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5" r:id="rId3"/>
    <p:sldMasterId id="2147483687" r:id="rId4"/>
  </p:sldMasterIdLst>
  <p:notesMasterIdLst>
    <p:notesMasterId r:id="rId28"/>
  </p:notesMasterIdLst>
  <p:handoutMasterIdLst>
    <p:handoutMasterId r:id="rId29"/>
  </p:handoutMasterIdLst>
  <p:sldIdLst>
    <p:sldId id="2007577109" r:id="rId5"/>
    <p:sldId id="2007577127" r:id="rId6"/>
    <p:sldId id="257" r:id="rId7"/>
    <p:sldId id="258" r:id="rId8"/>
    <p:sldId id="259" r:id="rId9"/>
    <p:sldId id="260" r:id="rId10"/>
    <p:sldId id="261" r:id="rId11"/>
    <p:sldId id="262" r:id="rId12"/>
    <p:sldId id="2007577095" r:id="rId13"/>
    <p:sldId id="2007577096" r:id="rId14"/>
    <p:sldId id="2007577099" r:id="rId15"/>
    <p:sldId id="2007577107" r:id="rId16"/>
    <p:sldId id="2007577108" r:id="rId17"/>
    <p:sldId id="2007577117" r:id="rId18"/>
    <p:sldId id="2007577113" r:id="rId19"/>
    <p:sldId id="2007577114" r:id="rId20"/>
    <p:sldId id="2007577128" r:id="rId21"/>
    <p:sldId id="2007577129" r:id="rId22"/>
    <p:sldId id="2007577130" r:id="rId23"/>
    <p:sldId id="2007577131" r:id="rId24"/>
    <p:sldId id="2007577116" r:id="rId25"/>
    <p:sldId id="2007577115" r:id="rId26"/>
    <p:sldId id="200757709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ABFF"/>
    <a:srgbClr val="DB93FF"/>
    <a:srgbClr val="CC66FF"/>
    <a:srgbClr val="00CC66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FCFA878-B618-4B38-93B9-AA47A0F274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0C6BE-FECD-46F1-ADB3-715C6199A7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FCA410-CD9D-4AF8-9A2E-8427E7CB6714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2547BF-7567-448E-954F-E00478A32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FFE7E-E5E4-485C-BD06-388DA58709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69882D-54B9-471E-A101-F23B82F0EB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3664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ACFA35-BCD1-48F1-95BA-4D1E1B425740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566E84-0370-4976-8FB3-7D3FF81DC9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57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en-US">
                <a:sym typeface="+mn-ea"/>
              </a:rPr>
              <a:t>Bài giảng thiết kế bởi: Hương Thảo - tranthao121006@gmail.com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397AF8D-2B57-4458-A422-13B1EAD339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8929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" name="Google Shape;2447;g143d42cea8b_1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8" name="Google Shape;2448;g143d42cea8b_1_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mời HS đứng dậy.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chiếu câu hỏi. Học sinh chọn đáp án đúng bằng cách vận động theo hình trên slide. 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7255227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142d771bcfa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142d771bcfa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Câu 1: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Đáp án: A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725959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142d771bcfa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142d771bcfa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Câu 2: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Đáp án: B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6284703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g142d771bcfa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6" name="Google Shape;1226;g142d771bcfa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Câu 3: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Đáp án b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GV dẫn sang bài 3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34288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>
            <a:extLst>
              <a:ext uri="{FF2B5EF4-FFF2-40B4-BE49-F238E27FC236}">
                <a16:creationId xmlns:a16="http://schemas.microsoft.com/office/drawing/2014/main" id="{12A7224A-529B-49DF-8994-1AEB021B7A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>
            <a:extLst>
              <a:ext uri="{FF2B5EF4-FFF2-40B4-BE49-F238E27FC236}">
                <a16:creationId xmlns:a16="http://schemas.microsoft.com/office/drawing/2014/main" id="{97C5E7E8-2083-4C6A-A02C-1F010E8FF2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>
            <a:extLst>
              <a:ext uri="{FF2B5EF4-FFF2-40B4-BE49-F238E27FC236}">
                <a16:creationId xmlns:a16="http://schemas.microsoft.com/office/drawing/2014/main" id="{81F8E7DE-5A5C-446A-83F2-883FAF09DF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>
            <a:extLst>
              <a:ext uri="{FF2B5EF4-FFF2-40B4-BE49-F238E27FC236}">
                <a16:creationId xmlns:a16="http://schemas.microsoft.com/office/drawing/2014/main" id="{A8904B3B-FC0C-4CA9-BFC2-AC0ADDB260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>
            <a:extLst>
              <a:ext uri="{FF2B5EF4-FFF2-40B4-BE49-F238E27FC236}">
                <a16:creationId xmlns:a16="http://schemas.microsoft.com/office/drawing/2014/main" id="{A79173E2-791C-4E72-A892-035137321C46}"/>
              </a:ext>
            </a:extLst>
          </p:cNvPr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>
              <a:extLst>
                <a:ext uri="{FF2B5EF4-FFF2-40B4-BE49-F238E27FC236}">
                  <a16:creationId xmlns:a16="http://schemas.microsoft.com/office/drawing/2014/main" id="{5D588DCF-60C7-431C-9BB1-30DDF55E5E3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>
                <a:extLst>
                  <a:ext uri="{FF2B5EF4-FFF2-40B4-BE49-F238E27FC236}">
                    <a16:creationId xmlns:a16="http://schemas.microsoft.com/office/drawing/2014/main" id="{CF2BC369-B52A-49AF-A119-90F74F645577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>
                <a:extLst>
                  <a:ext uri="{FF2B5EF4-FFF2-40B4-BE49-F238E27FC236}">
                    <a16:creationId xmlns:a16="http://schemas.microsoft.com/office/drawing/2014/main" id="{708F2D9C-5C1A-477C-9CFD-26BB7CFED78C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>
                <a:extLst>
                  <a:ext uri="{FF2B5EF4-FFF2-40B4-BE49-F238E27FC236}">
                    <a16:creationId xmlns:a16="http://schemas.microsoft.com/office/drawing/2014/main" id="{1E23AC18-8118-42E4-B1E9-F8CF77208E60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>
                <a:extLst>
                  <a:ext uri="{FF2B5EF4-FFF2-40B4-BE49-F238E27FC236}">
                    <a16:creationId xmlns:a16="http://schemas.microsoft.com/office/drawing/2014/main" id="{B68DF67C-8D8B-498F-84A1-7F84C24436A6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>
              <a:extLst>
                <a:ext uri="{FF2B5EF4-FFF2-40B4-BE49-F238E27FC236}">
                  <a16:creationId xmlns:a16="http://schemas.microsoft.com/office/drawing/2014/main" id="{BE779103-3A43-4A28-A437-8BE7016DE6F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>
                <a:extLst>
                  <a:ext uri="{FF2B5EF4-FFF2-40B4-BE49-F238E27FC236}">
                    <a16:creationId xmlns:a16="http://schemas.microsoft.com/office/drawing/2014/main" id="{3B8992BB-9EDB-4AA9-869E-5FCD7A06CC89}"/>
                  </a:ext>
                </a:extLst>
              </p:cNvPr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>
                <a:extLst>
                  <a:ext uri="{FF2B5EF4-FFF2-40B4-BE49-F238E27FC236}">
                    <a16:creationId xmlns:a16="http://schemas.microsoft.com/office/drawing/2014/main" id="{B05E5337-3163-434D-8B02-CA46BAE04D6A}"/>
                  </a:ext>
                </a:extLst>
              </p:cNvPr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>
                <a:extLst>
                  <a:ext uri="{FF2B5EF4-FFF2-40B4-BE49-F238E27FC236}">
                    <a16:creationId xmlns:a16="http://schemas.microsoft.com/office/drawing/2014/main" id="{44239E07-7548-460D-8361-4A105F23336D}"/>
                  </a:ext>
                </a:extLst>
              </p:cNvPr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>
                <a:extLst>
                  <a:ext uri="{FF2B5EF4-FFF2-40B4-BE49-F238E27FC236}">
                    <a16:creationId xmlns:a16="http://schemas.microsoft.com/office/drawing/2014/main" id="{9A611E1F-D27F-4022-A6CF-123AB156C43D}"/>
                  </a:ext>
                </a:extLst>
              </p:cNvPr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>
            <a:extLst>
              <a:ext uri="{FF2B5EF4-FFF2-40B4-BE49-F238E27FC236}">
                <a16:creationId xmlns:a16="http://schemas.microsoft.com/office/drawing/2014/main" id="{BBEDC40F-84C7-45C7-A70C-C10D5C8312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2515E06-B7CD-449A-99F5-8556C5050E5F}"/>
              </a:ext>
            </a:extLst>
          </p:cNvPr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>
            <a:extLst>
              <a:ext uri="{FF2B5EF4-FFF2-40B4-BE49-F238E27FC236}">
                <a16:creationId xmlns:a16="http://schemas.microsoft.com/office/drawing/2014/main" id="{98AAE8C0-0F06-466A-9DBA-817AC3B18A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F9A88FF-981D-4D54-89F8-E14626D6ADBD}"/>
              </a:ext>
            </a:extLst>
          </p:cNvPr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61295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F9580584-93CE-465E-9188-9FA7FF0E8D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474D555A-C16A-473D-AF7C-F4FD4B48A8D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C65B931E-2ABD-4CF8-84F6-335ECD99B19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E2A2EEE9-A456-4E8F-8852-B76D53D8FF96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1E2A3415-52F3-43A8-85D2-8D6B017D46B0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6CD0C1A9-71EF-4DBE-9601-B9F05746490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BC7E4DB5-7686-4871-BA09-0A5DDCFFD03D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A705815-50C6-489B-A39B-E7D336F21CDD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5E3F9D9-E86C-450A-BAA6-C085040D4067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847D38E-29D5-4F6D-990E-43B85D6A3CCA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D7DB6B0-739A-4370-B3E5-8A28161C766A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>
            <a:extLst>
              <a:ext uri="{FF2B5EF4-FFF2-40B4-BE49-F238E27FC236}">
                <a16:creationId xmlns:a16="http://schemas.microsoft.com/office/drawing/2014/main" id="{A7F7820E-B6A1-4ABA-87C3-90A18D28B9AB}"/>
              </a:ext>
            </a:extLst>
          </p:cNvPr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>
              <a:extLst>
                <a:ext uri="{FF2B5EF4-FFF2-40B4-BE49-F238E27FC236}">
                  <a16:creationId xmlns:a16="http://schemas.microsoft.com/office/drawing/2014/main" id="{822219BD-B384-4310-9DAD-B8FE6C79198A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>
              <a:extLst>
                <a:ext uri="{FF2B5EF4-FFF2-40B4-BE49-F238E27FC236}">
                  <a16:creationId xmlns:a16="http://schemas.microsoft.com/office/drawing/2014/main" id="{67E305FE-2401-4EC5-9EDC-BF3EBF595F7C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>
                <a:extLst>
                  <a:ext uri="{FF2B5EF4-FFF2-40B4-BE49-F238E27FC236}">
                    <a16:creationId xmlns:a16="http://schemas.microsoft.com/office/drawing/2014/main" id="{79073A0C-EFD1-482A-8844-34F2AA65A7AD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>
                <a:extLst>
                  <a:ext uri="{FF2B5EF4-FFF2-40B4-BE49-F238E27FC236}">
                    <a16:creationId xmlns:a16="http://schemas.microsoft.com/office/drawing/2014/main" id="{206E4361-7ACE-4B2E-AC92-AA915875A491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>
                <a:extLst>
                  <a:ext uri="{FF2B5EF4-FFF2-40B4-BE49-F238E27FC236}">
                    <a16:creationId xmlns:a16="http://schemas.microsoft.com/office/drawing/2014/main" id="{D10680C6-1117-4253-BDAB-6AB4A92C8AAA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>
                <a:extLst>
                  <a:ext uri="{FF2B5EF4-FFF2-40B4-BE49-F238E27FC236}">
                    <a16:creationId xmlns:a16="http://schemas.microsoft.com/office/drawing/2014/main" id="{125023DC-71E7-48F1-8125-2957FE05FB42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>
                <a:extLst>
                  <a:ext uri="{FF2B5EF4-FFF2-40B4-BE49-F238E27FC236}">
                    <a16:creationId xmlns:a16="http://schemas.microsoft.com/office/drawing/2014/main" id="{65683981-D996-4A47-862F-BD6F9A936364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>
                <a:extLst>
                  <a:ext uri="{FF2B5EF4-FFF2-40B4-BE49-F238E27FC236}">
                    <a16:creationId xmlns:a16="http://schemas.microsoft.com/office/drawing/2014/main" id="{5E928E99-D4F1-4A2B-AB50-D702075E586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>
                <a:extLst>
                  <a:ext uri="{FF2B5EF4-FFF2-40B4-BE49-F238E27FC236}">
                    <a16:creationId xmlns:a16="http://schemas.microsoft.com/office/drawing/2014/main" id="{A114321D-AAAB-47D5-A0E2-0AED649A8D91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>
                <a:extLst>
                  <a:ext uri="{FF2B5EF4-FFF2-40B4-BE49-F238E27FC236}">
                    <a16:creationId xmlns:a16="http://schemas.microsoft.com/office/drawing/2014/main" id="{32F8B873-1BD3-4DA9-8362-DC0982E7E22B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>
                <a:extLst>
                  <a:ext uri="{FF2B5EF4-FFF2-40B4-BE49-F238E27FC236}">
                    <a16:creationId xmlns:a16="http://schemas.microsoft.com/office/drawing/2014/main" id="{E79DC200-D47E-4043-9579-D1B1CB1B43DC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>
                <a:extLst>
                  <a:ext uri="{FF2B5EF4-FFF2-40B4-BE49-F238E27FC236}">
                    <a16:creationId xmlns:a16="http://schemas.microsoft.com/office/drawing/2014/main" id="{EF1F8262-C0FD-4814-A3DF-CA09357F9CFF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>
                <a:extLst>
                  <a:ext uri="{FF2B5EF4-FFF2-40B4-BE49-F238E27FC236}">
                    <a16:creationId xmlns:a16="http://schemas.microsoft.com/office/drawing/2014/main" id="{0F18B579-59FC-48BE-B7F8-F07A127BD2BC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>
                <a:extLst>
                  <a:ext uri="{FF2B5EF4-FFF2-40B4-BE49-F238E27FC236}">
                    <a16:creationId xmlns:a16="http://schemas.microsoft.com/office/drawing/2014/main" id="{E67D8C9E-6430-4177-B4D1-8EA0D7E28526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>
                <a:extLst>
                  <a:ext uri="{FF2B5EF4-FFF2-40B4-BE49-F238E27FC236}">
                    <a16:creationId xmlns:a16="http://schemas.microsoft.com/office/drawing/2014/main" id="{14919EFC-4F19-42D3-9F77-4E44330A43E9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>
                <a:extLst>
                  <a:ext uri="{FF2B5EF4-FFF2-40B4-BE49-F238E27FC236}">
                    <a16:creationId xmlns:a16="http://schemas.microsoft.com/office/drawing/2014/main" id="{16A14984-E0E8-456B-BD84-8259DE0710F7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>
                <a:extLst>
                  <a:ext uri="{FF2B5EF4-FFF2-40B4-BE49-F238E27FC236}">
                    <a16:creationId xmlns:a16="http://schemas.microsoft.com/office/drawing/2014/main" id="{F1061FD4-18FB-4000-8538-542996E0E4A8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>
                <a:extLst>
                  <a:ext uri="{FF2B5EF4-FFF2-40B4-BE49-F238E27FC236}">
                    <a16:creationId xmlns:a16="http://schemas.microsoft.com/office/drawing/2014/main" id="{FA98C54B-4142-4BB3-8E04-33B83E3FA627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>
                <a:extLst>
                  <a:ext uri="{FF2B5EF4-FFF2-40B4-BE49-F238E27FC236}">
                    <a16:creationId xmlns:a16="http://schemas.microsoft.com/office/drawing/2014/main" id="{3B27D17C-087C-4659-B1BE-B20DF4979076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>
                <a:extLst>
                  <a:ext uri="{FF2B5EF4-FFF2-40B4-BE49-F238E27FC236}">
                    <a16:creationId xmlns:a16="http://schemas.microsoft.com/office/drawing/2014/main" id="{339F7ECD-CC9C-473F-B37B-2385B55D67B4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>
                <a:extLst>
                  <a:ext uri="{FF2B5EF4-FFF2-40B4-BE49-F238E27FC236}">
                    <a16:creationId xmlns:a16="http://schemas.microsoft.com/office/drawing/2014/main" id="{929A46A0-A9B7-43A8-8F42-C0A7E506D3DB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>
                <a:extLst>
                  <a:ext uri="{FF2B5EF4-FFF2-40B4-BE49-F238E27FC236}">
                    <a16:creationId xmlns:a16="http://schemas.microsoft.com/office/drawing/2014/main" id="{A2844C9A-294B-4908-9F85-F7A922CB807E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>
                <a:extLst>
                  <a:ext uri="{FF2B5EF4-FFF2-40B4-BE49-F238E27FC236}">
                    <a16:creationId xmlns:a16="http://schemas.microsoft.com/office/drawing/2014/main" id="{EC0E45FA-FFBF-43B9-9036-504713AF3952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>
                <a:extLst>
                  <a:ext uri="{FF2B5EF4-FFF2-40B4-BE49-F238E27FC236}">
                    <a16:creationId xmlns:a16="http://schemas.microsoft.com/office/drawing/2014/main" id="{83726AEE-62FB-444D-86C5-9675E2BA875D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>
                <a:extLst>
                  <a:ext uri="{FF2B5EF4-FFF2-40B4-BE49-F238E27FC236}">
                    <a16:creationId xmlns:a16="http://schemas.microsoft.com/office/drawing/2014/main" id="{44DF6C97-7DA7-4C6C-8148-AC7D8B13D7D4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>
                <a:extLst>
                  <a:ext uri="{FF2B5EF4-FFF2-40B4-BE49-F238E27FC236}">
                    <a16:creationId xmlns:a16="http://schemas.microsoft.com/office/drawing/2014/main" id="{A817511C-24B7-418A-8453-4B0B27C74A13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>
                <a:extLst>
                  <a:ext uri="{FF2B5EF4-FFF2-40B4-BE49-F238E27FC236}">
                    <a16:creationId xmlns:a16="http://schemas.microsoft.com/office/drawing/2014/main" id="{5702A604-299B-4E0A-8CAA-422A38FAE1B8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>
                <a:extLst>
                  <a:ext uri="{FF2B5EF4-FFF2-40B4-BE49-F238E27FC236}">
                    <a16:creationId xmlns:a16="http://schemas.microsoft.com/office/drawing/2014/main" id="{BC2EA9C4-550E-47B5-850B-387D456C9ED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>
                <a:extLst>
                  <a:ext uri="{FF2B5EF4-FFF2-40B4-BE49-F238E27FC236}">
                    <a16:creationId xmlns:a16="http://schemas.microsoft.com/office/drawing/2014/main" id="{60ECA93A-0A70-4E75-BDBB-602CA54BF29F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>
                <a:extLst>
                  <a:ext uri="{FF2B5EF4-FFF2-40B4-BE49-F238E27FC236}">
                    <a16:creationId xmlns:a16="http://schemas.microsoft.com/office/drawing/2014/main" id="{6E51DE60-88A3-4476-8A29-5219EF41C2D6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>
                <a:extLst>
                  <a:ext uri="{FF2B5EF4-FFF2-40B4-BE49-F238E27FC236}">
                    <a16:creationId xmlns:a16="http://schemas.microsoft.com/office/drawing/2014/main" id="{74928559-8DC3-47DA-B3CE-6E5677ECB2FA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>
                <a:extLst>
                  <a:ext uri="{FF2B5EF4-FFF2-40B4-BE49-F238E27FC236}">
                    <a16:creationId xmlns:a16="http://schemas.microsoft.com/office/drawing/2014/main" id="{4D9F3E95-39A3-4F6F-8D5C-312894EBF4B0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>
                <a:extLst>
                  <a:ext uri="{FF2B5EF4-FFF2-40B4-BE49-F238E27FC236}">
                    <a16:creationId xmlns:a16="http://schemas.microsoft.com/office/drawing/2014/main" id="{7E34CAAC-7E6B-4603-A200-F1A8D0F4644B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>
                <a:extLst>
                  <a:ext uri="{FF2B5EF4-FFF2-40B4-BE49-F238E27FC236}">
                    <a16:creationId xmlns:a16="http://schemas.microsoft.com/office/drawing/2014/main" id="{3AD01370-4B8F-4496-9D95-6595E0149232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>
                <a:extLst>
                  <a:ext uri="{FF2B5EF4-FFF2-40B4-BE49-F238E27FC236}">
                    <a16:creationId xmlns:a16="http://schemas.microsoft.com/office/drawing/2014/main" id="{A3B0FE1D-7532-4C11-A2E5-E5CE8102DF72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>
                <a:extLst>
                  <a:ext uri="{FF2B5EF4-FFF2-40B4-BE49-F238E27FC236}">
                    <a16:creationId xmlns:a16="http://schemas.microsoft.com/office/drawing/2014/main" id="{CB1B7A03-5FFD-4D48-A14D-5C93FBBAF079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>
                <a:extLst>
                  <a:ext uri="{FF2B5EF4-FFF2-40B4-BE49-F238E27FC236}">
                    <a16:creationId xmlns:a16="http://schemas.microsoft.com/office/drawing/2014/main" id="{B15AEFD6-717B-4F08-960E-612EA218F98B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>
                <a:extLst>
                  <a:ext uri="{FF2B5EF4-FFF2-40B4-BE49-F238E27FC236}">
                    <a16:creationId xmlns:a16="http://schemas.microsoft.com/office/drawing/2014/main" id="{50DDA634-2CAC-4919-93E3-E773A59EF94B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>
                <a:extLst>
                  <a:ext uri="{FF2B5EF4-FFF2-40B4-BE49-F238E27FC236}">
                    <a16:creationId xmlns:a16="http://schemas.microsoft.com/office/drawing/2014/main" id="{70CB55FC-28E5-4F67-8CEA-21C87C90C69F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>
                <a:extLst>
                  <a:ext uri="{FF2B5EF4-FFF2-40B4-BE49-F238E27FC236}">
                    <a16:creationId xmlns:a16="http://schemas.microsoft.com/office/drawing/2014/main" id="{DE76E0C0-D762-4F1A-A22C-A5F3B34FB390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>
                <a:extLst>
                  <a:ext uri="{FF2B5EF4-FFF2-40B4-BE49-F238E27FC236}">
                    <a16:creationId xmlns:a16="http://schemas.microsoft.com/office/drawing/2014/main" id="{A78ED98A-AABF-4B79-9EDD-2E5491638436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>
                <a:extLst>
                  <a:ext uri="{FF2B5EF4-FFF2-40B4-BE49-F238E27FC236}">
                    <a16:creationId xmlns:a16="http://schemas.microsoft.com/office/drawing/2014/main" id="{99FDF457-D1B3-46E7-9DC9-EFAA1C6DB508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>
                <a:extLst>
                  <a:ext uri="{FF2B5EF4-FFF2-40B4-BE49-F238E27FC236}">
                    <a16:creationId xmlns:a16="http://schemas.microsoft.com/office/drawing/2014/main" id="{83A94181-24E7-4AC4-A855-23B9D83E0EF2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>
                <a:extLst>
                  <a:ext uri="{FF2B5EF4-FFF2-40B4-BE49-F238E27FC236}">
                    <a16:creationId xmlns:a16="http://schemas.microsoft.com/office/drawing/2014/main" id="{FBEFC177-3B75-4B05-8E0A-5A1ACB1F2120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>
                <a:extLst>
                  <a:ext uri="{FF2B5EF4-FFF2-40B4-BE49-F238E27FC236}">
                    <a16:creationId xmlns:a16="http://schemas.microsoft.com/office/drawing/2014/main" id="{3033D383-976E-4F6D-9FF5-A5BD87885C50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>
                <a:extLst>
                  <a:ext uri="{FF2B5EF4-FFF2-40B4-BE49-F238E27FC236}">
                    <a16:creationId xmlns:a16="http://schemas.microsoft.com/office/drawing/2014/main" id="{FD643C5C-7BD5-49D3-95C0-BC466D1AAB35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>
                <a:extLst>
                  <a:ext uri="{FF2B5EF4-FFF2-40B4-BE49-F238E27FC236}">
                    <a16:creationId xmlns:a16="http://schemas.microsoft.com/office/drawing/2014/main" id="{6446AAA2-1CAF-407B-832C-D1E4217C16CD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>
                <a:extLst>
                  <a:ext uri="{FF2B5EF4-FFF2-40B4-BE49-F238E27FC236}">
                    <a16:creationId xmlns:a16="http://schemas.microsoft.com/office/drawing/2014/main" id="{88A98BB5-1F0B-46F7-AC38-2D707FF9BCE3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>
                <a:extLst>
                  <a:ext uri="{FF2B5EF4-FFF2-40B4-BE49-F238E27FC236}">
                    <a16:creationId xmlns:a16="http://schemas.microsoft.com/office/drawing/2014/main" id="{4CC8C184-78BF-47B5-9A22-AFB866DA2BE3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>
                <a:extLst>
                  <a:ext uri="{FF2B5EF4-FFF2-40B4-BE49-F238E27FC236}">
                    <a16:creationId xmlns:a16="http://schemas.microsoft.com/office/drawing/2014/main" id="{F1DB6690-918A-4AEA-87D3-B866B20DC885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>
                <a:extLst>
                  <a:ext uri="{FF2B5EF4-FFF2-40B4-BE49-F238E27FC236}">
                    <a16:creationId xmlns:a16="http://schemas.microsoft.com/office/drawing/2014/main" id="{A42793A7-B728-4D19-A38B-446AAA44314E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>
                <a:extLst>
                  <a:ext uri="{FF2B5EF4-FFF2-40B4-BE49-F238E27FC236}">
                    <a16:creationId xmlns:a16="http://schemas.microsoft.com/office/drawing/2014/main" id="{CA6E9802-B62C-4C82-B7A6-355F746E0597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>
                <a:extLst>
                  <a:ext uri="{FF2B5EF4-FFF2-40B4-BE49-F238E27FC236}">
                    <a16:creationId xmlns:a16="http://schemas.microsoft.com/office/drawing/2014/main" id="{C6A5C80D-FA28-4CFB-906F-A571A13D7502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>
                <a:extLst>
                  <a:ext uri="{FF2B5EF4-FFF2-40B4-BE49-F238E27FC236}">
                    <a16:creationId xmlns:a16="http://schemas.microsoft.com/office/drawing/2014/main" id="{CA337883-DA53-4A2C-85EF-E547A3B12347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>
                <a:extLst>
                  <a:ext uri="{FF2B5EF4-FFF2-40B4-BE49-F238E27FC236}">
                    <a16:creationId xmlns:a16="http://schemas.microsoft.com/office/drawing/2014/main" id="{DCA5891C-4D9D-4EF8-8190-41E11BC80CA4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>
                <a:extLst>
                  <a:ext uri="{FF2B5EF4-FFF2-40B4-BE49-F238E27FC236}">
                    <a16:creationId xmlns:a16="http://schemas.microsoft.com/office/drawing/2014/main" id="{3237B78C-4AEC-41B1-B117-C4F3AA2DC800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>
                <a:extLst>
                  <a:ext uri="{FF2B5EF4-FFF2-40B4-BE49-F238E27FC236}">
                    <a16:creationId xmlns:a16="http://schemas.microsoft.com/office/drawing/2014/main" id="{1521C7F7-8E1A-47C5-9DCA-90CDB5811C11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>
                <a:extLst>
                  <a:ext uri="{FF2B5EF4-FFF2-40B4-BE49-F238E27FC236}">
                    <a16:creationId xmlns:a16="http://schemas.microsoft.com/office/drawing/2014/main" id="{100455C1-4CC7-4A44-A713-8C4B71803359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>
              <a:extLst>
                <a:ext uri="{FF2B5EF4-FFF2-40B4-BE49-F238E27FC236}">
                  <a16:creationId xmlns:a16="http://schemas.microsoft.com/office/drawing/2014/main" id="{325EC593-5286-4CEA-AD35-7B7118BAC552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>
              <a:extLst>
                <a:ext uri="{FF2B5EF4-FFF2-40B4-BE49-F238E27FC236}">
                  <a16:creationId xmlns:a16="http://schemas.microsoft.com/office/drawing/2014/main" id="{A15EBF99-6DE8-40C1-8121-3110897B443A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>
              <a:extLst>
                <a:ext uri="{FF2B5EF4-FFF2-40B4-BE49-F238E27FC236}">
                  <a16:creationId xmlns:a16="http://schemas.microsoft.com/office/drawing/2014/main" id="{4B39D613-D659-4322-B6E8-338191A4B7C2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>
              <a:extLst>
                <a:ext uri="{FF2B5EF4-FFF2-40B4-BE49-F238E27FC236}">
                  <a16:creationId xmlns:a16="http://schemas.microsoft.com/office/drawing/2014/main" id="{A9B86892-DD10-46D1-978E-9AAFD0121D5A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>
              <a:extLst>
                <a:ext uri="{FF2B5EF4-FFF2-40B4-BE49-F238E27FC236}">
                  <a16:creationId xmlns:a16="http://schemas.microsoft.com/office/drawing/2014/main" id="{F8BF754F-A651-4E17-83E5-71E641121B9A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>
              <a:extLst>
                <a:ext uri="{FF2B5EF4-FFF2-40B4-BE49-F238E27FC236}">
                  <a16:creationId xmlns:a16="http://schemas.microsoft.com/office/drawing/2014/main" id="{5C0E7C98-3C79-47FD-B395-D23C891830FC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>
              <a:extLst>
                <a:ext uri="{FF2B5EF4-FFF2-40B4-BE49-F238E27FC236}">
                  <a16:creationId xmlns:a16="http://schemas.microsoft.com/office/drawing/2014/main" id="{44A896B8-E41C-45BF-89E2-9D7AA3150C23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>
              <a:extLst>
                <a:ext uri="{FF2B5EF4-FFF2-40B4-BE49-F238E27FC236}">
                  <a16:creationId xmlns:a16="http://schemas.microsoft.com/office/drawing/2014/main" id="{76467C4B-6AF2-4641-8A7B-60DDF79BE146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>
              <a:extLst>
                <a:ext uri="{FF2B5EF4-FFF2-40B4-BE49-F238E27FC236}">
                  <a16:creationId xmlns:a16="http://schemas.microsoft.com/office/drawing/2014/main" id="{F6155CD0-9DBD-45BF-9F0F-3A68E979E4F7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>
              <a:extLst>
                <a:ext uri="{FF2B5EF4-FFF2-40B4-BE49-F238E27FC236}">
                  <a16:creationId xmlns:a16="http://schemas.microsoft.com/office/drawing/2014/main" id="{7A9E66BF-ABCD-46E5-9AC6-39D3007B99A2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>
              <a:extLst>
                <a:ext uri="{FF2B5EF4-FFF2-40B4-BE49-F238E27FC236}">
                  <a16:creationId xmlns:a16="http://schemas.microsoft.com/office/drawing/2014/main" id="{8EA4E3DC-B3C2-430A-8645-02EB0085B2DE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>
              <a:extLst>
                <a:ext uri="{FF2B5EF4-FFF2-40B4-BE49-F238E27FC236}">
                  <a16:creationId xmlns:a16="http://schemas.microsoft.com/office/drawing/2014/main" id="{5E8BB71E-1E11-4673-8E19-33DD7203DAFD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>
              <a:extLst>
                <a:ext uri="{FF2B5EF4-FFF2-40B4-BE49-F238E27FC236}">
                  <a16:creationId xmlns:a16="http://schemas.microsoft.com/office/drawing/2014/main" id="{58B7EB72-E5C6-4BA8-9E97-8201A4022397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>
              <a:extLst>
                <a:ext uri="{FF2B5EF4-FFF2-40B4-BE49-F238E27FC236}">
                  <a16:creationId xmlns:a16="http://schemas.microsoft.com/office/drawing/2014/main" id="{08D9E3A7-86E1-40F3-953F-1FE1E4FF633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>
              <a:extLst>
                <a:ext uri="{FF2B5EF4-FFF2-40B4-BE49-F238E27FC236}">
                  <a16:creationId xmlns:a16="http://schemas.microsoft.com/office/drawing/2014/main" id="{D6D5BB63-E9C8-4331-A34F-63DA54CE053D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>
              <a:extLst>
                <a:ext uri="{FF2B5EF4-FFF2-40B4-BE49-F238E27FC236}">
                  <a16:creationId xmlns:a16="http://schemas.microsoft.com/office/drawing/2014/main" id="{56B4D0FE-0B68-4651-862A-D837ACDA9C6A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>
              <a:extLst>
                <a:ext uri="{FF2B5EF4-FFF2-40B4-BE49-F238E27FC236}">
                  <a16:creationId xmlns:a16="http://schemas.microsoft.com/office/drawing/2014/main" id="{FA30B55F-35FE-40D8-B3E2-2D17EA757012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>
              <a:extLst>
                <a:ext uri="{FF2B5EF4-FFF2-40B4-BE49-F238E27FC236}">
                  <a16:creationId xmlns:a16="http://schemas.microsoft.com/office/drawing/2014/main" id="{A66095BE-9040-4BC4-96DE-EEF05E80816B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>
              <a:extLst>
                <a:ext uri="{FF2B5EF4-FFF2-40B4-BE49-F238E27FC236}">
                  <a16:creationId xmlns:a16="http://schemas.microsoft.com/office/drawing/2014/main" id="{4DF5FF6C-A1B3-41C0-B596-203947FE8C36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>
              <a:extLst>
                <a:ext uri="{FF2B5EF4-FFF2-40B4-BE49-F238E27FC236}">
                  <a16:creationId xmlns:a16="http://schemas.microsoft.com/office/drawing/2014/main" id="{E2994D42-0494-415C-BFB6-8F9B9C5271E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>
              <a:extLst>
                <a:ext uri="{FF2B5EF4-FFF2-40B4-BE49-F238E27FC236}">
                  <a16:creationId xmlns:a16="http://schemas.microsoft.com/office/drawing/2014/main" id="{2CB66865-7714-4A34-AED9-41AD60932962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>
              <a:extLst>
                <a:ext uri="{FF2B5EF4-FFF2-40B4-BE49-F238E27FC236}">
                  <a16:creationId xmlns:a16="http://schemas.microsoft.com/office/drawing/2014/main" id="{253D56D8-124E-4040-8949-78C5C960F31C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>
              <a:extLst>
                <a:ext uri="{FF2B5EF4-FFF2-40B4-BE49-F238E27FC236}">
                  <a16:creationId xmlns:a16="http://schemas.microsoft.com/office/drawing/2014/main" id="{11AC130C-D146-4C24-8153-A67B24755EA6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>
              <a:extLst>
                <a:ext uri="{FF2B5EF4-FFF2-40B4-BE49-F238E27FC236}">
                  <a16:creationId xmlns:a16="http://schemas.microsoft.com/office/drawing/2014/main" id="{ED725F0D-AE8C-4C62-A1D0-28AED534EF28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>
              <a:extLst>
                <a:ext uri="{FF2B5EF4-FFF2-40B4-BE49-F238E27FC236}">
                  <a16:creationId xmlns:a16="http://schemas.microsoft.com/office/drawing/2014/main" id="{CA2B1D70-9BCE-4DD2-BA34-2E4009D1622F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>
              <a:extLst>
                <a:ext uri="{FF2B5EF4-FFF2-40B4-BE49-F238E27FC236}">
                  <a16:creationId xmlns:a16="http://schemas.microsoft.com/office/drawing/2014/main" id="{3686F475-F542-484B-BD08-AA494971535B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>
              <a:extLst>
                <a:ext uri="{FF2B5EF4-FFF2-40B4-BE49-F238E27FC236}">
                  <a16:creationId xmlns:a16="http://schemas.microsoft.com/office/drawing/2014/main" id="{9B6100B7-6F05-45AC-8A7F-2591A20F2D37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>
              <a:extLst>
                <a:ext uri="{FF2B5EF4-FFF2-40B4-BE49-F238E27FC236}">
                  <a16:creationId xmlns:a16="http://schemas.microsoft.com/office/drawing/2014/main" id="{FBE42FD0-1063-42E2-93F4-90B8AFA16845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>
              <a:extLst>
                <a:ext uri="{FF2B5EF4-FFF2-40B4-BE49-F238E27FC236}">
                  <a16:creationId xmlns:a16="http://schemas.microsoft.com/office/drawing/2014/main" id="{A37A6433-D788-40AE-971C-D6785D37767F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>
              <a:extLst>
                <a:ext uri="{FF2B5EF4-FFF2-40B4-BE49-F238E27FC236}">
                  <a16:creationId xmlns:a16="http://schemas.microsoft.com/office/drawing/2014/main" id="{6BECF98D-222B-44E1-B71A-8F18FBEB97A1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>
              <a:extLst>
                <a:ext uri="{FF2B5EF4-FFF2-40B4-BE49-F238E27FC236}">
                  <a16:creationId xmlns:a16="http://schemas.microsoft.com/office/drawing/2014/main" id="{EDF4639D-2DB4-47CE-A5BE-27276F8AC578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>
              <a:extLst>
                <a:ext uri="{FF2B5EF4-FFF2-40B4-BE49-F238E27FC236}">
                  <a16:creationId xmlns:a16="http://schemas.microsoft.com/office/drawing/2014/main" id="{83E5E880-58FD-4D05-B8FA-566B946D8E5A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>
              <a:extLst>
                <a:ext uri="{FF2B5EF4-FFF2-40B4-BE49-F238E27FC236}">
                  <a16:creationId xmlns:a16="http://schemas.microsoft.com/office/drawing/2014/main" id="{C0322238-07EC-4432-8801-45CE1D4E8280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>
              <a:extLst>
                <a:ext uri="{FF2B5EF4-FFF2-40B4-BE49-F238E27FC236}">
                  <a16:creationId xmlns:a16="http://schemas.microsoft.com/office/drawing/2014/main" id="{0C31480F-A1B1-4138-B3A2-6EB278349808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>
              <a:extLst>
                <a:ext uri="{FF2B5EF4-FFF2-40B4-BE49-F238E27FC236}">
                  <a16:creationId xmlns:a16="http://schemas.microsoft.com/office/drawing/2014/main" id="{C26D60C6-B75D-4FB2-A13E-6698FB2AA5E1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>
              <a:extLst>
                <a:ext uri="{FF2B5EF4-FFF2-40B4-BE49-F238E27FC236}">
                  <a16:creationId xmlns:a16="http://schemas.microsoft.com/office/drawing/2014/main" id="{D47CE1BA-EF2A-4F4F-9D13-6B4B80889B8B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>
              <a:extLst>
                <a:ext uri="{FF2B5EF4-FFF2-40B4-BE49-F238E27FC236}">
                  <a16:creationId xmlns:a16="http://schemas.microsoft.com/office/drawing/2014/main" id="{10BF39A8-F37E-402C-A722-6342F10028AA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>
              <a:extLst>
                <a:ext uri="{FF2B5EF4-FFF2-40B4-BE49-F238E27FC236}">
                  <a16:creationId xmlns:a16="http://schemas.microsoft.com/office/drawing/2014/main" id="{D9344192-6461-4248-A41D-B18E3BEB47E5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>
              <a:extLst>
                <a:ext uri="{FF2B5EF4-FFF2-40B4-BE49-F238E27FC236}">
                  <a16:creationId xmlns:a16="http://schemas.microsoft.com/office/drawing/2014/main" id="{F1E40478-ED2C-452D-9185-ED87A82F83FB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>
              <a:extLst>
                <a:ext uri="{FF2B5EF4-FFF2-40B4-BE49-F238E27FC236}">
                  <a16:creationId xmlns:a16="http://schemas.microsoft.com/office/drawing/2014/main" id="{6AA9C373-6F60-441F-8AD2-DE57CDB4570F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>
              <a:extLst>
                <a:ext uri="{FF2B5EF4-FFF2-40B4-BE49-F238E27FC236}">
                  <a16:creationId xmlns:a16="http://schemas.microsoft.com/office/drawing/2014/main" id="{4968CCF2-285E-41A5-B58C-67FB41B3F123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>
              <a:extLst>
                <a:ext uri="{FF2B5EF4-FFF2-40B4-BE49-F238E27FC236}">
                  <a16:creationId xmlns:a16="http://schemas.microsoft.com/office/drawing/2014/main" id="{AD4C47AE-5273-4305-BF12-9302A28AC40A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>
              <a:extLst>
                <a:ext uri="{FF2B5EF4-FFF2-40B4-BE49-F238E27FC236}">
                  <a16:creationId xmlns:a16="http://schemas.microsoft.com/office/drawing/2014/main" id="{D6944283-6516-4CA1-8CED-1AD3BE6908E7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>
              <a:extLst>
                <a:ext uri="{FF2B5EF4-FFF2-40B4-BE49-F238E27FC236}">
                  <a16:creationId xmlns:a16="http://schemas.microsoft.com/office/drawing/2014/main" id="{8DE273E1-308F-4261-A7B3-20BDB9394868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>
              <a:extLst>
                <a:ext uri="{FF2B5EF4-FFF2-40B4-BE49-F238E27FC236}">
                  <a16:creationId xmlns:a16="http://schemas.microsoft.com/office/drawing/2014/main" id="{A49D15BD-2B3E-4B02-A32F-FDEC8E9179F3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>
              <a:extLst>
                <a:ext uri="{FF2B5EF4-FFF2-40B4-BE49-F238E27FC236}">
                  <a16:creationId xmlns:a16="http://schemas.microsoft.com/office/drawing/2014/main" id="{9EAAC4BC-88D8-4FD6-B267-BCCDE04FFB2E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>
              <a:extLst>
                <a:ext uri="{FF2B5EF4-FFF2-40B4-BE49-F238E27FC236}">
                  <a16:creationId xmlns:a16="http://schemas.microsoft.com/office/drawing/2014/main" id="{1EF84D3F-E17B-4D61-A310-AD71B008FBA5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>
              <a:extLst>
                <a:ext uri="{FF2B5EF4-FFF2-40B4-BE49-F238E27FC236}">
                  <a16:creationId xmlns:a16="http://schemas.microsoft.com/office/drawing/2014/main" id="{2D79EBC2-B216-4287-A3FC-2F2010CB2A81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>
              <a:extLst>
                <a:ext uri="{FF2B5EF4-FFF2-40B4-BE49-F238E27FC236}">
                  <a16:creationId xmlns:a16="http://schemas.microsoft.com/office/drawing/2014/main" id="{90D0DCC2-BEB8-4805-8864-9B8157D6D9D0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>
              <a:extLst>
                <a:ext uri="{FF2B5EF4-FFF2-40B4-BE49-F238E27FC236}">
                  <a16:creationId xmlns:a16="http://schemas.microsoft.com/office/drawing/2014/main" id="{DDBF39D6-19E0-4C1B-B36D-97334BDFA9C1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>
              <a:extLst>
                <a:ext uri="{FF2B5EF4-FFF2-40B4-BE49-F238E27FC236}">
                  <a16:creationId xmlns:a16="http://schemas.microsoft.com/office/drawing/2014/main" id="{DA0AA242-2B2A-4216-BEC0-813A5A117F4E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>
              <a:extLst>
                <a:ext uri="{FF2B5EF4-FFF2-40B4-BE49-F238E27FC236}">
                  <a16:creationId xmlns:a16="http://schemas.microsoft.com/office/drawing/2014/main" id="{98D43C14-947B-4828-8F17-C940B26377D2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>
              <a:extLst>
                <a:ext uri="{FF2B5EF4-FFF2-40B4-BE49-F238E27FC236}">
                  <a16:creationId xmlns:a16="http://schemas.microsoft.com/office/drawing/2014/main" id="{5222CF1F-77B6-4959-8DE9-292BB4779DAD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>
              <a:extLst>
                <a:ext uri="{FF2B5EF4-FFF2-40B4-BE49-F238E27FC236}">
                  <a16:creationId xmlns:a16="http://schemas.microsoft.com/office/drawing/2014/main" id="{50419D18-CC71-44FC-8EBE-8666CAB7D413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23418162-C26E-4370-9D2F-33E57C0A0B7E}"/>
              </a:ext>
            </a:extLst>
          </p:cNvPr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70926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8CB28D7-CB5E-42A4-AC1B-49E9F84E1AA8}"/>
              </a:ext>
            </a:extLst>
          </p:cNvPr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  <a:extLst>
              <a:ext uri="{C807C97D-BFC1-408E-A445-0C87EB9F89A2}">
                <ask:lineSketchStyleProps xmlns:ask="http://schemas.microsoft.com/office/drawing/2018/sketchyshapes" xmlns="" sd="4767772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868546-2164-4C33-8F22-32B28A4FD9F0}"/>
              </a:ext>
            </a:extLst>
          </p:cNvPr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069836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0140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6"/>
          <p:cNvSpPr txBox="1">
            <a:spLocks noGrp="1"/>
          </p:cNvSpPr>
          <p:nvPr>
            <p:ph type="title"/>
          </p:nvPr>
        </p:nvSpPr>
        <p:spPr>
          <a:xfrm>
            <a:off x="972233" y="593367"/>
            <a:ext cx="1024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39" name="Google Shape;739;p26"/>
          <p:cNvSpPr/>
          <p:nvPr/>
        </p:nvSpPr>
        <p:spPr>
          <a:xfrm rot="5400000" flipH="1">
            <a:off x="453384" y="5502319"/>
            <a:ext cx="922000" cy="18524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0" name="Google Shape;740;p26"/>
          <p:cNvSpPr/>
          <p:nvPr/>
        </p:nvSpPr>
        <p:spPr>
          <a:xfrm rot="10800000">
            <a:off x="36" y="-1027"/>
            <a:ext cx="12191915" cy="614369"/>
          </a:xfrm>
          <a:custGeom>
            <a:avLst/>
            <a:gdLst/>
            <a:ahLst/>
            <a:cxnLst/>
            <a:rect l="l" t="t" r="r" b="b"/>
            <a:pathLst>
              <a:path w="95376" h="10628" extrusionOk="0">
                <a:moveTo>
                  <a:pt x="95375" y="1"/>
                </a:moveTo>
                <a:lnTo>
                  <a:pt x="1" y="6983"/>
                </a:lnTo>
                <a:lnTo>
                  <a:pt x="1" y="10627"/>
                </a:lnTo>
                <a:lnTo>
                  <a:pt x="95375" y="10627"/>
                </a:lnTo>
                <a:lnTo>
                  <a:pt x="9537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1" name="Google Shape;741;p26"/>
          <p:cNvSpPr/>
          <p:nvPr/>
        </p:nvSpPr>
        <p:spPr>
          <a:xfrm rot="-5400000">
            <a:off x="9561460" y="4225603"/>
            <a:ext cx="1385600" cy="39012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42" name="Google Shape;742;p26"/>
          <p:cNvSpPr/>
          <p:nvPr/>
        </p:nvSpPr>
        <p:spPr>
          <a:xfrm>
            <a:off x="8970419" y="6046204"/>
            <a:ext cx="3221667" cy="998633"/>
          </a:xfrm>
          <a:custGeom>
            <a:avLst/>
            <a:gdLst/>
            <a:ahLst/>
            <a:cxnLst/>
            <a:rect l="l" t="t" r="r" b="b"/>
            <a:pathLst>
              <a:path w="96650" h="29959" extrusionOk="0">
                <a:moveTo>
                  <a:pt x="0" y="29959"/>
                </a:moveTo>
                <a:cubicBezTo>
                  <a:pt x="0" y="22320"/>
                  <a:pt x="10207" y="12694"/>
                  <a:pt x="17454" y="15110"/>
                </a:cubicBezTo>
                <a:cubicBezTo>
                  <a:pt x="22045" y="16640"/>
                  <a:pt x="24001" y="27036"/>
                  <a:pt x="19799" y="29438"/>
                </a:cubicBezTo>
                <a:cubicBezTo>
                  <a:pt x="17983" y="30476"/>
                  <a:pt x="14970" y="26733"/>
                  <a:pt x="15631" y="24749"/>
                </a:cubicBezTo>
                <a:cubicBezTo>
                  <a:pt x="17378" y="19506"/>
                  <a:pt x="22111" y="14774"/>
                  <a:pt x="27354" y="13026"/>
                </a:cubicBezTo>
                <a:cubicBezTo>
                  <a:pt x="31269" y="11721"/>
                  <a:pt x="36680" y="11932"/>
                  <a:pt x="39598" y="14850"/>
                </a:cubicBezTo>
                <a:cubicBezTo>
                  <a:pt x="42928" y="18180"/>
                  <a:pt x="44068" y="25433"/>
                  <a:pt x="40900" y="28917"/>
                </a:cubicBezTo>
                <a:cubicBezTo>
                  <a:pt x="39341" y="30631"/>
                  <a:pt x="35086" y="29463"/>
                  <a:pt x="34127" y="27354"/>
                </a:cubicBezTo>
                <a:cubicBezTo>
                  <a:pt x="31850" y="22346"/>
                  <a:pt x="34742" y="15954"/>
                  <a:pt x="37514" y="11202"/>
                </a:cubicBezTo>
                <a:cubicBezTo>
                  <a:pt x="42260" y="3066"/>
                  <a:pt x="55601" y="-1153"/>
                  <a:pt x="64346" y="2345"/>
                </a:cubicBezTo>
                <a:cubicBezTo>
                  <a:pt x="68930" y="4179"/>
                  <a:pt x="72191" y="9676"/>
                  <a:pt x="72683" y="14589"/>
                </a:cubicBezTo>
                <a:cubicBezTo>
                  <a:pt x="73007" y="17828"/>
                  <a:pt x="69087" y="22329"/>
                  <a:pt x="65910" y="21623"/>
                </a:cubicBezTo>
                <a:cubicBezTo>
                  <a:pt x="60897" y="20509"/>
                  <a:pt x="63135" y="9688"/>
                  <a:pt x="66952" y="6253"/>
                </a:cubicBezTo>
                <a:cubicBezTo>
                  <a:pt x="72264" y="1473"/>
                  <a:pt x="82824" y="-146"/>
                  <a:pt x="88314" y="4429"/>
                </a:cubicBezTo>
                <a:cubicBezTo>
                  <a:pt x="90970" y="6642"/>
                  <a:pt x="93735" y="10496"/>
                  <a:pt x="92742" y="13808"/>
                </a:cubicBezTo>
                <a:cubicBezTo>
                  <a:pt x="92071" y="16047"/>
                  <a:pt x="88076" y="17848"/>
                  <a:pt x="86230" y="16413"/>
                </a:cubicBezTo>
                <a:cubicBezTo>
                  <a:pt x="81114" y="12436"/>
                  <a:pt x="90170" y="0"/>
                  <a:pt x="96650" y="0"/>
                </a:cubicBezTo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3378425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"/>
          <p:cNvSpPr/>
          <p:nvPr/>
        </p:nvSpPr>
        <p:spPr>
          <a:xfrm flipH="1">
            <a:off x="-15" y="5916601"/>
            <a:ext cx="12191915" cy="943792"/>
          </a:xfrm>
          <a:custGeom>
            <a:avLst/>
            <a:gdLst/>
            <a:ahLst/>
            <a:cxnLst/>
            <a:rect l="l" t="t" r="r" b="b"/>
            <a:pathLst>
              <a:path w="95376" h="24595" extrusionOk="0">
                <a:moveTo>
                  <a:pt x="1" y="0"/>
                </a:moveTo>
                <a:lnTo>
                  <a:pt x="1" y="24595"/>
                </a:lnTo>
                <a:lnTo>
                  <a:pt x="95375" y="24595"/>
                </a:lnTo>
                <a:lnTo>
                  <a:pt x="1" y="0"/>
                </a:lnTo>
                <a:close/>
              </a:path>
            </a:pathLst>
          </a:custGeom>
          <a:solidFill>
            <a:srgbClr val="E8724A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8" name="Google Shape;88;p5"/>
          <p:cNvSpPr/>
          <p:nvPr/>
        </p:nvSpPr>
        <p:spPr>
          <a:xfrm flipH="1">
            <a:off x="-6" y="6478222"/>
            <a:ext cx="4871515" cy="380071"/>
          </a:xfrm>
          <a:custGeom>
            <a:avLst/>
            <a:gdLst/>
            <a:ahLst/>
            <a:cxnLst/>
            <a:rect l="l" t="t" r="r" b="b"/>
            <a:pathLst>
              <a:path w="76364" h="13028" extrusionOk="0">
                <a:moveTo>
                  <a:pt x="25854" y="0"/>
                </a:moveTo>
                <a:cubicBezTo>
                  <a:pt x="25344" y="0"/>
                  <a:pt x="0" y="13027"/>
                  <a:pt x="0" y="13027"/>
                </a:cubicBezTo>
                <a:lnTo>
                  <a:pt x="76363" y="13027"/>
                </a:lnTo>
                <a:lnTo>
                  <a:pt x="25859" y="1"/>
                </a:lnTo>
                <a:cubicBezTo>
                  <a:pt x="25858" y="0"/>
                  <a:pt x="25856" y="0"/>
                  <a:pt x="25854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9" name="Google Shape;89;p5"/>
          <p:cNvSpPr txBox="1">
            <a:spLocks noGrp="1"/>
          </p:cNvSpPr>
          <p:nvPr>
            <p:ph type="title"/>
          </p:nvPr>
        </p:nvSpPr>
        <p:spPr>
          <a:xfrm>
            <a:off x="972233" y="593367"/>
            <a:ext cx="1024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5"/>
          <p:cNvSpPr txBox="1">
            <a:spLocks noGrp="1"/>
          </p:cNvSpPr>
          <p:nvPr>
            <p:ph type="body" idx="1"/>
          </p:nvPr>
        </p:nvSpPr>
        <p:spPr>
          <a:xfrm>
            <a:off x="1788684" y="4176900"/>
            <a:ext cx="3421600" cy="191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body" idx="2"/>
          </p:nvPr>
        </p:nvSpPr>
        <p:spPr>
          <a:xfrm>
            <a:off x="6999033" y="4176900"/>
            <a:ext cx="3386800" cy="191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2133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92" name="Google Shape;92;p5"/>
          <p:cNvSpPr txBox="1">
            <a:spLocks noGrp="1"/>
          </p:cNvSpPr>
          <p:nvPr>
            <p:ph type="subTitle" idx="3"/>
          </p:nvPr>
        </p:nvSpPr>
        <p:spPr>
          <a:xfrm>
            <a:off x="1788700" y="3653700"/>
            <a:ext cx="3421600" cy="52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3200">
                <a:latin typeface="Bangers"/>
                <a:ea typeface="Bangers"/>
                <a:cs typeface="Bangers"/>
                <a:sym typeface="Bang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5"/>
          <p:cNvSpPr txBox="1">
            <a:spLocks noGrp="1"/>
          </p:cNvSpPr>
          <p:nvPr>
            <p:ph type="subTitle" idx="4"/>
          </p:nvPr>
        </p:nvSpPr>
        <p:spPr>
          <a:xfrm>
            <a:off x="6998967" y="3653700"/>
            <a:ext cx="3386800" cy="523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League Spartan ExtraBold"/>
              <a:buNone/>
              <a:defRPr sz="3200">
                <a:latin typeface="Bangers"/>
                <a:ea typeface="Bangers"/>
                <a:cs typeface="Bangers"/>
                <a:sym typeface="Banger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5"/>
          <p:cNvSpPr/>
          <p:nvPr/>
        </p:nvSpPr>
        <p:spPr>
          <a:xfrm rot="5400000">
            <a:off x="1257800" y="-1283600"/>
            <a:ext cx="1385600" cy="39012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95" name="Google Shape;95;p5"/>
          <p:cNvGrpSpPr/>
          <p:nvPr/>
        </p:nvGrpSpPr>
        <p:grpSpPr>
          <a:xfrm rot="5400000">
            <a:off x="10740576" y="4990963"/>
            <a:ext cx="943800" cy="1047616"/>
            <a:chOff x="777100" y="158663"/>
            <a:chExt cx="707850" cy="785712"/>
          </a:xfrm>
        </p:grpSpPr>
        <p:cxnSp>
          <p:nvCxnSpPr>
            <p:cNvPr id="96" name="Google Shape;96;p5"/>
            <p:cNvCxnSpPr/>
            <p:nvPr/>
          </p:nvCxnSpPr>
          <p:spPr>
            <a:xfrm rot="10800000" flipH="1">
              <a:off x="777100" y="158675"/>
              <a:ext cx="416700" cy="4821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5"/>
            <p:cNvCxnSpPr/>
            <p:nvPr/>
          </p:nvCxnSpPr>
          <p:spPr>
            <a:xfrm flipH="1">
              <a:off x="809503" y="158663"/>
              <a:ext cx="384300" cy="7749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5"/>
            <p:cNvCxnSpPr/>
            <p:nvPr/>
          </p:nvCxnSpPr>
          <p:spPr>
            <a:xfrm rot="10800000" flipH="1">
              <a:off x="807425" y="293075"/>
              <a:ext cx="527700" cy="6513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5"/>
            <p:cNvCxnSpPr/>
            <p:nvPr/>
          </p:nvCxnSpPr>
          <p:spPr>
            <a:xfrm flipH="1">
              <a:off x="1087625" y="293075"/>
              <a:ext cx="247500" cy="6186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5"/>
            <p:cNvCxnSpPr/>
            <p:nvPr/>
          </p:nvCxnSpPr>
          <p:spPr>
            <a:xfrm rot="10800000" flipH="1">
              <a:off x="1100675" y="547000"/>
              <a:ext cx="3126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5"/>
            <p:cNvCxnSpPr/>
            <p:nvPr/>
          </p:nvCxnSpPr>
          <p:spPr>
            <a:xfrm flipH="1">
              <a:off x="1315750" y="547000"/>
              <a:ext cx="91200" cy="3648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5"/>
            <p:cNvCxnSpPr/>
            <p:nvPr/>
          </p:nvCxnSpPr>
          <p:spPr>
            <a:xfrm rot="10800000" flipH="1">
              <a:off x="1315750" y="703175"/>
              <a:ext cx="169200" cy="208500"/>
            </a:xfrm>
            <a:prstGeom prst="straightConnector1">
              <a:avLst/>
            </a:prstGeom>
            <a:noFill/>
            <a:ln w="19050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03" name="Google Shape;103;p5"/>
          <p:cNvGrpSpPr/>
          <p:nvPr/>
        </p:nvGrpSpPr>
        <p:grpSpPr>
          <a:xfrm>
            <a:off x="10330598" y="282839"/>
            <a:ext cx="1488733" cy="1467117"/>
            <a:chOff x="5541075" y="3903350"/>
            <a:chExt cx="823050" cy="811100"/>
          </a:xfrm>
        </p:grpSpPr>
        <p:sp>
          <p:nvSpPr>
            <p:cNvPr id="104" name="Google Shape;104;p5"/>
            <p:cNvSpPr/>
            <p:nvPr/>
          </p:nvSpPr>
          <p:spPr>
            <a:xfrm>
              <a:off x="6181025" y="4283900"/>
              <a:ext cx="183100" cy="183375"/>
            </a:xfrm>
            <a:custGeom>
              <a:avLst/>
              <a:gdLst/>
              <a:ahLst/>
              <a:cxnLst/>
              <a:rect l="l" t="t" r="r" b="b"/>
              <a:pathLst>
                <a:path w="7324" h="7335" extrusionOk="0">
                  <a:moveTo>
                    <a:pt x="2926" y="0"/>
                  </a:moveTo>
                  <a:cubicBezTo>
                    <a:pt x="2236" y="0"/>
                    <a:pt x="1535" y="177"/>
                    <a:pt x="1013" y="612"/>
                  </a:cubicBezTo>
                  <a:cubicBezTo>
                    <a:pt x="239" y="1279"/>
                    <a:pt x="1" y="2398"/>
                    <a:pt x="37" y="3422"/>
                  </a:cubicBezTo>
                  <a:cubicBezTo>
                    <a:pt x="84" y="4625"/>
                    <a:pt x="477" y="5863"/>
                    <a:pt x="1382" y="6649"/>
                  </a:cubicBezTo>
                  <a:cubicBezTo>
                    <a:pt x="1885" y="7086"/>
                    <a:pt x="2569" y="7335"/>
                    <a:pt x="3232" y="7335"/>
                  </a:cubicBezTo>
                  <a:cubicBezTo>
                    <a:pt x="3393" y="7335"/>
                    <a:pt x="3552" y="7320"/>
                    <a:pt x="3708" y="7290"/>
                  </a:cubicBezTo>
                  <a:lnTo>
                    <a:pt x="3708" y="7290"/>
                  </a:lnTo>
                  <a:cubicBezTo>
                    <a:pt x="3721" y="7290"/>
                    <a:pt x="3734" y="7290"/>
                    <a:pt x="3748" y="7290"/>
                  </a:cubicBezTo>
                  <a:cubicBezTo>
                    <a:pt x="4531" y="7290"/>
                    <a:pt x="5320" y="7018"/>
                    <a:pt x="5906" y="6494"/>
                  </a:cubicBezTo>
                  <a:cubicBezTo>
                    <a:pt x="7026" y="5482"/>
                    <a:pt x="7323" y="3720"/>
                    <a:pt x="6704" y="2362"/>
                  </a:cubicBezTo>
                  <a:cubicBezTo>
                    <a:pt x="6073" y="993"/>
                    <a:pt x="4621" y="88"/>
                    <a:pt x="3120" y="5"/>
                  </a:cubicBezTo>
                  <a:cubicBezTo>
                    <a:pt x="3056" y="2"/>
                    <a:pt x="2991" y="0"/>
                    <a:pt x="29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5" name="Google Shape;105;p5"/>
            <p:cNvSpPr/>
            <p:nvPr/>
          </p:nvSpPr>
          <p:spPr>
            <a:xfrm>
              <a:off x="5995975" y="3903350"/>
              <a:ext cx="110675" cy="98975"/>
            </a:xfrm>
            <a:custGeom>
              <a:avLst/>
              <a:gdLst/>
              <a:ahLst/>
              <a:cxnLst/>
              <a:rect l="l" t="t" r="r" b="b"/>
              <a:pathLst>
                <a:path w="4427" h="3959" extrusionOk="0">
                  <a:moveTo>
                    <a:pt x="2115" y="1"/>
                  </a:moveTo>
                  <a:cubicBezTo>
                    <a:pt x="1454" y="1"/>
                    <a:pt x="786" y="319"/>
                    <a:pt x="414" y="868"/>
                  </a:cubicBezTo>
                  <a:cubicBezTo>
                    <a:pt x="65" y="1391"/>
                    <a:pt x="0" y="2070"/>
                    <a:pt x="198" y="2659"/>
                  </a:cubicBezTo>
                  <a:lnTo>
                    <a:pt x="198" y="2659"/>
                  </a:lnTo>
                  <a:lnTo>
                    <a:pt x="57" y="2416"/>
                  </a:lnTo>
                  <a:lnTo>
                    <a:pt x="57" y="2416"/>
                  </a:lnTo>
                  <a:cubicBezTo>
                    <a:pt x="132" y="2760"/>
                    <a:pt x="313" y="3061"/>
                    <a:pt x="558" y="3303"/>
                  </a:cubicBezTo>
                  <a:lnTo>
                    <a:pt x="558" y="3303"/>
                  </a:lnTo>
                  <a:cubicBezTo>
                    <a:pt x="573" y="3321"/>
                    <a:pt x="589" y="3339"/>
                    <a:pt x="604" y="3356"/>
                  </a:cubicBezTo>
                  <a:lnTo>
                    <a:pt x="594" y="3338"/>
                  </a:lnTo>
                  <a:lnTo>
                    <a:pt x="594" y="3338"/>
                  </a:lnTo>
                  <a:cubicBezTo>
                    <a:pt x="1009" y="3730"/>
                    <a:pt x="1596" y="3959"/>
                    <a:pt x="2169" y="3959"/>
                  </a:cubicBezTo>
                  <a:cubicBezTo>
                    <a:pt x="2598" y="3959"/>
                    <a:pt x="3018" y="3831"/>
                    <a:pt x="3355" y="3547"/>
                  </a:cubicBezTo>
                  <a:cubicBezTo>
                    <a:pt x="4426" y="2654"/>
                    <a:pt x="4093" y="618"/>
                    <a:pt x="2783" y="118"/>
                  </a:cubicBezTo>
                  <a:cubicBezTo>
                    <a:pt x="2570" y="39"/>
                    <a:pt x="2342" y="1"/>
                    <a:pt x="21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" name="Google Shape;106;p5"/>
            <p:cNvSpPr/>
            <p:nvPr/>
          </p:nvSpPr>
          <p:spPr>
            <a:xfrm>
              <a:off x="5937250" y="4405700"/>
              <a:ext cx="117000" cy="123100"/>
            </a:xfrm>
            <a:custGeom>
              <a:avLst/>
              <a:gdLst/>
              <a:ahLst/>
              <a:cxnLst/>
              <a:rect l="l" t="t" r="r" b="b"/>
              <a:pathLst>
                <a:path w="4680" h="4924" extrusionOk="0">
                  <a:moveTo>
                    <a:pt x="2575" y="1"/>
                  </a:moveTo>
                  <a:cubicBezTo>
                    <a:pt x="1830" y="1"/>
                    <a:pt x="1063" y="367"/>
                    <a:pt x="679" y="1015"/>
                  </a:cubicBezTo>
                  <a:cubicBezTo>
                    <a:pt x="24" y="2098"/>
                    <a:pt x="1" y="3110"/>
                    <a:pt x="739" y="3932"/>
                  </a:cubicBezTo>
                  <a:cubicBezTo>
                    <a:pt x="1227" y="4587"/>
                    <a:pt x="1596" y="4694"/>
                    <a:pt x="1977" y="4801"/>
                  </a:cubicBezTo>
                  <a:cubicBezTo>
                    <a:pt x="2250" y="4876"/>
                    <a:pt x="2558" y="4924"/>
                    <a:pt x="2863" y="4924"/>
                  </a:cubicBezTo>
                  <a:cubicBezTo>
                    <a:pt x="3423" y="4924"/>
                    <a:pt x="3970" y="4764"/>
                    <a:pt x="4263" y="4325"/>
                  </a:cubicBezTo>
                  <a:cubicBezTo>
                    <a:pt x="4466" y="4027"/>
                    <a:pt x="4525" y="3658"/>
                    <a:pt x="4573" y="3301"/>
                  </a:cubicBezTo>
                  <a:cubicBezTo>
                    <a:pt x="4680" y="2324"/>
                    <a:pt x="4620" y="1217"/>
                    <a:pt x="3930" y="527"/>
                  </a:cubicBezTo>
                  <a:cubicBezTo>
                    <a:pt x="3570" y="167"/>
                    <a:pt x="3078" y="1"/>
                    <a:pt x="257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" name="Google Shape;107;p5"/>
            <p:cNvSpPr/>
            <p:nvPr/>
          </p:nvSpPr>
          <p:spPr>
            <a:xfrm>
              <a:off x="5541075" y="4266875"/>
              <a:ext cx="149150" cy="157075"/>
            </a:xfrm>
            <a:custGeom>
              <a:avLst/>
              <a:gdLst/>
              <a:ahLst/>
              <a:cxnLst/>
              <a:rect l="l" t="t" r="r" b="b"/>
              <a:pathLst>
                <a:path w="5966" h="6283" extrusionOk="0">
                  <a:moveTo>
                    <a:pt x="3277" y="0"/>
                  </a:moveTo>
                  <a:cubicBezTo>
                    <a:pt x="2327" y="0"/>
                    <a:pt x="1348" y="469"/>
                    <a:pt x="858" y="1293"/>
                  </a:cubicBezTo>
                  <a:cubicBezTo>
                    <a:pt x="24" y="2674"/>
                    <a:pt x="0" y="3960"/>
                    <a:pt x="929" y="5020"/>
                  </a:cubicBezTo>
                  <a:lnTo>
                    <a:pt x="941" y="5020"/>
                  </a:lnTo>
                  <a:cubicBezTo>
                    <a:pt x="1560" y="5841"/>
                    <a:pt x="2025" y="5984"/>
                    <a:pt x="2513" y="6127"/>
                  </a:cubicBezTo>
                  <a:cubicBezTo>
                    <a:pt x="2858" y="6223"/>
                    <a:pt x="3249" y="6282"/>
                    <a:pt x="3636" y="6282"/>
                  </a:cubicBezTo>
                  <a:cubicBezTo>
                    <a:pt x="4354" y="6282"/>
                    <a:pt x="5058" y="6077"/>
                    <a:pt x="5430" y="5520"/>
                  </a:cubicBezTo>
                  <a:cubicBezTo>
                    <a:pt x="5692" y="5139"/>
                    <a:pt x="5775" y="4663"/>
                    <a:pt x="5823" y="4198"/>
                  </a:cubicBezTo>
                  <a:cubicBezTo>
                    <a:pt x="5965" y="2960"/>
                    <a:pt x="5894" y="1555"/>
                    <a:pt x="5001" y="674"/>
                  </a:cubicBezTo>
                  <a:cubicBezTo>
                    <a:pt x="4545" y="214"/>
                    <a:pt x="3918" y="0"/>
                    <a:pt x="32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" name="Google Shape;108;p5"/>
            <p:cNvSpPr/>
            <p:nvPr/>
          </p:nvSpPr>
          <p:spPr>
            <a:xfrm>
              <a:off x="5930725" y="4218425"/>
              <a:ext cx="89000" cy="96875"/>
            </a:xfrm>
            <a:custGeom>
              <a:avLst/>
              <a:gdLst/>
              <a:ahLst/>
              <a:cxnLst/>
              <a:rect l="l" t="t" r="r" b="b"/>
              <a:pathLst>
                <a:path w="3560" h="3875" extrusionOk="0">
                  <a:moveTo>
                    <a:pt x="1484" y="0"/>
                  </a:moveTo>
                  <a:cubicBezTo>
                    <a:pt x="1442" y="0"/>
                    <a:pt x="1399" y="2"/>
                    <a:pt x="1357" y="5"/>
                  </a:cubicBezTo>
                  <a:cubicBezTo>
                    <a:pt x="1119" y="17"/>
                    <a:pt x="881" y="88"/>
                    <a:pt x="690" y="231"/>
                  </a:cubicBezTo>
                  <a:cubicBezTo>
                    <a:pt x="369" y="481"/>
                    <a:pt x="262" y="909"/>
                    <a:pt x="178" y="1302"/>
                  </a:cubicBezTo>
                  <a:cubicBezTo>
                    <a:pt x="70" y="1856"/>
                    <a:pt x="1" y="2488"/>
                    <a:pt x="287" y="2965"/>
                  </a:cubicBezTo>
                  <a:lnTo>
                    <a:pt x="287" y="2965"/>
                  </a:lnTo>
                  <a:cubicBezTo>
                    <a:pt x="506" y="3495"/>
                    <a:pt x="1086" y="3874"/>
                    <a:pt x="1667" y="3874"/>
                  </a:cubicBezTo>
                  <a:cubicBezTo>
                    <a:pt x="1675" y="3874"/>
                    <a:pt x="1684" y="3874"/>
                    <a:pt x="1693" y="3874"/>
                  </a:cubicBezTo>
                  <a:cubicBezTo>
                    <a:pt x="2361" y="3874"/>
                    <a:pt x="2980" y="3426"/>
                    <a:pt x="3262" y="2826"/>
                  </a:cubicBezTo>
                  <a:cubicBezTo>
                    <a:pt x="3560" y="2207"/>
                    <a:pt x="3500" y="1433"/>
                    <a:pt x="3119" y="874"/>
                  </a:cubicBezTo>
                  <a:cubicBezTo>
                    <a:pt x="2762" y="337"/>
                    <a:pt x="2131" y="0"/>
                    <a:pt x="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" name="Google Shape;109;p5"/>
            <p:cNvSpPr/>
            <p:nvPr/>
          </p:nvSpPr>
          <p:spPr>
            <a:xfrm>
              <a:off x="5762450" y="4041900"/>
              <a:ext cx="86425" cy="96875"/>
            </a:xfrm>
            <a:custGeom>
              <a:avLst/>
              <a:gdLst/>
              <a:ahLst/>
              <a:cxnLst/>
              <a:rect l="l" t="t" r="r" b="b"/>
              <a:pathLst>
                <a:path w="3457" h="3875" extrusionOk="0">
                  <a:moveTo>
                    <a:pt x="1448" y="1"/>
                  </a:moveTo>
                  <a:cubicBezTo>
                    <a:pt x="1407" y="1"/>
                    <a:pt x="1366" y="2"/>
                    <a:pt x="1325" y="5"/>
                  </a:cubicBezTo>
                  <a:cubicBezTo>
                    <a:pt x="1099" y="29"/>
                    <a:pt x="861" y="89"/>
                    <a:pt x="670" y="243"/>
                  </a:cubicBezTo>
                  <a:cubicBezTo>
                    <a:pt x="361" y="481"/>
                    <a:pt x="254" y="910"/>
                    <a:pt x="182" y="1303"/>
                  </a:cubicBezTo>
                  <a:cubicBezTo>
                    <a:pt x="71" y="1873"/>
                    <a:pt x="1" y="2527"/>
                    <a:pt x="308" y="3009"/>
                  </a:cubicBezTo>
                  <a:lnTo>
                    <a:pt x="308" y="3009"/>
                  </a:lnTo>
                  <a:cubicBezTo>
                    <a:pt x="534" y="3516"/>
                    <a:pt x="1079" y="3875"/>
                    <a:pt x="1623" y="3875"/>
                  </a:cubicBezTo>
                  <a:cubicBezTo>
                    <a:pt x="2278" y="3875"/>
                    <a:pt x="2897" y="3434"/>
                    <a:pt x="3183" y="2815"/>
                  </a:cubicBezTo>
                  <a:cubicBezTo>
                    <a:pt x="3457" y="2208"/>
                    <a:pt x="3409" y="1434"/>
                    <a:pt x="3040" y="862"/>
                  </a:cubicBezTo>
                  <a:cubicBezTo>
                    <a:pt x="2693" y="337"/>
                    <a:pt x="2074" y="1"/>
                    <a:pt x="14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" name="Google Shape;110;p5"/>
            <p:cNvSpPr/>
            <p:nvPr/>
          </p:nvSpPr>
          <p:spPr>
            <a:xfrm>
              <a:off x="6199500" y="4064225"/>
              <a:ext cx="86625" cy="96875"/>
            </a:xfrm>
            <a:custGeom>
              <a:avLst/>
              <a:gdLst/>
              <a:ahLst/>
              <a:cxnLst/>
              <a:rect l="l" t="t" r="r" b="b"/>
              <a:pathLst>
                <a:path w="3465" h="3875" extrusionOk="0">
                  <a:moveTo>
                    <a:pt x="1458" y="1"/>
                  </a:moveTo>
                  <a:cubicBezTo>
                    <a:pt x="1416" y="1"/>
                    <a:pt x="1375" y="2"/>
                    <a:pt x="1334" y="5"/>
                  </a:cubicBezTo>
                  <a:cubicBezTo>
                    <a:pt x="1095" y="17"/>
                    <a:pt x="857" y="89"/>
                    <a:pt x="667" y="231"/>
                  </a:cubicBezTo>
                  <a:cubicBezTo>
                    <a:pt x="357" y="481"/>
                    <a:pt x="250" y="898"/>
                    <a:pt x="179" y="1291"/>
                  </a:cubicBezTo>
                  <a:cubicBezTo>
                    <a:pt x="69" y="1860"/>
                    <a:pt x="0" y="2499"/>
                    <a:pt x="294" y="2978"/>
                  </a:cubicBezTo>
                  <a:lnTo>
                    <a:pt x="294" y="2978"/>
                  </a:lnTo>
                  <a:cubicBezTo>
                    <a:pt x="514" y="3502"/>
                    <a:pt x="1068" y="3864"/>
                    <a:pt x="1631" y="3875"/>
                  </a:cubicBezTo>
                  <a:cubicBezTo>
                    <a:pt x="2286" y="3875"/>
                    <a:pt x="2905" y="3422"/>
                    <a:pt x="3179" y="2815"/>
                  </a:cubicBezTo>
                  <a:cubicBezTo>
                    <a:pt x="3465" y="2196"/>
                    <a:pt x="3405" y="1434"/>
                    <a:pt x="3036" y="862"/>
                  </a:cubicBezTo>
                  <a:cubicBezTo>
                    <a:pt x="2690" y="327"/>
                    <a:pt x="2073" y="1"/>
                    <a:pt x="14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1" name="Google Shape;111;p5"/>
            <p:cNvSpPr/>
            <p:nvPr/>
          </p:nvSpPr>
          <p:spPr>
            <a:xfrm>
              <a:off x="5686025" y="4568875"/>
              <a:ext cx="98850" cy="95175"/>
            </a:xfrm>
            <a:custGeom>
              <a:avLst/>
              <a:gdLst/>
              <a:ahLst/>
              <a:cxnLst/>
              <a:rect l="l" t="t" r="r" b="b"/>
              <a:pathLst>
                <a:path w="3954" h="3807" extrusionOk="0">
                  <a:moveTo>
                    <a:pt x="1977" y="0"/>
                  </a:moveTo>
                  <a:cubicBezTo>
                    <a:pt x="1561" y="0"/>
                    <a:pt x="1132" y="143"/>
                    <a:pt x="846" y="441"/>
                  </a:cubicBezTo>
                  <a:cubicBezTo>
                    <a:pt x="572" y="738"/>
                    <a:pt x="275" y="1072"/>
                    <a:pt x="156" y="1465"/>
                  </a:cubicBezTo>
                  <a:cubicBezTo>
                    <a:pt x="84" y="1727"/>
                    <a:pt x="1" y="2346"/>
                    <a:pt x="263" y="2822"/>
                  </a:cubicBezTo>
                  <a:cubicBezTo>
                    <a:pt x="598" y="3427"/>
                    <a:pt x="1297" y="3807"/>
                    <a:pt x="1985" y="3807"/>
                  </a:cubicBezTo>
                  <a:cubicBezTo>
                    <a:pt x="2176" y="3807"/>
                    <a:pt x="2367" y="3777"/>
                    <a:pt x="2549" y="3715"/>
                  </a:cubicBezTo>
                  <a:cubicBezTo>
                    <a:pt x="3394" y="3429"/>
                    <a:pt x="3954" y="2489"/>
                    <a:pt x="3823" y="1619"/>
                  </a:cubicBezTo>
                  <a:cubicBezTo>
                    <a:pt x="3680" y="738"/>
                    <a:pt x="2858" y="24"/>
                    <a:pt x="19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2" name="Google Shape;112;p5"/>
            <p:cNvSpPr/>
            <p:nvPr/>
          </p:nvSpPr>
          <p:spPr>
            <a:xfrm>
              <a:off x="5941125" y="4643350"/>
              <a:ext cx="49425" cy="71100"/>
            </a:xfrm>
            <a:custGeom>
              <a:avLst/>
              <a:gdLst/>
              <a:ahLst/>
              <a:cxnLst/>
              <a:rect l="l" t="t" r="r" b="b"/>
              <a:pathLst>
                <a:path w="1977" h="2844" extrusionOk="0">
                  <a:moveTo>
                    <a:pt x="835" y="0"/>
                  </a:moveTo>
                  <a:cubicBezTo>
                    <a:pt x="681" y="0"/>
                    <a:pt x="532" y="44"/>
                    <a:pt x="405" y="141"/>
                  </a:cubicBezTo>
                  <a:cubicBezTo>
                    <a:pt x="48" y="403"/>
                    <a:pt x="0" y="903"/>
                    <a:pt x="0" y="1331"/>
                  </a:cubicBezTo>
                  <a:cubicBezTo>
                    <a:pt x="0" y="1498"/>
                    <a:pt x="0" y="1450"/>
                    <a:pt x="36" y="1581"/>
                  </a:cubicBezTo>
                  <a:cubicBezTo>
                    <a:pt x="131" y="1998"/>
                    <a:pt x="286" y="2415"/>
                    <a:pt x="620" y="2665"/>
                  </a:cubicBezTo>
                  <a:cubicBezTo>
                    <a:pt x="774" y="2781"/>
                    <a:pt x="975" y="2843"/>
                    <a:pt x="1171" y="2843"/>
                  </a:cubicBezTo>
                  <a:cubicBezTo>
                    <a:pt x="1397" y="2843"/>
                    <a:pt x="1617" y="2760"/>
                    <a:pt x="1751" y="2581"/>
                  </a:cubicBezTo>
                  <a:cubicBezTo>
                    <a:pt x="1870" y="2415"/>
                    <a:pt x="1905" y="2200"/>
                    <a:pt x="1929" y="1998"/>
                  </a:cubicBezTo>
                  <a:cubicBezTo>
                    <a:pt x="1977" y="1486"/>
                    <a:pt x="1977" y="938"/>
                    <a:pt x="1715" y="510"/>
                  </a:cubicBezTo>
                  <a:cubicBezTo>
                    <a:pt x="1527" y="207"/>
                    <a:pt x="1171" y="0"/>
                    <a:pt x="8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3" name="Google Shape;113;p5"/>
          <p:cNvSpPr/>
          <p:nvPr/>
        </p:nvSpPr>
        <p:spPr>
          <a:xfrm>
            <a:off x="-8699" y="4763167"/>
            <a:ext cx="1704900" cy="2088333"/>
          </a:xfrm>
          <a:custGeom>
            <a:avLst/>
            <a:gdLst/>
            <a:ahLst/>
            <a:cxnLst/>
            <a:rect l="l" t="t" r="r" b="b"/>
            <a:pathLst>
              <a:path w="51147" h="62650" extrusionOk="0">
                <a:moveTo>
                  <a:pt x="0" y="1429"/>
                </a:moveTo>
                <a:cubicBezTo>
                  <a:pt x="8374" y="-1081"/>
                  <a:pt x="22767" y="-872"/>
                  <a:pt x="25531" y="7421"/>
                </a:cubicBezTo>
                <a:cubicBezTo>
                  <a:pt x="26506" y="10346"/>
                  <a:pt x="26149" y="14359"/>
                  <a:pt x="23968" y="16539"/>
                </a:cubicBezTo>
                <a:cubicBezTo>
                  <a:pt x="20222" y="20284"/>
                  <a:pt x="8734" y="21795"/>
                  <a:pt x="8076" y="16539"/>
                </a:cubicBezTo>
                <a:cubicBezTo>
                  <a:pt x="6613" y="4856"/>
                  <a:pt x="39364" y="13256"/>
                  <a:pt x="42464" y="24615"/>
                </a:cubicBezTo>
                <a:cubicBezTo>
                  <a:pt x="43473" y="28313"/>
                  <a:pt x="42769" y="33322"/>
                  <a:pt x="39859" y="35817"/>
                </a:cubicBezTo>
                <a:cubicBezTo>
                  <a:pt x="35030" y="39957"/>
                  <a:pt x="25729" y="41451"/>
                  <a:pt x="20842" y="37380"/>
                </a:cubicBezTo>
                <a:cubicBezTo>
                  <a:pt x="19952" y="36638"/>
                  <a:pt x="19297" y="34865"/>
                  <a:pt x="20060" y="33993"/>
                </a:cubicBezTo>
                <a:cubicBezTo>
                  <a:pt x="26149" y="27036"/>
                  <a:pt x="41819" y="29442"/>
                  <a:pt x="47674" y="36598"/>
                </a:cubicBezTo>
                <a:cubicBezTo>
                  <a:pt x="53243" y="43404"/>
                  <a:pt x="52180" y="61202"/>
                  <a:pt x="43506" y="62650"/>
                </a:cubicBezTo>
              </a:path>
            </a:pathLst>
          </a:cu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96067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585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1972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735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289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04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4032400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69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347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09503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145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17109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71820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23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1724250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882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674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>
            <a:extLst>
              <a:ext uri="{FF2B5EF4-FFF2-40B4-BE49-F238E27FC236}">
                <a16:creationId xmlns:a16="http://schemas.microsoft.com/office/drawing/2014/main" id="{AC79E82E-725A-4A5C-8870-87B87B2217D2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>
            <a:extLst>
              <a:ext uri="{FF2B5EF4-FFF2-40B4-BE49-F238E27FC236}">
                <a16:creationId xmlns:a16="http://schemas.microsoft.com/office/drawing/2014/main" id="{7704643A-27F9-4F01-AE4B-E1CF77BBF78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>
            <a:extLst>
              <a:ext uri="{FF2B5EF4-FFF2-40B4-BE49-F238E27FC236}">
                <a16:creationId xmlns:a16="http://schemas.microsoft.com/office/drawing/2014/main" id="{52809BF3-EAF2-418A-8FE2-3182C056114E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>
            <a:extLst>
              <a:ext uri="{FF2B5EF4-FFF2-40B4-BE49-F238E27FC236}">
                <a16:creationId xmlns:a16="http://schemas.microsoft.com/office/drawing/2014/main" id="{FFF22FB9-6783-415D-BC60-2669AA680D3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>
            <a:extLst>
              <a:ext uri="{FF2B5EF4-FFF2-40B4-BE49-F238E27FC236}">
                <a16:creationId xmlns:a16="http://schemas.microsoft.com/office/drawing/2014/main" id="{B600497A-4A7B-4AA5-AFC0-36CD65FDAE7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>
            <a:extLst>
              <a:ext uri="{FF2B5EF4-FFF2-40B4-BE49-F238E27FC236}">
                <a16:creationId xmlns:a16="http://schemas.microsoft.com/office/drawing/2014/main" id="{E108BAEE-4A24-4598-AEF4-3244CF1E929F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268FBC2-A039-41A8-B368-926DE1556C72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5214851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2359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06427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25290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129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8339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3015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0296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3844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940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42163B-FD22-419C-BBA6-CB9777F35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477CF9-864C-4360-B99A-637B2D799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DC3595-65EF-4694-A8D4-9B34A1C3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87FE9A-A440-41FF-BA7E-816A82B1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803C39-207C-4609-9ECB-2A51588EA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941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2A9BE9-7F72-794D-9F3C-9A8FE2E8F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3AC6F02-871E-DE47-AC93-1CD134CED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C55CEBD-7C39-394B-A99F-80554FC4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2023/2/24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B24BB0A-6CBD-2E41-ACC7-D29880DA3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CDC3A08-879E-9449-ADFD-682ABDEB9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>
            <a:extLst>
              <a:ext uri="{FF2B5EF4-FFF2-40B4-BE49-F238E27FC236}">
                <a16:creationId xmlns:a16="http://schemas.microsoft.com/office/drawing/2014/main" id="{38AC285F-500F-4823-9925-F5126EFF53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>
            <a:extLst>
              <a:ext uri="{FF2B5EF4-FFF2-40B4-BE49-F238E27FC236}">
                <a16:creationId xmlns:a16="http://schemas.microsoft.com/office/drawing/2014/main" id="{18D8E4D1-5BEA-47FB-B6B1-77140B0ACF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>
            <a:extLst>
              <a:ext uri="{FF2B5EF4-FFF2-40B4-BE49-F238E27FC236}">
                <a16:creationId xmlns:a16="http://schemas.microsoft.com/office/drawing/2014/main" id="{CF296135-D4DF-40CF-91AE-3DDE6EC7F54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>
            <a:extLst>
              <a:ext uri="{FF2B5EF4-FFF2-40B4-BE49-F238E27FC236}">
                <a16:creationId xmlns:a16="http://schemas.microsoft.com/office/drawing/2014/main" id="{C82272DC-9AE7-4F8A-9DBC-18B437E63E7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>
            <a:extLst>
              <a:ext uri="{FF2B5EF4-FFF2-40B4-BE49-F238E27FC236}">
                <a16:creationId xmlns:a16="http://schemas.microsoft.com/office/drawing/2014/main" id="{AE27FC4A-F65E-4234-B487-16E04BB5CC3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>
            <a:extLst>
              <a:ext uri="{FF2B5EF4-FFF2-40B4-BE49-F238E27FC236}">
                <a16:creationId xmlns:a16="http://schemas.microsoft.com/office/drawing/2014/main" id="{7E0198F7-54A5-4EEC-BF47-E179621E7B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/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>
            <a:extLst>
              <a:ext uri="{FF2B5EF4-FFF2-40B4-BE49-F238E27FC236}">
                <a16:creationId xmlns:a16="http://schemas.microsoft.com/office/drawing/2014/main" id="{8F885F34-4254-40BD-92C3-F7D80F1CB338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>
            <a:extLst>
              <a:ext uri="{FF2B5EF4-FFF2-40B4-BE49-F238E27FC236}">
                <a16:creationId xmlns:a16="http://schemas.microsoft.com/office/drawing/2014/main" id="{F2C01B6A-0FD4-4BBC-85EC-F4BAAEE6ED72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>
            <a:extLst>
              <a:ext uri="{FF2B5EF4-FFF2-40B4-BE49-F238E27FC236}">
                <a16:creationId xmlns:a16="http://schemas.microsoft.com/office/drawing/2014/main" id="{B9E1856F-AF55-4383-B3EA-76E97E7507B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>
            <a:extLst>
              <a:ext uri="{FF2B5EF4-FFF2-40B4-BE49-F238E27FC236}">
                <a16:creationId xmlns:a16="http://schemas.microsoft.com/office/drawing/2014/main" id="{0D410B0F-A90E-4663-98EB-8ABEA4FE8C72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>
            <a:extLst>
              <a:ext uri="{FF2B5EF4-FFF2-40B4-BE49-F238E27FC236}">
                <a16:creationId xmlns:a16="http://schemas.microsoft.com/office/drawing/2014/main" id="{5A1E536F-40A7-4C4A-B8A2-B0B8687C6FD4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>
            <a:extLst>
              <a:ext uri="{FF2B5EF4-FFF2-40B4-BE49-F238E27FC236}">
                <a16:creationId xmlns:a16="http://schemas.microsoft.com/office/drawing/2014/main" id="{828C202E-19A0-4E74-A687-352B4AF94DC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>
            <a:extLst>
              <a:ext uri="{FF2B5EF4-FFF2-40B4-BE49-F238E27FC236}">
                <a16:creationId xmlns:a16="http://schemas.microsoft.com/office/drawing/2014/main" id="{39F10DAD-11CB-4B17-AB39-528CA599F5E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56D77B1-C2AC-4E51-885D-2E687FD792DE}"/>
              </a:ext>
            </a:extLst>
          </p:cNvPr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94281012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ABA4B8-CEA6-4724-9068-9A6DBF44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FB3083-AB69-4F21-934C-14A88787A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29F189-3146-4164-87CE-0144BF6B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A3F472-21CA-491B-B181-B6ADC326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66058F-DC23-43FF-86B0-7C4646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760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CD300-B375-449D-82E1-EA0BA19F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E3CEEB-D602-4947-A0A0-E4D4CBDD5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7063B1-A6BC-45C4-99BD-8127A5AF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2A91E5-AB00-4475-B860-79DEA23A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88DE88-38DE-4A72-8060-1B5C5FAB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932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A4D8F8-DA83-45AD-A98D-40750A04E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28205F-10DC-43AB-84CC-CC99B07A4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3FED303-BA22-4F56-8B26-0FFE1C47F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D0A593-00D2-4ED1-82B7-8BD2211E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9E633B-7823-4965-AC3A-75A494A9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2AD9BB-8E72-444C-BBDE-B4237357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264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E769E9-912E-43AC-BECA-BA18382A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9964-83FF-4829-857D-E28D69C1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4B2E5-6D29-433A-8906-4010AC274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CB1034F-04E1-409A-B469-F2A4F7AD08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1FAC3B-FDD0-44BF-8B23-2E2C418726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86C5A5E-9314-4CD7-864B-5F4FA462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171DCCC-63FD-4B56-BFCA-F6E9757F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C4C5626-C0F5-47CF-AE7C-DE1473EA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5760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48E6D-E096-472E-BD07-3D5B1B8D0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D4E129-EDEB-4C59-9744-8F2D8C31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FCFE56-FC14-4043-827B-6C0767C7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A473F6-3623-40C7-9E9A-4BC898A3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6619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C3675DB-BE68-4E99-9EBA-D7787A7E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165565-CE15-47DB-B59E-00C53DD3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CFC10C-27CF-49D3-ABCC-894DFE72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1755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EAE70-7F1D-479D-8822-268C1FFF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E34DB8-82DD-45F1-BF65-715D2FD0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9EDF2A-DE44-4336-AA05-51646B18B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8054ED-485F-40FD-B058-A389D799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20485E-92B4-4395-8726-C7BDBDF8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ED9AD4-CCBA-42C9-8708-6E66BEE8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6288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60D5FE-ADEE-40B8-ACE0-91C766AFC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9820831-13CF-45D4-B7D2-A503158FE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CEBE428-21E6-4EB3-8340-040FD629E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789585-FFEB-4D20-8A90-45C1D2C9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018688-58A0-4816-B813-7612CFED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C2F646-191C-4DDD-9AD2-3EA65A8C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676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C65E3-8765-4D8E-9475-8D66587C2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14012E-2441-4F52-AA3E-EF00A0046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4ADB6-73D2-41AE-982B-9195607D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4EE861-9EFD-455A-88F2-3AB5CBE6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79D257-0D13-4700-877C-6D23F29D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9912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FCDCD38-6FE3-4B50-9B09-A098E175A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8D92F1-2B6D-4F03-9C7F-33C533D49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225F83-7BFD-41A9-AB96-77E8DC202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307F57-B31D-49B8-ABDA-690B139C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C5696C-70BA-4E39-81C6-53BC097F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981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>
            <a:extLst>
              <a:ext uri="{FF2B5EF4-FFF2-40B4-BE49-F238E27FC236}">
                <a16:creationId xmlns:a16="http://schemas.microsoft.com/office/drawing/2014/main" id="{D7E4988E-D4F8-4DC0-B9CC-BB4B7F36BE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>
            <a:extLst>
              <a:ext uri="{FF2B5EF4-FFF2-40B4-BE49-F238E27FC236}">
                <a16:creationId xmlns:a16="http://schemas.microsoft.com/office/drawing/2014/main" id="{4147D270-CA58-46E3-A687-87D81398E6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C69D82C2-117E-4A35-95BF-D458B26D688D}"/>
              </a:ext>
            </a:extLst>
          </p:cNvPr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36505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>
            <a:extLst>
              <a:ext uri="{FF2B5EF4-FFF2-40B4-BE49-F238E27FC236}">
                <a16:creationId xmlns:a16="http://schemas.microsoft.com/office/drawing/2014/main" id="{D514E436-AC77-4C62-A470-F269B07625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>
            <a:extLst>
              <a:ext uri="{FF2B5EF4-FFF2-40B4-BE49-F238E27FC236}">
                <a16:creationId xmlns:a16="http://schemas.microsoft.com/office/drawing/2014/main" id="{85267853-B155-4C5A-B17D-13C99003FA45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>
            <a:extLst>
              <a:ext uri="{FF2B5EF4-FFF2-40B4-BE49-F238E27FC236}">
                <a16:creationId xmlns:a16="http://schemas.microsoft.com/office/drawing/2014/main" id="{EAE8A449-7A3F-40C5-B305-E2A28C9FD942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>
            <a:extLst>
              <a:ext uri="{FF2B5EF4-FFF2-40B4-BE49-F238E27FC236}">
                <a16:creationId xmlns:a16="http://schemas.microsoft.com/office/drawing/2014/main" id="{61A8C16D-6509-4108-98A5-625CBDF5F070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>
            <a:extLst>
              <a:ext uri="{FF2B5EF4-FFF2-40B4-BE49-F238E27FC236}">
                <a16:creationId xmlns:a16="http://schemas.microsoft.com/office/drawing/2014/main" id="{F3B873EF-BA25-43F8-B507-68795F3111ED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>
            <a:extLst>
              <a:ext uri="{FF2B5EF4-FFF2-40B4-BE49-F238E27FC236}">
                <a16:creationId xmlns:a16="http://schemas.microsoft.com/office/drawing/2014/main" id="{1F61594D-16F0-4C27-A22F-50D3F141404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>
            <a:extLst>
              <a:ext uri="{FF2B5EF4-FFF2-40B4-BE49-F238E27FC236}">
                <a16:creationId xmlns:a16="http://schemas.microsoft.com/office/drawing/2014/main" id="{B20D4855-2AE0-48EF-9542-73C2EC19F99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733CB7-2EEC-42DC-9103-2D109DD1CFEE}"/>
              </a:ext>
            </a:extLst>
          </p:cNvPr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457174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>
            <a:extLst>
              <a:ext uri="{FF2B5EF4-FFF2-40B4-BE49-F238E27FC236}">
                <a16:creationId xmlns:a16="http://schemas.microsoft.com/office/drawing/2014/main" id="{1094CE54-B4B3-4C76-B9C9-971ECB34C2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>
            <a:extLst>
              <a:ext uri="{FF2B5EF4-FFF2-40B4-BE49-F238E27FC236}">
                <a16:creationId xmlns:a16="http://schemas.microsoft.com/office/drawing/2014/main" id="{05B45BC2-AFD2-4521-86C7-28EA6A142BF8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>
            <a:extLst>
              <a:ext uri="{FF2B5EF4-FFF2-40B4-BE49-F238E27FC236}">
                <a16:creationId xmlns:a16="http://schemas.microsoft.com/office/drawing/2014/main" id="{73E6612B-E6CF-431F-83A1-B242A79A465C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>
            <a:extLst>
              <a:ext uri="{FF2B5EF4-FFF2-40B4-BE49-F238E27FC236}">
                <a16:creationId xmlns:a16="http://schemas.microsoft.com/office/drawing/2014/main" id="{9B231B91-9FD3-46F5-8DB9-BCC8C6F58B0F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>
            <a:extLst>
              <a:ext uri="{FF2B5EF4-FFF2-40B4-BE49-F238E27FC236}">
                <a16:creationId xmlns:a16="http://schemas.microsoft.com/office/drawing/2014/main" id="{75059DDB-9C2F-46FF-9EF1-50E22BC24E2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>
            <a:extLst>
              <a:ext uri="{FF2B5EF4-FFF2-40B4-BE49-F238E27FC236}">
                <a16:creationId xmlns:a16="http://schemas.microsoft.com/office/drawing/2014/main" id="{A8997046-CAE6-4B59-8DDF-0EFAE5413AF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>
            <a:extLst>
              <a:ext uri="{FF2B5EF4-FFF2-40B4-BE49-F238E27FC236}">
                <a16:creationId xmlns:a16="http://schemas.microsoft.com/office/drawing/2014/main" id="{BE790CA5-EC6C-4F0B-B555-50D8033BE031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D193922-661E-4324-B921-1DB8F942A2A9}"/>
              </a:ext>
            </a:extLst>
          </p:cNvPr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E6874E-118B-4078-BE60-91865D019286}"/>
              </a:ext>
            </a:extLst>
          </p:cNvPr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6DDB6A-D1EC-44AC-A42F-3D5C776DEBE6}"/>
              </a:ext>
            </a:extLst>
          </p:cNvPr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3A11163-4540-4661-A7E2-7E02DE00886F}"/>
              </a:ext>
            </a:extLst>
          </p:cNvPr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>
            <a:extLst>
              <a:ext uri="{FF2B5EF4-FFF2-40B4-BE49-F238E27FC236}">
                <a16:creationId xmlns:a16="http://schemas.microsoft.com/office/drawing/2014/main" id="{EC3B8C2B-5D7C-48F2-8FC7-FE45F136A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4D616774-3438-47D7-81AB-B40EEBD5818D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683341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>
            <a:extLst>
              <a:ext uri="{FF2B5EF4-FFF2-40B4-BE49-F238E27FC236}">
                <a16:creationId xmlns:a16="http://schemas.microsoft.com/office/drawing/2014/main" id="{431122EC-FBF2-4C68-B7F9-E67ABB594A4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>
            <a:extLst>
              <a:ext uri="{FF2B5EF4-FFF2-40B4-BE49-F238E27FC236}">
                <a16:creationId xmlns:a16="http://schemas.microsoft.com/office/drawing/2014/main" id="{26859808-0E4C-4601-BFD5-C6BA5BCC44FE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>
            <a:extLst>
              <a:ext uri="{FF2B5EF4-FFF2-40B4-BE49-F238E27FC236}">
                <a16:creationId xmlns:a16="http://schemas.microsoft.com/office/drawing/2014/main" id="{C20B859B-7433-488D-AD26-C313806026F3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>
            <a:extLst>
              <a:ext uri="{FF2B5EF4-FFF2-40B4-BE49-F238E27FC236}">
                <a16:creationId xmlns:a16="http://schemas.microsoft.com/office/drawing/2014/main" id="{26C76A02-5C8B-42AD-8662-686E30606D34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>
            <a:extLst>
              <a:ext uri="{FF2B5EF4-FFF2-40B4-BE49-F238E27FC236}">
                <a16:creationId xmlns:a16="http://schemas.microsoft.com/office/drawing/2014/main" id="{C6F4EA04-890C-4306-9211-FB1733E0C647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>
            <a:extLst>
              <a:ext uri="{FF2B5EF4-FFF2-40B4-BE49-F238E27FC236}">
                <a16:creationId xmlns:a16="http://schemas.microsoft.com/office/drawing/2014/main" id="{A97A903A-09E9-4691-B496-37BE5D102D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>
            <a:extLst>
              <a:ext uri="{FF2B5EF4-FFF2-40B4-BE49-F238E27FC236}">
                <a16:creationId xmlns:a16="http://schemas.microsoft.com/office/drawing/2014/main" id="{0A2B951D-F19F-475D-B457-B86EF8DC984B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09803A-0360-4D33-9AB5-ED47ED9135D1}"/>
              </a:ext>
            </a:extLst>
          </p:cNvPr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0D0665-6999-4651-BD19-C7C402D30EEB}"/>
              </a:ext>
            </a:extLst>
          </p:cNvPr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A77F017-DFC1-4D5F-8272-B3E76D6DA324}"/>
              </a:ext>
            </a:extLst>
          </p:cNvPr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542502-B1BA-4EEE-B113-19E670FE5796}"/>
              </a:ext>
            </a:extLst>
          </p:cNvPr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>
            <a:extLst>
              <a:ext uri="{FF2B5EF4-FFF2-40B4-BE49-F238E27FC236}">
                <a16:creationId xmlns:a16="http://schemas.microsoft.com/office/drawing/2014/main" id="{9E265F87-F072-4C1C-809B-60B65BA79A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1C8F1E24-5B7F-481A-86BE-BC8D3CC99D79}"/>
              </a:ext>
            </a:extLst>
          </p:cNvPr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6158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>
            <a:extLst>
              <a:ext uri="{FF2B5EF4-FFF2-40B4-BE49-F238E27FC236}">
                <a16:creationId xmlns:a16="http://schemas.microsoft.com/office/drawing/2014/main" id="{0E1D8535-7268-4559-A162-57863C850A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3599D6A8-8376-4469-B1C4-0D0AB8B9FCB9}"/>
              </a:ext>
            </a:extLst>
          </p:cNvPr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>
            <a:extLst>
              <a:ext uri="{FF2B5EF4-FFF2-40B4-BE49-F238E27FC236}">
                <a16:creationId xmlns:a16="http://schemas.microsoft.com/office/drawing/2014/main" id="{F6108594-A8DF-4763-BAD6-AFEBB0C31969}"/>
              </a:ext>
            </a:extLst>
          </p:cNvPr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>
            <a:extLst>
              <a:ext uri="{FF2B5EF4-FFF2-40B4-BE49-F238E27FC236}">
                <a16:creationId xmlns:a16="http://schemas.microsoft.com/office/drawing/2014/main" id="{B8502FED-250A-4CBC-8EE4-50D3D012EADA}"/>
              </a:ext>
            </a:extLst>
          </p:cNvPr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>
            <a:extLst>
              <a:ext uri="{FF2B5EF4-FFF2-40B4-BE49-F238E27FC236}">
                <a16:creationId xmlns:a16="http://schemas.microsoft.com/office/drawing/2014/main" id="{4B97A2AD-D2A2-4C3E-AA45-DF5B9EE1314C}"/>
              </a:ext>
            </a:extLst>
          </p:cNvPr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>
            <a:extLst>
              <a:ext uri="{FF2B5EF4-FFF2-40B4-BE49-F238E27FC236}">
                <a16:creationId xmlns:a16="http://schemas.microsoft.com/office/drawing/2014/main" id="{1D1F51E3-6E1F-4794-92D5-63FB01D635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>
            <a:extLst>
              <a:ext uri="{FF2B5EF4-FFF2-40B4-BE49-F238E27FC236}">
                <a16:creationId xmlns:a16="http://schemas.microsoft.com/office/drawing/2014/main" id="{ECDDE16C-0075-42EB-A3AA-DDD1D96A76E4}"/>
              </a:ext>
            </a:extLst>
          </p:cNvPr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FB12868-D957-45A4-B5D8-783DBD98F2C6}"/>
              </a:ext>
            </a:extLst>
          </p:cNvPr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A12B3A-07B6-44F1-A01E-33FD73C34EBA}"/>
              </a:ext>
            </a:extLst>
          </p:cNvPr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2EDEA0-7184-436C-992C-8D667AA8EB7F}"/>
              </a:ext>
            </a:extLst>
          </p:cNvPr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F28E606-F052-4F98-9FBC-30FFA9B82FDA}"/>
              </a:ext>
            </a:extLst>
          </p:cNvPr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>
            <a:extLst>
              <a:ext uri="{FF2B5EF4-FFF2-40B4-BE49-F238E27FC236}">
                <a16:creationId xmlns:a16="http://schemas.microsoft.com/office/drawing/2014/main" id="{E7242FD6-D5A6-4563-A793-692CAF20691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215E454A-B08C-4576-8333-920008E55294}"/>
              </a:ext>
            </a:extLst>
          </p:cNvPr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26300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278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99" r:id="rId13"/>
    <p:sldLayoutId id="2147483700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864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1C773-6C50-47CB-B854-40F0C6CE833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t>2/24/2023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C3A12-48ED-4AB8-9E17-214843E3FA8A}" type="slidenum">
              <a:rPr lang="en-US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7913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5219197-7749-429E-8046-5C97A52FC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4588164-C801-483E-83F9-1CD0436F4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BF9CB95-A4D0-4BC3-B9D6-F2F26624EC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95825-7B37-42F5-9075-3BE9DC30402E}" type="datetimeFigureOut">
              <a:rPr lang="zh-CN" altLang="en-US" smtClean="0"/>
              <a:t>2023/2/24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AB0B072-7510-4736-8B2C-D29E9DB23C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DBE722-FB35-425B-BBDC-9A9DBF2527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39B97-B459-4F22-A909-950795163C5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8035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gif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67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66.gif"/><Relationship Id="rId5" Type="http://schemas.openxmlformats.org/officeDocument/2006/relationships/image" Target="../media/image65.gif"/><Relationship Id="rId4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1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5" Type="http://schemas.microsoft.com/office/2007/relationships/hdphoto" Target="../media/hdphoto23.wdp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26.wdp"/><Relationship Id="rId4" Type="http://schemas.microsoft.com/office/2007/relationships/hdphoto" Target="../media/hdphoto25.wdp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3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9.png"/><Relationship Id="rId18" Type="http://schemas.microsoft.com/office/2007/relationships/hdphoto" Target="../media/hdphoto6.wdp"/><Relationship Id="rId26" Type="http://schemas.microsoft.com/office/2007/relationships/hdphoto" Target="../media/hdphoto10.wdp"/><Relationship Id="rId39" Type="http://schemas.openxmlformats.org/officeDocument/2006/relationships/image" Target="../media/image52.png"/><Relationship Id="rId21" Type="http://schemas.openxmlformats.org/officeDocument/2006/relationships/image" Target="../media/image43.png"/><Relationship Id="rId34" Type="http://schemas.microsoft.com/office/2007/relationships/hdphoto" Target="../media/hdphoto14.wdp"/><Relationship Id="rId42" Type="http://schemas.microsoft.com/office/2007/relationships/hdphoto" Target="../media/hdphoto18.wdp"/><Relationship Id="rId7" Type="http://schemas.microsoft.com/office/2007/relationships/hdphoto" Target="../media/hdphoto3.wdp"/><Relationship Id="rId2" Type="http://schemas.openxmlformats.org/officeDocument/2006/relationships/image" Target="../media/image35.png"/><Relationship Id="rId16" Type="http://schemas.microsoft.com/office/2007/relationships/hdphoto" Target="../media/hdphoto5.wdp"/><Relationship Id="rId20" Type="http://schemas.microsoft.com/office/2007/relationships/hdphoto" Target="../media/hdphoto7.wdp"/><Relationship Id="rId29" Type="http://schemas.openxmlformats.org/officeDocument/2006/relationships/image" Target="../media/image47.png"/><Relationship Id="rId41" Type="http://schemas.openxmlformats.org/officeDocument/2006/relationships/image" Target="../media/image53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7.png"/><Relationship Id="rId11" Type="http://schemas.openxmlformats.org/officeDocument/2006/relationships/slide" Target="slide6.xml"/><Relationship Id="rId24" Type="http://schemas.microsoft.com/office/2007/relationships/hdphoto" Target="../media/hdphoto9.wdp"/><Relationship Id="rId32" Type="http://schemas.microsoft.com/office/2007/relationships/hdphoto" Target="../media/hdphoto13.wdp"/><Relationship Id="rId37" Type="http://schemas.openxmlformats.org/officeDocument/2006/relationships/image" Target="../media/image51.png"/><Relationship Id="rId40" Type="http://schemas.microsoft.com/office/2007/relationships/hdphoto" Target="../media/hdphoto17.wdp"/><Relationship Id="rId5" Type="http://schemas.microsoft.com/office/2007/relationships/hdphoto" Target="../media/hdphoto2.wdp"/><Relationship Id="rId15" Type="http://schemas.openxmlformats.org/officeDocument/2006/relationships/image" Target="../media/image40.png"/><Relationship Id="rId23" Type="http://schemas.openxmlformats.org/officeDocument/2006/relationships/image" Target="../media/image44.png"/><Relationship Id="rId28" Type="http://schemas.microsoft.com/office/2007/relationships/hdphoto" Target="../media/hdphoto11.wdp"/><Relationship Id="rId36" Type="http://schemas.microsoft.com/office/2007/relationships/hdphoto" Target="../media/hdphoto15.wdp"/><Relationship Id="rId10" Type="http://schemas.openxmlformats.org/officeDocument/2006/relationships/slide" Target="slide8.xml"/><Relationship Id="rId19" Type="http://schemas.openxmlformats.org/officeDocument/2006/relationships/image" Target="../media/image42.png"/><Relationship Id="rId31" Type="http://schemas.openxmlformats.org/officeDocument/2006/relationships/image" Target="../media/image48.png"/><Relationship Id="rId44" Type="http://schemas.microsoft.com/office/2007/relationships/hdphoto" Target="../media/hdphoto19.wdp"/><Relationship Id="rId4" Type="http://schemas.openxmlformats.org/officeDocument/2006/relationships/image" Target="../media/image36.png"/><Relationship Id="rId9" Type="http://schemas.openxmlformats.org/officeDocument/2006/relationships/slide" Target="slide7.xml"/><Relationship Id="rId14" Type="http://schemas.microsoft.com/office/2007/relationships/hdphoto" Target="../media/hdphoto4.wdp"/><Relationship Id="rId22" Type="http://schemas.microsoft.com/office/2007/relationships/hdphoto" Target="../media/hdphoto8.wdp"/><Relationship Id="rId27" Type="http://schemas.openxmlformats.org/officeDocument/2006/relationships/image" Target="../media/image46.png"/><Relationship Id="rId30" Type="http://schemas.microsoft.com/office/2007/relationships/hdphoto" Target="../media/hdphoto12.wdp"/><Relationship Id="rId35" Type="http://schemas.openxmlformats.org/officeDocument/2006/relationships/image" Target="../media/image50.png"/><Relationship Id="rId43" Type="http://schemas.openxmlformats.org/officeDocument/2006/relationships/image" Target="../media/image54.png"/><Relationship Id="rId8" Type="http://schemas.openxmlformats.org/officeDocument/2006/relationships/slide" Target="slide5.xml"/><Relationship Id="rId3" Type="http://schemas.microsoft.com/office/2007/relationships/hdphoto" Target="../media/hdphoto1.wdp"/><Relationship Id="rId12" Type="http://schemas.openxmlformats.org/officeDocument/2006/relationships/image" Target="../media/image38.GIF"/><Relationship Id="rId17" Type="http://schemas.openxmlformats.org/officeDocument/2006/relationships/image" Target="../media/image41.png"/><Relationship Id="rId25" Type="http://schemas.openxmlformats.org/officeDocument/2006/relationships/image" Target="../media/image45.png"/><Relationship Id="rId33" Type="http://schemas.openxmlformats.org/officeDocument/2006/relationships/image" Target="../media/image49.png"/><Relationship Id="rId38" Type="http://schemas.microsoft.com/office/2007/relationships/hdphoto" Target="../media/hdphoto16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59.png"/><Relationship Id="rId3" Type="http://schemas.openxmlformats.org/officeDocument/2006/relationships/audio" Target="../media/audio2.wav"/><Relationship Id="rId7" Type="http://schemas.microsoft.com/office/2007/relationships/hdphoto" Target="../media/hdphoto20.wdp"/><Relationship Id="rId12" Type="http://schemas.openxmlformats.org/officeDocument/2006/relationships/slide" Target="slide4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6.png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0" Type="http://schemas.openxmlformats.org/officeDocument/2006/relationships/image" Target="../media/image57.png"/><Relationship Id="rId4" Type="http://schemas.openxmlformats.org/officeDocument/2006/relationships/audio" Target="../media/audio3.wav"/><Relationship Id="rId9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12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8.png"/><Relationship Id="rId11" Type="http://schemas.openxmlformats.org/officeDocument/2006/relationships/image" Target="../media/image40.png"/><Relationship Id="rId5" Type="http://schemas.openxmlformats.org/officeDocument/2006/relationships/image" Target="../media/image57.png"/><Relationship Id="rId10" Type="http://schemas.microsoft.com/office/2007/relationships/hdphoto" Target="../media/hdphoto20.wdp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slide" Target="slide4.xml"/><Relationship Id="rId12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8.png"/><Relationship Id="rId11" Type="http://schemas.openxmlformats.org/officeDocument/2006/relationships/image" Target="../media/image40.png"/><Relationship Id="rId5" Type="http://schemas.openxmlformats.org/officeDocument/2006/relationships/image" Target="../media/image57.png"/><Relationship Id="rId10" Type="http://schemas.microsoft.com/office/2007/relationships/hdphoto" Target="../media/hdphoto20.wdp"/><Relationship Id="rId4" Type="http://schemas.openxmlformats.org/officeDocument/2006/relationships/audio" Target="../media/audio3.wav"/><Relationship Id="rId9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3" Type="http://schemas.openxmlformats.org/officeDocument/2006/relationships/audio" Target="../media/audio1.wav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5.png"/><Relationship Id="rId11" Type="http://schemas.openxmlformats.org/officeDocument/2006/relationships/image" Target="../media/image58.png"/><Relationship Id="rId5" Type="http://schemas.openxmlformats.org/officeDocument/2006/relationships/slide" Target="slide4.xml"/><Relationship Id="rId10" Type="http://schemas.microsoft.com/office/2007/relationships/hdphoto" Target="../media/hdphoto5.wdp"/><Relationship Id="rId4" Type="http://schemas.openxmlformats.org/officeDocument/2006/relationships/audio" Target="../media/audio3.wav"/><Relationship Id="rId9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126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86FC1E2-E192-4684-8AC0-52155A0925FB}"/>
              </a:ext>
            </a:extLst>
          </p:cNvPr>
          <p:cNvSpPr txBox="1"/>
          <p:nvPr/>
        </p:nvSpPr>
        <p:spPr>
          <a:xfrm>
            <a:off x="4373697" y="2555913"/>
            <a:ext cx="4979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bg1"/>
                </a:solidFill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303118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20149" y="6570617"/>
            <a:ext cx="2899954" cy="287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113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11">
            <a:extLst>
              <a:ext uri="{FF2B5EF4-FFF2-40B4-BE49-F238E27FC236}">
                <a16:creationId xmlns:a16="http://schemas.microsoft.com/office/drawing/2014/main" id="{0D6D1AD6-4431-514F-988B-F81399540AED}"/>
              </a:ext>
            </a:extLst>
          </p:cNvPr>
          <p:cNvSpPr txBox="1"/>
          <p:nvPr/>
        </p:nvSpPr>
        <p:spPr>
          <a:xfrm>
            <a:off x="3769851" y="2782669"/>
            <a:ext cx="10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/>
              <a:t>237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E41B81E-5FEB-FB4D-9669-FBBFB97FA169}"/>
              </a:ext>
            </a:extLst>
          </p:cNvPr>
          <p:cNvGrpSpPr/>
          <p:nvPr/>
        </p:nvGrpSpPr>
        <p:grpSpPr>
          <a:xfrm>
            <a:off x="1121943" y="524667"/>
            <a:ext cx="7630194" cy="2246097"/>
            <a:chOff x="1316879" y="984608"/>
            <a:chExt cx="7630194" cy="2246097"/>
          </a:xfrm>
        </p:grpSpPr>
        <p:sp>
          <p:nvSpPr>
            <p:cNvPr id="135" name="TextBox 402">
              <a:extLst>
                <a:ext uri="{FF2B5EF4-FFF2-40B4-BE49-F238E27FC236}">
                  <a16:creationId xmlns:a16="http://schemas.microsoft.com/office/drawing/2014/main" id="{5C5C2697-DF8B-6B44-8C1D-EE6F3CDCCC56}"/>
                </a:ext>
              </a:extLst>
            </p:cNvPr>
            <p:cNvSpPr txBox="1"/>
            <p:nvPr/>
          </p:nvSpPr>
          <p:spPr>
            <a:xfrm>
              <a:off x="1316879" y="984608"/>
              <a:ext cx="588945" cy="51995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a) 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0F2F589E-993C-BA4E-82CA-A4A2DC9E5A6B}"/>
                </a:ext>
              </a:extLst>
            </p:cNvPr>
            <p:cNvSpPr/>
            <p:nvPr/>
          </p:nvSpPr>
          <p:spPr>
            <a:xfrm>
              <a:off x="1866260" y="1403859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06436A8F-1627-594D-B505-C42F40C86374}"/>
                </a:ext>
              </a:extLst>
            </p:cNvPr>
            <p:cNvSpPr/>
            <p:nvPr/>
          </p:nvSpPr>
          <p:spPr>
            <a:xfrm>
              <a:off x="5863749" y="1403859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0C338EEE-FEDD-BA41-B544-635FC4687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2978" y="1663839"/>
              <a:ext cx="1002667" cy="1002667"/>
            </a:xfrm>
            <a:prstGeom prst="rect">
              <a:avLst/>
            </a:prstGeom>
          </p:spPr>
        </p:pic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id="{C77EF553-0CFA-4F45-A07D-0E6B31A6ED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8486" y="1799347"/>
              <a:ext cx="1002667" cy="1002667"/>
            </a:xfrm>
            <a:prstGeom prst="rect">
              <a:avLst/>
            </a:prstGeom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30BABE43-B46E-9441-A7C0-1F38FFB79F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4210" y="1673757"/>
              <a:ext cx="1002667" cy="1002667"/>
            </a:xfrm>
            <a:prstGeom prst="rect">
              <a:avLst/>
            </a:prstGeom>
          </p:spPr>
        </p:pic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D3E40BF2-9FE3-1547-A861-534672952B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9718" y="1809265"/>
              <a:ext cx="1002667" cy="1002667"/>
            </a:xfrm>
            <a:prstGeom prst="rect">
              <a:avLst/>
            </a:prstGeom>
          </p:spPr>
        </p:pic>
        <p:grpSp>
          <p:nvGrpSpPr>
            <p:cNvPr id="142" name="Group 141">
              <a:extLst>
                <a:ext uri="{FF2B5EF4-FFF2-40B4-BE49-F238E27FC236}">
                  <a16:creationId xmlns:a16="http://schemas.microsoft.com/office/drawing/2014/main" id="{EBA77D0C-E1C3-0440-9E8E-CA8CDD1B883E}"/>
                </a:ext>
              </a:extLst>
            </p:cNvPr>
            <p:cNvGrpSpPr/>
            <p:nvPr/>
          </p:nvGrpSpPr>
          <p:grpSpPr>
            <a:xfrm>
              <a:off x="3954432" y="1836427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10" name="Rectangle 209">
                <a:extLst>
                  <a:ext uri="{FF2B5EF4-FFF2-40B4-BE49-F238E27FC236}">
                    <a16:creationId xmlns:a16="http://schemas.microsoft.com/office/drawing/2014/main" id="{80739EA8-86D0-BE45-813E-3B7B78927D8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1" name="Rectangle 210">
                <a:extLst>
                  <a:ext uri="{FF2B5EF4-FFF2-40B4-BE49-F238E27FC236}">
                    <a16:creationId xmlns:a16="http://schemas.microsoft.com/office/drawing/2014/main" id="{B291C445-5785-5341-ABE5-B507D6632AD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2" name="Rectangle 211">
                <a:extLst>
                  <a:ext uri="{FF2B5EF4-FFF2-40B4-BE49-F238E27FC236}">
                    <a16:creationId xmlns:a16="http://schemas.microsoft.com/office/drawing/2014/main" id="{8E2BB936-8C08-BA4C-B70D-57D57C91F7A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3" name="Rectangle 212">
                <a:extLst>
                  <a:ext uri="{FF2B5EF4-FFF2-40B4-BE49-F238E27FC236}">
                    <a16:creationId xmlns:a16="http://schemas.microsoft.com/office/drawing/2014/main" id="{94ED5504-589A-AC49-BCD6-67B42D2E258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4" name="Rectangle 213">
                <a:extLst>
                  <a:ext uri="{FF2B5EF4-FFF2-40B4-BE49-F238E27FC236}">
                    <a16:creationId xmlns:a16="http://schemas.microsoft.com/office/drawing/2014/main" id="{69212122-0784-8242-BD78-A971063B149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5" name="Rectangle 214">
                <a:extLst>
                  <a:ext uri="{FF2B5EF4-FFF2-40B4-BE49-F238E27FC236}">
                    <a16:creationId xmlns:a16="http://schemas.microsoft.com/office/drawing/2014/main" id="{BC57CE01-BE38-5E4A-BAF8-4B19ED8A40A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5222AB6A-DEDC-9140-83D1-1EE26742776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2D65C1A7-88F7-DD46-8E85-755AAD9DD6D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5111ACDA-33C6-CD43-AE67-67614E86E7C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433A940A-F34A-6D4B-AE90-EE86FF5E258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8F7B1CC5-D7F6-D64B-BB4E-CF6FB7FE22FD}"/>
                </a:ext>
              </a:extLst>
            </p:cNvPr>
            <p:cNvGrpSpPr/>
            <p:nvPr/>
          </p:nvGrpSpPr>
          <p:grpSpPr>
            <a:xfrm>
              <a:off x="4258347" y="1836427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00" name="Rectangle 199">
                <a:extLst>
                  <a:ext uri="{FF2B5EF4-FFF2-40B4-BE49-F238E27FC236}">
                    <a16:creationId xmlns:a16="http://schemas.microsoft.com/office/drawing/2014/main" id="{16CE91DC-9C9D-914C-8D55-8032A7F6762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1" name="Rectangle 200">
                <a:extLst>
                  <a:ext uri="{FF2B5EF4-FFF2-40B4-BE49-F238E27FC236}">
                    <a16:creationId xmlns:a16="http://schemas.microsoft.com/office/drawing/2014/main" id="{BBC1003E-6F5B-3749-943B-DAC8434A018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2" name="Rectangle 201">
                <a:extLst>
                  <a:ext uri="{FF2B5EF4-FFF2-40B4-BE49-F238E27FC236}">
                    <a16:creationId xmlns:a16="http://schemas.microsoft.com/office/drawing/2014/main" id="{4EA334B0-86FB-1747-AAFA-CAEC37079501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39A551FC-B969-0A40-A1DA-98F9F7D0C78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4" name="Rectangle 203">
                <a:extLst>
                  <a:ext uri="{FF2B5EF4-FFF2-40B4-BE49-F238E27FC236}">
                    <a16:creationId xmlns:a16="http://schemas.microsoft.com/office/drawing/2014/main" id="{E27705F6-6972-534E-B8D7-70DCC7ED43BD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5" name="Rectangle 204">
                <a:extLst>
                  <a:ext uri="{FF2B5EF4-FFF2-40B4-BE49-F238E27FC236}">
                    <a16:creationId xmlns:a16="http://schemas.microsoft.com/office/drawing/2014/main" id="{8549E08B-200B-4343-B84F-9B5C90A391E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6" name="Rectangle 205">
                <a:extLst>
                  <a:ext uri="{FF2B5EF4-FFF2-40B4-BE49-F238E27FC236}">
                    <a16:creationId xmlns:a16="http://schemas.microsoft.com/office/drawing/2014/main" id="{919C6627-DFCD-0844-8A5C-C2109C96B34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7" name="Rectangle 206">
                <a:extLst>
                  <a:ext uri="{FF2B5EF4-FFF2-40B4-BE49-F238E27FC236}">
                    <a16:creationId xmlns:a16="http://schemas.microsoft.com/office/drawing/2014/main" id="{B7E45B89-1FED-8F4A-82F1-449A7E7DE44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8" name="Rectangle 207">
                <a:extLst>
                  <a:ext uri="{FF2B5EF4-FFF2-40B4-BE49-F238E27FC236}">
                    <a16:creationId xmlns:a16="http://schemas.microsoft.com/office/drawing/2014/main" id="{07358E93-E660-5F4A-A7E2-2140BBE2EFB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09" name="Rectangle 208">
                <a:extLst>
                  <a:ext uri="{FF2B5EF4-FFF2-40B4-BE49-F238E27FC236}">
                    <a16:creationId xmlns:a16="http://schemas.microsoft.com/office/drawing/2014/main" id="{C9386923-4B11-A843-A97D-96998538D77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E4A0B671-FAB5-934F-BB12-08370C2E2376}"/>
                </a:ext>
              </a:extLst>
            </p:cNvPr>
            <p:cNvGrpSpPr/>
            <p:nvPr/>
          </p:nvGrpSpPr>
          <p:grpSpPr>
            <a:xfrm>
              <a:off x="3623994" y="1836427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90" name="Rectangle 189">
                <a:extLst>
                  <a:ext uri="{FF2B5EF4-FFF2-40B4-BE49-F238E27FC236}">
                    <a16:creationId xmlns:a16="http://schemas.microsoft.com/office/drawing/2014/main" id="{DAFB2C7C-0C29-C94C-A7FC-FADC477894D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D14B0B8E-59E5-234D-A854-CEFDD04D447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53AFD84E-C051-7A49-AF4E-CFDCF026697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F707D73A-6D42-B748-8D52-D9F220BC771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08198420-E087-244F-B949-010164841A0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935C3DB7-E04E-4B4D-8E3E-FA43C0C5117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6" name="Rectangle 195">
                <a:extLst>
                  <a:ext uri="{FF2B5EF4-FFF2-40B4-BE49-F238E27FC236}">
                    <a16:creationId xmlns:a16="http://schemas.microsoft.com/office/drawing/2014/main" id="{04901CDB-4D8B-5C48-A525-552A09F80DE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7" name="Rectangle 196">
                <a:extLst>
                  <a:ext uri="{FF2B5EF4-FFF2-40B4-BE49-F238E27FC236}">
                    <a16:creationId xmlns:a16="http://schemas.microsoft.com/office/drawing/2014/main" id="{3D8A1C7E-5C09-6140-8CBA-F151137DE33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8" name="Rectangle 197">
                <a:extLst>
                  <a:ext uri="{FF2B5EF4-FFF2-40B4-BE49-F238E27FC236}">
                    <a16:creationId xmlns:a16="http://schemas.microsoft.com/office/drawing/2014/main" id="{CCA51316-DBCC-1841-9F5F-9B9F3397D35C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99" name="Rectangle 198">
                <a:extLst>
                  <a:ext uri="{FF2B5EF4-FFF2-40B4-BE49-F238E27FC236}">
                    <a16:creationId xmlns:a16="http://schemas.microsoft.com/office/drawing/2014/main" id="{01FB706E-8960-1E41-A11D-2D05003A0F2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5" name="Group 144">
              <a:extLst>
                <a:ext uri="{FF2B5EF4-FFF2-40B4-BE49-F238E27FC236}">
                  <a16:creationId xmlns:a16="http://schemas.microsoft.com/office/drawing/2014/main" id="{C87480D4-660B-A64E-91B9-AE9542B784AC}"/>
                </a:ext>
              </a:extLst>
            </p:cNvPr>
            <p:cNvGrpSpPr/>
            <p:nvPr/>
          </p:nvGrpSpPr>
          <p:grpSpPr>
            <a:xfrm>
              <a:off x="4529038" y="2117474"/>
              <a:ext cx="66448" cy="675905"/>
              <a:chOff x="7152671" y="1866150"/>
              <a:chExt cx="90155" cy="631084"/>
            </a:xfrm>
            <a:solidFill>
              <a:schemeClr val="bg1"/>
            </a:solidFill>
          </p:grpSpPr>
          <p:sp>
            <p:nvSpPr>
              <p:cNvPr id="183" name="Rectangle 182">
                <a:extLst>
                  <a:ext uri="{FF2B5EF4-FFF2-40B4-BE49-F238E27FC236}">
                    <a16:creationId xmlns:a16="http://schemas.microsoft.com/office/drawing/2014/main" id="{6BDD8E98-A44E-1F44-B90E-2E0F3BD0058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4" name="Rectangle 183">
                <a:extLst>
                  <a:ext uri="{FF2B5EF4-FFF2-40B4-BE49-F238E27FC236}">
                    <a16:creationId xmlns:a16="http://schemas.microsoft.com/office/drawing/2014/main" id="{A80241E9-549C-BE49-A025-A6B864D0D4F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5" name="Rectangle 184">
                <a:extLst>
                  <a:ext uri="{FF2B5EF4-FFF2-40B4-BE49-F238E27FC236}">
                    <a16:creationId xmlns:a16="http://schemas.microsoft.com/office/drawing/2014/main" id="{2C709D39-18B8-DB43-950A-FDF60E9B274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6" name="Rectangle 185">
                <a:extLst>
                  <a:ext uri="{FF2B5EF4-FFF2-40B4-BE49-F238E27FC236}">
                    <a16:creationId xmlns:a16="http://schemas.microsoft.com/office/drawing/2014/main" id="{34214B28-F0F5-9C4B-B9E7-8A02E511F0D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7" name="Rectangle 186">
                <a:extLst>
                  <a:ext uri="{FF2B5EF4-FFF2-40B4-BE49-F238E27FC236}">
                    <a16:creationId xmlns:a16="http://schemas.microsoft.com/office/drawing/2014/main" id="{F998D7AD-FE22-3644-B364-38F64FCFAC71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8" name="Rectangle 187">
                <a:extLst>
                  <a:ext uri="{FF2B5EF4-FFF2-40B4-BE49-F238E27FC236}">
                    <a16:creationId xmlns:a16="http://schemas.microsoft.com/office/drawing/2014/main" id="{A244FEDA-CD28-B045-B36A-7351E1A151B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9" name="Rectangle 188">
                <a:extLst>
                  <a:ext uri="{FF2B5EF4-FFF2-40B4-BE49-F238E27FC236}">
                    <a16:creationId xmlns:a16="http://schemas.microsoft.com/office/drawing/2014/main" id="{0DAA844E-54CF-9A48-874B-706895D105B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500C5144-4647-F145-86EC-7D646950DF2C}"/>
                </a:ext>
              </a:extLst>
            </p:cNvPr>
            <p:cNvGrpSpPr/>
            <p:nvPr/>
          </p:nvGrpSpPr>
          <p:grpSpPr>
            <a:xfrm>
              <a:off x="7912989" y="180925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73" name="Rectangle 172">
                <a:extLst>
                  <a:ext uri="{FF2B5EF4-FFF2-40B4-BE49-F238E27FC236}">
                    <a16:creationId xmlns:a16="http://schemas.microsoft.com/office/drawing/2014/main" id="{FF3EB617-9C9F-B84E-839F-5784F356D2C9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4" name="Rectangle 173">
                <a:extLst>
                  <a:ext uri="{FF2B5EF4-FFF2-40B4-BE49-F238E27FC236}">
                    <a16:creationId xmlns:a16="http://schemas.microsoft.com/office/drawing/2014/main" id="{C55DDE9D-81A3-984C-B6F9-DD0FFE5D422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5" name="Rectangle 174">
                <a:extLst>
                  <a:ext uri="{FF2B5EF4-FFF2-40B4-BE49-F238E27FC236}">
                    <a16:creationId xmlns:a16="http://schemas.microsoft.com/office/drawing/2014/main" id="{73407808-C392-114B-B09C-2C44FB53ADA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6" name="Rectangle 175">
                <a:extLst>
                  <a:ext uri="{FF2B5EF4-FFF2-40B4-BE49-F238E27FC236}">
                    <a16:creationId xmlns:a16="http://schemas.microsoft.com/office/drawing/2014/main" id="{35AE1C7B-E4C4-BB4F-BB6D-5C6951ECB29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7" name="Rectangle 176">
                <a:extLst>
                  <a:ext uri="{FF2B5EF4-FFF2-40B4-BE49-F238E27FC236}">
                    <a16:creationId xmlns:a16="http://schemas.microsoft.com/office/drawing/2014/main" id="{663052DD-41A0-3446-B0A3-B95058261701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8" name="Rectangle 177">
                <a:extLst>
                  <a:ext uri="{FF2B5EF4-FFF2-40B4-BE49-F238E27FC236}">
                    <a16:creationId xmlns:a16="http://schemas.microsoft.com/office/drawing/2014/main" id="{FFE6FC2C-71F8-D141-ABD1-95AE36A01BA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9" name="Rectangle 178">
                <a:extLst>
                  <a:ext uri="{FF2B5EF4-FFF2-40B4-BE49-F238E27FC236}">
                    <a16:creationId xmlns:a16="http://schemas.microsoft.com/office/drawing/2014/main" id="{83972E07-D04B-9C40-85A6-C2AB5D9B706A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0" name="Rectangle 179">
                <a:extLst>
                  <a:ext uri="{FF2B5EF4-FFF2-40B4-BE49-F238E27FC236}">
                    <a16:creationId xmlns:a16="http://schemas.microsoft.com/office/drawing/2014/main" id="{9450AA92-5534-DB4E-81BA-E672C731B84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1" name="Rectangle 180">
                <a:extLst>
                  <a:ext uri="{FF2B5EF4-FFF2-40B4-BE49-F238E27FC236}">
                    <a16:creationId xmlns:a16="http://schemas.microsoft.com/office/drawing/2014/main" id="{E5702A3C-7C37-404F-B09A-5200A815B9F4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82" name="Rectangle 181">
                <a:extLst>
                  <a:ext uri="{FF2B5EF4-FFF2-40B4-BE49-F238E27FC236}">
                    <a16:creationId xmlns:a16="http://schemas.microsoft.com/office/drawing/2014/main" id="{0DD508C0-F6CF-8E44-BB90-0BFD8A1718B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134DB257-4384-6249-8DA2-EE5F436FEB4A}"/>
                </a:ext>
              </a:extLst>
            </p:cNvPr>
            <p:cNvGrpSpPr/>
            <p:nvPr/>
          </p:nvGrpSpPr>
          <p:grpSpPr>
            <a:xfrm>
              <a:off x="8216904" y="180925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63" name="Rectangle 162">
                <a:extLst>
                  <a:ext uri="{FF2B5EF4-FFF2-40B4-BE49-F238E27FC236}">
                    <a16:creationId xmlns:a16="http://schemas.microsoft.com/office/drawing/2014/main" id="{6E46D21F-CC66-A14C-A5FE-0FC92EE4CDA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4" name="Rectangle 163">
                <a:extLst>
                  <a:ext uri="{FF2B5EF4-FFF2-40B4-BE49-F238E27FC236}">
                    <a16:creationId xmlns:a16="http://schemas.microsoft.com/office/drawing/2014/main" id="{765E69B8-D6CB-D143-AEA1-5CC74955670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5" name="Rectangle 164">
                <a:extLst>
                  <a:ext uri="{FF2B5EF4-FFF2-40B4-BE49-F238E27FC236}">
                    <a16:creationId xmlns:a16="http://schemas.microsoft.com/office/drawing/2014/main" id="{8489F9E9-8ABC-E242-BFA7-3D67DBA0FC1C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6" name="Rectangle 165">
                <a:extLst>
                  <a:ext uri="{FF2B5EF4-FFF2-40B4-BE49-F238E27FC236}">
                    <a16:creationId xmlns:a16="http://schemas.microsoft.com/office/drawing/2014/main" id="{5E8E55E3-7826-FE42-8955-B430B366EE4B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7" name="Rectangle 166">
                <a:extLst>
                  <a:ext uri="{FF2B5EF4-FFF2-40B4-BE49-F238E27FC236}">
                    <a16:creationId xmlns:a16="http://schemas.microsoft.com/office/drawing/2014/main" id="{D263D729-5714-CF46-8C64-88FD7BA99C4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8" name="Rectangle 167">
                <a:extLst>
                  <a:ext uri="{FF2B5EF4-FFF2-40B4-BE49-F238E27FC236}">
                    <a16:creationId xmlns:a16="http://schemas.microsoft.com/office/drawing/2014/main" id="{A9855BA0-28D0-A747-AB64-11DE592FA24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9" name="Rectangle 168">
                <a:extLst>
                  <a:ext uri="{FF2B5EF4-FFF2-40B4-BE49-F238E27FC236}">
                    <a16:creationId xmlns:a16="http://schemas.microsoft.com/office/drawing/2014/main" id="{84245ABA-33A2-7C48-BF6D-9FA12AF9187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0" name="Rectangle 169">
                <a:extLst>
                  <a:ext uri="{FF2B5EF4-FFF2-40B4-BE49-F238E27FC236}">
                    <a16:creationId xmlns:a16="http://schemas.microsoft.com/office/drawing/2014/main" id="{2278689D-C761-F943-BC4F-EDF90F8E172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1" name="Rectangle 170">
                <a:extLst>
                  <a:ext uri="{FF2B5EF4-FFF2-40B4-BE49-F238E27FC236}">
                    <a16:creationId xmlns:a16="http://schemas.microsoft.com/office/drawing/2014/main" id="{30757C8A-8998-6049-947E-4148EDBD21C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72" name="Rectangle 171">
                <a:extLst>
                  <a:ext uri="{FF2B5EF4-FFF2-40B4-BE49-F238E27FC236}">
                    <a16:creationId xmlns:a16="http://schemas.microsoft.com/office/drawing/2014/main" id="{5495C4B2-3D2A-B747-B7E3-37C0003F0DA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43814CFE-F819-2448-9889-2A946E6E6947}"/>
                </a:ext>
              </a:extLst>
            </p:cNvPr>
            <p:cNvGrpSpPr/>
            <p:nvPr/>
          </p:nvGrpSpPr>
          <p:grpSpPr>
            <a:xfrm>
              <a:off x="7582551" y="180925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4BF96089-7BB3-0D43-BFEB-A39E794ACAAF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4" name="Rectangle 153">
                <a:extLst>
                  <a:ext uri="{FF2B5EF4-FFF2-40B4-BE49-F238E27FC236}">
                    <a16:creationId xmlns:a16="http://schemas.microsoft.com/office/drawing/2014/main" id="{01045211-531D-9D46-9727-03F26337097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5" name="Rectangle 154">
                <a:extLst>
                  <a:ext uri="{FF2B5EF4-FFF2-40B4-BE49-F238E27FC236}">
                    <a16:creationId xmlns:a16="http://schemas.microsoft.com/office/drawing/2014/main" id="{615ACD09-6743-514E-A917-A70ABEF6B24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6" name="Rectangle 155">
                <a:extLst>
                  <a:ext uri="{FF2B5EF4-FFF2-40B4-BE49-F238E27FC236}">
                    <a16:creationId xmlns:a16="http://schemas.microsoft.com/office/drawing/2014/main" id="{BAE00788-64B8-9E4B-866E-7153ECDD7CF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7" name="Rectangle 156">
                <a:extLst>
                  <a:ext uri="{FF2B5EF4-FFF2-40B4-BE49-F238E27FC236}">
                    <a16:creationId xmlns:a16="http://schemas.microsoft.com/office/drawing/2014/main" id="{5BA6176D-8D12-AF49-8B39-4D652056B43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8" name="Rectangle 157">
                <a:extLst>
                  <a:ext uri="{FF2B5EF4-FFF2-40B4-BE49-F238E27FC236}">
                    <a16:creationId xmlns:a16="http://schemas.microsoft.com/office/drawing/2014/main" id="{B62DB499-1F6D-1C43-84CD-9792DE48A87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9" name="Rectangle 158">
                <a:extLst>
                  <a:ext uri="{FF2B5EF4-FFF2-40B4-BE49-F238E27FC236}">
                    <a16:creationId xmlns:a16="http://schemas.microsoft.com/office/drawing/2014/main" id="{560BE1F0-862F-4942-89D8-5F196BCA08CF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0" name="Rectangle 159">
                <a:extLst>
                  <a:ext uri="{FF2B5EF4-FFF2-40B4-BE49-F238E27FC236}">
                    <a16:creationId xmlns:a16="http://schemas.microsoft.com/office/drawing/2014/main" id="{D0FD9F57-653A-264E-9AF4-428191CDE68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1" name="Rectangle 160">
                <a:extLst>
                  <a:ext uri="{FF2B5EF4-FFF2-40B4-BE49-F238E27FC236}">
                    <a16:creationId xmlns:a16="http://schemas.microsoft.com/office/drawing/2014/main" id="{149167C8-81EA-644E-8E06-45EB34489CED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62" name="Rectangle 161">
                <a:extLst>
                  <a:ext uri="{FF2B5EF4-FFF2-40B4-BE49-F238E27FC236}">
                    <a16:creationId xmlns:a16="http://schemas.microsoft.com/office/drawing/2014/main" id="{724464AD-FEF5-9648-8A95-0E7CCEBC795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234AF3CA-3B57-AC41-9626-726407E62962}"/>
                </a:ext>
              </a:extLst>
            </p:cNvPr>
            <p:cNvGrpSpPr/>
            <p:nvPr/>
          </p:nvGrpSpPr>
          <p:grpSpPr>
            <a:xfrm>
              <a:off x="8487595" y="2476539"/>
              <a:ext cx="66448" cy="289673"/>
              <a:chOff x="7152671" y="2226770"/>
              <a:chExt cx="90155" cy="270464"/>
            </a:xfrm>
            <a:solidFill>
              <a:schemeClr val="bg1"/>
            </a:solidFill>
          </p:grpSpPr>
          <p:sp>
            <p:nvSpPr>
              <p:cNvPr id="150" name="Rectangle 149">
                <a:extLst>
                  <a:ext uri="{FF2B5EF4-FFF2-40B4-BE49-F238E27FC236}">
                    <a16:creationId xmlns:a16="http://schemas.microsoft.com/office/drawing/2014/main" id="{0CC8C5E6-1EB5-4640-8C8A-47071CD75AF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920FA12D-A5F0-9047-98A2-DA1B2FDF385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37884D4F-AC6D-1F4A-976B-FE86093E08B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C2ED80CE-9008-6B47-8E4C-7C6D404847C6}"/>
              </a:ext>
            </a:extLst>
          </p:cNvPr>
          <p:cNvSpPr/>
          <p:nvPr/>
        </p:nvSpPr>
        <p:spPr>
          <a:xfrm>
            <a:off x="5781853" y="2777998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/>
              <a:t>233</a:t>
            </a:r>
            <a:endParaRPr lang="en-VN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42497A0-10EC-A54C-A50A-8C1FD2AEB53E}"/>
              </a:ext>
            </a:extLst>
          </p:cNvPr>
          <p:cNvSpPr/>
          <p:nvPr/>
        </p:nvSpPr>
        <p:spPr>
          <a:xfrm>
            <a:off x="5047202" y="2668270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5400" dirty="0">
                <a:solidFill>
                  <a:srgbClr val="FF0000"/>
                </a:solidFill>
              </a:rPr>
              <a:t>&gt;</a:t>
            </a:r>
            <a:endParaRPr lang="en-VN" sz="3200" dirty="0"/>
          </a:p>
        </p:txBody>
      </p:sp>
      <p:sp>
        <p:nvSpPr>
          <p:cNvPr id="47" name="TextBox 514">
            <a:extLst>
              <a:ext uri="{FF2B5EF4-FFF2-40B4-BE49-F238E27FC236}">
                <a16:creationId xmlns:a16="http://schemas.microsoft.com/office/drawing/2014/main" id="{A5C2DAEE-FFAB-A24A-BED9-C26BE04F02D9}"/>
              </a:ext>
            </a:extLst>
          </p:cNvPr>
          <p:cNvSpPr txBox="1"/>
          <p:nvPr/>
        </p:nvSpPr>
        <p:spPr>
          <a:xfrm>
            <a:off x="9320042" y="1044626"/>
            <a:ext cx="2018501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VN" sz="3200" dirty="0"/>
              <a:t>237 &gt; 233</a:t>
            </a:r>
          </a:p>
          <a:p>
            <a:pPr>
              <a:lnSpc>
                <a:spcPct val="150000"/>
              </a:lnSpc>
            </a:pPr>
            <a:r>
              <a:rPr lang="en-VN" sz="3200" dirty="0"/>
              <a:t>233 &lt; 237</a:t>
            </a:r>
          </a:p>
        </p:txBody>
      </p:sp>
      <p:sp>
        <p:nvSpPr>
          <p:cNvPr id="48" name="TextBox 515">
            <a:extLst>
              <a:ext uri="{FF2B5EF4-FFF2-40B4-BE49-F238E27FC236}">
                <a16:creationId xmlns:a16="http://schemas.microsoft.com/office/drawing/2014/main" id="{738B9128-EA2F-5E46-8562-8669EA7C2EF2}"/>
              </a:ext>
            </a:extLst>
          </p:cNvPr>
          <p:cNvSpPr txBox="1"/>
          <p:nvPr/>
        </p:nvSpPr>
        <p:spPr>
          <a:xfrm>
            <a:off x="3803287" y="5567731"/>
            <a:ext cx="10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/>
              <a:t>328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BF85329-3AF0-E241-94F3-B92D099EE13F}"/>
              </a:ext>
            </a:extLst>
          </p:cNvPr>
          <p:cNvSpPr/>
          <p:nvPr/>
        </p:nvSpPr>
        <p:spPr>
          <a:xfrm>
            <a:off x="5815289" y="5563060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/>
              <a:t>338</a:t>
            </a:r>
            <a:endParaRPr lang="en-VN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84E0C96-E6FC-7543-9DBD-5AF3C03A0B7E}"/>
              </a:ext>
            </a:extLst>
          </p:cNvPr>
          <p:cNvSpPr/>
          <p:nvPr/>
        </p:nvSpPr>
        <p:spPr>
          <a:xfrm>
            <a:off x="5080638" y="5453332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5400" dirty="0">
                <a:solidFill>
                  <a:srgbClr val="FF0000"/>
                </a:solidFill>
              </a:rPr>
              <a:t>&lt;</a:t>
            </a:r>
            <a:endParaRPr lang="en-VN" sz="3200" dirty="0"/>
          </a:p>
        </p:txBody>
      </p:sp>
      <p:sp>
        <p:nvSpPr>
          <p:cNvPr id="51" name="TextBox 604">
            <a:extLst>
              <a:ext uri="{FF2B5EF4-FFF2-40B4-BE49-F238E27FC236}">
                <a16:creationId xmlns:a16="http://schemas.microsoft.com/office/drawing/2014/main" id="{B39C5CB9-A20F-9540-990D-165AB0A68CBC}"/>
              </a:ext>
            </a:extLst>
          </p:cNvPr>
          <p:cNvSpPr txBox="1"/>
          <p:nvPr/>
        </p:nvSpPr>
        <p:spPr>
          <a:xfrm>
            <a:off x="9353478" y="3829688"/>
            <a:ext cx="2018501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VN" sz="3200" dirty="0"/>
              <a:t>328 &lt; 338</a:t>
            </a:r>
          </a:p>
          <a:p>
            <a:pPr>
              <a:lnSpc>
                <a:spcPct val="150000"/>
              </a:lnSpc>
            </a:pPr>
            <a:r>
              <a:rPr lang="en-VN" sz="3200" dirty="0"/>
              <a:t>338 &gt; 328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F6C5DCE1-536E-B849-8931-A16C242E759C}"/>
              </a:ext>
            </a:extLst>
          </p:cNvPr>
          <p:cNvGrpSpPr/>
          <p:nvPr/>
        </p:nvGrpSpPr>
        <p:grpSpPr>
          <a:xfrm>
            <a:off x="1117733" y="3457095"/>
            <a:ext cx="7667840" cy="2098731"/>
            <a:chOff x="727453" y="3819850"/>
            <a:chExt cx="7667840" cy="2098731"/>
          </a:xfrm>
        </p:grpSpPr>
        <p:sp>
          <p:nvSpPr>
            <p:cNvPr id="53" name="TextBox 517">
              <a:extLst>
                <a:ext uri="{FF2B5EF4-FFF2-40B4-BE49-F238E27FC236}">
                  <a16:creationId xmlns:a16="http://schemas.microsoft.com/office/drawing/2014/main" id="{C72A3431-C27C-E94A-AA5D-7FA3882B3903}"/>
                </a:ext>
              </a:extLst>
            </p:cNvPr>
            <p:cNvSpPr txBox="1"/>
            <p:nvPr/>
          </p:nvSpPr>
          <p:spPr>
            <a:xfrm>
              <a:off x="727453" y="3819850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b) 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4DB4176-31B0-1F4C-AA61-7670B5358FED}"/>
                </a:ext>
              </a:extLst>
            </p:cNvPr>
            <p:cNvSpPr/>
            <p:nvPr/>
          </p:nvSpPr>
          <p:spPr>
            <a:xfrm>
              <a:off x="1314480" y="4091735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EDC9DDF-418A-1D4D-917E-9A7519C7759A}"/>
                </a:ext>
              </a:extLst>
            </p:cNvPr>
            <p:cNvSpPr/>
            <p:nvPr/>
          </p:nvSpPr>
          <p:spPr>
            <a:xfrm>
              <a:off x="5311969" y="4091735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D47E95F4-6F69-7B49-9238-88323FDDFB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1198" y="4351715"/>
              <a:ext cx="1002667" cy="1002667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D0104B53-5FC3-334B-A522-E42342C163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6706" y="4487223"/>
              <a:ext cx="1002667" cy="1002667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252EE819-8B85-384B-8C85-5F4AFF907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2430" y="4361633"/>
              <a:ext cx="1002667" cy="1002667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4373ED82-207E-0E48-9356-CB38BD8898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7938" y="4497141"/>
              <a:ext cx="1002667" cy="1002667"/>
            </a:xfrm>
            <a:prstGeom prst="rect">
              <a:avLst/>
            </a:prstGeom>
          </p:spPr>
        </p:pic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DD7C8795-5C4C-CE41-AA6C-FD9E2C3052F1}"/>
                </a:ext>
              </a:extLst>
            </p:cNvPr>
            <p:cNvGrpSpPr/>
            <p:nvPr/>
          </p:nvGrpSpPr>
          <p:grpSpPr>
            <a:xfrm>
              <a:off x="3564220" y="4676703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6DDFAF30-1409-504D-A646-E1D36CC9F96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DE3C606F-A435-C246-B5BF-F1F301B5537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7" name="Rectangle 126">
                <a:extLst>
                  <a:ext uri="{FF2B5EF4-FFF2-40B4-BE49-F238E27FC236}">
                    <a16:creationId xmlns:a16="http://schemas.microsoft.com/office/drawing/2014/main" id="{9DF5E745-C27E-1C4D-999B-00BEA034CA43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8" name="Rectangle 127">
                <a:extLst>
                  <a:ext uri="{FF2B5EF4-FFF2-40B4-BE49-F238E27FC236}">
                    <a16:creationId xmlns:a16="http://schemas.microsoft.com/office/drawing/2014/main" id="{9CC967F6-24BD-6D46-8DA9-4471C7AAB83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9" name="Rectangle 128">
                <a:extLst>
                  <a:ext uri="{FF2B5EF4-FFF2-40B4-BE49-F238E27FC236}">
                    <a16:creationId xmlns:a16="http://schemas.microsoft.com/office/drawing/2014/main" id="{D1A216F2-10E8-0B49-8D8A-8DF319A9A25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24226C04-8401-E942-AA1F-851DDE38CD5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B1BEC3E6-9DC9-454C-9EC9-E91D2D0F38B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2" name="Rectangle 131">
                <a:extLst>
                  <a:ext uri="{FF2B5EF4-FFF2-40B4-BE49-F238E27FC236}">
                    <a16:creationId xmlns:a16="http://schemas.microsoft.com/office/drawing/2014/main" id="{65C09B38-4082-3748-8923-603D34AE64C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B5A550EA-F638-2244-9958-D60ECB430D9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56123A86-04AC-024B-9F86-B98E72C12BB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1" name="Group 60">
              <a:extLst>
                <a:ext uri="{FF2B5EF4-FFF2-40B4-BE49-F238E27FC236}">
                  <a16:creationId xmlns:a16="http://schemas.microsoft.com/office/drawing/2014/main" id="{23410A32-788A-1C48-B1B5-128D7C1CA5FB}"/>
                </a:ext>
              </a:extLst>
            </p:cNvPr>
            <p:cNvGrpSpPr/>
            <p:nvPr/>
          </p:nvGrpSpPr>
          <p:grpSpPr>
            <a:xfrm>
              <a:off x="3868135" y="4869820"/>
              <a:ext cx="66448" cy="772462"/>
              <a:chOff x="7152671" y="1775996"/>
              <a:chExt cx="90155" cy="721238"/>
            </a:xfrm>
            <a:solidFill>
              <a:schemeClr val="bg1"/>
            </a:solidFill>
          </p:grpSpPr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0190AD8D-A4C0-1F43-8737-A9E8F612DC81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9218FE74-FF13-1046-B0DD-84D3F1CCC01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836E0DCB-77F4-8C4E-BAB1-05B0D053D63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2A766A33-B7C5-DA4C-85CF-3F84591E859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BF19CD8D-B474-C144-A7B1-C7DBB25E1FF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BC81679B-2704-3347-8B5C-7ADCCA95C109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D8657F10-C19B-F64F-B3EE-B7EDB697B3F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9E74D4CC-D6C4-394E-BA02-980E94CE670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2" name="Group 61">
              <a:extLst>
                <a:ext uri="{FF2B5EF4-FFF2-40B4-BE49-F238E27FC236}">
                  <a16:creationId xmlns:a16="http://schemas.microsoft.com/office/drawing/2014/main" id="{2384B051-A5DB-484B-BE69-821B1F58AB9F}"/>
                </a:ext>
              </a:extLst>
            </p:cNvPr>
            <p:cNvGrpSpPr/>
            <p:nvPr/>
          </p:nvGrpSpPr>
          <p:grpSpPr>
            <a:xfrm>
              <a:off x="3233782" y="4676703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9AC3DEDB-FFA0-C44F-8E80-9C8B7E27A9B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44856211-119D-F846-A7B7-3EADEF119AC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AEE9556E-54BA-0149-B941-A795FB97200B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D2635E85-3737-9747-8A81-C7147DDF9BD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750A33AA-AD84-264E-B17E-C0E18081086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8ECBE44B-1FD6-FC49-8CBF-FFCA8E2B8F6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81AB9619-34CD-7449-B8BE-D668EE1C2921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4D64603D-B805-384D-A16D-A4D90EEFB540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BCD38787-B013-0E4E-AD07-20C15A4A8A7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C04B6967-45A2-8D48-A6F4-6C85AEACDDB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E149B3DB-3B38-6345-8B22-264412F079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9106" y="4639623"/>
              <a:ext cx="1002667" cy="1002667"/>
            </a:xfrm>
            <a:prstGeom prst="rect">
              <a:avLst/>
            </a:prstGeom>
          </p:spPr>
        </p:pic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9D26A592-7198-AF46-AB44-D0A81A522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0338" y="4649541"/>
              <a:ext cx="1002667" cy="1002667"/>
            </a:xfrm>
            <a:prstGeom prst="rect">
              <a:avLst/>
            </a:prstGeom>
          </p:spPr>
        </p:pic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3FD41719-EA2A-0740-8803-E490EE0D591F}"/>
                </a:ext>
              </a:extLst>
            </p:cNvPr>
            <p:cNvGrpSpPr/>
            <p:nvPr/>
          </p:nvGrpSpPr>
          <p:grpSpPr>
            <a:xfrm>
              <a:off x="7683638" y="468593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68F6CABF-2AA6-5942-9AD5-DCFCFC7AD67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C9B7A874-B47B-4649-A640-A3F533464D1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9BDFAB62-4CE8-6145-91E7-D6DA606C6C1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5E58EAA0-1CDC-F64C-9E86-A7D321489DC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1" name="Rectangle 100">
                <a:extLst>
                  <a:ext uri="{FF2B5EF4-FFF2-40B4-BE49-F238E27FC236}">
                    <a16:creationId xmlns:a16="http://schemas.microsoft.com/office/drawing/2014/main" id="{65929235-23E7-BA49-84BD-7AE2B4516DA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07DE793F-F962-EB40-8E98-2AA5648CDB50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764EA5C6-0609-C943-9D42-B701D95A3AD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2E242D46-F00A-FD44-A83E-F9E9854F106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F2134868-9BFC-1041-B567-3612625CC10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040A871C-FA8A-F447-B801-A41F6A1776A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C5BCC00B-7444-644C-BD10-D217316F99D8}"/>
                </a:ext>
              </a:extLst>
            </p:cNvPr>
            <p:cNvGrpSpPr/>
            <p:nvPr/>
          </p:nvGrpSpPr>
          <p:grpSpPr>
            <a:xfrm>
              <a:off x="7987553" y="4879056"/>
              <a:ext cx="66448" cy="772462"/>
              <a:chOff x="7152671" y="1775996"/>
              <a:chExt cx="90155" cy="721238"/>
            </a:xfrm>
            <a:solidFill>
              <a:schemeClr val="bg1"/>
            </a:solidFill>
          </p:grpSpPr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215B3249-179D-5C49-96D0-B0D0B46C2F2A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047C3D10-0C19-C54F-A6B2-3F81FD7B8F7C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E7D1E2E7-3296-0742-A18B-9D32F985C54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55D390D1-C538-6B4F-8AF7-A9E0EDF63CF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2D2646CA-4E3F-F94A-AC23-A3C6DF53173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761594B2-A7F3-5D4D-ADBF-DB1B73C42E8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0708CE5F-2753-8D4E-B5F2-B88671B36B8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556ED2A3-0E82-5840-9AC3-A9382B6210E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0AA25755-6094-6346-AC9C-796D5F7C2F21}"/>
                </a:ext>
              </a:extLst>
            </p:cNvPr>
            <p:cNvGrpSpPr/>
            <p:nvPr/>
          </p:nvGrpSpPr>
          <p:grpSpPr>
            <a:xfrm>
              <a:off x="7353200" y="468593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9708C8E6-1A21-6C4A-BA80-E1E1078FD727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3CD87ED9-7C89-474B-8698-4DD8FF7D4D7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1" name="Rectangle 80">
                <a:extLst>
                  <a:ext uri="{FF2B5EF4-FFF2-40B4-BE49-F238E27FC236}">
                    <a16:creationId xmlns:a16="http://schemas.microsoft.com/office/drawing/2014/main" id="{37B9B136-3180-FD40-88CB-606896F8B59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2" name="Rectangle 81">
                <a:extLst>
                  <a:ext uri="{FF2B5EF4-FFF2-40B4-BE49-F238E27FC236}">
                    <a16:creationId xmlns:a16="http://schemas.microsoft.com/office/drawing/2014/main" id="{55DB092D-9C05-0542-9F69-2FC60B8731FE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1E8A6C2-E099-844D-81EE-8B4E801E695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98B8D27B-74B2-804D-B9DF-FAE8113B56D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15D43DB2-75BB-A24C-9E65-0369BFAC213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A7B66E0D-2AA6-5949-9970-4C7238ACF49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8E32DA65-199A-0F46-849C-34B4406795B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D46FAF2A-8F81-8648-95D0-18AC53471EF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51919F50-41DF-7640-991E-4AE316B5071A}"/>
                </a:ext>
              </a:extLst>
            </p:cNvPr>
            <p:cNvGrpSpPr/>
            <p:nvPr/>
          </p:nvGrpSpPr>
          <p:grpSpPr>
            <a:xfrm>
              <a:off x="7048400" y="4685939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E5828C1-8F21-6548-BC13-B4BFAD087632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BD7E1BFF-6825-C940-8B62-60D6C1364E31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B628A63F-CE9B-E845-986C-08574506E90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B3895987-A4C0-4945-B3EC-6CA68B0C6522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7224D4F9-E940-DF47-8CEB-0E030698B42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FD785571-E51F-9E40-83AA-87822E0106F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F31C1A6F-9C04-9941-BD9F-1BC634B577B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79E86D64-1FEC-6B4F-A279-D4947963647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9E4EA04A-8760-E046-A227-699B42BB666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53CA084D-9276-E744-B34C-37BE44D9532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220" name="Rectangle 219"/>
          <p:cNvSpPr/>
          <p:nvPr/>
        </p:nvSpPr>
        <p:spPr>
          <a:xfrm>
            <a:off x="7387615" y="6514043"/>
            <a:ext cx="3232488" cy="3439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118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5" grpId="0"/>
      <p:bldP spid="47" grpId="0"/>
      <p:bldP spid="48" grpId="0"/>
      <p:bldP spid="49" grpId="0"/>
      <p:bldP spid="50" grpId="0"/>
      <p:bldP spid="5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97">
            <a:extLst>
              <a:ext uri="{FF2B5EF4-FFF2-40B4-BE49-F238E27FC236}">
                <a16:creationId xmlns:a16="http://schemas.microsoft.com/office/drawing/2014/main" id="{1B3576BB-7082-C64E-BC4F-F2B21D267AE0}"/>
              </a:ext>
            </a:extLst>
          </p:cNvPr>
          <p:cNvSpPr txBox="1"/>
          <p:nvPr/>
        </p:nvSpPr>
        <p:spPr>
          <a:xfrm>
            <a:off x="3721075" y="2812718"/>
            <a:ext cx="10978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/>
              <a:t>213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81CEE4-97FF-BB4A-8BBD-3B0BFE510E99}"/>
              </a:ext>
            </a:extLst>
          </p:cNvPr>
          <p:cNvSpPr/>
          <p:nvPr/>
        </p:nvSpPr>
        <p:spPr>
          <a:xfrm>
            <a:off x="5733077" y="2808047"/>
            <a:ext cx="954107" cy="646331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/>
              <a:t>134</a:t>
            </a:r>
            <a:endParaRPr lang="en-VN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6AB38C-068D-6D4F-A493-C41C3ECD732C}"/>
              </a:ext>
            </a:extLst>
          </p:cNvPr>
          <p:cNvSpPr/>
          <p:nvPr/>
        </p:nvSpPr>
        <p:spPr>
          <a:xfrm>
            <a:off x="4998426" y="2698319"/>
            <a:ext cx="588623" cy="92333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5400" dirty="0">
                <a:solidFill>
                  <a:srgbClr val="FF0000"/>
                </a:solidFill>
              </a:rPr>
              <a:t>&gt;</a:t>
            </a:r>
            <a:endParaRPr lang="en-VN" sz="3200" dirty="0"/>
          </a:p>
        </p:txBody>
      </p:sp>
      <p:sp>
        <p:nvSpPr>
          <p:cNvPr id="12" name="TextBox 100">
            <a:extLst>
              <a:ext uri="{FF2B5EF4-FFF2-40B4-BE49-F238E27FC236}">
                <a16:creationId xmlns:a16="http://schemas.microsoft.com/office/drawing/2014/main" id="{4B4D5CF5-55B5-6142-ABAC-DBBA99B204E7}"/>
              </a:ext>
            </a:extLst>
          </p:cNvPr>
          <p:cNvSpPr txBox="1"/>
          <p:nvPr/>
        </p:nvSpPr>
        <p:spPr>
          <a:xfrm>
            <a:off x="9114998" y="1243716"/>
            <a:ext cx="2018501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VN" sz="3200" dirty="0"/>
              <a:t>213 &gt; 134</a:t>
            </a:r>
          </a:p>
          <a:p>
            <a:pPr>
              <a:lnSpc>
                <a:spcPct val="150000"/>
              </a:lnSpc>
            </a:pPr>
            <a:r>
              <a:rPr lang="en-VN" sz="3200" dirty="0"/>
              <a:t>134 &lt; 213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36E698D-1CA9-F643-B4EA-2F6F4954CF52}"/>
              </a:ext>
            </a:extLst>
          </p:cNvPr>
          <p:cNvGrpSpPr/>
          <p:nvPr/>
        </p:nvGrpSpPr>
        <p:grpSpPr>
          <a:xfrm>
            <a:off x="1048519" y="740151"/>
            <a:ext cx="7667840" cy="2013355"/>
            <a:chOff x="883096" y="1154472"/>
            <a:chExt cx="7667840" cy="2013355"/>
          </a:xfrm>
        </p:grpSpPr>
        <p:sp>
          <p:nvSpPr>
            <p:cNvPr id="16" name="TextBox 102">
              <a:extLst>
                <a:ext uri="{FF2B5EF4-FFF2-40B4-BE49-F238E27FC236}">
                  <a16:creationId xmlns:a16="http://schemas.microsoft.com/office/drawing/2014/main" id="{EC142968-A8FE-174E-A1CA-BEDC1965735A}"/>
                </a:ext>
              </a:extLst>
            </p:cNvPr>
            <p:cNvSpPr txBox="1"/>
            <p:nvPr/>
          </p:nvSpPr>
          <p:spPr>
            <a:xfrm>
              <a:off x="883096" y="1154472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c) 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0309748-F278-1A4C-A839-C5A54169A94C}"/>
                </a:ext>
              </a:extLst>
            </p:cNvPr>
            <p:cNvSpPr/>
            <p:nvPr/>
          </p:nvSpPr>
          <p:spPr>
            <a:xfrm>
              <a:off x="1470123" y="1658037"/>
              <a:ext cx="3083324" cy="15097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6D8A6BA-5CEB-2441-A1C5-1AF31552E149}"/>
                </a:ext>
              </a:extLst>
            </p:cNvPr>
            <p:cNvSpPr/>
            <p:nvPr/>
          </p:nvSpPr>
          <p:spPr>
            <a:xfrm>
              <a:off x="5467612" y="1658037"/>
              <a:ext cx="3083324" cy="1509790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VN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DE6128C2-4E0E-2143-BFE6-BA240EFA2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0060" y="1841547"/>
              <a:ext cx="1002667" cy="100266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774D9F9-7607-2647-BA7E-7623F6AAD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5568" y="1977055"/>
              <a:ext cx="1002667" cy="100266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3AD2FF11-230A-154D-B207-C9ED322BCB5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2737" y="1988533"/>
              <a:ext cx="1002667" cy="1002667"/>
            </a:xfrm>
            <a:prstGeom prst="rect">
              <a:avLst/>
            </a:prstGeom>
          </p:spPr>
        </p:pic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989F80A-B4C5-4A4E-B346-A8A70DFE8512}"/>
                </a:ext>
              </a:extLst>
            </p:cNvPr>
            <p:cNvGrpSpPr/>
            <p:nvPr/>
          </p:nvGrpSpPr>
          <p:grpSpPr>
            <a:xfrm>
              <a:off x="3719863" y="2011325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EE53B2A3-2B47-9C4A-A73B-2DF26CC07141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38FE402C-4596-2E4F-B913-57691C49766E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A26441AC-8999-1A4B-BA15-CA6563DF073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9D67B193-F860-5F43-8520-E4627BB47938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A70896A9-741B-274A-BA85-9130DB2167D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321E4575-FFAD-3145-BCF5-BB2741FCBAF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6BDB1947-70F3-A743-9C39-EC7FC6402D8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32029CDB-7865-C649-89AC-0737190A266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A8929BA2-9EB7-F64A-BA75-A7F6946154F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7CE7855E-88E0-8642-B2BE-D3C1FC30281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6984431E-2D1B-4845-965C-ABDEF719D522}"/>
                </a:ext>
              </a:extLst>
            </p:cNvPr>
            <p:cNvGrpSpPr/>
            <p:nvPr/>
          </p:nvGrpSpPr>
          <p:grpSpPr>
            <a:xfrm>
              <a:off x="4023778" y="2687231"/>
              <a:ext cx="66448" cy="289673"/>
              <a:chOff x="7152671" y="2226770"/>
              <a:chExt cx="90155" cy="270464"/>
            </a:xfrm>
            <a:solidFill>
              <a:schemeClr val="bg1"/>
            </a:solidFill>
          </p:grpSpPr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7921012E-033C-6B4D-9831-8D97834BE67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D72E5FDA-E827-3F4C-9702-6EC83AEA5C7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DD42EC7B-2938-0346-9B1F-FBD252A789BC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8000CC9E-783F-384F-9F66-68496DEFA9CD}"/>
                </a:ext>
              </a:extLst>
            </p:cNvPr>
            <p:cNvGrpSpPr/>
            <p:nvPr/>
          </p:nvGrpSpPr>
          <p:grpSpPr>
            <a:xfrm>
              <a:off x="7839281" y="2020561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F00BB298-AA41-9F45-BED8-0A599A7DF49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2A89345D-CF31-184D-B73D-734DB1A30A54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0A150743-FB35-3049-AAB1-08BE1D589B2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8E33661E-5BC9-B04C-86A5-E76BBDCEB6A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5C12E6F-014F-A049-82C6-D1104C8AC59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1C51E10E-E1F0-774A-AEE5-0D6A2C557919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BA80C07B-F4FD-B241-87D4-71D8473B399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A47811F0-19B8-1942-B74E-1D584CDE8BB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2DB99E84-E941-CD4D-9C53-60E5B9F8E16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6C0B5065-550F-E04D-BA4D-AA8EBC889866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605A25AA-EA33-0B48-95E1-E73954EC3B5B}"/>
                </a:ext>
              </a:extLst>
            </p:cNvPr>
            <p:cNvGrpSpPr/>
            <p:nvPr/>
          </p:nvGrpSpPr>
          <p:grpSpPr>
            <a:xfrm>
              <a:off x="8143196" y="2599932"/>
              <a:ext cx="66448" cy="386235"/>
              <a:chOff x="7152671" y="2136615"/>
              <a:chExt cx="90155" cy="360619"/>
            </a:xfrm>
            <a:solidFill>
              <a:schemeClr val="bg1"/>
            </a:solidFill>
          </p:grpSpPr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F839A9F6-C9FD-064E-B503-3F87A06792A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3180BEC3-E9AA-594D-9EB5-421B999F4AB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B443B15B-F1E6-6141-A043-95BFB95A6BA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ADBAA464-5728-A44D-B88B-3F67F2D8EB5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2221E0D-99B2-9147-BD40-25B02D893FE0}"/>
                </a:ext>
              </a:extLst>
            </p:cNvPr>
            <p:cNvGrpSpPr/>
            <p:nvPr/>
          </p:nvGrpSpPr>
          <p:grpSpPr>
            <a:xfrm>
              <a:off x="7508843" y="2020561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D4F1AE8-7C62-9E44-8D9E-B09DC6BA9EBE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BCA775AA-0029-C942-8266-FBEF9BEEE32B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80DA6A0B-55C2-554D-B25F-8BBBDE279864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013F285A-6DC7-974A-B216-62A3947E310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435821C2-DA0D-8D45-9BE4-8F01071BF6C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FB8A4F61-8B2C-D349-B1B5-641A698A710D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95ED3219-0CA8-E742-A9FE-6963B3CA4243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867702D3-5F71-7E40-A97D-DD7C889DBB1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5ADE0F87-1E65-C048-9D49-0818693AC71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4580F907-DE71-6F42-BE60-CA9F69E3824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F74FB6E-5236-6B4F-8B84-8D4F6885C22F}"/>
                </a:ext>
              </a:extLst>
            </p:cNvPr>
            <p:cNvGrpSpPr/>
            <p:nvPr/>
          </p:nvGrpSpPr>
          <p:grpSpPr>
            <a:xfrm>
              <a:off x="7204043" y="2020561"/>
              <a:ext cx="66448" cy="965578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6C0E25C1-E9B5-4C40-8EE8-40D0E818860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938FC1E-97E7-F04D-BA7E-2AC031DD2227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66936545-2254-6441-A618-4D27FA54122F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5C9814B-04C9-2742-88B1-389A7260CF67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077991A-BE19-1547-80ED-6F207E63453C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AD9F6283-BC55-2B4E-9292-4CAD8F7FDD27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E52230B8-11FA-254C-B5FE-54A7144EFAA2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39EAF6F0-CF7B-5D4F-8996-344AACD7A8B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D55BDD2F-944F-C048-B166-9B0AA2528679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FBE58312-F5F1-C94C-8008-39B427C5FBCF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14" name="Rounded Rectangle 185">
            <a:extLst>
              <a:ext uri="{FF2B5EF4-FFF2-40B4-BE49-F238E27FC236}">
                <a16:creationId xmlns:a16="http://schemas.microsoft.com/office/drawing/2014/main" id="{D2B8269E-D799-C245-943A-28B054B2DE69}"/>
              </a:ext>
            </a:extLst>
          </p:cNvPr>
          <p:cNvSpPr/>
          <p:nvPr/>
        </p:nvSpPr>
        <p:spPr>
          <a:xfrm>
            <a:off x="902233" y="3646184"/>
            <a:ext cx="10387534" cy="2722850"/>
          </a:xfrm>
          <a:prstGeom prst="roundRect">
            <a:avLst/>
          </a:prstGeom>
          <a:noFill/>
          <a:ln w="28575"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sp>
        <p:nvSpPr>
          <p:cNvPr id="15" name="TextBox 186">
            <a:extLst>
              <a:ext uri="{FF2B5EF4-FFF2-40B4-BE49-F238E27FC236}">
                <a16:creationId xmlns:a16="http://schemas.microsoft.com/office/drawing/2014/main" id="{950C608A-E39B-424D-9FC4-7FC934A4F881}"/>
              </a:ext>
            </a:extLst>
          </p:cNvPr>
          <p:cNvSpPr txBox="1"/>
          <p:nvPr/>
        </p:nvSpPr>
        <p:spPr>
          <a:xfrm>
            <a:off x="1048519" y="3791841"/>
            <a:ext cx="10241248" cy="2793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VN" sz="2400" dirty="0"/>
              <a:t>Quy tắc so sánh: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400" dirty="0"/>
              <a:t>Đầu tiên so sánh số trăm: Số nào có số trăm lớn hơn thì số đó lớn hơn.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400" dirty="0"/>
              <a:t>Cùng số trăm, so sánh số chục: Số nào có số chục lớn hơn thì lớn hơn.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VN" sz="2400" dirty="0"/>
              <a:t>Cùng số trăm, cùng số chục: Số nào có số đơn vị lớn hơn thì lớn hơn.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VN" sz="2400" dirty="0"/>
          </a:p>
        </p:txBody>
      </p:sp>
      <p:sp>
        <p:nvSpPr>
          <p:cNvPr id="75" name="Rectangle 74"/>
          <p:cNvSpPr/>
          <p:nvPr/>
        </p:nvSpPr>
        <p:spPr>
          <a:xfrm>
            <a:off x="8908868" y="0"/>
            <a:ext cx="2978331" cy="31966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04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354389" y="6570617"/>
            <a:ext cx="3265714" cy="182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68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44">
            <a:extLst>
              <a:ext uri="{FF2B5EF4-FFF2-40B4-BE49-F238E27FC236}">
                <a16:creationId xmlns:a16="http://schemas.microsoft.com/office/drawing/2014/main" id="{E787D5CE-D76E-1343-93AB-A829A449243F}"/>
              </a:ext>
            </a:extLst>
          </p:cNvPr>
          <p:cNvSpPr/>
          <p:nvPr/>
        </p:nvSpPr>
        <p:spPr>
          <a:xfrm>
            <a:off x="1579717" y="563468"/>
            <a:ext cx="1034386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28C38A4-8117-4604-AAE4-5CD99956B4DE}"/>
              </a:ext>
            </a:extLst>
          </p:cNvPr>
          <p:cNvGrpSpPr/>
          <p:nvPr/>
        </p:nvGrpSpPr>
        <p:grpSpPr>
          <a:xfrm>
            <a:off x="943473" y="489683"/>
            <a:ext cx="1905202" cy="570588"/>
            <a:chOff x="1183343" y="1464304"/>
            <a:chExt cx="1905202" cy="570588"/>
          </a:xfrm>
        </p:grpSpPr>
        <p:sp>
          <p:nvSpPr>
            <p:cNvPr id="22" name="TextBox 2">
              <a:extLst>
                <a:ext uri="{FF2B5EF4-FFF2-40B4-BE49-F238E27FC236}">
                  <a16:creationId xmlns:a16="http://schemas.microsoft.com/office/drawing/2014/main" id="{C70D94D7-EAB1-4768-B83B-917E69886B04}"/>
                </a:ext>
              </a:extLst>
            </p:cNvPr>
            <p:cNvSpPr txBox="1"/>
            <p:nvPr/>
          </p:nvSpPr>
          <p:spPr>
            <a:xfrm>
              <a:off x="1819587" y="1511671"/>
              <a:ext cx="1268958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 err="1"/>
                <a:t>Đ</a:t>
              </a:r>
              <a:r>
                <a:rPr lang="en-US" sz="2800" dirty="0"/>
                <a:t>/ S?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4A2CD260-39B8-4185-B326-8ABE1629E26F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1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1C2126D-7CC0-1F44-ABE2-2FDB145304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00" y="1438899"/>
            <a:ext cx="10718800" cy="490220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04CEAF5-9774-284D-9CE9-65EF68A4DD87}"/>
              </a:ext>
            </a:extLst>
          </p:cNvPr>
          <p:cNvCxnSpPr>
            <a:cxnSpLocks/>
          </p:cNvCxnSpPr>
          <p:nvPr/>
        </p:nvCxnSpPr>
        <p:spPr>
          <a:xfrm>
            <a:off x="7278624" y="2582407"/>
            <a:ext cx="694944" cy="905256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43A23F8-0F40-5841-A8F1-7AADFDC4A7E6}"/>
              </a:ext>
            </a:extLst>
          </p:cNvPr>
          <p:cNvCxnSpPr/>
          <p:nvPr/>
        </p:nvCxnSpPr>
        <p:spPr>
          <a:xfrm flipH="1">
            <a:off x="8869680" y="2582407"/>
            <a:ext cx="1280161" cy="787810"/>
          </a:xfrm>
          <a:prstGeom prst="line">
            <a:avLst/>
          </a:prstGeom>
          <a:ln w="57150">
            <a:solidFill>
              <a:srgbClr val="F185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655ED35-68C1-9E4E-BEFD-D66C3BF6BB2A}"/>
              </a:ext>
            </a:extLst>
          </p:cNvPr>
          <p:cNvCxnSpPr/>
          <p:nvPr/>
        </p:nvCxnSpPr>
        <p:spPr>
          <a:xfrm flipV="1">
            <a:off x="3153260" y="4466071"/>
            <a:ext cx="4472836" cy="694944"/>
          </a:xfrm>
          <a:prstGeom prst="line">
            <a:avLst/>
          </a:prstGeom>
          <a:ln w="571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C30CC16-C4C9-BC49-AE47-AEA90AE1BB0D}"/>
              </a:ext>
            </a:extLst>
          </p:cNvPr>
          <p:cNvCxnSpPr>
            <a:cxnSpLocks/>
          </p:cNvCxnSpPr>
          <p:nvPr/>
        </p:nvCxnSpPr>
        <p:spPr>
          <a:xfrm flipH="1" flipV="1">
            <a:off x="5321808" y="4319767"/>
            <a:ext cx="1773936" cy="969264"/>
          </a:xfrm>
          <a:prstGeom prst="line">
            <a:avLst/>
          </a:prstGeom>
          <a:ln w="57150">
            <a:solidFill>
              <a:srgbClr val="F7BA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E004193-C19A-DC42-8F4D-EBA5A17DA527}"/>
              </a:ext>
            </a:extLst>
          </p:cNvPr>
          <p:cNvCxnSpPr/>
          <p:nvPr/>
        </p:nvCxnSpPr>
        <p:spPr>
          <a:xfrm flipH="1" flipV="1">
            <a:off x="8869680" y="4319767"/>
            <a:ext cx="1280160" cy="841248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8869680" y="0"/>
            <a:ext cx="3265714" cy="182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621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0">
            <a:extLst>
              <a:ext uri="{FF2B5EF4-FFF2-40B4-BE49-F238E27FC236}">
                <a16:creationId xmlns:a16="http://schemas.microsoft.com/office/drawing/2014/main" id="{710BA3C9-0C80-4648-90EB-644DF85C4160}"/>
              </a:ext>
            </a:extLst>
          </p:cNvPr>
          <p:cNvSpPr/>
          <p:nvPr/>
        </p:nvSpPr>
        <p:spPr>
          <a:xfrm>
            <a:off x="3469708" y="817383"/>
            <a:ext cx="1762735" cy="523220"/>
          </a:xfrm>
          <a:prstGeom prst="roundRect">
            <a:avLst/>
          </a:prstGeom>
          <a:solidFill>
            <a:srgbClr val="FFC000">
              <a:alpha val="7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B6D7D92-9076-C441-9687-E4D8AF00D926}"/>
              </a:ext>
            </a:extLst>
          </p:cNvPr>
          <p:cNvGrpSpPr/>
          <p:nvPr/>
        </p:nvGrpSpPr>
        <p:grpSpPr>
          <a:xfrm>
            <a:off x="2851754" y="762519"/>
            <a:ext cx="2426408" cy="576146"/>
            <a:chOff x="1183343" y="1464304"/>
            <a:chExt cx="2426408" cy="576146"/>
          </a:xfrm>
        </p:grpSpPr>
        <p:sp>
          <p:nvSpPr>
            <p:cNvPr id="49" name="TextBox 203">
              <a:extLst>
                <a:ext uri="{FF2B5EF4-FFF2-40B4-BE49-F238E27FC236}">
                  <a16:creationId xmlns:a16="http://schemas.microsoft.com/office/drawing/2014/main" id="{6EB57F62-34C5-C244-BE0A-27E406E2CE30}"/>
                </a:ext>
              </a:extLst>
            </p:cNvPr>
            <p:cNvSpPr txBox="1"/>
            <p:nvPr/>
          </p:nvSpPr>
          <p:spPr>
            <a:xfrm>
              <a:off x="1847017" y="1517230"/>
              <a:ext cx="1762734" cy="523220"/>
            </a:xfrm>
            <a:prstGeom prst="rect">
              <a:avLst/>
            </a:prstGeom>
            <a:noFill/>
            <a:ln w="38100">
              <a:noFill/>
            </a:ln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800" dirty="0"/>
                <a:t>&gt; , &lt; , = ?</a:t>
              </a: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CDBAA6C-73CD-D246-9AB9-ABC865C9F8CC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3600" b="1" dirty="0"/>
                <a:t>2</a:t>
              </a: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AC3BB40C-2497-9D4C-9AD9-9ACFB9574EB2}"/>
              </a:ext>
            </a:extLst>
          </p:cNvPr>
          <p:cNvSpPr/>
          <p:nvPr/>
        </p:nvSpPr>
        <p:spPr>
          <a:xfrm>
            <a:off x="965920" y="1747945"/>
            <a:ext cx="10097347" cy="4368800"/>
          </a:xfrm>
          <a:prstGeom prst="ellipse">
            <a:avLst/>
          </a:prstGeom>
          <a:solidFill>
            <a:srgbClr val="FBE1EB">
              <a:alpha val="71172"/>
            </a:srgb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VN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B0AA742-9009-7142-9E52-D841E03B3B9A}"/>
              </a:ext>
            </a:extLst>
          </p:cNvPr>
          <p:cNvGrpSpPr/>
          <p:nvPr/>
        </p:nvGrpSpPr>
        <p:grpSpPr>
          <a:xfrm>
            <a:off x="1297122" y="4939369"/>
            <a:ext cx="2802370" cy="713719"/>
            <a:chOff x="858694" y="4621088"/>
            <a:chExt cx="2802370" cy="713719"/>
          </a:xfrm>
        </p:grpSpPr>
        <p:sp>
          <p:nvSpPr>
            <p:cNvPr id="47" name="TextBox 209">
              <a:extLst>
                <a:ext uri="{FF2B5EF4-FFF2-40B4-BE49-F238E27FC236}">
                  <a16:creationId xmlns:a16="http://schemas.microsoft.com/office/drawing/2014/main" id="{1E540565-D39E-2F49-A1CA-2D2E8AA16D12}"/>
                </a:ext>
              </a:extLst>
            </p:cNvPr>
            <p:cNvSpPr txBox="1"/>
            <p:nvPr/>
          </p:nvSpPr>
          <p:spPr>
            <a:xfrm>
              <a:off x="858694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776           777</a:t>
              </a:r>
            </a:p>
          </p:txBody>
        </p:sp>
        <p:sp>
          <p:nvSpPr>
            <p:cNvPr id="48" name="Rounded Rectangle 210">
              <a:extLst>
                <a:ext uri="{FF2B5EF4-FFF2-40B4-BE49-F238E27FC236}">
                  <a16:creationId xmlns:a16="http://schemas.microsoft.com/office/drawing/2014/main" id="{5D1A6729-4E08-164D-84E0-E84BD8254192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E5E7520-599A-C24C-85FD-E76602BD79B1}"/>
              </a:ext>
            </a:extLst>
          </p:cNvPr>
          <p:cNvGrpSpPr/>
          <p:nvPr/>
        </p:nvGrpSpPr>
        <p:grpSpPr>
          <a:xfrm>
            <a:off x="845655" y="3383705"/>
            <a:ext cx="2802370" cy="713719"/>
            <a:chOff x="1151302" y="4621088"/>
            <a:chExt cx="2802370" cy="713719"/>
          </a:xfrm>
        </p:grpSpPr>
        <p:sp>
          <p:nvSpPr>
            <p:cNvPr id="45" name="TextBox 245">
              <a:extLst>
                <a:ext uri="{FF2B5EF4-FFF2-40B4-BE49-F238E27FC236}">
                  <a16:creationId xmlns:a16="http://schemas.microsoft.com/office/drawing/2014/main" id="{272E461B-A452-184A-8725-E417ADA7C5A2}"/>
                </a:ext>
              </a:extLst>
            </p:cNvPr>
            <p:cNvSpPr txBox="1"/>
            <p:nvPr/>
          </p:nvSpPr>
          <p:spPr>
            <a:xfrm>
              <a:off x="1151302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392           239</a:t>
              </a:r>
            </a:p>
          </p:txBody>
        </p:sp>
        <p:sp>
          <p:nvSpPr>
            <p:cNvPr id="46" name="Rounded Rectangle 246">
              <a:extLst>
                <a:ext uri="{FF2B5EF4-FFF2-40B4-BE49-F238E27FC236}">
                  <a16:creationId xmlns:a16="http://schemas.microsoft.com/office/drawing/2014/main" id="{4A8C42B8-984D-6940-8AF0-48318FE4EC2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DC21781-CFF7-DD47-BEDF-8533B64F1F9D}"/>
              </a:ext>
            </a:extLst>
          </p:cNvPr>
          <p:cNvGrpSpPr/>
          <p:nvPr/>
        </p:nvGrpSpPr>
        <p:grpSpPr>
          <a:xfrm>
            <a:off x="1824237" y="1918996"/>
            <a:ext cx="2802370" cy="713719"/>
            <a:chOff x="1169590" y="4621088"/>
            <a:chExt cx="2802370" cy="713719"/>
          </a:xfrm>
        </p:grpSpPr>
        <p:sp>
          <p:nvSpPr>
            <p:cNvPr id="43" name="TextBox 248">
              <a:extLst>
                <a:ext uri="{FF2B5EF4-FFF2-40B4-BE49-F238E27FC236}">
                  <a16:creationId xmlns:a16="http://schemas.microsoft.com/office/drawing/2014/main" id="{2371D592-76C9-B044-9623-7C521616DAE9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215           218</a:t>
              </a:r>
            </a:p>
          </p:txBody>
        </p:sp>
        <p:sp>
          <p:nvSpPr>
            <p:cNvPr id="44" name="Rounded Rectangle 249">
              <a:extLst>
                <a:ext uri="{FF2B5EF4-FFF2-40B4-BE49-F238E27FC236}">
                  <a16:creationId xmlns:a16="http://schemas.microsoft.com/office/drawing/2014/main" id="{44896D4E-6E20-E64A-8558-E74B987DC75A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10D427D6-1BFF-534E-83F1-FC8AD6AEE8BF}"/>
              </a:ext>
            </a:extLst>
          </p:cNvPr>
          <p:cNvGrpSpPr/>
          <p:nvPr/>
        </p:nvGrpSpPr>
        <p:grpSpPr>
          <a:xfrm>
            <a:off x="7759575" y="5047426"/>
            <a:ext cx="2888933" cy="713719"/>
            <a:chOff x="878408" y="4621088"/>
            <a:chExt cx="2888933" cy="713719"/>
          </a:xfrm>
        </p:grpSpPr>
        <p:sp>
          <p:nvSpPr>
            <p:cNvPr id="41" name="TextBox 251">
              <a:extLst>
                <a:ext uri="{FF2B5EF4-FFF2-40B4-BE49-F238E27FC236}">
                  <a16:creationId xmlns:a16="http://schemas.microsoft.com/office/drawing/2014/main" id="{724C01D7-5A28-3245-B984-C71DC1756AA0}"/>
                </a:ext>
              </a:extLst>
            </p:cNvPr>
            <p:cNvSpPr txBox="1"/>
            <p:nvPr/>
          </p:nvSpPr>
          <p:spPr>
            <a:xfrm>
              <a:off x="878408" y="4716338"/>
              <a:ext cx="288893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858            585</a:t>
              </a:r>
            </a:p>
          </p:txBody>
        </p:sp>
        <p:sp>
          <p:nvSpPr>
            <p:cNvPr id="42" name="Rounded Rectangle 252">
              <a:extLst>
                <a:ext uri="{FF2B5EF4-FFF2-40B4-BE49-F238E27FC236}">
                  <a16:creationId xmlns:a16="http://schemas.microsoft.com/office/drawing/2014/main" id="{525BE14F-9A43-2B45-A0BB-B3B27720639B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78A608D-6E4E-064E-AC00-E30FB7F2C77A}"/>
              </a:ext>
            </a:extLst>
          </p:cNvPr>
          <p:cNvGrpSpPr/>
          <p:nvPr/>
        </p:nvGrpSpPr>
        <p:grpSpPr>
          <a:xfrm>
            <a:off x="8487903" y="3595452"/>
            <a:ext cx="3071092" cy="713719"/>
            <a:chOff x="1116170" y="4621088"/>
            <a:chExt cx="3071092" cy="713719"/>
          </a:xfrm>
        </p:grpSpPr>
        <p:sp>
          <p:nvSpPr>
            <p:cNvPr id="39" name="TextBox 254">
              <a:extLst>
                <a:ext uri="{FF2B5EF4-FFF2-40B4-BE49-F238E27FC236}">
                  <a16:creationId xmlns:a16="http://schemas.microsoft.com/office/drawing/2014/main" id="{B3F8FB39-70DC-FA41-A669-439E2A6E7603}"/>
                </a:ext>
              </a:extLst>
            </p:cNvPr>
            <p:cNvSpPr txBox="1"/>
            <p:nvPr/>
          </p:nvSpPr>
          <p:spPr>
            <a:xfrm>
              <a:off x="1116170" y="4716338"/>
              <a:ext cx="307109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258           258</a:t>
              </a:r>
            </a:p>
          </p:txBody>
        </p:sp>
        <p:sp>
          <p:nvSpPr>
            <p:cNvPr id="40" name="Rounded Rectangle 255">
              <a:extLst>
                <a:ext uri="{FF2B5EF4-FFF2-40B4-BE49-F238E27FC236}">
                  <a16:creationId xmlns:a16="http://schemas.microsoft.com/office/drawing/2014/main" id="{C3FCC38D-2C69-6848-904D-351922F0826F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5F703BB9-518B-1E44-93F8-C0DFCA888C0F}"/>
              </a:ext>
            </a:extLst>
          </p:cNvPr>
          <p:cNvGrpSpPr/>
          <p:nvPr/>
        </p:nvGrpSpPr>
        <p:grpSpPr>
          <a:xfrm>
            <a:off x="7369871" y="2027169"/>
            <a:ext cx="2802370" cy="713719"/>
            <a:chOff x="1169590" y="4621088"/>
            <a:chExt cx="2802370" cy="713719"/>
          </a:xfrm>
        </p:grpSpPr>
        <p:sp>
          <p:nvSpPr>
            <p:cNvPr id="37" name="TextBox 257">
              <a:extLst>
                <a:ext uri="{FF2B5EF4-FFF2-40B4-BE49-F238E27FC236}">
                  <a16:creationId xmlns:a16="http://schemas.microsoft.com/office/drawing/2014/main" id="{E4F72DEB-005E-1A4D-B623-F68648BB4DAE}"/>
                </a:ext>
              </a:extLst>
            </p:cNvPr>
            <p:cNvSpPr txBox="1"/>
            <p:nvPr/>
          </p:nvSpPr>
          <p:spPr>
            <a:xfrm>
              <a:off x="1169590" y="4716338"/>
              <a:ext cx="2802370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VN" sz="3200" dirty="0"/>
                <a:t>587           507</a:t>
              </a:r>
            </a:p>
          </p:txBody>
        </p:sp>
        <p:sp>
          <p:nvSpPr>
            <p:cNvPr id="38" name="Rounded Rectangle 258">
              <a:extLst>
                <a:ext uri="{FF2B5EF4-FFF2-40B4-BE49-F238E27FC236}">
                  <a16:creationId xmlns:a16="http://schemas.microsoft.com/office/drawing/2014/main" id="{AD217264-7A45-F944-AC2F-8B8A1B017BEC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VN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sp>
        <p:nvSpPr>
          <p:cNvPr id="30" name="TextBox 259">
            <a:extLst>
              <a:ext uri="{FF2B5EF4-FFF2-40B4-BE49-F238E27FC236}">
                <a16:creationId xmlns:a16="http://schemas.microsoft.com/office/drawing/2014/main" id="{B24D7341-B82C-4D47-8043-46A1DC489CF2}"/>
              </a:ext>
            </a:extLst>
          </p:cNvPr>
          <p:cNvSpPr txBox="1"/>
          <p:nvPr/>
        </p:nvSpPr>
        <p:spPr>
          <a:xfrm>
            <a:off x="2975709" y="1942672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31" name="TextBox 260">
            <a:extLst>
              <a:ext uri="{FF2B5EF4-FFF2-40B4-BE49-F238E27FC236}">
                <a16:creationId xmlns:a16="http://schemas.microsoft.com/office/drawing/2014/main" id="{64F21775-2CA5-F24F-BDD1-87865CE71EB7}"/>
              </a:ext>
            </a:extLst>
          </p:cNvPr>
          <p:cNvSpPr txBox="1"/>
          <p:nvPr/>
        </p:nvSpPr>
        <p:spPr>
          <a:xfrm>
            <a:off x="8540112" y="2066472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32" name="TextBox 261">
            <a:extLst>
              <a:ext uri="{FF2B5EF4-FFF2-40B4-BE49-F238E27FC236}">
                <a16:creationId xmlns:a16="http://schemas.microsoft.com/office/drawing/2014/main" id="{D619F990-FA5F-E640-B2E5-726C8BEFEE4B}"/>
              </a:ext>
            </a:extLst>
          </p:cNvPr>
          <p:cNvSpPr txBox="1"/>
          <p:nvPr/>
        </p:nvSpPr>
        <p:spPr>
          <a:xfrm>
            <a:off x="9679501" y="3629145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=</a:t>
            </a:r>
          </a:p>
        </p:txBody>
      </p:sp>
      <p:sp>
        <p:nvSpPr>
          <p:cNvPr id="33" name="TextBox 262">
            <a:extLst>
              <a:ext uri="{FF2B5EF4-FFF2-40B4-BE49-F238E27FC236}">
                <a16:creationId xmlns:a16="http://schemas.microsoft.com/office/drawing/2014/main" id="{2949A342-63FC-7D4D-B289-43124C71CFB9}"/>
              </a:ext>
            </a:extLst>
          </p:cNvPr>
          <p:cNvSpPr txBox="1"/>
          <p:nvPr/>
        </p:nvSpPr>
        <p:spPr>
          <a:xfrm>
            <a:off x="9003547" y="5081119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34" name="TextBox 263">
            <a:extLst>
              <a:ext uri="{FF2B5EF4-FFF2-40B4-BE49-F238E27FC236}">
                <a16:creationId xmlns:a16="http://schemas.microsoft.com/office/drawing/2014/main" id="{1C49D867-DB64-C74E-99E6-EE0048D0E657}"/>
              </a:ext>
            </a:extLst>
          </p:cNvPr>
          <p:cNvSpPr txBox="1"/>
          <p:nvPr/>
        </p:nvSpPr>
        <p:spPr>
          <a:xfrm>
            <a:off x="2528477" y="4980095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35" name="TextBox 264">
            <a:extLst>
              <a:ext uri="{FF2B5EF4-FFF2-40B4-BE49-F238E27FC236}">
                <a16:creationId xmlns:a16="http://schemas.microsoft.com/office/drawing/2014/main" id="{05E54D45-C96C-A14A-8E06-C7DA6EFC6C3F}"/>
              </a:ext>
            </a:extLst>
          </p:cNvPr>
          <p:cNvSpPr txBox="1"/>
          <p:nvPr/>
        </p:nvSpPr>
        <p:spPr>
          <a:xfrm>
            <a:off x="1999009" y="3442224"/>
            <a:ext cx="453970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600" dirty="0">
                <a:solidFill>
                  <a:srgbClr val="FF0000"/>
                </a:solidFill>
              </a:rPr>
              <a:t>&gt;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4FE784F-4FCB-3844-8A1A-35635B7164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6" b="96327" l="9864" r="94558">
                        <a14:foregroundMark x1="44898" y1="43673" x2="58503" y2="44490"/>
                        <a14:foregroundMark x1="65986" y1="19592" x2="65986" y2="19592"/>
                        <a14:foregroundMark x1="65986" y1="19592" x2="67347" y2="22857"/>
                        <a14:foregroundMark x1="61565" y1="34286" x2="61565" y2="34286"/>
                        <a14:foregroundMark x1="90816" y1="37551" x2="90816" y2="37551"/>
                        <a14:foregroundMark x1="92857" y1="54286" x2="92857" y2="54286"/>
                        <a14:foregroundMark x1="47279" y1="96327" x2="47279" y2="96327"/>
                        <a14:foregroundMark x1="41156" y1="48980" x2="58163" y2="49796"/>
                        <a14:foregroundMark x1="61224" y1="87347" x2="61224" y2="87347"/>
                        <a14:foregroundMark x1="67007" y1="20408" x2="67007" y2="20408"/>
                        <a14:foregroundMark x1="65986" y1="13878" x2="65986" y2="13878"/>
                        <a14:foregroundMark x1="61565" y1="13878" x2="62925" y2="13878"/>
                        <a14:foregroundMark x1="60544" y1="28980" x2="62245" y2="33878"/>
                        <a14:foregroundMark x1="94558" y1="51429" x2="94558" y2="51429"/>
                        <a14:foregroundMark x1="10204" y1="44490" x2="10204" y2="44490"/>
                      </a14:backgroundRemoval>
                    </a14:imgEffect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720" y="2198795"/>
            <a:ext cx="3733800" cy="3111500"/>
          </a:xfrm>
          <a:prstGeom prst="rect">
            <a:avLst/>
          </a:prstGeom>
        </p:spPr>
      </p:pic>
      <p:sp>
        <p:nvSpPr>
          <p:cNvPr id="51" name="Rectangle 50"/>
          <p:cNvSpPr/>
          <p:nvPr/>
        </p:nvSpPr>
        <p:spPr>
          <a:xfrm>
            <a:off x="7354389" y="6570617"/>
            <a:ext cx="3265714" cy="182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012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0" name="Google Shape;2450;p80"/>
          <p:cNvSpPr txBox="1">
            <a:spLocks noGrp="1"/>
          </p:cNvSpPr>
          <p:nvPr>
            <p:ph type="title"/>
          </p:nvPr>
        </p:nvSpPr>
        <p:spPr>
          <a:xfrm>
            <a:off x="972200" y="692604"/>
            <a:ext cx="1024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5333"/>
              <a:t>NGHỈ GIỮA GIỜ</a:t>
            </a:r>
            <a:endParaRPr sz="5333"/>
          </a:p>
        </p:txBody>
      </p:sp>
      <p:pic>
        <p:nvPicPr>
          <p:cNvPr id="2056" name="Picture 8" descr="Happy Dance GIF by foodieg - Find &amp; Share on GIPHY">
            <a:extLst>
              <a:ext uri="{FF2B5EF4-FFF2-40B4-BE49-F238E27FC236}">
                <a16:creationId xmlns:a16="http://schemas.microsoft.com/office/drawing/2014/main" id="{05E445D1-F161-459D-BA48-61A1F16D0E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3941" y="1879600"/>
            <a:ext cx="3098800" cy="3098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30F0563-A05E-43C9-AF34-4FE1B1E9A348}"/>
              </a:ext>
            </a:extLst>
          </p:cNvPr>
          <p:cNvSpPr/>
          <p:nvPr/>
        </p:nvSpPr>
        <p:spPr>
          <a:xfrm>
            <a:off x="5511225" y="2120789"/>
            <a:ext cx="1169551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>
                <a:ln/>
                <a:solidFill>
                  <a:srgbClr val="51B4AF"/>
                </a:solidFill>
                <a:latin typeface="Arial"/>
                <a:cs typeface="Arial"/>
                <a:sym typeface="Arial"/>
              </a:rPr>
              <a:t>B.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05A7395-BD66-430E-8670-29260C2D060B}"/>
              </a:ext>
            </a:extLst>
          </p:cNvPr>
          <p:cNvSpPr/>
          <p:nvPr/>
        </p:nvSpPr>
        <p:spPr>
          <a:xfrm>
            <a:off x="9918567" y="889682"/>
            <a:ext cx="1169551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>
                <a:ln/>
                <a:solidFill>
                  <a:srgbClr val="51B4AF"/>
                </a:solidFill>
                <a:latin typeface="Arial"/>
                <a:cs typeface="Arial"/>
                <a:sym typeface="Arial"/>
              </a:rPr>
              <a:t>C.</a:t>
            </a:r>
          </a:p>
        </p:txBody>
      </p:sp>
      <p:pic>
        <p:nvPicPr>
          <p:cNvPr id="2058" name="Picture 10" descr="Pin on Coucou, y'a quelqu'un ?">
            <a:extLst>
              <a:ext uri="{FF2B5EF4-FFF2-40B4-BE49-F238E27FC236}">
                <a16:creationId xmlns:a16="http://schemas.microsoft.com/office/drawing/2014/main" id="{337D950B-EFCC-4D97-8AAC-CE38289C5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380" y="3351895"/>
            <a:ext cx="3361513" cy="313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2E331B9-4516-47FD-85F1-9EC8B2A5B6D7}"/>
              </a:ext>
            </a:extLst>
          </p:cNvPr>
          <p:cNvSpPr/>
          <p:nvPr/>
        </p:nvSpPr>
        <p:spPr>
          <a:xfrm>
            <a:off x="387425" y="1264047"/>
            <a:ext cx="1169551" cy="1231106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219170">
              <a:buClr>
                <a:srgbClr val="000000"/>
              </a:buClr>
            </a:pPr>
            <a:r>
              <a:rPr lang="en-US" sz="7200" b="1" kern="0">
                <a:ln/>
                <a:solidFill>
                  <a:srgbClr val="51B4AF"/>
                </a:solidFill>
                <a:latin typeface="Arial"/>
                <a:cs typeface="Arial"/>
                <a:sym typeface="Arial"/>
              </a:rPr>
              <a:t>A.</a:t>
            </a:r>
          </a:p>
        </p:txBody>
      </p:sp>
      <p:pic>
        <p:nvPicPr>
          <p:cNvPr id="3" name="[KARAOKE] 2 Phút Hơn (KAIZ Remix) - Pháo">
            <a:hlinkClick r:id="" action="ppaction://media"/>
            <a:extLst>
              <a:ext uri="{FF2B5EF4-FFF2-40B4-BE49-F238E27FC236}">
                <a16:creationId xmlns:a16="http://schemas.microsoft.com/office/drawing/2014/main" id="{D9E6A37B-070F-4DC5-B4EF-869815016A94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341" end="131683.812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53141" y="-95596"/>
            <a:ext cx="812800" cy="812800"/>
          </a:xfrm>
          <a:prstGeom prst="rect">
            <a:avLst/>
          </a:prstGeom>
        </p:spPr>
      </p:pic>
      <p:pic>
        <p:nvPicPr>
          <p:cNvPr id="12" name="Picture 2" descr="Anime-girl-dance GIFs - Get the best GIF on GIPHY">
            <a:extLst>
              <a:ext uri="{FF2B5EF4-FFF2-40B4-BE49-F238E27FC236}">
                <a16:creationId xmlns:a16="http://schemas.microsoft.com/office/drawing/2014/main" id="{0E09A116-A967-4775-9887-068E6D12A6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9" t="7421" r="18744" b="2031"/>
          <a:stretch/>
        </p:blipFill>
        <p:spPr bwMode="auto">
          <a:xfrm>
            <a:off x="0" y="2386900"/>
            <a:ext cx="2079173" cy="377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20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Anime-girl-dance GIFs - Get the best GIF on GIPHY">
            <a:extLst>
              <a:ext uri="{FF2B5EF4-FFF2-40B4-BE49-F238E27FC236}">
                <a16:creationId xmlns:a16="http://schemas.microsoft.com/office/drawing/2014/main" id="{CED97D0E-4D48-46DF-8207-695866C144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9" t="7421" r="18744" b="2031"/>
          <a:stretch/>
        </p:blipFill>
        <p:spPr bwMode="auto">
          <a:xfrm>
            <a:off x="2709492" y="3031709"/>
            <a:ext cx="2079173" cy="3778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ancing | Anime Amino">
            <a:extLst>
              <a:ext uri="{FF2B5EF4-FFF2-40B4-BE49-F238E27FC236}">
                <a16:creationId xmlns:a16="http://schemas.microsoft.com/office/drawing/2014/main" id="{B443804F-2FAE-4BBF-B920-9DBF0FC1D07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9" t="5947"/>
          <a:stretch/>
        </p:blipFill>
        <p:spPr bwMode="auto">
          <a:xfrm>
            <a:off x="7403338" y="3220184"/>
            <a:ext cx="3312284" cy="3637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435E2D-B9DB-4617-8FB2-7D990D1929F6}"/>
              </a:ext>
            </a:extLst>
          </p:cNvPr>
          <p:cNvSpPr txBox="1"/>
          <p:nvPr/>
        </p:nvSpPr>
        <p:spPr>
          <a:xfrm>
            <a:off x="1089254" y="647895"/>
            <a:ext cx="10013492" cy="8926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1: </a:t>
            </a:r>
            <a:r>
              <a:rPr lang="en-US" sz="3467" kern="0" dirty="0" smtClea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910 &gt; 250</a:t>
            </a:r>
            <a:endParaRPr lang="en-US" sz="3467" kern="0" dirty="0">
              <a:solidFill>
                <a:srgbClr val="000000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3FF7D4-EA49-43EF-BF80-B4B475A74282}"/>
              </a:ext>
            </a:extLst>
          </p:cNvPr>
          <p:cNvSpPr txBox="1"/>
          <p:nvPr/>
        </p:nvSpPr>
        <p:spPr>
          <a:xfrm>
            <a:off x="2709493" y="2027396"/>
            <a:ext cx="2603740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  <a:defRPr/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Đúng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C72887-672E-4F4E-82D8-00B0EE30591B}"/>
              </a:ext>
            </a:extLst>
          </p:cNvPr>
          <p:cNvSpPr txBox="1"/>
          <p:nvPr/>
        </p:nvSpPr>
        <p:spPr>
          <a:xfrm>
            <a:off x="7985790" y="2027396"/>
            <a:ext cx="2124889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Sai</a:t>
            </a:r>
          </a:p>
        </p:txBody>
      </p:sp>
    </p:spTree>
    <p:extLst>
      <p:ext uri="{BB962C8B-B14F-4D97-AF65-F5344CB8AC3E}">
        <p14:creationId xmlns:p14="http://schemas.microsoft.com/office/powerpoint/2010/main" val="341303440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ance | Trending Gifs | Page 46">
            <a:extLst>
              <a:ext uri="{FF2B5EF4-FFF2-40B4-BE49-F238E27FC236}">
                <a16:creationId xmlns:a16="http://schemas.microsoft.com/office/drawing/2014/main" id="{EFD613C0-E4AD-4E53-8468-898CA2160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5755" y="2412423"/>
            <a:ext cx="7780577" cy="437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CD91C4-8DCE-4A95-9305-AC91991F4D5A}"/>
              </a:ext>
            </a:extLst>
          </p:cNvPr>
          <p:cNvSpPr txBox="1"/>
          <p:nvPr/>
        </p:nvSpPr>
        <p:spPr>
          <a:xfrm>
            <a:off x="925012" y="706905"/>
            <a:ext cx="10145324" cy="89268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467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2: </a:t>
            </a:r>
            <a:r>
              <a:rPr lang="en-US" sz="3467" kern="0" dirty="0" smtClea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800 = 60 + 400</a:t>
            </a:r>
            <a:endParaRPr lang="en-US" sz="3467" kern="0" dirty="0">
              <a:solidFill>
                <a:srgbClr val="000000"/>
              </a:solidFill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481B3B3-5916-4873-B8AC-3CF06659D6FB}"/>
              </a:ext>
            </a:extLst>
          </p:cNvPr>
          <p:cNvSpPr txBox="1"/>
          <p:nvPr/>
        </p:nvSpPr>
        <p:spPr>
          <a:xfrm>
            <a:off x="2650737" y="1654188"/>
            <a:ext cx="2603740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  <a:defRPr/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Sai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24E394-E567-4185-856D-2B5191FA524B}"/>
              </a:ext>
            </a:extLst>
          </p:cNvPr>
          <p:cNvSpPr txBox="1"/>
          <p:nvPr/>
        </p:nvSpPr>
        <p:spPr>
          <a:xfrm>
            <a:off x="7794829" y="1624809"/>
            <a:ext cx="2124889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Đúng</a:t>
            </a:r>
          </a:p>
        </p:txBody>
      </p:sp>
      <p:pic>
        <p:nvPicPr>
          <p:cNvPr id="11" name="Picture 10" descr="Gangnam Style - Finn by natto-ngooyen on DeviantArt">
            <a:extLst>
              <a:ext uri="{FF2B5EF4-FFF2-40B4-BE49-F238E27FC236}">
                <a16:creationId xmlns:a16="http://schemas.microsoft.com/office/drawing/2014/main" id="{AECED195-5DBE-499A-9DE7-D218845AD5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4" t="5167" r="14210" b="10492"/>
          <a:stretch/>
        </p:blipFill>
        <p:spPr bwMode="auto">
          <a:xfrm>
            <a:off x="6874526" y="2460063"/>
            <a:ext cx="3993301" cy="4589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0058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510908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 smtClean="0">
                <a:solidFill>
                  <a:prstClr val="black"/>
                </a:solidFill>
                <a:latin typeface="HP001 5 hàng" panose="020B0603050302020204" pitchFamily="34" charset="0"/>
              </a:rPr>
              <a:t>Ba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ngày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28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tháng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lang="en-US" sz="3199" b="1" dirty="0">
                <a:solidFill>
                  <a:prstClr val="black"/>
                </a:solidFill>
                <a:latin typeface="HP001 5 hàng" panose="020B0603050302020204" pitchFamily="34" charset="0"/>
              </a:rPr>
              <a:t>2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năm</a:t>
            </a:r>
            <a:r>
              <a:rPr kumimoji="0" lang="en-US" sz="3199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2023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93986"/>
            <a:ext cx="1349339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en-US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54794" y="1865153"/>
            <a:ext cx="9071598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53</a:t>
            </a:r>
            <a:r>
              <a:rPr kumimoji="0" lang="vi-VN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: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So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sánh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các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số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có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ba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chữ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số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(</a:t>
            </a:r>
            <a:r>
              <a:rPr kumimoji="0" lang="en-US" sz="3199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tiết</a:t>
            </a:r>
            <a:r>
              <a:rPr kumimoji="0" lang="en-US" sz="3199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176647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babe. (bewwiiz_goodkiss) - Profile | Pinterest">
            <a:extLst>
              <a:ext uri="{FF2B5EF4-FFF2-40B4-BE49-F238E27FC236}">
                <a16:creationId xmlns:a16="http://schemas.microsoft.com/office/drawing/2014/main" id="{613FB956-B495-4498-B1F3-7E7B0C468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685" y="3112459"/>
            <a:ext cx="4934127" cy="4000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95C7E47-D384-40F1-93B1-E7A7661F479F}"/>
              </a:ext>
            </a:extLst>
          </p:cNvPr>
          <p:cNvSpPr txBox="1"/>
          <p:nvPr/>
        </p:nvSpPr>
        <p:spPr>
          <a:xfrm>
            <a:off x="1239247" y="194169"/>
            <a:ext cx="10281285" cy="83099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200" kern="0" dirty="0" err="1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Câu</a:t>
            </a:r>
            <a:r>
              <a:rPr lang="en-US" sz="3200" kern="0" dirty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 3: </a:t>
            </a:r>
            <a:r>
              <a:rPr lang="en-US" sz="3200" kern="0" smtClean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530 &lt; 456</a:t>
            </a:r>
            <a:endParaRPr lang="en-US" sz="3200" kern="0" dirty="0"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E9BFC0-10DE-481B-A569-379E41F66A6C}"/>
              </a:ext>
            </a:extLst>
          </p:cNvPr>
          <p:cNvSpPr txBox="1"/>
          <p:nvPr/>
        </p:nvSpPr>
        <p:spPr>
          <a:xfrm>
            <a:off x="2159921" y="2514964"/>
            <a:ext cx="2603740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  <a:defRPr/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A. Đúng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FF4A7C-F711-4F02-BF21-74AA8CD4989C}"/>
              </a:ext>
            </a:extLst>
          </p:cNvPr>
          <p:cNvSpPr txBox="1"/>
          <p:nvPr/>
        </p:nvSpPr>
        <p:spPr>
          <a:xfrm>
            <a:off x="8969636" y="2514963"/>
            <a:ext cx="2124889" cy="8100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  <a:spcAft>
                <a:spcPts val="1067"/>
              </a:spcAft>
              <a:buClr>
                <a:srgbClr val="000000"/>
              </a:buClr>
            </a:pPr>
            <a:r>
              <a:rPr lang="en-US" sz="3467" kern="0">
                <a:solidFill>
                  <a:srgbClr val="000000"/>
                </a:solidFill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B. Sai</a:t>
            </a:r>
          </a:p>
        </p:txBody>
      </p:sp>
      <p:pic>
        <p:nvPicPr>
          <p:cNvPr id="5" name="Picture 12" descr="Cậu Bé Ngồi Học Bàn Hình minh họa Sẵn có - Tải xuống Hình ảnh Ngay bây giờ  - Bài tập về nhà, Bàn - Đồ nội thất, Bàn tay - Bộ">
            <a:extLst>
              <a:ext uri="{FF2B5EF4-FFF2-40B4-BE49-F238E27FC236}">
                <a16:creationId xmlns:a16="http://schemas.microsoft.com/office/drawing/2014/main" id="{5954C5D4-0F57-FF52-17CC-0A6CFA951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469" b="84668" l="10254" r="72461">
                        <a14:foregroundMark x1="55762" y1="55176" x2="55762" y2="5517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65" t="5729" r="27381" b="9449"/>
          <a:stretch/>
        </p:blipFill>
        <p:spPr bwMode="auto">
          <a:xfrm>
            <a:off x="8456854" y="3653922"/>
            <a:ext cx="2489877" cy="345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179890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74309BA0-EF01-5644-B075-58CF159A554C}"/>
              </a:ext>
            </a:extLst>
          </p:cNvPr>
          <p:cNvSpPr/>
          <p:nvPr/>
        </p:nvSpPr>
        <p:spPr>
          <a:xfrm>
            <a:off x="1520121" y="591386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21" name="TextBox 24">
            <a:extLst>
              <a:ext uri="{FF2B5EF4-FFF2-40B4-BE49-F238E27FC236}">
                <a16:creationId xmlns:a16="http://schemas.microsoft.com/office/drawing/2014/main" id="{2414DC95-A495-0446-9D8A-EFDBAD19FB80}"/>
              </a:ext>
            </a:extLst>
          </p:cNvPr>
          <p:cNvSpPr txBox="1"/>
          <p:nvPr/>
        </p:nvSpPr>
        <p:spPr>
          <a:xfrm>
            <a:off x="2090709" y="476344"/>
            <a:ext cx="7901522" cy="65883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Cho </a:t>
            </a:r>
            <a:r>
              <a:rPr lang="en-US" sz="2800" dirty="0" err="1">
                <a:solidFill>
                  <a:prstClr val="black"/>
                </a:solidFill>
              </a:rPr>
              <a:t>biết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chiều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cao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của</a:t>
            </a:r>
            <a:r>
              <a:rPr lang="en-US" sz="2800" dirty="0">
                <a:solidFill>
                  <a:prstClr val="black"/>
                </a:solidFill>
              </a:rPr>
              <a:t> 4 </a:t>
            </a:r>
            <a:r>
              <a:rPr lang="en-US" sz="2800">
                <a:solidFill>
                  <a:prstClr val="black"/>
                </a:solidFill>
              </a:rPr>
              <a:t>con vật như sau:</a:t>
            </a:r>
            <a:endParaRPr lang="en-US" sz="2800" dirty="0">
              <a:solidFill>
                <a:prstClr val="black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FE31CC-6E6F-E747-A2C0-FE91852E1FD7}"/>
              </a:ext>
            </a:extLst>
          </p:cNvPr>
          <p:cNvGrpSpPr/>
          <p:nvPr/>
        </p:nvGrpSpPr>
        <p:grpSpPr>
          <a:xfrm>
            <a:off x="1693279" y="1188642"/>
            <a:ext cx="9051636" cy="2289364"/>
            <a:chOff x="1117600" y="1587500"/>
            <a:chExt cx="9956800" cy="2518300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3997372-30DD-AB42-A5F2-66B6B50F0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4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7600" y="1587500"/>
              <a:ext cx="9956800" cy="1841500"/>
            </a:xfrm>
            <a:prstGeom prst="rect">
              <a:avLst/>
            </a:prstGeom>
          </p:spPr>
        </p:pic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D01ABE7-C335-EC4B-A79B-83A0387CB6B5}"/>
                </a:ext>
              </a:extLst>
            </p:cNvPr>
            <p:cNvGrpSpPr/>
            <p:nvPr/>
          </p:nvGrpSpPr>
          <p:grpSpPr>
            <a:xfrm>
              <a:off x="1554773" y="3446561"/>
              <a:ext cx="1748736" cy="635848"/>
              <a:chOff x="7987080" y="4098709"/>
              <a:chExt cx="1748736" cy="635848"/>
            </a:xfrm>
          </p:grpSpPr>
          <p:sp>
            <p:nvSpPr>
              <p:cNvPr id="43" name="TextBox 84">
                <a:extLst>
                  <a:ext uri="{FF2B5EF4-FFF2-40B4-BE49-F238E27FC236}">
                    <a16:creationId xmlns:a16="http://schemas.microsoft.com/office/drawing/2014/main" id="{359AEEA5-9FB7-3C4E-A6B9-DFF0BEA105D3}"/>
                  </a:ext>
                </a:extLst>
              </p:cNvPr>
              <p:cNvSpPr txBox="1"/>
              <p:nvPr/>
            </p:nvSpPr>
            <p:spPr>
              <a:xfrm>
                <a:off x="7987080" y="4098709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213 cm</a:t>
                </a:r>
              </a:p>
            </p:txBody>
          </p:sp>
          <p:sp>
            <p:nvSpPr>
              <p:cNvPr id="44" name="Rounded Rectangle 85">
                <a:extLst>
                  <a:ext uri="{FF2B5EF4-FFF2-40B4-BE49-F238E27FC236}">
                    <a16:creationId xmlns:a16="http://schemas.microsoft.com/office/drawing/2014/main" id="{CE0ACF0F-B38E-4846-92BA-38B91E4802CA}"/>
                  </a:ext>
                </a:extLst>
              </p:cNvPr>
              <p:cNvSpPr/>
              <p:nvPr/>
            </p:nvSpPr>
            <p:spPr>
              <a:xfrm>
                <a:off x="8148209" y="4179105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20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A8C14CC6-1E4E-2F48-B724-77C589641253}"/>
                </a:ext>
              </a:extLst>
            </p:cNvPr>
            <p:cNvGrpSpPr/>
            <p:nvPr/>
          </p:nvGrpSpPr>
          <p:grpSpPr>
            <a:xfrm>
              <a:off x="3927859" y="3469951"/>
              <a:ext cx="1748736" cy="635849"/>
              <a:chOff x="7987080" y="4122099"/>
              <a:chExt cx="1748736" cy="635849"/>
            </a:xfrm>
          </p:grpSpPr>
          <p:sp>
            <p:nvSpPr>
              <p:cNvPr id="41" name="TextBox 87">
                <a:extLst>
                  <a:ext uri="{FF2B5EF4-FFF2-40B4-BE49-F238E27FC236}">
                    <a16:creationId xmlns:a16="http://schemas.microsoft.com/office/drawing/2014/main" id="{A880BC1F-CBD1-6C4B-8D8D-C0DF88A250F8}"/>
                  </a:ext>
                </a:extLst>
              </p:cNvPr>
              <p:cNvSpPr txBox="1"/>
              <p:nvPr/>
            </p:nvSpPr>
            <p:spPr>
              <a:xfrm>
                <a:off x="7987080" y="4122099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579 cm</a:t>
                </a:r>
              </a:p>
            </p:txBody>
          </p:sp>
          <p:sp>
            <p:nvSpPr>
              <p:cNvPr id="42" name="Rounded Rectangle 88">
                <a:extLst>
                  <a:ext uri="{FF2B5EF4-FFF2-40B4-BE49-F238E27FC236}">
                    <a16:creationId xmlns:a16="http://schemas.microsoft.com/office/drawing/2014/main" id="{CA4D79C0-39CA-DC4D-9986-81B7B771736A}"/>
                  </a:ext>
                </a:extLst>
              </p:cNvPr>
              <p:cNvSpPr/>
              <p:nvPr/>
            </p:nvSpPr>
            <p:spPr>
              <a:xfrm>
                <a:off x="8148209" y="4202496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200"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CAAC95BC-3DB9-4047-BC7A-0B24C999E305}"/>
                </a:ext>
              </a:extLst>
            </p:cNvPr>
            <p:cNvGrpSpPr/>
            <p:nvPr/>
          </p:nvGrpSpPr>
          <p:grpSpPr>
            <a:xfrm>
              <a:off x="6608716" y="3469953"/>
              <a:ext cx="1748736" cy="635847"/>
              <a:chOff x="7987080" y="4122101"/>
              <a:chExt cx="1748736" cy="635847"/>
            </a:xfrm>
          </p:grpSpPr>
          <p:sp>
            <p:nvSpPr>
              <p:cNvPr id="39" name="TextBox 113">
                <a:extLst>
                  <a:ext uri="{FF2B5EF4-FFF2-40B4-BE49-F238E27FC236}">
                    <a16:creationId xmlns:a16="http://schemas.microsoft.com/office/drawing/2014/main" id="{190B96DA-6484-7147-BBF0-61049E4F9208}"/>
                  </a:ext>
                </a:extLst>
              </p:cNvPr>
              <p:cNvSpPr txBox="1"/>
              <p:nvPr/>
            </p:nvSpPr>
            <p:spPr>
              <a:xfrm>
                <a:off x="7987080" y="4122101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396 cm</a:t>
                </a:r>
              </a:p>
            </p:txBody>
          </p:sp>
          <p:sp>
            <p:nvSpPr>
              <p:cNvPr id="40" name="Rounded Rectangle 114">
                <a:extLst>
                  <a:ext uri="{FF2B5EF4-FFF2-40B4-BE49-F238E27FC236}">
                    <a16:creationId xmlns:a16="http://schemas.microsoft.com/office/drawing/2014/main" id="{79056353-8F54-B443-A50C-E708982CBFA4}"/>
                  </a:ext>
                </a:extLst>
              </p:cNvPr>
              <p:cNvSpPr/>
              <p:nvPr/>
            </p:nvSpPr>
            <p:spPr>
              <a:xfrm>
                <a:off x="8148209" y="4202496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20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D236CCB-88BF-5B41-A923-4141FF99473F}"/>
                </a:ext>
              </a:extLst>
            </p:cNvPr>
            <p:cNvGrpSpPr/>
            <p:nvPr/>
          </p:nvGrpSpPr>
          <p:grpSpPr>
            <a:xfrm>
              <a:off x="8981802" y="3469953"/>
              <a:ext cx="1748736" cy="635847"/>
              <a:chOff x="7987080" y="4122101"/>
              <a:chExt cx="1748736" cy="635847"/>
            </a:xfrm>
          </p:grpSpPr>
          <p:sp>
            <p:nvSpPr>
              <p:cNvPr id="37" name="TextBox 116">
                <a:extLst>
                  <a:ext uri="{FF2B5EF4-FFF2-40B4-BE49-F238E27FC236}">
                    <a16:creationId xmlns:a16="http://schemas.microsoft.com/office/drawing/2014/main" id="{E6F3D17B-8FEC-E640-8219-FBF6CECD1D50}"/>
                  </a:ext>
                </a:extLst>
              </p:cNvPr>
              <p:cNvSpPr txBox="1"/>
              <p:nvPr/>
            </p:nvSpPr>
            <p:spPr>
              <a:xfrm>
                <a:off x="7987080" y="4122101"/>
                <a:ext cx="1748736" cy="5778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ct val="150000"/>
                  </a:lnSpc>
                </a:pPr>
                <a:r>
                  <a:rPr lang="en-US" sz="2400" b="1" dirty="0">
                    <a:solidFill>
                      <a:schemeClr val="accent5">
                        <a:lumMod val="75000"/>
                      </a:schemeClr>
                    </a:solidFill>
                  </a:rPr>
                  <a:t>274 cm</a:t>
                </a:r>
              </a:p>
            </p:txBody>
          </p:sp>
          <p:sp>
            <p:nvSpPr>
              <p:cNvPr id="38" name="Rounded Rectangle 117">
                <a:extLst>
                  <a:ext uri="{FF2B5EF4-FFF2-40B4-BE49-F238E27FC236}">
                    <a16:creationId xmlns:a16="http://schemas.microsoft.com/office/drawing/2014/main" id="{B9F47A6B-685E-6E4E-8F7F-0C6924C8437C}"/>
                  </a:ext>
                </a:extLst>
              </p:cNvPr>
              <p:cNvSpPr/>
              <p:nvPr/>
            </p:nvSpPr>
            <p:spPr>
              <a:xfrm>
                <a:off x="8148209" y="4202496"/>
                <a:ext cx="1367252" cy="555452"/>
              </a:xfrm>
              <a:prstGeom prst="roundRect">
                <a:avLst/>
              </a:prstGeom>
              <a:noFill/>
              <a:ln w="76200" cmpd="dbl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vi-V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200"/>
              </a:p>
            </p:txBody>
          </p:sp>
        </p:grpSp>
      </p:grpSp>
      <p:sp>
        <p:nvSpPr>
          <p:cNvPr id="23" name="TextBox 118">
            <a:extLst>
              <a:ext uri="{FF2B5EF4-FFF2-40B4-BE49-F238E27FC236}">
                <a16:creationId xmlns:a16="http://schemas.microsoft.com/office/drawing/2014/main" id="{64DAB828-1078-DC44-83D6-D1EDFFD3BC36}"/>
              </a:ext>
            </a:extLst>
          </p:cNvPr>
          <p:cNvSpPr txBox="1"/>
          <p:nvPr/>
        </p:nvSpPr>
        <p:spPr>
          <a:xfrm>
            <a:off x="1260839" y="3698378"/>
            <a:ext cx="4120039" cy="130510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a) - Con </a:t>
            </a:r>
            <a:r>
              <a:rPr lang="en-US" sz="2800" dirty="0" err="1">
                <a:solidFill>
                  <a:prstClr val="black"/>
                </a:solidFill>
              </a:rPr>
              <a:t>vật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cao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    - Con </a:t>
            </a:r>
            <a:r>
              <a:rPr lang="en-US" sz="2800" dirty="0" err="1">
                <a:solidFill>
                  <a:prstClr val="black"/>
                </a:solidFill>
              </a:rPr>
              <a:t>vật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thấp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</p:txBody>
      </p:sp>
      <p:sp>
        <p:nvSpPr>
          <p:cNvPr id="24" name="TextBox 119">
            <a:extLst>
              <a:ext uri="{FF2B5EF4-FFF2-40B4-BE49-F238E27FC236}">
                <a16:creationId xmlns:a16="http://schemas.microsoft.com/office/drawing/2014/main" id="{41D0F473-7C7F-E048-BA6C-6FA1D0991A99}"/>
              </a:ext>
            </a:extLst>
          </p:cNvPr>
          <p:cNvSpPr txBox="1"/>
          <p:nvPr/>
        </p:nvSpPr>
        <p:spPr>
          <a:xfrm>
            <a:off x="1260839" y="5147615"/>
            <a:ext cx="9712852" cy="65877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b) </a:t>
            </a:r>
            <a:r>
              <a:rPr lang="en-US" sz="2800" dirty="0" err="1">
                <a:solidFill>
                  <a:prstClr val="black"/>
                </a:solidFill>
              </a:rPr>
              <a:t>Tên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các</a:t>
            </a:r>
            <a:r>
              <a:rPr lang="en-US" sz="2800" dirty="0">
                <a:solidFill>
                  <a:prstClr val="black"/>
                </a:solidFill>
              </a:rPr>
              <a:t> con </a:t>
            </a:r>
            <a:r>
              <a:rPr lang="en-US" sz="2800" dirty="0" err="1">
                <a:solidFill>
                  <a:prstClr val="black"/>
                </a:solidFill>
              </a:rPr>
              <a:t>vật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theo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thứ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tự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từ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thấp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đến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cao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1E76D8D-F4E6-9B4E-9F6D-3E257C8BDE94}"/>
              </a:ext>
            </a:extLst>
          </p:cNvPr>
          <p:cNvGrpSpPr/>
          <p:nvPr/>
        </p:nvGrpSpPr>
        <p:grpSpPr>
          <a:xfrm>
            <a:off x="5380878" y="3545046"/>
            <a:ext cx="3522007" cy="780975"/>
            <a:chOff x="5257781" y="3525684"/>
            <a:chExt cx="3522007" cy="780975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518A1617-3269-164C-B42F-60C322FD8F9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4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84" r="49591"/>
            <a:stretch/>
          </p:blipFill>
          <p:spPr>
            <a:xfrm>
              <a:off x="5257781" y="3525684"/>
              <a:ext cx="1136945" cy="780975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0BF1F39-6B88-B743-9188-9E5295D77A9B}"/>
                </a:ext>
              </a:extLst>
            </p:cNvPr>
            <p:cNvSpPr/>
            <p:nvPr/>
          </p:nvSpPr>
          <p:spPr>
            <a:xfrm>
              <a:off x="6499997" y="3642480"/>
              <a:ext cx="2279791" cy="65877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en-US" sz="2800" dirty="0" err="1">
                  <a:solidFill>
                    <a:srgbClr val="FF0000"/>
                  </a:solidFill>
                </a:rPr>
                <a:t>Hươu</a:t>
              </a:r>
              <a:r>
                <a:rPr lang="en-US" sz="2800" dirty="0">
                  <a:solidFill>
                    <a:srgbClr val="FF0000"/>
                  </a:solidFill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</a:rPr>
                <a:t>cao</a:t>
              </a:r>
              <a:r>
                <a:rPr lang="en-US" sz="2800" dirty="0">
                  <a:solidFill>
                    <a:srgbClr val="FF0000"/>
                  </a:solidFill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</a:rPr>
                <a:t>cổ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4E73CA3-6745-2D4E-BD3B-DA7C233BB5D6}"/>
              </a:ext>
            </a:extLst>
          </p:cNvPr>
          <p:cNvGrpSpPr/>
          <p:nvPr/>
        </p:nvGrpSpPr>
        <p:grpSpPr>
          <a:xfrm>
            <a:off x="5281315" y="4464140"/>
            <a:ext cx="2767169" cy="780975"/>
            <a:chOff x="5158218" y="4444778"/>
            <a:chExt cx="2767169" cy="78097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4D28829-3BEA-0240-99D8-5876E577E4A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47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090" t="332" r="74165" b="-332"/>
            <a:stretch/>
          </p:blipFill>
          <p:spPr>
            <a:xfrm>
              <a:off x="5158218" y="4444778"/>
              <a:ext cx="1136945" cy="780975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F2C6BA1-BC7D-3042-BD01-3944837AD8C8}"/>
                </a:ext>
              </a:extLst>
            </p:cNvPr>
            <p:cNvSpPr/>
            <p:nvPr/>
          </p:nvSpPr>
          <p:spPr>
            <a:xfrm>
              <a:off x="6499997" y="4505880"/>
              <a:ext cx="1425390" cy="65877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vi-V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>
                <a:lnSpc>
                  <a:spcPct val="150000"/>
                </a:lnSpc>
              </a:pPr>
              <a:r>
                <a:rPr lang="en-US" sz="2800" dirty="0" err="1">
                  <a:solidFill>
                    <a:srgbClr val="FF0000"/>
                  </a:solidFill>
                </a:rPr>
                <a:t>Đà</a:t>
              </a:r>
              <a:r>
                <a:rPr lang="en-US" sz="2800" dirty="0">
                  <a:solidFill>
                    <a:srgbClr val="FF0000"/>
                  </a:solidFill>
                </a:rPr>
                <a:t> </a:t>
              </a:r>
              <a:r>
                <a:rPr lang="en-US" sz="2800" dirty="0" err="1">
                  <a:solidFill>
                    <a:srgbClr val="FF0000"/>
                  </a:solidFill>
                </a:rPr>
                <a:t>điểu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2CAC358C-C85E-EC4C-88BC-855D145C0EAF}"/>
              </a:ext>
            </a:extLst>
          </p:cNvPr>
          <p:cNvSpPr/>
          <p:nvPr/>
        </p:nvSpPr>
        <p:spPr>
          <a:xfrm>
            <a:off x="1693279" y="5741624"/>
            <a:ext cx="5918608" cy="658770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2800" dirty="0" err="1">
                <a:solidFill>
                  <a:srgbClr val="FF0000"/>
                </a:solidFill>
              </a:rPr>
              <a:t>Đà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điểu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gấu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nâu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voi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hươu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cao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cổ</a:t>
            </a:r>
            <a:r>
              <a:rPr lang="en-US" sz="2800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354389" y="6570617"/>
            <a:ext cx="3265714" cy="182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885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>
            <a:extLst>
              <a:ext uri="{FF2B5EF4-FFF2-40B4-BE49-F238E27FC236}">
                <a16:creationId xmlns:a16="http://schemas.microsoft.com/office/drawing/2014/main" id="{936809D1-919F-8D4D-ACC8-B2C31E498FEB}"/>
              </a:ext>
            </a:extLst>
          </p:cNvPr>
          <p:cNvSpPr/>
          <p:nvPr/>
        </p:nvSpPr>
        <p:spPr>
          <a:xfrm>
            <a:off x="925965" y="501890"/>
            <a:ext cx="570588" cy="570588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dirty="0"/>
              <a:t>4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1EAAFE06-6983-9846-AB0C-DE6ECF3EB7D0}"/>
              </a:ext>
            </a:extLst>
          </p:cNvPr>
          <p:cNvSpPr txBox="1"/>
          <p:nvPr/>
        </p:nvSpPr>
        <p:spPr>
          <a:xfrm>
            <a:off x="1602300" y="419927"/>
            <a:ext cx="9663735" cy="130510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2800" dirty="0" err="1">
                <a:solidFill>
                  <a:prstClr val="black"/>
                </a:solidFill>
              </a:rPr>
              <a:t>Từ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tấm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thẻ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ghi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các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2, 3 </a:t>
            </a:r>
            <a:r>
              <a:rPr lang="en-US" sz="2800" dirty="0" err="1">
                <a:solidFill>
                  <a:prstClr val="black"/>
                </a:solidFill>
              </a:rPr>
              <a:t>và</a:t>
            </a:r>
            <a:r>
              <a:rPr lang="en-US" sz="2800" dirty="0">
                <a:solidFill>
                  <a:prstClr val="black"/>
                </a:solidFill>
              </a:rPr>
              <a:t> 5, </a:t>
            </a:r>
            <a:r>
              <a:rPr lang="en-US" sz="2800" dirty="0" err="1">
                <a:solidFill>
                  <a:prstClr val="black"/>
                </a:solidFill>
              </a:rPr>
              <a:t>mỗi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bạn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đã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tạo</a:t>
            </a:r>
            <a:r>
              <a:rPr lang="en-US" sz="2800" dirty="0">
                <a:solidFill>
                  <a:prstClr val="black"/>
                </a:solidFill>
              </a:rPr>
              <a:t> ra </a:t>
            </a:r>
            <a:r>
              <a:rPr lang="en-US" sz="2800" dirty="0" err="1">
                <a:solidFill>
                  <a:prstClr val="black"/>
                </a:solidFill>
              </a:rPr>
              <a:t>một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có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ba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chữ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rồi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viết</a:t>
            </a:r>
            <a:r>
              <a:rPr lang="en-US" sz="2800" dirty="0">
                <a:solidFill>
                  <a:prstClr val="black"/>
                </a:solidFill>
              </a:rPr>
              <a:t> ra </a:t>
            </a:r>
            <a:r>
              <a:rPr lang="en-US" sz="2800" dirty="0" err="1">
                <a:solidFill>
                  <a:prstClr val="black"/>
                </a:solidFill>
              </a:rPr>
              <a:t>giấy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348476-1CA8-EB4C-9330-9236C974E3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7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63101"/>
          <a:stretch/>
        </p:blipFill>
        <p:spPr>
          <a:xfrm>
            <a:off x="1602300" y="1725028"/>
            <a:ext cx="8560351" cy="2844092"/>
          </a:xfrm>
          <a:prstGeom prst="rect">
            <a:avLst/>
          </a:prstGeom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D622C220-C414-D44A-B9AE-EE83D8B7836D}"/>
              </a:ext>
            </a:extLst>
          </p:cNvPr>
          <p:cNvSpPr txBox="1"/>
          <p:nvPr/>
        </p:nvSpPr>
        <p:spPr>
          <a:xfrm>
            <a:off x="1266205" y="4465274"/>
            <a:ext cx="4454109" cy="19514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lvl="0" indent="-514350">
              <a:lnSpc>
                <a:spcPct val="150000"/>
              </a:lnSpc>
              <a:buAutoNum type="alphaLcParenR"/>
            </a:pPr>
            <a:r>
              <a:rPr lang="en-US" sz="2800" dirty="0" err="1">
                <a:solidFill>
                  <a:prstClr val="black"/>
                </a:solidFill>
              </a:rPr>
              <a:t>Trong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bốn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trên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  <a:p>
            <a:pPr marL="457200" lvl="0" indent="-457200">
              <a:lnSpc>
                <a:spcPct val="150000"/>
              </a:lnSpc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lớn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 </a:t>
            </a:r>
          </a:p>
          <a:p>
            <a:pPr marL="457200" lvl="0" indent="-457200">
              <a:lnSpc>
                <a:spcPct val="150000"/>
              </a:lnSpc>
              <a:buFontTx/>
              <a:buChar char="-"/>
            </a:pP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bé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là</a:t>
            </a:r>
            <a:r>
              <a:rPr lang="en-US" sz="2800" dirty="0">
                <a:solidFill>
                  <a:prstClr val="black"/>
                </a:solidFill>
              </a:rPr>
              <a:t>:  </a:t>
            </a: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D83E2F3A-19B4-9345-9971-3E11595A8FF3}"/>
              </a:ext>
            </a:extLst>
          </p:cNvPr>
          <p:cNvSpPr txBox="1"/>
          <p:nvPr/>
        </p:nvSpPr>
        <p:spPr>
          <a:xfrm>
            <a:off x="4253021" y="5232423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200" dirty="0">
                <a:solidFill>
                  <a:srgbClr val="FF0000"/>
                </a:solidFill>
              </a:rPr>
              <a:t>352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05ED6F9D-D2FB-134E-ACA1-1944FB556E72}"/>
              </a:ext>
            </a:extLst>
          </p:cNvPr>
          <p:cNvSpPr txBox="1"/>
          <p:nvPr/>
        </p:nvSpPr>
        <p:spPr>
          <a:xfrm>
            <a:off x="4253021" y="5883373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200" dirty="0">
                <a:solidFill>
                  <a:srgbClr val="FF0000"/>
                </a:solidFill>
              </a:rPr>
              <a:t>235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BB557571-038D-4E4B-BFF7-99AFEE7D2CE1}"/>
              </a:ext>
            </a:extLst>
          </p:cNvPr>
          <p:cNvCxnSpPr>
            <a:stCxn id="8" idx="2"/>
          </p:cNvCxnSpPr>
          <p:nvPr/>
        </p:nvCxnSpPr>
        <p:spPr>
          <a:xfrm flipH="1">
            <a:off x="5882475" y="4569120"/>
            <a:ext cx="1" cy="1996542"/>
          </a:xfrm>
          <a:prstGeom prst="line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BD1DA84-7D1A-ED4A-A991-03CB7809B4F9}"/>
              </a:ext>
            </a:extLst>
          </p:cNvPr>
          <p:cNvSpPr txBox="1"/>
          <p:nvPr/>
        </p:nvSpPr>
        <p:spPr>
          <a:xfrm>
            <a:off x="6260234" y="4465274"/>
            <a:ext cx="4454109" cy="130510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50000"/>
              </a:lnSpc>
            </a:pPr>
            <a:r>
              <a:rPr lang="en-US" sz="2800" dirty="0">
                <a:solidFill>
                  <a:prstClr val="black"/>
                </a:solidFill>
              </a:rPr>
              <a:t>b) </a:t>
            </a:r>
            <a:r>
              <a:rPr lang="en-US" sz="2800" dirty="0" err="1">
                <a:solidFill>
                  <a:prstClr val="black"/>
                </a:solidFill>
              </a:rPr>
              <a:t>Hãy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tạo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một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lớn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hơn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bốn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số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trên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5121EA-5C67-AE44-852A-C8F4763B8091}"/>
              </a:ext>
            </a:extLst>
          </p:cNvPr>
          <p:cNvSpPr txBox="1"/>
          <p:nvPr/>
        </p:nvSpPr>
        <p:spPr>
          <a:xfrm>
            <a:off x="7635819" y="5883373"/>
            <a:ext cx="9813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200" dirty="0">
                <a:solidFill>
                  <a:srgbClr val="FF0000"/>
                </a:solidFill>
              </a:rPr>
              <a:t>523,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843A79-70BD-EF41-85A4-FECE4864B2A0}"/>
              </a:ext>
            </a:extLst>
          </p:cNvPr>
          <p:cNvSpPr txBox="1"/>
          <p:nvPr/>
        </p:nvSpPr>
        <p:spPr>
          <a:xfrm>
            <a:off x="8642636" y="5883373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vi-V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VN" sz="3200" dirty="0">
                <a:solidFill>
                  <a:srgbClr val="FF0000"/>
                </a:solidFill>
              </a:rPr>
              <a:t>532</a:t>
            </a:r>
          </a:p>
        </p:txBody>
      </p:sp>
    </p:spTree>
    <p:extLst>
      <p:ext uri="{BB962C8B-B14F-4D97-AF65-F5344CB8AC3E}">
        <p14:creationId xmlns:p14="http://schemas.microsoft.com/office/powerpoint/2010/main" val="95926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23C01-F1C3-4F4A-A585-43D56DAAB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8108" y="1830197"/>
            <a:ext cx="10515600" cy="1325563"/>
          </a:xfrm>
        </p:spPr>
        <p:txBody>
          <a:bodyPr>
            <a:normAutofit/>
          </a:bodyPr>
          <a:lstStyle/>
          <a:p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Củng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cố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bài</a:t>
            </a:r>
            <a:r>
              <a:rPr lang="en-US" sz="6600" b="1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6600" b="1" dirty="0" err="1">
                <a:solidFill>
                  <a:srgbClr val="0070C0"/>
                </a:solidFill>
                <a:latin typeface="UTM Avo" panose="02040603050506020204" pitchFamily="18" charset="0"/>
              </a:rPr>
              <a:t>học</a:t>
            </a:r>
            <a:endParaRPr lang="en-US" sz="6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1A7052F-57EE-4025-9847-16EE610FAB80}"/>
              </a:ext>
            </a:extLst>
          </p:cNvPr>
          <p:cNvSpPr txBox="1"/>
          <p:nvPr/>
        </p:nvSpPr>
        <p:spPr>
          <a:xfrm>
            <a:off x="8942603" y="6581001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8752115" y="6628060"/>
            <a:ext cx="3265714" cy="1828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567301" y="26137"/>
            <a:ext cx="1359088" cy="168509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199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1888" y="6107047"/>
            <a:ext cx="1371599" cy="750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npan-Man-s-March-Various-Artist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5083" y="3048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38600" y="2590801"/>
            <a:ext cx="4773168" cy="1086209"/>
          </a:xfrm>
          <a:prstGeom prst="rect">
            <a:avLst/>
          </a:prstGeom>
          <a:noFill/>
        </p:spPr>
        <p:txBody>
          <a:bodyPr>
            <a:prstTxWarp prst="textStop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/>
                </a:solidFill>
                <a:effectLst>
                  <a:outerShdw blurRad="12700" dist="38100" dir="2700000" algn="tl" rotWithShape="0">
                    <a:srgbClr val="4BACC6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Ôn và khởi động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515" numSld="8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>
                <a:lumMod val="50000"/>
              </a:schemeClr>
            </a:gs>
            <a:gs pos="48000">
              <a:schemeClr val="accent6">
                <a:lumMod val="97000"/>
                <a:lumOff val="3000"/>
              </a:schemeClr>
            </a:gs>
            <a:gs pos="100000">
              <a:schemeClr val="accent6">
                <a:lumMod val="60000"/>
                <a:lumOff val="40000"/>
              </a:schemeClr>
            </a:gs>
          </a:gsLst>
          <a:lin ang="156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53516" y1="19518" x2="55273" y2="19956"/>
                        <a14:foregroundMark x1="53320" y1="41228" x2="52930" y2="43421"/>
                        <a14:foregroundMark x1="81836" y1="35088" x2="83984" y2="39693"/>
                        <a14:foregroundMark x1="88281" y1="33772" x2="88672" y2="36623"/>
                        <a14:foregroundMark x1="87109" y1="38158" x2="87305" y2="43202"/>
                        <a14:foregroundMark x1="23438" y1="31140" x2="21289" y2="32895"/>
                        <a14:foregroundMark x1="50977" y1="25219" x2="48828" y2="26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33" t="16815" r="16324" b="53562"/>
          <a:stretch>
            <a:fillRect/>
          </a:stretch>
        </p:blipFill>
        <p:spPr>
          <a:xfrm>
            <a:off x="1981200" y="-114407"/>
            <a:ext cx="8686800" cy="1732090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>
            <a:fillRect/>
          </a:stretch>
        </p:blipFill>
        <p:spPr>
          <a:xfrm>
            <a:off x="9296873" y="-273484"/>
            <a:ext cx="1851860" cy="3086891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" b="99000" l="10000" r="93375">
                        <a14:backgroundMark x1="46875" y1="53000" x2="46500" y2="54500"/>
                        <a14:backgroundMark x1="51500" y1="51375" x2="52000" y2="53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606" t="2578" r="9639"/>
          <a:stretch>
            <a:fillRect/>
          </a:stretch>
        </p:blipFill>
        <p:spPr>
          <a:xfrm rot="163765">
            <a:off x="637710" y="326556"/>
            <a:ext cx="2359139" cy="3932481"/>
          </a:xfrm>
          <a:prstGeom prst="rect">
            <a:avLst/>
          </a:prstGeom>
        </p:spPr>
      </p:pic>
      <p:sp>
        <p:nvSpPr>
          <p:cNvPr id="20" name="Cloud 19"/>
          <p:cNvSpPr/>
          <p:nvPr/>
        </p:nvSpPr>
        <p:spPr>
          <a:xfrm>
            <a:off x="2699865" y="199979"/>
            <a:ext cx="883324" cy="37468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Cloud 20"/>
          <p:cNvSpPr/>
          <p:nvPr/>
        </p:nvSpPr>
        <p:spPr>
          <a:xfrm>
            <a:off x="4371838" y="139627"/>
            <a:ext cx="600441" cy="18734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Cloud 21"/>
          <p:cNvSpPr/>
          <p:nvPr/>
        </p:nvSpPr>
        <p:spPr>
          <a:xfrm>
            <a:off x="8342579" y="79276"/>
            <a:ext cx="851391" cy="30804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val 27">
            <a:hlinkClick r:id="rId8" action="ppaction://hlinksldjump"/>
          </p:cNvPr>
          <p:cNvSpPr/>
          <p:nvPr/>
        </p:nvSpPr>
        <p:spPr>
          <a:xfrm>
            <a:off x="4610493" y="2432018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29" name="Oval 28">
            <a:hlinkClick r:id="rId9" action="ppaction://hlinksldjump"/>
          </p:cNvPr>
          <p:cNvSpPr/>
          <p:nvPr/>
        </p:nvSpPr>
        <p:spPr>
          <a:xfrm>
            <a:off x="9502917" y="2971799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1" name="Oval 30">
            <a:hlinkClick r:id="rId10" action="ppaction://hlinksldjump"/>
          </p:cNvPr>
          <p:cNvSpPr/>
          <p:nvPr/>
        </p:nvSpPr>
        <p:spPr>
          <a:xfrm>
            <a:off x="6068397" y="5650340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2" name="Oval 31">
            <a:hlinkClick r:id="rId11" action="ppaction://hlinksldjump"/>
          </p:cNvPr>
          <p:cNvSpPr/>
          <p:nvPr/>
        </p:nvSpPr>
        <p:spPr>
          <a:xfrm>
            <a:off x="2607561" y="6305336"/>
            <a:ext cx="412088" cy="4254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pic>
        <p:nvPicPr>
          <p:cNvPr id="40" name="Picture 3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2139" y="1412586"/>
            <a:ext cx="600441" cy="37191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538" b="97615" l="9953" r="98460">
                        <a14:foregroundMark x1="55332" y1="27077" x2="58649" y2="28846"/>
                        <a14:foregroundMark x1="71564" y1="28462" x2="75355" y2="31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053998" y="891200"/>
            <a:ext cx="725628" cy="15017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58" b="90575" l="1438" r="96965">
                        <a14:foregroundMark x1="18850" y1="10863" x2="37700" y2="45687"/>
                        <a14:foregroundMark x1="31629" y1="41534" x2="37380" y2="67732"/>
                        <a14:foregroundMark x1="27157" y1="64696" x2="41374" y2="46805"/>
                        <a14:foregroundMark x1="29393" y1="22524" x2="30990" y2="27636"/>
                        <a14:foregroundMark x1="20767" y1="22045" x2="21246" y2="27796"/>
                        <a14:foregroundMark x1="19808" y1="13578" x2="16933" y2="21086"/>
                        <a14:foregroundMark x1="36741" y1="20767" x2="39617" y2="21086"/>
                        <a14:foregroundMark x1="36102" y1="26198" x2="37859" y2="32428"/>
                        <a14:foregroundMark x1="43291" y1="29393" x2="46805" y2="31310"/>
                        <a14:foregroundMark x1="44409" y1="45527" x2="48083" y2="43610"/>
                        <a14:foregroundMark x1="49042" y1="41534" x2="50479" y2="44089"/>
                        <a14:foregroundMark x1="27157" y1="80990" x2="30032" y2="84665"/>
                        <a14:foregroundMark x1="35623" y1="79233" x2="37061" y2="82907"/>
                        <a14:foregroundMark x1="55591" y1="65016" x2="57668" y2="64537"/>
                        <a14:foregroundMark x1="60224" y1="63099" x2="64217" y2="68211"/>
                        <a14:foregroundMark x1="57508" y1="74281" x2="62300" y2="74441"/>
                        <a14:foregroundMark x1="55751" y1="70288" x2="58307" y2="7524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657" t="3146" r="10901" b="9984"/>
          <a:stretch>
            <a:fillRect/>
          </a:stretch>
        </p:blipFill>
        <p:spPr>
          <a:xfrm>
            <a:off x="1474081" y="3352800"/>
            <a:ext cx="1824781" cy="2286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7759" b="96552" l="1250" r="92841">
                        <a14:foregroundMark x1="32159" y1="68448" x2="32500" y2="71724"/>
                        <a14:foregroundMark x1="81932" y1="65862" x2="81705" y2="67414"/>
                        <a14:foregroundMark x1="81250" y1="64655" x2="80227" y2="65172"/>
                        <a14:backgroundMark x1="21364" y1="48103" x2="21364" y2="49138"/>
                        <a14:backgroundMark x1="76591" y1="52931" x2="79205" y2="556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172" t="4464" r="10893"/>
          <a:stretch>
            <a:fillRect/>
          </a:stretch>
        </p:blipFill>
        <p:spPr>
          <a:xfrm>
            <a:off x="5543714" y="2731775"/>
            <a:ext cx="2186690" cy="22480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6385" r="99077">
                        <a14:foregroundMark x1="56615" y1="25385" x2="55846" y2="39308"/>
                        <a14:foregroundMark x1="43077" y1="30462" x2="50769" y2="40000"/>
                        <a14:foregroundMark x1="57692" y1="30462" x2="59538" y2="39308"/>
                        <a14:foregroundMark x1="45231" y1="88000" x2="41231" y2="89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04" r="19395"/>
          <a:stretch>
            <a:fillRect/>
          </a:stretch>
        </p:blipFill>
        <p:spPr>
          <a:xfrm flipH="1">
            <a:off x="4303258" y="1011179"/>
            <a:ext cx="737603" cy="113650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1" cstate="print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8538" l="0" r="94308">
                        <a14:foregroundMark x1="10615" y1="13538" x2="35000" y2="58385"/>
                        <a14:foregroundMark x1="22154" y1="47154" x2="40308" y2="63308"/>
                        <a14:foregroundMark x1="30692" y1="61385" x2="36000" y2="67615"/>
                        <a14:foregroundMark x1="23769" y1="66615" x2="40923" y2="67923"/>
                        <a14:foregroundMark x1="35692" y1="70615" x2="37615" y2="76154"/>
                        <a14:foregroundMark x1="38923" y1="79846" x2="41923" y2="84462"/>
                        <a14:foregroundMark x1="29077" y1="39615" x2="34000" y2="41923"/>
                        <a14:foregroundMark x1="25769" y1="63308" x2="20154" y2="67308"/>
                        <a14:foregroundMark x1="17538" y1="77538" x2="17538" y2="79462"/>
                        <a14:foregroundMark x1="11615" y1="42923" x2="10308" y2="45231"/>
                        <a14:foregroundMark x1="77231" y1="38308" x2="77538" y2="45846"/>
                        <a14:foregroundMark x1="61692" y1="54769" x2="70615" y2="66000"/>
                        <a14:foregroundMark x1="70308" y1="58077" x2="65692" y2="72538"/>
                        <a14:foregroundMark x1="68308" y1="55077" x2="65692" y2="62692"/>
                        <a14:foregroundMark x1="59692" y1="65615" x2="67615" y2="71538"/>
                        <a14:foregroundMark x1="61077" y1="60000" x2="62385" y2="65615"/>
                        <a14:foregroundMark x1="71615" y1="60385" x2="68923" y2="70231"/>
                        <a14:foregroundMark x1="84462" y1="78462" x2="89077" y2="78846"/>
                        <a14:foregroundMark x1="17538" y1="42923" x2="24154" y2="64615"/>
                        <a14:foregroundMark x1="26462" y1="71538" x2="21462" y2="77846"/>
                        <a14:foregroundMark x1="19538" y1="76154" x2="19538" y2="78462"/>
                        <a14:backgroundMark x1="27769" y1="80769" x2="25769" y2="90000"/>
                        <a14:backgroundMark x1="30385" y1="84077" x2="37000" y2="98923"/>
                        <a14:backgroundMark x1="33385" y1="80154" x2="34692" y2="95308"/>
                        <a14:backgroundMark x1="52154" y1="79462" x2="53769" y2="97923"/>
                        <a14:backgroundMark x1="31692" y1="91385" x2="88769" y2="91692"/>
                        <a14:backgroundMark x1="77846" y1="85769" x2="91077" y2="92692"/>
                        <a14:backgroundMark x1="92385" y1="83462" x2="90385" y2="886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160" y="944661"/>
            <a:ext cx="1346044" cy="134604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3674" b="89936" l="9904" r="95847">
                        <a14:backgroundMark x1="62300" y1="69329" x2="75399" y2="71086"/>
                        <a14:backgroundMark x1="60543" y1="65815" x2="72524" y2="87540"/>
                        <a14:backgroundMark x1="77157" y1="60703" x2="77157" y2="83546"/>
                        <a14:backgroundMark x1="59425" y1="64217" x2="80032" y2="595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915" t="4153" r="25046" b="9639"/>
          <a:stretch>
            <a:fillRect/>
          </a:stretch>
        </p:blipFill>
        <p:spPr>
          <a:xfrm flipH="1">
            <a:off x="2813605" y="3226095"/>
            <a:ext cx="1273988" cy="217376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92610" l="36700" r="100000">
                        <a14:foregroundMark x1="52200" y1="51056" x2="55400" y2="69866"/>
                        <a14:foregroundMark x1="66900" y1="15643" x2="66700" y2="20345"/>
                        <a14:foregroundMark x1="72200" y1="14107" x2="75200" y2="21497"/>
                        <a14:foregroundMark x1="47400" y1="59789" x2="49000" y2="86084"/>
                        <a14:foregroundMark x1="43300" y1="63052" x2="46600" y2="86660"/>
                        <a14:foregroundMark x1="57500" y1="67083" x2="52600" y2="90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538" b="4406"/>
          <a:stretch>
            <a:fillRect/>
          </a:stretch>
        </p:blipFill>
        <p:spPr>
          <a:xfrm flipH="1">
            <a:off x="8794783" y="1111479"/>
            <a:ext cx="1004181" cy="1507273"/>
          </a:xfrm>
          <a:prstGeom prst="rect">
            <a:avLst/>
          </a:prstGeom>
        </p:spPr>
      </p:pic>
      <p:grpSp>
        <p:nvGrpSpPr>
          <p:cNvPr id="56" name="Group 55"/>
          <p:cNvGrpSpPr/>
          <p:nvPr/>
        </p:nvGrpSpPr>
        <p:grpSpPr>
          <a:xfrm>
            <a:off x="2154233" y="5659007"/>
            <a:ext cx="1296366" cy="741793"/>
            <a:chOff x="268695" y="5485181"/>
            <a:chExt cx="1391225" cy="83576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 rotWithShape="1">
            <a:blip r:embed="rId27" cstate="print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>
              <a:fillRect/>
            </a:stretch>
          </p:blipFill>
          <p:spPr>
            <a:xfrm rot="5400000" flipV="1">
              <a:off x="656598" y="5656605"/>
              <a:ext cx="209549" cy="539225"/>
            </a:xfrm>
            <a:prstGeom prst="rect">
              <a:avLst/>
            </a:prstGeom>
          </p:spPr>
        </p:pic>
        <p:pic>
          <p:nvPicPr>
            <p:cNvPr id="1031" name="Picture 7"/>
            <p:cNvPicPr>
              <a:picLocks noChangeAspect="1" noChangeArrowheads="1"/>
            </p:cNvPicPr>
            <p:nvPr/>
          </p:nvPicPr>
          <p:blipFill rotWithShape="1">
            <a:blip r:embed="rId29" cstate="print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ackgroundRemoval t="5273" b="98633" l="9961" r="97266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172" t="3065" r="10979"/>
            <a:stretch>
              <a:fillRect/>
            </a:stretch>
          </p:blipFill>
          <p:spPr bwMode="auto">
            <a:xfrm>
              <a:off x="1083561" y="5485181"/>
              <a:ext cx="576359" cy="8357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7" name="Picture 56"/>
            <p:cNvPicPr>
              <a:picLocks noChangeAspect="1"/>
            </p:cNvPicPr>
            <p:nvPr/>
          </p:nvPicPr>
          <p:blipFill rotWithShape="1">
            <a:blip r:embed="rId31" cstate="print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ackgroundRemoval t="73462" b="97308" l="2014" r="19668">
                          <a14:foregroundMark x1="7227" y1="76462" x2="8531" y2="80231"/>
                          <a14:foregroundMark x1="7583" y1="92077" x2="12678" y2="92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117" r="81009" b="5279"/>
            <a:stretch>
              <a:fillRect/>
            </a:stretch>
          </p:blipFill>
          <p:spPr>
            <a:xfrm rot="2701250" flipH="1" flipV="1">
              <a:off x="571620" y="5390807"/>
              <a:ext cx="385090" cy="990939"/>
            </a:xfrm>
            <a:prstGeom prst="rect">
              <a:avLst/>
            </a:prstGeom>
          </p:spPr>
        </p:pic>
      </p:grpSp>
      <p:grpSp>
        <p:nvGrpSpPr>
          <p:cNvPr id="60" name="Group 59"/>
          <p:cNvGrpSpPr/>
          <p:nvPr/>
        </p:nvGrpSpPr>
        <p:grpSpPr>
          <a:xfrm>
            <a:off x="4365504" y="2102425"/>
            <a:ext cx="1428762" cy="432840"/>
            <a:chOff x="2841504" y="2102425"/>
            <a:chExt cx="1428762" cy="336984"/>
          </a:xfrm>
        </p:grpSpPr>
        <p:grpSp>
          <p:nvGrpSpPr>
            <p:cNvPr id="48" name="Group 47"/>
            <p:cNvGrpSpPr/>
            <p:nvPr/>
          </p:nvGrpSpPr>
          <p:grpSpPr>
            <a:xfrm>
              <a:off x="3515357" y="2148928"/>
              <a:ext cx="754909" cy="290481"/>
              <a:chOff x="3148058" y="2171641"/>
              <a:chExt cx="754909" cy="290481"/>
            </a:xfrm>
          </p:grpSpPr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>
                <a:fillRect/>
              </a:stretch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53" name="Picture 52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>
                <a:fillRect/>
              </a:stretch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  <p:grpSp>
          <p:nvGrpSpPr>
            <p:cNvPr id="61" name="Group 60"/>
            <p:cNvGrpSpPr/>
            <p:nvPr/>
          </p:nvGrpSpPr>
          <p:grpSpPr>
            <a:xfrm>
              <a:off x="2841504" y="2102425"/>
              <a:ext cx="754909" cy="290481"/>
              <a:chOff x="3148058" y="2171641"/>
              <a:chExt cx="754909" cy="290481"/>
            </a:xfrm>
          </p:grpSpPr>
          <p:pic>
            <p:nvPicPr>
              <p:cNvPr id="62" name="Picture 61"/>
              <p:cNvPicPr>
                <a:picLocks noChangeAspect="1"/>
              </p:cNvPicPr>
              <p:nvPr/>
            </p:nvPicPr>
            <p:blipFill rotWithShape="1">
              <a:blip r:embed="rId33" cstate="print">
                <a:extLst>
                  <a:ext uri="{BEBA8EAE-BF5A-486C-A8C5-ECC9F3942E4B}">
                    <a14:imgProps xmlns:a14="http://schemas.microsoft.com/office/drawing/2010/main">
                      <a14:imgLayer r:embed="rId34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>
                <a:fillRect/>
              </a:stretch>
            </p:blipFill>
            <p:spPr>
              <a:xfrm>
                <a:off x="3393047" y="2171641"/>
                <a:ext cx="509920" cy="290481"/>
              </a:xfrm>
              <a:prstGeom prst="rect">
                <a:avLst/>
              </a:prstGeom>
            </p:spPr>
          </p:pic>
          <p:pic>
            <p:nvPicPr>
              <p:cNvPr id="63" name="Picture 62"/>
              <p:cNvPicPr>
                <a:picLocks noChangeAspect="1"/>
              </p:cNvPicPr>
              <p:nvPr/>
            </p:nvPicPr>
            <p:blipFill rotWithShape="1">
              <a:blip r:embed="rId35" cstate="print">
                <a:extLst>
                  <a:ext uri="{BEBA8EAE-BF5A-486C-A8C5-ECC9F3942E4B}">
                    <a14:imgProps xmlns:a14="http://schemas.microsoft.com/office/drawing/2010/main">
                      <a14:imgLayer r:embed="rId36">
                        <a14:imgEffect>
                          <a14:backgroundRemoval t="84462" b="100000" l="23934" r="69076">
                            <a14:foregroundMark x1="56991" y1="90000" x2="60664" y2="90000"/>
                            <a14:foregroundMark x1="38507" y1="90538" x2="42299" y2="90846"/>
                            <a14:foregroundMark x1="46682" y1="88538" x2="50474" y2="88538"/>
                            <a14:foregroundMark x1="34834" y1="87923" x2="40403" y2="86769"/>
                            <a14:foregroundMark x1="28910" y1="90692" x2="30332" y2="90846"/>
                            <a14:foregroundMark x1="34360" y1="95231" x2="36256" y2="94308"/>
                            <a14:foregroundMark x1="43720" y1="96923" x2="45142" y2="97231"/>
                            <a14:foregroundMark x1="50948" y1="96462" x2="53318" y2="94154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6696" t="84811" r="32236"/>
              <a:stretch>
                <a:fillRect/>
              </a:stretch>
            </p:blipFill>
            <p:spPr>
              <a:xfrm>
                <a:off x="3148058" y="2171641"/>
                <a:ext cx="471700" cy="268709"/>
              </a:xfrm>
              <a:prstGeom prst="rect">
                <a:avLst/>
              </a:prstGeom>
            </p:spPr>
          </p:pic>
        </p:grpSp>
      </p:grpSp>
      <p:grpSp>
        <p:nvGrpSpPr>
          <p:cNvPr id="55" name="Group 54"/>
          <p:cNvGrpSpPr/>
          <p:nvPr/>
        </p:nvGrpSpPr>
        <p:grpSpPr>
          <a:xfrm>
            <a:off x="5275208" y="4704323"/>
            <a:ext cx="1168745" cy="773532"/>
            <a:chOff x="4546255" y="4794241"/>
            <a:chExt cx="912992" cy="540834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7" cstate="print">
              <a:extLst>
                <a:ext uri="{BEBA8EAE-BF5A-486C-A8C5-ECC9F3942E4B}">
                  <a14:imgProps xmlns:a14="http://schemas.microsoft.com/office/drawing/2010/main">
                    <a14:imgLayer r:embed="rId38">
                      <a14:imgEffect>
                        <a14:backgroundRemoval t="31250" b="73125" l="15156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822" t="31361" r="12651" b="27196"/>
            <a:stretch>
              <a:fillRect/>
            </a:stretch>
          </p:blipFill>
          <p:spPr bwMode="auto">
            <a:xfrm>
              <a:off x="4546255" y="4935629"/>
              <a:ext cx="324692" cy="18812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30" name="Picture 6"/>
            <p:cNvPicPr>
              <a:picLocks noChangeAspect="1" noChangeArrowheads="1"/>
            </p:cNvPicPr>
            <p:nvPr/>
          </p:nvPicPr>
          <p:blipFill rotWithShape="1">
            <a:blip r:embed="rId39" cstate="print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ackgroundRemoval t="6308" b="100000" l="10000" r="95846">
                          <a14:foregroundMark x1="36077" y1="36846" x2="37846" y2="44154"/>
                          <a14:foregroundMark x1="55462" y1="36385" x2="59308" y2="42385"/>
                          <a14:foregroundMark x1="62308" y1="38538" x2="61462" y2="42000"/>
                          <a14:foregroundMark x1="45538" y1="42385" x2="51154" y2="42846"/>
                          <a14:foregroundMark x1="60154" y1="12385" x2="49846" y2="1876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01" t="7404" r="27681"/>
            <a:stretch>
              <a:fillRect/>
            </a:stretch>
          </p:blipFill>
          <p:spPr bwMode="auto">
            <a:xfrm rot="17886312" flipH="1">
              <a:off x="5003292" y="4621062"/>
              <a:ext cx="282776" cy="6291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1" name="Cloud 50"/>
            <p:cNvSpPr/>
            <p:nvPr/>
          </p:nvSpPr>
          <p:spPr>
            <a:xfrm>
              <a:off x="4821873" y="5081996"/>
              <a:ext cx="269224" cy="253079"/>
            </a:xfrm>
            <a:prstGeom prst="clou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8687183" y="2581611"/>
            <a:ext cx="1111780" cy="390188"/>
            <a:chOff x="6629400" y="2640529"/>
            <a:chExt cx="958712" cy="306117"/>
          </a:xfrm>
        </p:grpSpPr>
        <p:grpSp>
          <p:nvGrpSpPr>
            <p:cNvPr id="49" name="Group 48"/>
            <p:cNvGrpSpPr/>
            <p:nvPr/>
          </p:nvGrpSpPr>
          <p:grpSpPr>
            <a:xfrm>
              <a:off x="7167587" y="2703864"/>
              <a:ext cx="420525" cy="242782"/>
              <a:chOff x="10049021" y="3553103"/>
              <a:chExt cx="990939" cy="385090"/>
            </a:xfrm>
          </p:grpSpPr>
          <p:pic>
            <p:nvPicPr>
              <p:cNvPr id="58" name="Picture 57"/>
              <p:cNvPicPr>
                <a:picLocks noChangeAspect="1"/>
              </p:cNvPicPr>
              <p:nvPr/>
            </p:nvPicPr>
            <p:blipFill rotWithShape="1">
              <a:blip r:embed="rId41" cstate="print">
                <a:extLst>
                  <a:ext uri="{BEBA8EAE-BF5A-486C-A8C5-ECC9F3942E4B}">
                    <a14:imgProps xmlns:a14="http://schemas.microsoft.com/office/drawing/2010/main">
                      <a14:imgLayer r:embed="rId42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>
                <a:fillRect/>
              </a:stretch>
            </p:blipFill>
            <p:spPr>
              <a:xfrm rot="5400000" flipV="1">
                <a:off x="10451839" y="3470353"/>
                <a:ext cx="209549" cy="539225"/>
              </a:xfrm>
              <a:prstGeom prst="rect">
                <a:avLst/>
              </a:prstGeom>
            </p:spPr>
          </p:pic>
          <p:pic>
            <p:nvPicPr>
              <p:cNvPr id="59" name="Picture 58"/>
              <p:cNvPicPr>
                <a:picLocks noChangeAspect="1"/>
              </p:cNvPicPr>
              <p:nvPr/>
            </p:nvPicPr>
            <p:blipFill rotWithShape="1">
              <a:blip r:embed="rId43" cstate="print">
                <a:extLst>
                  <a:ext uri="{BEBA8EAE-BF5A-486C-A8C5-ECC9F3942E4B}">
                    <a14:imgProps xmlns:a14="http://schemas.microsoft.com/office/drawing/2010/main">
                      <a14:imgLayer r:embed="rId44">
                        <a14:imgEffect>
                          <a14:backgroundRemoval t="73462" b="97308" l="2014" r="19668">
                            <a14:foregroundMark x1="7227" y1="76462" x2="8531" y2="80231"/>
                            <a14:foregroundMark x1="7583" y1="92077" x2="12678" y2="92769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75117" r="81009" b="5279"/>
              <a:stretch>
                <a:fillRect/>
              </a:stretch>
            </p:blipFill>
            <p:spPr>
              <a:xfrm rot="2701250" flipH="1" flipV="1">
                <a:off x="10351946" y="3250178"/>
                <a:ext cx="385090" cy="990939"/>
              </a:xfrm>
              <a:prstGeom prst="rect">
                <a:avLst/>
              </a:prstGeom>
            </p:spPr>
          </p:pic>
        </p:grpSp>
        <p:grpSp>
          <p:nvGrpSpPr>
            <p:cNvPr id="64" name="Group 63"/>
            <p:cNvGrpSpPr/>
            <p:nvPr/>
          </p:nvGrpSpPr>
          <p:grpSpPr>
            <a:xfrm>
              <a:off x="6629400" y="2640529"/>
              <a:ext cx="724174" cy="242782"/>
              <a:chOff x="7426976" y="2692016"/>
              <a:chExt cx="724174" cy="242782"/>
            </a:xfrm>
          </p:grpSpPr>
          <p:sp>
            <p:nvSpPr>
              <p:cNvPr id="66" name="Cloud 65"/>
              <p:cNvSpPr/>
              <p:nvPr/>
            </p:nvSpPr>
            <p:spPr>
              <a:xfrm>
                <a:off x="7426976" y="2726968"/>
                <a:ext cx="139853" cy="126540"/>
              </a:xfrm>
              <a:prstGeom prst="cloud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74" name="Group 73"/>
              <p:cNvGrpSpPr/>
              <p:nvPr/>
            </p:nvGrpSpPr>
            <p:grpSpPr>
              <a:xfrm>
                <a:off x="7730625" y="2692016"/>
                <a:ext cx="420525" cy="242782"/>
                <a:chOff x="10049021" y="3553103"/>
                <a:chExt cx="990939" cy="385090"/>
              </a:xfrm>
            </p:grpSpPr>
            <p:pic>
              <p:nvPicPr>
                <p:cNvPr id="75" name="Picture 74"/>
                <p:cNvPicPr>
                  <a:picLocks noChangeAspect="1"/>
                </p:cNvPicPr>
                <p:nvPr/>
              </p:nvPicPr>
              <p:blipFill rotWithShape="1">
                <a:blip r:embed="rId41" cstate="print">
                  <a:extLst>
                    <a:ext uri="{BEBA8EAE-BF5A-486C-A8C5-ECC9F3942E4B}">
                      <a14:imgProps xmlns:a14="http://schemas.microsoft.com/office/drawing/2010/main">
                        <a14:imgLayer r:embed="rId42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>
                  <a:fillRect/>
                </a:stretch>
              </p:blipFill>
              <p:spPr>
                <a:xfrm rot="5400000" flipV="1">
                  <a:off x="10451839" y="3470353"/>
                  <a:ext cx="209549" cy="539225"/>
                </a:xfrm>
                <a:prstGeom prst="rect">
                  <a:avLst/>
                </a:prstGeom>
              </p:spPr>
            </p:pic>
            <p:pic>
              <p:nvPicPr>
                <p:cNvPr id="76" name="Picture 75"/>
                <p:cNvPicPr>
                  <a:picLocks noChangeAspect="1"/>
                </p:cNvPicPr>
                <p:nvPr/>
              </p:nvPicPr>
              <p:blipFill rotWithShape="1">
                <a:blip r:embed="rId43" cstate="print">
                  <a:extLst>
                    <a:ext uri="{BEBA8EAE-BF5A-486C-A8C5-ECC9F3942E4B}">
                      <a14:imgProps xmlns:a14="http://schemas.microsoft.com/office/drawing/2010/main">
                        <a14:imgLayer r:embed="rId44">
                          <a14:imgEffect>
                            <a14:backgroundRemoval t="73462" b="97308" l="2014" r="19668">
                              <a14:foregroundMark x1="7227" y1="76462" x2="8531" y2="80231"/>
                              <a14:foregroundMark x1="7583" y1="92077" x2="12678" y2="92769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75117" r="81009" b="5279"/>
                <a:stretch>
                  <a:fillRect/>
                </a:stretch>
              </p:blipFill>
              <p:spPr>
                <a:xfrm rot="2701250" flipH="1" flipV="1">
                  <a:off x="10351946" y="3250178"/>
                  <a:ext cx="385090" cy="990939"/>
                </a:xfrm>
                <a:prstGeom prst="rect">
                  <a:avLst/>
                </a:prstGeom>
              </p:spPr>
            </p:pic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5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1150" fill="hold">
                                          <p:stCondLst>
                                            <p:cond delay="11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1150" fill="hold">
                                          <p:stCondLst>
                                            <p:cond delay="23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150" fill="hold">
                                          <p:stCondLst>
                                            <p:cond delay="34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1150" fill="hold">
                                          <p:stCondLst>
                                            <p:cond delay="4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4" presetClass="path" presetSubtype="0" accel="10000" de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48148E-6 L -0.11389 -0.1199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94" y="-5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4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0.0842 -0.1423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1" y="-71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1.11111E-6 L 0.03924 -0.10972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2" y="-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981200" y="210845"/>
            <a:ext cx="8013679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>
              <a:fillRect/>
            </a:stretch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>
              <a:fillRect/>
            </a:stretch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2590800" y="4185814"/>
            <a:ext cx="3389267" cy="75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407</a:t>
            </a:r>
            <a:endParaRPr kumimoji="0" lang="en-US" alt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324601" y="4185814"/>
            <a:ext cx="4038599" cy="75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408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590799" y="5093497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406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24601" y="5129495"/>
            <a:ext cx="3747034" cy="62836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409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467" y="4259613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463" y="5160918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463" y="4300532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7938" y="5120063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12" action="ppaction://hlinksldjump"/>
          </p:cNvPr>
          <p:cNvSpPr/>
          <p:nvPr/>
        </p:nvSpPr>
        <p:spPr>
          <a:xfrm>
            <a:off x="9576463" y="5979105"/>
            <a:ext cx="2615537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620368" y="375483"/>
            <a:ext cx="444384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Chọn</a:t>
            </a:r>
            <a:r>
              <a:rPr kumimoji="0" lang="en-US" alt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kumimoji="0" lang="en-US" alt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án</a:t>
            </a:r>
            <a:r>
              <a:rPr kumimoji="0" lang="en-US" alt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en-GB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altLang="en-GB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95F7CF-684B-41F1-9217-1FF7101F519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62378" y="1235069"/>
            <a:ext cx="2255119" cy="19043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460034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741</a:t>
            </a:r>
            <a:endParaRPr kumimoji="0" lang="en-US" alt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13939" y="4938129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471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60033" y="4938130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C.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147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13940" y="413698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417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701" y="4104246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362" y="4136982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346" y="5044220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172" y="496469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0058401" y="5999887"/>
            <a:ext cx="2133600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766656" y="228600"/>
            <a:ext cx="8504808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>
              <a:fillRect/>
            </a:stretch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>
              <a:fillRect/>
            </a:stretch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2862371" y="299476"/>
            <a:ext cx="63695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9424323-E3BA-485B-8377-BC2212D1811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65961" y="1164716"/>
            <a:ext cx="3067050" cy="2219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A. 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98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lang="en-US" sz="32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89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0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B.</a:t>
            </a:r>
            <a:r>
              <a:rPr kumimoji="0" lang="en-US" alt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908</a:t>
            </a:r>
            <a:endParaRPr kumimoji="0" lang="en-US" alt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D.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809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73" y="4068326"/>
            <a:ext cx="672947" cy="59137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5039296"/>
            <a:ext cx="672129" cy="5906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2643" y="4032766"/>
            <a:ext cx="672129" cy="590658"/>
          </a:xfrm>
          <a:prstGeom prst="rect">
            <a:avLst/>
          </a:prstGeom>
        </p:spPr>
      </p:pic>
      <p:sp>
        <p:nvSpPr>
          <p:cNvPr id="24" name="Right Arrow 23">
            <a:hlinkClick r:id="rId7" action="ppaction://hlinksldjump"/>
          </p:cNvPr>
          <p:cNvSpPr/>
          <p:nvPr/>
        </p:nvSpPr>
        <p:spPr>
          <a:xfrm>
            <a:off x="10591061" y="5999887"/>
            <a:ext cx="1618876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Trở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981200" y="228600"/>
            <a:ext cx="8013679" cy="3455802"/>
            <a:chOff x="457199" y="228600"/>
            <a:chExt cx="8013679" cy="3455802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>
              <a:fillRect/>
            </a:stretch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>
              <a:fillRect/>
            </a:stretch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27" name="TextBox 26"/>
          <p:cNvSpPr txBox="1"/>
          <p:nvPr/>
        </p:nvSpPr>
        <p:spPr>
          <a:xfrm>
            <a:off x="3163830" y="411047"/>
            <a:ext cx="5652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bao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gồm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A8F527-2C7E-48A5-AF3C-ACB019F8480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321683" y="1171200"/>
            <a:ext cx="2981325" cy="2228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8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3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7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9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85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8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5000"/>
                <a:lumOff val="95000"/>
              </a:schemeClr>
            </a:gs>
            <a:gs pos="74000">
              <a:schemeClr val="accent3">
                <a:lumMod val="45000"/>
                <a:lumOff val="55000"/>
              </a:schemeClr>
            </a:gs>
            <a:gs pos="83000">
              <a:schemeClr val="accent3">
                <a:lumMod val="45000"/>
                <a:lumOff val="5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400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4" name="Right Arrow 23">
            <a:hlinkClick r:id="rId5" action="ppaction://hlinksldjump"/>
          </p:cNvPr>
          <p:cNvSpPr/>
          <p:nvPr/>
        </p:nvSpPr>
        <p:spPr>
          <a:xfrm>
            <a:off x="9721050" y="5999887"/>
            <a:ext cx="2371302" cy="85811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981200" y="228600"/>
            <a:ext cx="8013700" cy="3274060"/>
            <a:chOff x="457199" y="228600"/>
            <a:chExt cx="8013679" cy="3455802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16596" y="228600"/>
              <a:ext cx="5898682" cy="30634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27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92610" l="36700" r="100000">
                          <a14:foregroundMark x1="52200" y1="51056" x2="55400" y2="69866"/>
                          <a14:foregroundMark x1="66900" y1="15643" x2="66700" y2="20345"/>
                          <a14:foregroundMark x1="72200" y1="14107" x2="75200" y2="21497"/>
                          <a14:foregroundMark x1="47400" y1="59789" x2="49000" y2="86084"/>
                          <a14:foregroundMark x1="43300" y1="63052" x2="46600" y2="86660"/>
                          <a14:foregroundMark x1="57500" y1="67083" x2="52600" y2="9030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38" b="4406"/>
            <a:stretch>
              <a:fillRect/>
            </a:stretch>
          </p:blipFill>
          <p:spPr>
            <a:xfrm flipH="1">
              <a:off x="457199" y="1021245"/>
              <a:ext cx="1774259" cy="2663157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58" b="90575" l="1438" r="96965">
                          <a14:foregroundMark x1="18850" y1="10863" x2="37700" y2="45687"/>
                          <a14:foregroundMark x1="31629" y1="41534" x2="37380" y2="67732"/>
                          <a14:foregroundMark x1="27157" y1="64696" x2="41374" y2="46805"/>
                          <a14:foregroundMark x1="29393" y1="22524" x2="30990" y2="27636"/>
                          <a14:foregroundMark x1="20767" y1="22045" x2="21246" y2="27796"/>
                          <a14:foregroundMark x1="19808" y1="13578" x2="16933" y2="21086"/>
                          <a14:foregroundMark x1="36741" y1="20767" x2="39617" y2="21086"/>
                          <a14:foregroundMark x1="36102" y1="26198" x2="37859" y2="32428"/>
                          <a14:foregroundMark x1="43291" y1="29393" x2="46805" y2="31310"/>
                          <a14:foregroundMark x1="44409" y1="45527" x2="48083" y2="43610"/>
                          <a14:foregroundMark x1="49042" y1="41534" x2="50479" y2="44089"/>
                          <a14:foregroundMark x1="27157" y1="80990" x2="30032" y2="84665"/>
                          <a14:foregroundMark x1="35623" y1="79233" x2="37061" y2="82907"/>
                          <a14:foregroundMark x1="55591" y1="65016" x2="57668" y2="64537"/>
                          <a14:foregroundMark x1="60224" y1="63099" x2="64217" y2="68211"/>
                          <a14:foregroundMark x1="57508" y1="74281" x2="62300" y2="74441"/>
                          <a14:foregroundMark x1="55751" y1="70288" x2="58307" y2="7524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57" t="3146" r="10901" b="9984"/>
            <a:stretch>
              <a:fillRect/>
            </a:stretch>
          </p:blipFill>
          <p:spPr>
            <a:xfrm flipH="1">
              <a:off x="6519513" y="1239824"/>
              <a:ext cx="1951365" cy="2444578"/>
            </a:xfrm>
            <a:prstGeom prst="rect">
              <a:avLst/>
            </a:prstGeom>
          </p:spPr>
        </p:pic>
      </p:grpSp>
      <p:sp>
        <p:nvSpPr>
          <p:cNvPr id="34" name="TextBox 33"/>
          <p:cNvSpPr txBox="1"/>
          <p:nvPr/>
        </p:nvSpPr>
        <p:spPr>
          <a:xfrm>
            <a:off x="3589637" y="458899"/>
            <a:ext cx="4800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608 = 600 + ?</a:t>
            </a:r>
          </a:p>
        </p:txBody>
      </p:sp>
      <p:sp>
        <p:nvSpPr>
          <p:cNvPr id="2" name="Rectangle 11"/>
          <p:cNvSpPr/>
          <p:nvPr/>
        </p:nvSpPr>
        <p:spPr>
          <a:xfrm>
            <a:off x="2673206" y="4101063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6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64774" y="401591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</a:t>
            </a:r>
            <a:r>
              <a:rPr kumimoji="0" lang="en-US" alt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0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673205" y="4875642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764774" y="4938208"/>
            <a:ext cx="3389267" cy="64379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7</a:t>
            </a:r>
            <a:endParaRPr kumimoji="0" lang="vi-VN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2B1A26B-A26D-42F1-95C6-2D9C40CEBFD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343" y="4915868"/>
            <a:ext cx="672128" cy="5377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3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34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4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5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5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3" presetClass="entr" presetSubtype="3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6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2CC"/>
                                      </p:to>
                                    </p:animClr>
                                    <p:set>
                                      <p:cBhvr>
                                        <p:cTn id="67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" presetClass="emph" presetSubtype="2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1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2" grpId="0" bldLvl="0" animBg="1"/>
      <p:bldP spid="14" grpId="0" bldLvl="0" animBg="1"/>
      <p:bldP spid="13" grpId="0" bldLvl="0" animBg="1"/>
      <p:bldP spid="1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023C8-03CC-4ED0-830D-BF606451F86B}"/>
              </a:ext>
            </a:extLst>
          </p:cNvPr>
          <p:cNvSpPr txBox="1"/>
          <p:nvPr/>
        </p:nvSpPr>
        <p:spPr>
          <a:xfrm>
            <a:off x="1615469" y="3256553"/>
            <a:ext cx="8813492" cy="164269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vi-VN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BÀI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53: So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sánh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các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số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có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3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chữ</a:t>
            </a:r>
            <a:r>
              <a:rPr lang="en-US" sz="4400" b="1" dirty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 </a:t>
            </a:r>
            <a:r>
              <a:rPr lang="en-US" sz="4400" b="1" dirty="0" err="1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</a:rPr>
              <a:t>số</a:t>
            </a:r>
            <a:endParaRPr lang="vi-VN" sz="4400" b="1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CBC260D-FA70-43A2-A5AC-8FAC030EFAE9}"/>
              </a:ext>
            </a:extLst>
          </p:cNvPr>
          <p:cNvGrpSpPr/>
          <p:nvPr/>
        </p:nvGrpSpPr>
        <p:grpSpPr>
          <a:xfrm>
            <a:off x="1314892" y="894087"/>
            <a:ext cx="2163960" cy="1242752"/>
            <a:chOff x="1523997" y="0"/>
            <a:chExt cx="2190752" cy="10153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0A336D1-6EAB-4D88-B050-1A664761CDAA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6" name="Rectangle: Top Corners Rounded 5">
                <a:extLst>
                  <a:ext uri="{FF2B5EF4-FFF2-40B4-BE49-F238E27FC236}">
                    <a16:creationId xmlns:a16="http://schemas.microsoft.com/office/drawing/2014/main" id="{2CCECC4C-EFA0-4170-AF5B-8E735A0187EF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sz="1600"/>
              </a:p>
            </p:txBody>
          </p:sp>
          <p:sp>
            <p:nvSpPr>
              <p:cNvPr id="7" name="Rectangle: Top Corners Rounded 6">
                <a:extLst>
                  <a:ext uri="{FF2B5EF4-FFF2-40B4-BE49-F238E27FC236}">
                    <a16:creationId xmlns:a16="http://schemas.microsoft.com/office/drawing/2014/main" id="{47C0B4B5-27EA-44D3-9621-0CB828F23E5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6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4D8ACC7-221E-48DD-83A2-16D3E6FF1490}"/>
                </a:ext>
              </a:extLst>
            </p:cNvPr>
            <p:cNvSpPr txBox="1"/>
            <p:nvPr/>
          </p:nvSpPr>
          <p:spPr>
            <a:xfrm>
              <a:off x="1523997" y="135240"/>
              <a:ext cx="1972089" cy="8800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6">
                      <a:lumMod val="75000"/>
                    </a:schemeClr>
                  </a:solidFill>
                  <a:latin typeface="+mj-lt"/>
                </a:rPr>
                <a:t>10</a:t>
              </a:r>
              <a:endParaRPr lang="vi-VN" sz="3200" dirty="0">
                <a:solidFill>
                  <a:schemeClr val="accent6">
                    <a:lumMod val="75000"/>
                  </a:schemeClr>
                </a:solidFill>
                <a:latin typeface="+mj-lt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9308AFA-8573-43EC-992F-FC51DD70C7E8}"/>
              </a:ext>
            </a:extLst>
          </p:cNvPr>
          <p:cNvSpPr txBox="1"/>
          <p:nvPr/>
        </p:nvSpPr>
        <p:spPr>
          <a:xfrm>
            <a:off x="3147238" y="1059621"/>
            <a:ext cx="7942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Các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số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trong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+mj-lt"/>
              </a:rPr>
              <a:t>phạm</a:t>
            </a:r>
            <a:r>
              <a:rPr lang="en-US" sz="3600" b="1" dirty="0">
                <a:solidFill>
                  <a:schemeClr val="bg1"/>
                </a:solidFill>
                <a:latin typeface="+mj-lt"/>
              </a:rPr>
              <a:t> vi 1000</a:t>
            </a:r>
          </a:p>
        </p:txBody>
      </p:sp>
      <p:sp>
        <p:nvSpPr>
          <p:cNvPr id="9" name="Rectangle 8"/>
          <p:cNvSpPr/>
          <p:nvPr/>
        </p:nvSpPr>
        <p:spPr>
          <a:xfrm>
            <a:off x="3147238" y="6270171"/>
            <a:ext cx="4716602" cy="28738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427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534</Words>
  <Application>Microsoft Office PowerPoint</Application>
  <PresentationFormat>Widescreen</PresentationFormat>
  <Paragraphs>129</Paragraphs>
  <Slides>23</Slides>
  <Notes>6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23</vt:i4>
      </vt:variant>
    </vt:vector>
  </HeadingPairs>
  <TitlesOfParts>
    <vt:vector size="37" baseType="lpstr">
      <vt:lpstr>Microsoft YaHei</vt:lpstr>
      <vt:lpstr>Arial</vt:lpstr>
      <vt:lpstr>Arial-Rounded</vt:lpstr>
      <vt:lpstr>Bangers</vt:lpstr>
      <vt:lpstr>Calibri</vt:lpstr>
      <vt:lpstr>等线</vt:lpstr>
      <vt:lpstr>HP001 5 hàng</vt:lpstr>
      <vt:lpstr>League Spartan ExtraBold</vt:lpstr>
      <vt:lpstr>Times New Roman</vt:lpstr>
      <vt:lpstr>UTM Avo</vt:lpstr>
      <vt:lpstr>Office Theme</vt:lpstr>
      <vt:lpstr>5_Office Theme</vt:lpstr>
      <vt:lpstr>1_Office Theme</vt:lpstr>
      <vt:lpstr>4_Office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NGHỈ GIỮA GIỜ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Củng cố bài học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HP</cp:lastModifiedBy>
  <cp:revision>38</cp:revision>
  <dcterms:created xsi:type="dcterms:W3CDTF">2021-07-24T01:07:49Z</dcterms:created>
  <dcterms:modified xsi:type="dcterms:W3CDTF">2023-02-24T12:16:10Z</dcterms:modified>
</cp:coreProperties>
</file>