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  <p:sldMasterId id="2147483741" r:id="rId6"/>
  </p:sldMasterIdLst>
  <p:notesMasterIdLst>
    <p:notesMasterId r:id="rId45"/>
  </p:notesMasterIdLst>
  <p:sldIdLst>
    <p:sldId id="257" r:id="rId7"/>
    <p:sldId id="263" r:id="rId8"/>
    <p:sldId id="267" r:id="rId9"/>
    <p:sldId id="268" r:id="rId10"/>
    <p:sldId id="269" r:id="rId11"/>
    <p:sldId id="270" r:id="rId12"/>
    <p:sldId id="287" r:id="rId13"/>
    <p:sldId id="274" r:id="rId14"/>
    <p:sldId id="271" r:id="rId15"/>
    <p:sldId id="288" r:id="rId16"/>
    <p:sldId id="2007577123" r:id="rId17"/>
    <p:sldId id="277" r:id="rId18"/>
    <p:sldId id="289" r:id="rId19"/>
    <p:sldId id="279" r:id="rId20"/>
    <p:sldId id="280" r:id="rId21"/>
    <p:sldId id="290" r:id="rId22"/>
    <p:sldId id="282" r:id="rId23"/>
    <p:sldId id="284" r:id="rId24"/>
    <p:sldId id="291" r:id="rId25"/>
    <p:sldId id="286" r:id="rId26"/>
    <p:sldId id="292" r:id="rId27"/>
    <p:sldId id="293" r:id="rId28"/>
    <p:sldId id="294" r:id="rId29"/>
    <p:sldId id="295" r:id="rId30"/>
    <p:sldId id="296" r:id="rId31"/>
    <p:sldId id="297" r:id="rId32"/>
    <p:sldId id="283" r:id="rId33"/>
    <p:sldId id="2884" r:id="rId34"/>
    <p:sldId id="2007577127" r:id="rId35"/>
    <p:sldId id="259" r:id="rId36"/>
    <p:sldId id="265" r:id="rId37"/>
    <p:sldId id="2007577120" r:id="rId38"/>
    <p:sldId id="2892" r:id="rId39"/>
    <p:sldId id="2886" r:id="rId40"/>
    <p:sldId id="2007577124" r:id="rId41"/>
    <p:sldId id="2899" r:id="rId42"/>
    <p:sldId id="2007577122" r:id="rId43"/>
    <p:sldId id="2895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733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7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7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7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8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3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9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4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7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4012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7226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4172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9868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5BA3E3-81DB-4B0F-8F02-7366E730191D}"/>
              </a:ext>
            </a:extLst>
          </p:cNvPr>
          <p:cNvSpPr txBox="1"/>
          <p:nvPr userDrawn="1"/>
        </p:nvSpPr>
        <p:spPr>
          <a:xfrm>
            <a:off x="8854310" y="56442"/>
            <a:ext cx="3337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Hương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38812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slide" Target="slide13.xml"/><Relationship Id="rId12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11" Type="http://schemas.openxmlformats.org/officeDocument/2006/relationships/slide" Target="slide10.xml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slide" Target="slide14.xml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1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slide" Target="slide16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1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1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slide" Target="slide20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slide" Target="slide19.xml"/><Relationship Id="rId1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2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slide" Target="slide23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2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2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slide" Target="slide26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2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0.png"/><Relationship Id="rId11" Type="http://schemas.openxmlformats.org/officeDocument/2006/relationships/image" Target="../media/image50.png"/><Relationship Id="rId5" Type="http://schemas.openxmlformats.org/officeDocument/2006/relationships/image" Target="../media/image45.jpg"/><Relationship Id="rId10" Type="http://schemas.openxmlformats.org/officeDocument/2006/relationships/image" Target="../media/image49.png"/><Relationship Id="rId4" Type="http://schemas.openxmlformats.org/officeDocument/2006/relationships/audio" Target="../media/audio3.wav"/><Relationship Id="rId9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image" Target="../media/image29.jpg"/><Relationship Id="rId11" Type="http://schemas.openxmlformats.org/officeDocument/2006/relationships/slide" Target="slide4.xml"/><Relationship Id="rId5" Type="http://schemas.openxmlformats.org/officeDocument/2006/relationships/audio" Target="../media/audio1.wav"/><Relationship Id="rId15" Type="http://schemas.openxmlformats.org/officeDocument/2006/relationships/image" Target="../media/image35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slide" Target="slide5.xml"/><Relationship Id="rId14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microsoft.com/office/2007/relationships/hdphoto" Target="../media/hdphoto4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microsoft.com/office/2007/relationships/hdphoto" Target="../media/hdphoto3.wdp"/><Relationship Id="rId4" Type="http://schemas.openxmlformats.org/officeDocument/2006/relationships/image" Target="../media/image64.png"/><Relationship Id="rId9" Type="http://schemas.microsoft.com/office/2007/relationships/hdphoto" Target="../media/hdphoto5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11" Type="http://schemas.openxmlformats.org/officeDocument/2006/relationships/image" Target="../media/image32.png"/><Relationship Id="rId5" Type="http://schemas.openxmlformats.org/officeDocument/2006/relationships/image" Target="../media/image30.png"/><Relationship Id="rId10" Type="http://schemas.openxmlformats.org/officeDocument/2006/relationships/slide" Target="slide7.xml"/><Relationship Id="rId4" Type="http://schemas.openxmlformats.org/officeDocument/2006/relationships/image" Target="../media/image29.jp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3" Type="http://schemas.microsoft.com/office/2007/relationships/media" Target="../media/media4.mp3"/><Relationship Id="rId7" Type="http://schemas.openxmlformats.org/officeDocument/2006/relationships/image" Target="../media/image36.jpg"/><Relationship Id="rId12" Type="http://schemas.openxmlformats.org/officeDocument/2006/relationships/slide" Target="slide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3.png"/><Relationship Id="rId4" Type="http://schemas.openxmlformats.org/officeDocument/2006/relationships/audio" Target="../media/media4.mp3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microsoft.com/office/2007/relationships/media" Target="../media/media6.mp3"/><Relationship Id="rId7" Type="http://schemas.openxmlformats.org/officeDocument/2006/relationships/image" Target="../media/image36.jpg"/><Relationship Id="rId12" Type="http://schemas.openxmlformats.org/officeDocument/2006/relationships/slide" Target="slide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audio" Target="../media/media6.mp3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jpg"/><Relationship Id="rId7" Type="http://schemas.openxmlformats.org/officeDocument/2006/relationships/image" Target="../media/image32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slide" Target="slide10.xml"/><Relationship Id="rId11" Type="http://schemas.microsoft.com/office/2007/relationships/hdphoto" Target="../media/hdphoto1.wdp"/><Relationship Id="rId5" Type="http://schemas.openxmlformats.org/officeDocument/2006/relationships/image" Target="../media/image31.pn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84462" y="1121906"/>
            <a:ext cx="848227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0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128927" y="5207669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9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1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1 m = ? cm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876670" y="5392794"/>
            <a:ext cx="1040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</a:t>
            </a: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8972547" y="3710536"/>
            <a:ext cx="1326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1000</a:t>
            </a: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7438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85635" y="-48871"/>
            <a:ext cx="10265420" cy="2461871"/>
            <a:chOff x="885635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991055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635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974" y="3203374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102 m = ? cm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89" y="5098536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 flipH="1">
            <a:off x="6836631" y="3126366"/>
            <a:ext cx="1019066" cy="1478979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310932" y="4683256"/>
              <a:ext cx="679824" cy="10446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 flipH="1">
            <a:off x="3966319" y="4732281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7033099" y="2964459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8459664" y="3497632"/>
            <a:ext cx="16113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10200</a:t>
            </a: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1326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1020</a:t>
            </a: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2328857" y="5425034"/>
            <a:ext cx="1040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102</a:t>
            </a: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4740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3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3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25 – 16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4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1993505" y="359122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9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11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55144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2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75-60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1993505" y="3591229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15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18</a:t>
            </a: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17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5718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4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8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11" y="3134410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5 + 2 + 10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3" y="3239685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835280" y="3004308"/>
            <a:ext cx="1001611" cy="1414304"/>
            <a:chOff x="4375090" y="3060699"/>
            <a:chExt cx="1001611" cy="1414304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4317229" y="3415530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425676" y="306069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064037" y="3004309"/>
            <a:ext cx="1001611" cy="1438333"/>
            <a:chOff x="6250629" y="3037489"/>
            <a:chExt cx="1001611" cy="1438333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6192768" y="3416349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662463" y="303748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8609036" y="334160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17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18</a:t>
            </a: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2408731" y="3566183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27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93160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0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9742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84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8" y="1771650"/>
            <a:ext cx="4882895" cy="50863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NO BỤNG RỒI!!!</a:t>
            </a: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"/>
                            </p:stCondLst>
                            <p:childTnLst>
                              <p:par>
                                <p:cTn id="45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315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-32467" y="2123967"/>
            <a:ext cx="11473100" cy="24552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59:</a:t>
            </a:r>
            <a:r>
              <a:rPr kumimoji="0" lang="vi-VN" sz="4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CỘNG (KHÔNG NHỚ) TRONG PHẠM VI 1000</a:t>
            </a:r>
            <a:endParaRPr kumimoji="0" lang="vi-VN" sz="4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622E38-AC0D-4693-A87A-3AE833BB6262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88C9997-B163-4FDA-A4A5-3B943E4043A5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2" name="Rectangle: Top Corners Rounded 1">
                <a:extLst>
                  <a:ext uri="{FF2B5EF4-FFF2-40B4-BE49-F238E27FC236}">
                    <a16:creationId xmlns:a16="http://schemas.microsoft.com/office/drawing/2014/main" id="{49D046AE-0DF2-4717-B3FD-A2F7623BC0BA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9BBB59">
                  <a:lumMod val="75000"/>
                </a:srgbClr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Rectangle: Top Corners Rounded 2">
                <a:extLst>
                  <a:ext uri="{FF2B5EF4-FFF2-40B4-BE49-F238E27FC236}">
                    <a16:creationId xmlns:a16="http://schemas.microsoft.com/office/drawing/2014/main" id="{67249BD4-FB5F-4289-90AF-A8D5476BCC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lg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9B5B1D-0733-4635-A6A4-0A9684B4C7F1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CHỦ ĐỀ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12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UTM Cookie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564B791-2250-4ED6-9A01-694650D0C006}"/>
              </a:ext>
            </a:extLst>
          </p:cNvPr>
          <p:cNvSpPr txBox="1"/>
          <p:nvPr/>
        </p:nvSpPr>
        <p:spPr>
          <a:xfrm>
            <a:off x="2944557" y="359969"/>
            <a:ext cx="9279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9BBB59">
                    <a:lumMod val="50000"/>
                  </a:srgbClr>
                </a:solidFill>
                <a:latin typeface="UTM Cookies"/>
              </a:rPr>
              <a:t>PHÉP CỘNG, PHÉP TRỪ TRONG PHẠM VI 1000</a:t>
            </a:r>
            <a:endParaRPr lang="vi-VN" sz="3600" dirty="0">
              <a:solidFill>
                <a:srgbClr val="9BBB59">
                  <a:lumMod val="50000"/>
                </a:srgbClr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737" y="497467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31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3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0637" y="1167482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5029" y="1836074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59</a:t>
            </a:r>
            <a:r>
              <a:rPr kumimoji="0" lang="vi-VN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Phép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cộng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(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không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nhớ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)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trong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phạm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vi 1000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20 + 50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200440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70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2145174" y="5414141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77</a:t>
              </a: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76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972546" y="5414140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67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294" y="2143125"/>
            <a:ext cx="4140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dirty="0" err="1">
                <a:solidFill>
                  <a:prstClr val="black"/>
                </a:solidFill>
                <a:latin typeface="Arial" panose="020B0604020202020204" pitchFamily="34" charset="0"/>
                <a:ea typeface="字魂7号-温暖童稚体" panose="00000500000000000000" pitchFamily="2" charset="-122"/>
              </a:rPr>
              <a:t>Tiết</a:t>
            </a:r>
            <a:r>
              <a:rPr lang="en-US" altLang="zh-CN" sz="8800" b="1" dirty="0">
                <a:solidFill>
                  <a:prstClr val="black"/>
                </a:solidFill>
                <a:latin typeface="Arial" panose="020B0604020202020204" pitchFamily="34" charset="0"/>
                <a:ea typeface="字魂7号-温暖童稚体" panose="00000500000000000000" pitchFamily="2" charset="-122"/>
              </a:rPr>
              <a:t> 1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号-温暖童稚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67E9EC69-3300-4B97-B7D7-DBB7C34C89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2" b="99150" l="8498" r="99015">
                        <a14:foregroundMark x1="25369" y1="96034" x2="34236" y2="94051"/>
                        <a14:foregroundMark x1="51232" y1="16147" x2="57266" y2="89802"/>
                        <a14:foregroundMark x1="41995" y1="59773" x2="46798" y2="81020"/>
                        <a14:foregroundMark x1="45690" y1="75071" x2="50862" y2="52125"/>
                        <a14:foregroundMark x1="72044" y1="45042" x2="96552" y2="51841"/>
                        <a14:foregroundMark x1="82759" y1="82153" x2="81773" y2="94618"/>
                        <a14:foregroundMark x1="79926" y1="94901" x2="85468" y2="96317"/>
                        <a14:foregroundMark x1="79433" y1="91501" x2="78571" y2="99150"/>
                        <a14:foregroundMark x1="84113" y1="68839" x2="90764" y2="988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9" t="7076"/>
          <a:stretch/>
        </p:blipFill>
        <p:spPr>
          <a:xfrm>
            <a:off x="2442753" y="2416624"/>
            <a:ext cx="6365845" cy="2785207"/>
          </a:xfrm>
          <a:prstGeom prst="rect">
            <a:avLst/>
          </a:prstGeom>
        </p:spPr>
      </p:pic>
      <p:sp>
        <p:nvSpPr>
          <p:cNvPr id="5" name="Oval Callout 3">
            <a:extLst>
              <a:ext uri="{FF2B5EF4-FFF2-40B4-BE49-F238E27FC236}">
                <a16:creationId xmlns:a16="http://schemas.microsoft.com/office/drawing/2014/main" id="{D12FD0DC-44AE-4D02-B762-1D299264C465}"/>
              </a:ext>
            </a:extLst>
          </p:cNvPr>
          <p:cNvSpPr/>
          <p:nvPr/>
        </p:nvSpPr>
        <p:spPr>
          <a:xfrm>
            <a:off x="2442753" y="1267093"/>
            <a:ext cx="2682747" cy="1214846"/>
          </a:xfrm>
          <a:prstGeom prst="wedgeEllipseCallout">
            <a:avLst>
              <a:gd name="adj1" fmla="val 6878"/>
              <a:gd name="adj2" fmla="val 603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264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4">
            <a:extLst>
              <a:ext uri="{FF2B5EF4-FFF2-40B4-BE49-F238E27FC236}">
                <a16:creationId xmlns:a16="http://schemas.microsoft.com/office/drawing/2014/main" id="{41D307AD-D87D-4281-A04F-77B8E379FF26}"/>
              </a:ext>
            </a:extLst>
          </p:cNvPr>
          <p:cNvSpPr/>
          <p:nvPr/>
        </p:nvSpPr>
        <p:spPr>
          <a:xfrm>
            <a:off x="5068387" y="1071150"/>
            <a:ext cx="2682747" cy="1214846"/>
          </a:xfrm>
          <a:prstGeom prst="wedgeEllipseCallout">
            <a:avLst>
              <a:gd name="adj1" fmla="val -28062"/>
              <a:gd name="adj2" fmla="val 625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2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312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5">
            <a:extLst>
              <a:ext uri="{FF2B5EF4-FFF2-40B4-BE49-F238E27FC236}">
                <a16:creationId xmlns:a16="http://schemas.microsoft.com/office/drawing/2014/main" id="{5B70F0EE-B974-4270-AD3E-8AEB9D195109}"/>
              </a:ext>
            </a:extLst>
          </p:cNvPr>
          <p:cNvSpPr/>
          <p:nvPr/>
        </p:nvSpPr>
        <p:spPr>
          <a:xfrm>
            <a:off x="8138160" y="1665510"/>
            <a:ext cx="3249310" cy="1214846"/>
          </a:xfrm>
          <a:prstGeom prst="wedgeEllipseCallout">
            <a:avLst>
              <a:gd name="adj1" fmla="val -58182"/>
              <a:gd name="adj2" fmla="val 668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B90858-6EE8-42C0-B01B-9D3882BF2DBB}"/>
              </a:ext>
            </a:extLst>
          </p:cNvPr>
          <p:cNvSpPr txBox="1"/>
          <p:nvPr/>
        </p:nvSpPr>
        <p:spPr>
          <a:xfrm>
            <a:off x="4611190" y="5499463"/>
            <a:ext cx="4064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264 + 312 = 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94683-B032-4A8D-96DA-CF31C6FFE1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59" y="63056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7C18201-7EC3-43D2-8E6A-5E848DA51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627845"/>
              </p:ext>
            </p:extLst>
          </p:nvPr>
        </p:nvGraphicFramePr>
        <p:xfrm>
          <a:off x="1026500" y="600893"/>
          <a:ext cx="4529892" cy="5656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9964">
                  <a:extLst>
                    <a:ext uri="{9D8B030D-6E8A-4147-A177-3AD203B41FA5}">
                      <a16:colId xmlns:a16="http://schemas.microsoft.com/office/drawing/2014/main" val="633779265"/>
                    </a:ext>
                  </a:extLst>
                </a:gridCol>
                <a:gridCol w="1509964">
                  <a:extLst>
                    <a:ext uri="{9D8B030D-6E8A-4147-A177-3AD203B41FA5}">
                      <a16:colId xmlns:a16="http://schemas.microsoft.com/office/drawing/2014/main" val="2559691057"/>
                    </a:ext>
                  </a:extLst>
                </a:gridCol>
                <a:gridCol w="1509964">
                  <a:extLst>
                    <a:ext uri="{9D8B030D-6E8A-4147-A177-3AD203B41FA5}">
                      <a16:colId xmlns:a16="http://schemas.microsoft.com/office/drawing/2014/main" val="4179061976"/>
                    </a:ext>
                  </a:extLst>
                </a:gridCol>
              </a:tblGrid>
              <a:tr h="50218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5631716"/>
                  </a:ext>
                </a:extLst>
              </a:tr>
              <a:tr h="20578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109958"/>
                  </a:ext>
                </a:extLst>
              </a:tr>
              <a:tr h="30961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6348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6E2FD33-2E75-4F19-91BE-F386F77DA055}"/>
              </a:ext>
            </a:extLst>
          </p:cNvPr>
          <p:cNvSpPr txBox="1"/>
          <p:nvPr/>
        </p:nvSpPr>
        <p:spPr>
          <a:xfrm>
            <a:off x="7430057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851CEE-904A-4CD8-BCA5-7EC771214579}"/>
              </a:ext>
            </a:extLst>
          </p:cNvPr>
          <p:cNvGrpSpPr/>
          <p:nvPr/>
        </p:nvGrpSpPr>
        <p:grpSpPr>
          <a:xfrm>
            <a:off x="1293029" y="1108461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13943C-5C07-4CCA-A3C0-1701DB2CAB0C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DD0595-A97B-4B78-A85A-3708D43F7876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06D6FF-6C83-4255-80D2-2B78E287312B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AA462C-4849-43B4-B889-4705B6333F95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9ECB59D-7186-4115-BA18-3491BEF99C1B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133A59-1ADC-4067-BC3B-9D4F7B296CD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6D1708-650F-4123-BF32-B0AAC6A51722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63FF39-1211-4046-9877-7CBDE0D96C7F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25FB35-8878-46A3-BA09-32EC2C3F1DDB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901C7E-6671-416F-BC10-4D82DD7F02B8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0EDEDC-2F17-4EE8-8333-C44BB7DCF544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CFF130-649B-44C0-A23B-5F29E12A7127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E5F49A1-0686-42D1-95B2-27FBF192027E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6C3DDE-9A7D-41AB-92A6-7B6E148360A5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66B5F8-1BD3-4361-9380-665ABE19B636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AA9AE10-0B62-4E31-B532-4E93F23EFA31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1B2D75-AE42-48D9-ADDC-CEF6995420FC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9A9022F-D0BF-4F09-9134-7242B7DE7720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14B90F-79B5-4B8F-9D54-D9B616C7B6C3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AC5E94A-63F8-492B-B4D8-112716A0BD12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19C4CC2-2DA8-4CE4-95CB-19F6B23A79D9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BBDC46A-C231-45AA-A7A8-0F55329198FE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E6A30C7-6CCB-4585-99C2-413D650743A1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7592FE3-9337-4EF8-AE1A-B4EE16C8DDB9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7976C0-1816-4DED-90E5-2257118CC020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825A92E-E45B-43F9-8816-70D8F5097BFA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009F00-3C72-46EF-A10A-9C52B984F99A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53CD04E-4DAB-48D6-A4D4-F25ED8011D0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3FCAD7C-2117-4FA6-ACC1-CCE41885C40A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5D39BA9-9B2A-4C31-BB1A-32A0990ACDA3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491B174-F39D-479C-9869-5EAC96635554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3EA5872-DA96-41FB-981C-D3E54FCF5DC0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D842F05-21C0-4C17-A14F-94ABEEB9B0B9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9425A72-753A-4EE8-852A-4C5EE9FF2565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752B14F-0CA5-438C-9295-A7B33D9DCEF8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CF4859E-604B-419A-B54B-F0854290E260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C470D19-3DB5-4143-81BA-B93D6564A055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8C49D9E-AEF9-481A-B7CA-B3F2E2E33920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5A4D818-8EEA-4695-A07D-D7AAA1BD8311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87AADB4-7999-45A9-BBEE-3C23303108CB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9442D2-E386-4AAC-98EC-A9D0867FD4D5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48045C6-8DD3-4748-9278-0B9A0EC923AF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5202357-224C-4AA5-A3DD-1A634A668B69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E35910B-5442-4D8F-B6C2-ECD9959F99D1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034FC54-F7F0-45D7-99A1-3F7A113CE6C4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D6A9378-28FF-4116-B526-26F00F9A2696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672E6F-4468-47B1-93C5-72BD64C0F12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5D8B5B-69D2-421C-93B8-B6D0FB9A3B79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F966ACE-6BEA-4F01-9206-3FE3126B3708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3650884-9171-4119-B710-4D0DF9614C81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AFD3D23-580C-469F-B069-5EAD83876BC2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E1C8763-37BA-4329-B38B-F60859BF3A36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21E4B8C-183C-4F1E-94E2-870F2CC32E4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C4270AC-53C3-4372-A4CD-2349434BEBBB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F8E49B5-65A8-48D3-9BC7-9FF6C535EB88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CEFBAE-1707-4D26-9327-01EF0D0F0D25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4FFEEF3-9688-4496-92A5-D92A59B9CF2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D2554A9-F764-49EF-86CA-F4A7C80794FA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E95A878-DCFE-4A02-B0E3-7BEF9D070F40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613BD70-41DC-4CCE-AB49-73E1B31CF000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6BDEE62-8D44-4572-AB94-6C6855ED82FB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304A090-58B4-4D25-8802-922AB506EE08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868A0E9-4D4D-4675-A288-97D2BF9A02BA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373A728-F330-4CB3-BD60-F34DD1D3166E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86DA424-E14D-41BB-A8DE-B31846AB8B9A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B011D54-9CAB-4E2E-B003-9A6209A28456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79ED103-DFC1-4C1A-82A4-DCDFC7F57061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01DE2C7-3E80-489D-8197-595862C583D4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728F5C3-BF69-401E-9553-1C449E2D05EF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0C3F2CE-BFDF-43AB-BE00-7A835BE652C1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298199-05FF-4AB1-9DD7-75E258E7910C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61E24E0-F8B7-42FF-94DB-0064321EC6EF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CC3F199-9650-4A15-A77C-393AB4754196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023877-F944-493D-9467-9F08CEED6A14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25C8EFD-B17E-4853-9A2E-3D2E190259BB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DB077E1-0CF5-4766-AC89-CD834796BD7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1E0E226-2A48-4682-BD6B-F484C91B5A9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362FF0F-B901-4140-A501-7D57B5F8383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9FB03CD-3C14-4D47-967D-C081CF96BE27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7CBAE3A-C5F6-4FDA-AEE6-FFD5373B09D7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B6CBCE26-2B50-4B1F-AC1D-43F5DCBFF825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7644BE42-1F2A-446A-84AE-D11852F0D232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8DEF5E34-228D-443B-A028-3A02F076C740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C37017A-9519-4A39-8E8D-F57CA8307389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D09434B-C938-4905-8A9A-0FF0FF6CEF9B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AAA45B5-1F37-497B-A270-62B299DA5625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5F1936D-54C6-45BB-A444-6E2FCD1BB39A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7111C86-0932-4201-906C-64E8439E732F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15B115FF-1767-43F6-88CF-78B797F01488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2C75C190-6C78-4ABB-A9D1-347CFD926D7D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9A1E8A0-1752-4B67-9ADE-E74E3C329C85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D0E63559-9122-4A9E-827A-0E93A55BFD4C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667D923-BC1F-470C-8377-6821FF79DBAB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469F710-206F-42C7-9AB2-65475B4EB6F7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B4B9C25-2BE6-45AD-8BF1-4FCCC8808D9A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B78E1721-A3B1-4CD4-B5DB-F9869E1B6E3E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C2CB682-45F3-493E-80AE-48E68D265049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6CF5AFA4-205A-441E-B221-29231592D273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6501844-241F-4D4A-943A-02C77DFF6966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7571280-C0F8-4CA6-8D07-2CD03FBDCB03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9E96267-1154-4F2D-B665-088AE2E59002}"/>
              </a:ext>
            </a:extLst>
          </p:cNvPr>
          <p:cNvGrpSpPr/>
          <p:nvPr/>
        </p:nvGrpSpPr>
        <p:grpSpPr>
          <a:xfrm>
            <a:off x="1293029" y="214042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93ED60A-6A7E-4BA9-AF1D-60C3DB948B34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5F0E36C-D9D4-45A5-8DBC-EFB130023011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92385C9F-5779-4A86-A13F-0BDADCA18F66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2D2C04C-702D-4B6A-B571-FA7BD38175F8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492DBD0-6C8A-455E-BD1C-AE6F1743B6C7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1CDF9950-0AF2-4D8B-B3C7-6363436BBA63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33D3F79-B99E-46D0-A138-AC09938B64BB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A6CBB9B2-1BA9-49F8-A4D4-4ED41B3BF99F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25A2FDCC-79FA-4357-B19F-471BF10DBE8C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547CC17-5723-4FD5-8DDC-3F9EA6D6A09A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AD32AC52-69DA-422E-BAE4-34E2BC0BE8CC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5186E6D-C404-4AD2-ADA2-2050FC94A9D4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F8ACFD23-41C9-4695-ACEC-E78789BC6B1E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94998E4D-72EE-403D-B1E0-37E25DC3AED5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6DAEA77A-2D33-419A-A500-CE4036394ED3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E369F3D6-FB8A-4FDF-B2C2-7E6D12806CAB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7A41F8EC-EFE3-48A2-9A17-00E4E2495A82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019B2E0-51AE-469E-889C-1B5B55FA5CBE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02D5BC5-904B-4D45-AA59-598C8437D23B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4959655-891C-4289-A75D-10483C1D60B3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EF304CF7-977B-42F7-A2A1-6E3619040AA2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1375844C-AB5B-4500-9E57-847D444C9F2E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269C6FA8-17DC-4C63-B0C7-DE1D63FBF08F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BBD1A6C-C3C7-48FB-B0E9-F53478D4144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7B007BFF-3156-4685-B4CD-79782E7ACA5E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C848F08D-FE24-427A-8391-736C3AFC0E8C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0BF2AC9A-D2FD-4CB6-AF11-9A6FE736C8BD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7828FBF-F40E-4F49-9C48-4F31E26052E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FEEB3138-0564-4E6D-9BBC-E50A566BF38E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1BD5087-92F8-450A-854F-297CB28FB0A2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A93BD40-5F01-4CD5-AEA0-16A442ABD785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CA76DBCD-7DA0-4578-B7C4-AF8B68EAF38F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B21B5D8-3F3A-450B-A6E3-5C7C1A16676C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1AC2BA42-F520-49A6-B218-82B10C916512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65F5EA1-7BB0-464C-9235-580435E6C9C2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2C8C6405-5638-4721-A3CB-92DCFE1DB9B7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46E930E5-72E1-4A30-B024-AA2CFEA47D7E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9AA78A43-D6A8-49F2-B614-8521F2600A33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1D818929-07D3-47FA-BCCC-43F69A497A33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C806440-B6E1-461D-942F-94971E7C3550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54F6BA26-BB57-473E-ADF6-9B8143AC5643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D92E39BC-EA26-4365-98C8-23D90A5667C3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48632A2-017D-48D9-80B8-5E1CC70D2920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B6EC5A5-2259-44F3-9949-E53F133D8B49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3585F728-D0D7-4F88-BA05-951DFEE3093F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0D4C1251-90E7-45DD-ACCF-805D6ED682E8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F1B06020-6EBC-4E89-9090-51B582130FAB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65F41653-59E5-4F55-845B-82A020AB6608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5FCA362-D735-4389-B9B0-72F8058A69AC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BB333782-023C-4652-B73A-6CDCBDA675B8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526BFA8C-43E1-4DBD-95B6-4A68A7EF52FA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083A24D-5D8A-433E-A62C-C9B1DA8D834D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1157A8E3-6CA0-4F7A-B51A-E6410FE0172B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7F839148-8EC3-4DFA-AD04-5AA5D96F376E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DC54DE86-C52C-4BCF-B5FE-5540F9B68AA9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F61BF2B6-34D8-4A08-B19C-68A1D08509C1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B52D1D6-8E12-464A-9B9E-E9D8ADEE32C3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773B6823-B695-4E09-83DC-876EE630D004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F47C9A07-A734-41EA-AAB0-981A6EF48EC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9FF4ED6C-250F-43BD-A141-00F30B73067C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EBDE9A7E-24FF-42CA-9519-61F2F096A3C9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A703CCAF-8DD2-4526-978B-7A02A086FB23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B3E0B82-77A7-4E38-851D-422BBD8E36C3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1FD991C5-B8C8-466F-9F8C-52887E998AB3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6752D205-11CF-48B7-B867-6BB03D5B020D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84E86A8D-2B01-400B-A2CB-52F114F7A60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6C0EE3E-C794-441C-8D4A-FA076DF42F30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EA433852-9DF5-400E-9E24-DB4CAD0B010C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0E3D8E1B-A9A5-4E71-A28C-4B9ED1F181AC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449C7AD-FB0F-41B7-A73E-7555B2CB9D52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C732FD6F-BF5F-433E-8763-637C85A85485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FC81D029-922A-4E40-9446-F39B3C71B3DF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052D11E1-CADC-464C-86C5-EDA347DA8C31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74DE0BFB-AB1B-46AA-BA72-B804DF6589F6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D08CE080-9B44-4241-8083-7FD46BB4B562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A56DDD66-E950-487C-A0D4-4C6CAFC127F4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31CE8F72-7F02-4B09-81AE-15FD2A3E0B84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B0E9E4A4-CE4D-4389-99C8-1E987CA4CC08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1DD309E3-EBF1-4DF6-9351-4D9E9A615113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7CDAF186-EC39-4151-878B-10D4D2052502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B3E7A58E-B851-4431-BC78-9B7080DBC739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B0E9FCF-C2A0-4256-B266-A4E7DEF66549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695CC97B-BF27-499F-A7FE-B1C75E973444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39C2549-E51D-4BBD-AEB5-6FEBD75788C9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6A927231-754D-4C55-AB90-A3209993A37C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F7E71FE3-00A4-4A8E-B65E-348B11F1FEF2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2830BE5E-2644-4FC2-87A7-BB32CD27A80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BE518515-BEE2-441B-9C3C-7521685F92A8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7BD3303-9CCD-4C3E-AB6D-FC98BDA9BCC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106AE06-0A1C-4296-887F-BE8653419775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7E477ABC-E598-4325-A241-173AA4CF1AF4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9A920B51-894A-4F82-95EB-1ECCA9F40109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C921E396-BA89-4CA1-92E7-8FA554CE1006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3550EA32-BBBF-4D27-B5BA-BB4E706D2828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387DBCB7-E4A9-4F82-97F2-D2D6666DF9C7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F3212A79-BDEC-489C-A757-98F1658028B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8E74F34-F837-446D-AA62-B86D7DED3C61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62BA0E06-E703-4960-A8F1-538726911FD1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1B4B0515-D330-4CC8-A5F2-4DCE4FEB156D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8EFE9CE3-6E61-43D2-8E76-77ABA68555BF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36DC942A-3E8F-4018-9435-5E66FBC40E8A}"/>
              </a:ext>
            </a:extLst>
          </p:cNvPr>
          <p:cNvGrpSpPr/>
          <p:nvPr/>
        </p:nvGrpSpPr>
        <p:grpSpPr>
          <a:xfrm>
            <a:off x="1293029" y="3316084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29FD2701-1C48-4BB0-B004-8BE9C550ABD5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E6CDED40-F5BC-42D0-914D-D9964BFE39AF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54FF0DB2-F130-447C-B0C4-8AC91687E62C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6DEE1AC5-A6D2-4402-A7FB-6D965AB44730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45552AE5-B3ED-4A4C-A29D-83661DE93DCB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BFAA90AA-274E-4B58-AE76-2443CB72D0C4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C20DB827-930D-436C-992E-3C1FD9C2EB00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15CBCFEF-01A0-425C-B357-C782C46CB45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697F22F1-A0AD-4DCF-B14B-B3D59FF3CFD8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25328585-3681-4E22-AA6D-A5D68E89807D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73E7C95D-A723-4CA6-AB50-BB4732D7FEEA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7DCE57B3-73E0-465C-992D-476F975C8F1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08AE2F45-280A-49B4-A7B0-799635655CC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CB0DE26-2ECD-4609-8AA9-DF27FDA69976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E13302E-FE6B-4AE9-B67E-AD6EB0D5CCF9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85DB49B5-597B-4C72-ABE1-09D73C17832C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D795759-2C86-4B2B-838D-78613B531DAE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E817DDDA-E18F-439A-BBA2-16A36E0C9112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98C69BF1-38C6-42AD-9641-D420BC7C8EDB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13A08B79-466A-40F2-B75D-63E6DD8A7635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137ECF21-790C-4199-92AF-BFE06DEE212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A0BC1A5A-FF8A-44A7-8F1B-6F0590C6FB8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7D94A8B5-4B3D-452D-87A5-B84F0A73BBCA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77F7F2D0-E019-440F-832B-A8D2FB8FC814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966127F4-B85D-40F1-A915-7FC1B0C8BFC2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A53E345E-8172-4A55-B598-AB687F8D52DA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DFCC1FC3-7CF6-4A7E-986C-A839F2366F02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EFD5323A-61B3-42F9-80FB-9A73C7020895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191EF9D-7844-4753-B84C-66D40F8D64D3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9B17B64-5993-49F2-B9FE-1ADD28276237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B114E6B-BCEF-4F54-8706-E8B61D76F7F9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4D01B665-5437-4FE7-A833-5235049A2ADF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3FEEC74E-90DC-4C26-848B-546542155ED2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00338078-E76E-429E-9139-392E7C932CDA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B97D5E55-90B3-4B88-A59A-78D370D44CE1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29AF73D8-FE5E-4840-A65E-C2D56959BC6B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91E5D62E-019C-4109-880D-A3F84DADD41D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44174955-0BAE-4225-8B20-41CCDF92B328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5867D0EA-C9D8-4007-A43A-EEBC98B7688A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75E23C48-E8AA-45EC-A779-213795F6AD2F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36BAC0A-37AF-4A5D-8972-55ED02500B3C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7118AD4A-2E22-4BC3-93A3-C1CA05726E65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C556D642-84C8-44DC-AEEC-2F7BEAEB7D37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6E1E4301-AADC-4D62-9FF8-06ED657E1CA7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553AA4F3-0034-4A1D-A384-08CB5BD10DE6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03277638-5B4E-4D97-8C4F-BBE403F3C45F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50B05D35-C0F9-4139-90F7-A19A826D827E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2BF27B42-96F7-484C-9E55-9AC6F4BDBFFB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F13FF54A-AE59-4A84-9E4F-B8F4C071BFB4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986FCE66-80B9-4F7E-B6B7-C3876DDAFDE6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1668C940-512E-4A34-BF5A-14C49E213681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82779859-41F6-4115-93A2-E940BCC91785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0CDEF016-7C68-4FC7-A54E-ADBFE5C4F226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1D3F458D-60F6-4109-96D8-F7B633697CA3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ABC07024-6F0E-4B4A-9316-F1B68DE36865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F3F9A933-2E3A-42AD-BB38-7DBE8E89358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F72760A9-C8C4-4060-B3D3-B479311A5EE7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0CC20610-F505-496C-8D04-EA0CA88BB530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F543AB2A-0F63-44A8-BAB1-DEBDD64271A7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2FC32CEE-F60D-457B-A834-A79C1459B5AD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F60C61C8-42DD-4D1F-98ED-40532694E800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57736CCC-D5B2-44FE-BE50-B751F8AEF53F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87B6AA77-9114-4216-B5CE-0B145EF4EEC2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7CB74DD0-5679-4353-9523-26CF7DCF7EAA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42387692-8675-4C21-B6B8-89ED3495DD5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C7D952CE-3D02-4297-B585-C293381E252D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DB78A31B-ED49-4E17-8A79-0645C009287B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DD86C716-409C-41DD-84E8-1BC26E5CF9D8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F87C55F6-E274-4D81-B97F-16D128B8D245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F44B8BD4-7EA2-494E-A76B-309D0FA73FB1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4E8F97EF-E0F2-4293-A1CC-7070916E3946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8C8EE02E-6F71-4E79-B925-7A7D608E3A91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FB4EEADE-F42B-4637-BFF1-669EF056B388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81B89093-BFCA-4F37-8FB8-39F038DF4E28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D3F9A8D4-D7A5-4F54-8335-BDA618B808E8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AB4DA4B3-A94C-460B-AE82-246383186C4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6FE112BF-CCE4-44D3-9B47-6B91BA5344E7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363CACD9-2107-40BE-90E1-B06E40AE3B7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6B7A5B91-C507-4754-8F47-194986D9BA14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45390A36-72B0-47C2-848A-393442EBBA3B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BA324766-2FF9-4172-A247-D639D250C9BB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1207EAE3-3CF5-4BA0-8B1D-A050698C8807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72B5FC98-C71D-4A49-98AE-104330C1FE36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:a16="http://schemas.microsoft.com/office/drawing/2014/main" id="{8C4CBF44-3F32-48DC-874F-B7C20D34D1F5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332EAE9C-6DAE-49FA-9604-EC2804230026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757BDBFD-62AF-4469-8179-29C66A8BC7AA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0E9AC360-FDA0-4F31-AFFB-0A818E4E97DD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A57EF2F2-9102-447B-974B-F198DC9E5110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FB0C0FDD-E271-4E42-A2C2-5621190D72C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9D011D4E-BDB2-40FC-8D9F-2FDEB6100019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1A163C3A-1177-4526-9990-88D4A6CE01D2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CEDB2EB4-1900-42CE-B1C2-077ED71858F1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C77ABCFF-7367-4260-A33E-AB98DC324D97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01EF2CDE-39B8-411E-BD37-F1D979909A14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3C40FB96-3A75-4B0A-A30A-A856CDF32B26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4231DEF-2C81-4C67-A158-9D68F8823B28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A5492DC2-D545-4321-8416-7AC44E0DDBB2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8613373A-A431-40E2-B49A-97ED8D8D6627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3F9AC286-4CD9-4D66-8188-26BBA6F73F3B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787E44A5-7BE5-4F9E-9753-D9567DEEBE3D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6985FAD0-7DB0-4F15-89E0-E42A50B7C8D2}"/>
              </a:ext>
            </a:extLst>
          </p:cNvPr>
          <p:cNvGrpSpPr/>
          <p:nvPr/>
        </p:nvGrpSpPr>
        <p:grpSpPr>
          <a:xfrm>
            <a:off x="1293029" y="433498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661C1464-FE62-4496-811B-EBE84BAEDB12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D506585F-0711-48E9-9805-FAFA3BE8EA73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5ECB606D-BBC4-4B37-8969-A92C3D825F80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24FAD711-F749-4009-BDA9-7B3588925A29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48403175-DEED-461C-BCB9-87D74416BB14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98D4ED88-CD48-4484-AD88-900AB305CF14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A4CF5242-BD19-49AA-BF87-80E91BE7280D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:a16="http://schemas.microsoft.com/office/drawing/2014/main" id="{BC1A679F-B9A7-4AD2-B201-946F836075C3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DBC7E0BA-0636-4371-B350-C9BAE976BC70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674ECBD0-ABB4-4AAE-B945-330072F7382A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EB1D27B2-B193-40B2-AD73-D6EE9F48522A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E7AB2E2A-DFE7-4FD4-B84C-C2D6BB864593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77892115-4CBF-4DC2-A066-860E21C37EE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8E303FEC-CE31-4658-8E6C-EBE680C7701D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6C12CD3C-A3CC-45DE-9EB1-6F4C5A72813F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0236033D-524E-4DF3-BB94-89EFA1580445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ADEDC5CF-34AE-471F-9765-31A0C44B37D4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3E77DCD5-8BE7-4FA4-BCCC-556F9A78EA4A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E7DDF282-4FC8-4E62-929A-25B465FD4B4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5814616B-D597-4511-B9CF-F5EA36F81EB1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951430AD-2822-47F1-AE12-5614FDFF51BC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22B69ADB-EFF3-4360-8070-301F9E997644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EA1338B4-1A87-4865-A408-FFA4B5F40058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EB6091E6-C507-4C13-B2C4-267EC43D380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7E9B6E4C-6CC9-4135-8240-5D4F04C8F92B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68904BE6-C96E-4038-8EE0-E173AA87B0D3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BDB67AF5-4158-49DE-922E-B29E7D8E2313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49B6024C-5B34-447A-9FB7-9F7B4B13168B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4C0C12F6-40F3-410B-89A7-1A3C599147C0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BFD2EC7D-E2F9-44C9-805F-442B2884F065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7B5C2E8A-6E5D-4DCF-A3BF-B6E022F54A08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97E9092E-3DE3-4356-A449-1C0E02E923B7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D08C8330-D4D1-4E89-A3A1-DBC676623B5C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17C9D4DB-5EEB-4BB7-8014-5ACA9864D5AF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1D2AB88A-93A5-4DDF-BE9F-ED85E832F148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E79C2598-0B1E-462F-80D0-AE6038422F56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E8E408C6-EAE2-447F-A7CF-E67AA80F6FC3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1978052A-2E0A-4DE0-8C3C-FDEC479A749B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3BC2C44F-F44E-406C-AF19-2C465D34F117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2A87C851-D27B-4183-8A47-B11F66327CB7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DDD2578E-C8C3-4996-9380-6E4E05AA75CE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3F917F93-3076-450B-BA11-41637A14B209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7B9D4775-D786-45E3-A484-FBE7E0DDF1B2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40996365-F778-4EC7-BAFE-73F408A89F7A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2" name="Rectangle 351">
              <a:extLst>
                <a:ext uri="{FF2B5EF4-FFF2-40B4-BE49-F238E27FC236}">
                  <a16:creationId xmlns:a16="http://schemas.microsoft.com/office/drawing/2014/main" id="{E5D2C818-6E15-4B0E-A566-9FD7ADFB314C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3" name="Rectangle 352">
              <a:extLst>
                <a:ext uri="{FF2B5EF4-FFF2-40B4-BE49-F238E27FC236}">
                  <a16:creationId xmlns:a16="http://schemas.microsoft.com/office/drawing/2014/main" id="{29A0E093-56AA-4A9C-8F3B-DD853B57BB59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DB9DED14-30B6-4E70-92D5-8C33C1147C6F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E0FAF343-A5BC-4514-8014-D390A90474DF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CB21F90C-54DE-49F1-9C6E-C8DD2E613C37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2E95C81E-8B8C-46FF-90DD-9AF0951A0F5D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F9A4FE2D-4053-4504-ABFF-97BC9AA54BF3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F7823045-6FC1-474B-A493-220760438870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AC2B16B8-3C9F-4841-A372-6C014E5F975C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:a16="http://schemas.microsoft.com/office/drawing/2014/main" id="{791DBF32-D80C-46B5-A83F-81BEC4832678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670F1D8F-C58F-46BE-A6F7-08EFFE9952F1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F81E18C1-948D-4A5B-8AE6-1C57113990D7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:a16="http://schemas.microsoft.com/office/drawing/2014/main" id="{54DFA2BE-905C-4E56-A121-454951A1EEDD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5" name="Rectangle 364">
              <a:extLst>
                <a:ext uri="{FF2B5EF4-FFF2-40B4-BE49-F238E27FC236}">
                  <a16:creationId xmlns:a16="http://schemas.microsoft.com/office/drawing/2014/main" id="{CC1EFFBC-6159-41A5-A940-D9E9734AD62C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90035DCD-EB02-4513-A0DD-1F95029B706D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7" name="Rectangle 366">
              <a:extLst>
                <a:ext uri="{FF2B5EF4-FFF2-40B4-BE49-F238E27FC236}">
                  <a16:creationId xmlns:a16="http://schemas.microsoft.com/office/drawing/2014/main" id="{B171D9E4-1F17-40F4-9AB1-CEC811777CB3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C2B7AB05-4A85-4A27-AC3B-6B53917F68A9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9" name="Rectangle 368">
              <a:extLst>
                <a:ext uri="{FF2B5EF4-FFF2-40B4-BE49-F238E27FC236}">
                  <a16:creationId xmlns:a16="http://schemas.microsoft.com/office/drawing/2014/main" id="{0F21F7BA-80C2-4C43-B6DC-0C3511E663B2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0" name="Rectangle 369">
              <a:extLst>
                <a:ext uri="{FF2B5EF4-FFF2-40B4-BE49-F238E27FC236}">
                  <a16:creationId xmlns:a16="http://schemas.microsoft.com/office/drawing/2014/main" id="{DFE73729-B826-489D-B9E8-6B187CDD0306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E977535B-F54B-4DA6-9F71-958029E59E72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2" name="Rectangle 371">
              <a:extLst>
                <a:ext uri="{FF2B5EF4-FFF2-40B4-BE49-F238E27FC236}">
                  <a16:creationId xmlns:a16="http://schemas.microsoft.com/office/drawing/2014/main" id="{4FDF6072-3D61-4CD2-B30C-BC9F8D68E64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3" name="Rectangle 372">
              <a:extLst>
                <a:ext uri="{FF2B5EF4-FFF2-40B4-BE49-F238E27FC236}">
                  <a16:creationId xmlns:a16="http://schemas.microsoft.com/office/drawing/2014/main" id="{0A24EB2A-25E1-4C09-986C-F4E570D96BDD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4" name="Rectangle 373">
              <a:extLst>
                <a:ext uri="{FF2B5EF4-FFF2-40B4-BE49-F238E27FC236}">
                  <a16:creationId xmlns:a16="http://schemas.microsoft.com/office/drawing/2014/main" id="{D3C3988E-C7B2-4605-9411-349E056A46CA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id="{40CB5177-2720-41C8-BDD9-5EA39BDE6CE0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6" name="Rectangle 375">
              <a:extLst>
                <a:ext uri="{FF2B5EF4-FFF2-40B4-BE49-F238E27FC236}">
                  <a16:creationId xmlns:a16="http://schemas.microsoft.com/office/drawing/2014/main" id="{861D8852-A51A-4C53-A63C-EA631FFFEA13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7" name="Rectangle 376">
              <a:extLst>
                <a:ext uri="{FF2B5EF4-FFF2-40B4-BE49-F238E27FC236}">
                  <a16:creationId xmlns:a16="http://schemas.microsoft.com/office/drawing/2014/main" id="{893E5FCA-07C8-438D-822A-7E5BC610828B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8" name="Rectangle 377">
              <a:extLst>
                <a:ext uri="{FF2B5EF4-FFF2-40B4-BE49-F238E27FC236}">
                  <a16:creationId xmlns:a16="http://schemas.microsoft.com/office/drawing/2014/main" id="{ADCC12D0-F0A3-4223-913C-BD35DA97C0E8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9" name="Rectangle 378">
              <a:extLst>
                <a:ext uri="{FF2B5EF4-FFF2-40B4-BE49-F238E27FC236}">
                  <a16:creationId xmlns:a16="http://schemas.microsoft.com/office/drawing/2014/main" id="{E9576EEB-F7ED-4115-9994-C2928ECE3C2A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0" name="Rectangle 379">
              <a:extLst>
                <a:ext uri="{FF2B5EF4-FFF2-40B4-BE49-F238E27FC236}">
                  <a16:creationId xmlns:a16="http://schemas.microsoft.com/office/drawing/2014/main" id="{40B60385-4188-4E4D-A2D8-07396BDF863A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1" name="Rectangle 380">
              <a:extLst>
                <a:ext uri="{FF2B5EF4-FFF2-40B4-BE49-F238E27FC236}">
                  <a16:creationId xmlns:a16="http://schemas.microsoft.com/office/drawing/2014/main" id="{D7085DD3-3C8D-4253-B26C-AD8350FD3D9E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2" name="Rectangle 381">
              <a:extLst>
                <a:ext uri="{FF2B5EF4-FFF2-40B4-BE49-F238E27FC236}">
                  <a16:creationId xmlns:a16="http://schemas.microsoft.com/office/drawing/2014/main" id="{593B94B7-FFAD-4C2C-B159-841D599916CA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3" name="Rectangle 382">
              <a:extLst>
                <a:ext uri="{FF2B5EF4-FFF2-40B4-BE49-F238E27FC236}">
                  <a16:creationId xmlns:a16="http://schemas.microsoft.com/office/drawing/2014/main" id="{81C7D154-7335-427C-B737-873E85A99DA9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4" name="Rectangle 383">
              <a:extLst>
                <a:ext uri="{FF2B5EF4-FFF2-40B4-BE49-F238E27FC236}">
                  <a16:creationId xmlns:a16="http://schemas.microsoft.com/office/drawing/2014/main" id="{931AC124-7FC3-40FA-AC34-6E7A2E005D6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5" name="Rectangle 384">
              <a:extLst>
                <a:ext uri="{FF2B5EF4-FFF2-40B4-BE49-F238E27FC236}">
                  <a16:creationId xmlns:a16="http://schemas.microsoft.com/office/drawing/2014/main" id="{29C21106-8817-4F6B-8B14-CC0AB9E5F75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6" name="Rectangle 385">
              <a:extLst>
                <a:ext uri="{FF2B5EF4-FFF2-40B4-BE49-F238E27FC236}">
                  <a16:creationId xmlns:a16="http://schemas.microsoft.com/office/drawing/2014/main" id="{386B99BE-D552-4515-8244-7CDE681E8523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7" name="Rectangle 386">
              <a:extLst>
                <a:ext uri="{FF2B5EF4-FFF2-40B4-BE49-F238E27FC236}">
                  <a16:creationId xmlns:a16="http://schemas.microsoft.com/office/drawing/2014/main" id="{831304ED-E553-4F9A-85E5-302B1F27F95E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8" name="Rectangle 387">
              <a:extLst>
                <a:ext uri="{FF2B5EF4-FFF2-40B4-BE49-F238E27FC236}">
                  <a16:creationId xmlns:a16="http://schemas.microsoft.com/office/drawing/2014/main" id="{26817355-FB77-491D-8EAB-466F3BE4E0FA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5998516A-8AAC-465D-A851-42B00EEB18E4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931F1E29-CC79-4EB2-9A13-E32354E9F00F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96739DC6-6B81-4EB3-B37C-33631A217C53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4E96D427-C69B-4ECA-B830-60763CD8C305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19CEDFFB-8AF1-49D5-8BC4-41F31D3FFFB9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E7A06F9F-F552-4180-B92D-2D2C0081AF44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6DD01C67-0DA5-47F1-9CD2-78F9A03AB964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FB3D4767-031E-4EA0-BB2C-BBE2C1D172F1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A7093339-D408-41BA-A847-12E62A243DC8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A792C404-37F6-4AC2-86D2-DE0D5716F22A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1C48F389-41BD-45D2-B5B9-CACEB5C5500F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635C3CE7-4DF7-4485-9D16-18824412C03F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71BF5549-CA29-4FD7-95E8-87722B222B03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DE9AE22B-A207-44D9-95D1-B39040ADCF3D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CEEF1B7B-49D7-48BA-B2D4-4A92DE85B093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FEA3F3D2-6ABE-44E9-853E-56EADE06E53A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637241BC-A925-4CD8-8CE9-A65E6D66A7E4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AA6CE8FD-D74C-480F-A264-B6AE6561E497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5F981E37-78A5-4E8D-B524-413B1943D705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0524A8C1-B3F1-4420-9FE4-DBEC34F0618F}"/>
              </a:ext>
            </a:extLst>
          </p:cNvPr>
          <p:cNvGrpSpPr/>
          <p:nvPr/>
        </p:nvGrpSpPr>
        <p:grpSpPr>
          <a:xfrm>
            <a:off x="1293029" y="5355559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8279A6F2-BBA3-4263-ACB8-5781F9D0710B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0C0A4DE5-4891-4CBB-892E-E6344C7D0A7A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80A20DD3-4BF5-4FC0-8CA7-05FCF761C54C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B1F195F7-04F2-41AF-93F7-7C8402ABE9D0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319126FF-3606-4C52-9745-4BDBD83FBFC6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CEE141E0-EC11-4D3B-AD2C-B9FD43EC1167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4E6C0783-49C6-428F-B30B-1D25BCFFEB5C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A16ACD66-D931-4CC2-BC43-E599A71A93E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59D922B7-C96E-4BA2-A84C-910DB33C9119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E34EA35C-EF7A-4140-B514-728D1C71DA18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1D4859E3-BFF1-48FC-89A1-7A5DFC9F3032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B9DC8E7D-B3A3-49D5-AD7D-4FD25A11C10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E84B0D05-ABCC-4E68-A81F-5EE1A8DB2BB8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86E24C8A-7D93-4594-AC34-D6DF011EF659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146D1E8A-3881-48D1-B33D-2B9FF814CBB2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C63E146D-B9C7-4256-B268-A8DC268294A6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44C00EB5-5067-44F3-BC9C-DC3C7656482B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E336A8DF-0DB2-465C-914A-FD422DECFFFB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9E8A775D-1013-4BDD-810B-FA0A671CF545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5EAB8C8E-E1E4-49DC-A6C3-5D0DB6BADF49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D58071EC-58E1-4A17-B6C6-DB2ED0D2326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0" name="Rectangle 429">
              <a:extLst>
                <a:ext uri="{FF2B5EF4-FFF2-40B4-BE49-F238E27FC236}">
                  <a16:creationId xmlns:a16="http://schemas.microsoft.com/office/drawing/2014/main" id="{555A58E4-D06C-49D7-8791-F261E192F8B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B3AAC946-177D-4E5A-828E-6E7719DC6C84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1E199010-A9C1-42B9-897F-99309E8437E1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5D386D92-0157-4A3E-9DD4-DC993222D989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E6873322-7563-46E9-AEBF-0C150F77C6D1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6F01AF2B-BB4B-4948-901A-D3DDB6709B1B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DF65A325-4A8F-4C8A-8222-E7B7B9FD6FD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2B5DED96-874D-4D6A-8580-B5D41730292B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564128DE-7E08-4A95-B9D4-FBE880E3FC43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258A71BE-5549-40AB-A487-AB604366896E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11233379-618A-4431-A49D-1C617D60ABA7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6AA57791-9FCF-4D36-B5E9-63DE646DC5C6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A3CC7251-2A37-43F7-91CF-4625A0597692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:a16="http://schemas.microsoft.com/office/drawing/2014/main" id="{A422B4C6-BF1A-4AAE-B1B8-D7355CF776C9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53F50F21-0D8E-4A5F-93CE-1C99A0731E31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018036EE-F67C-44E4-B5B5-F414219BAEC5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:a16="http://schemas.microsoft.com/office/drawing/2014/main" id="{959D31AA-4AA3-4E9C-AF2D-B135C38F7F92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98BFC72B-CF2E-441F-B8DF-7B70B608F9F3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1EF3834B-684A-44BD-9088-EFD8236855A3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931B027E-52FD-4F89-AFA9-99CC2B65882B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8445BB4D-2B99-46C1-B841-DC67AC544C22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6D255E94-49EE-4957-B88B-EECEB83FB83B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0744B41C-E4DE-48E9-9ED9-A586FF97DF54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53933AD0-973B-4B7F-8994-3B6E4CAF6BD5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22016E8F-6860-4042-B526-F40382C855E2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FFBAE290-CBD9-485B-9B0A-741C4987197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90DEB88A-04DF-4329-9E76-6FA2C393F042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FB8B69F7-2E51-403C-B1DD-0C5951FD8FF1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F9B06996-F200-4E46-9DB3-4AE057AA786F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9CBC74C4-BF8A-4358-9CD0-5327A3D5E856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FB92860F-863E-44AE-8E06-623F5FE5E4C9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:a16="http://schemas.microsoft.com/office/drawing/2014/main" id="{D5B61930-B479-4405-AE5C-B6614F2B1EB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7006BC81-A119-4E6A-8073-F63ACC7B4C50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56BB6F1A-34CF-46A0-ADF7-2C1EDFAB525B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434E2BF8-F99C-4861-A429-6CF5FCF50BED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ED86B782-853A-490B-8B9A-918037455FE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65F999D6-D679-45C4-A354-C39BE95AE207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19EC9F87-915D-47F6-AE19-D4EED82BDE3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41ED1B3D-7DC9-4212-BB8B-BF6946F0BCC9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2C10CA6E-DBEB-4A30-964E-6B0EE1D8AA6F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1A6D9E29-00F2-44F9-BBD7-C23018088D48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B6A432EA-E8D1-411A-850E-9273C4931398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27A6B036-6DEC-48E3-9DB5-A77465F6AF3B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:a16="http://schemas.microsoft.com/office/drawing/2014/main" id="{D41C87F1-29B5-4283-9FAE-C03B9987E4D0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FF9A0F6E-7E6B-44F3-A1B3-3AC6B764479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0540F960-DC7C-48D9-8B34-E0C7E8B3901C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83D99B01-E5BB-40FE-A638-C74165A73D3E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8C2AB50F-1395-4E5E-AEB4-70E8B4547CAE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5E555FA8-FD18-487A-BC0E-5D2E637B02B9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5F39D23B-802E-4746-89D4-18C537FF96F9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C739693D-C017-4752-8EF5-D9AF8D372FE1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C8B49460-1A4C-4621-95C5-ECB0AE831604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7EB062A1-1215-4C84-AEC8-E02D0F521FB7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D353F475-5ACC-43E0-8C31-DD992C850CF9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BA8F8040-69AB-45F6-955D-A71C49AAA03B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8343F213-20E1-4F97-A76B-81B61F7F67BF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699724CA-DE2D-48B8-A83C-2BD58CCD5F03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7" name="Rectangle 486">
              <a:extLst>
                <a:ext uri="{FF2B5EF4-FFF2-40B4-BE49-F238E27FC236}">
                  <a16:creationId xmlns:a16="http://schemas.microsoft.com/office/drawing/2014/main" id="{4D1CD0FD-A302-4EF7-B819-3102E7F3761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BD5979D1-5099-4A72-A8C1-CE74BDD63E9C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E4107EA4-FA11-44ED-9222-67134162050D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2BB9CB22-065C-4AD9-BB56-52558628F850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5CDB59CE-87A8-4435-A9E2-D565ACA68B79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514AA4E8-B229-4ED7-9E32-8807D9F4E62A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BCBA69DC-D194-4C63-AFC4-5EBDAE8FD05B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27CC61C5-AF17-4BF0-B2BC-39513E987F97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:a16="http://schemas.microsoft.com/office/drawing/2014/main" id="{2323E329-9DE0-4CAB-B69D-DEFAADD3C73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89192FB6-5370-4967-ABF2-0C2683ADBB1B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:a16="http://schemas.microsoft.com/office/drawing/2014/main" id="{8297A0AE-E25F-4534-87B4-0D59533F2F20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6EE5EFFE-1574-4CC4-9969-FCFE95306B90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5E47FCC6-F6CA-4844-8624-7C66379FAB24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8679B373-4008-4834-A062-BA21359760B8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:a16="http://schemas.microsoft.com/office/drawing/2014/main" id="{B2BD90BD-6F55-487A-AADE-BBFBAF4DECC3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0EFD6843-C4A5-499A-9202-36A4398F40EA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:a16="http://schemas.microsoft.com/office/drawing/2014/main" id="{D9E6303B-960E-4933-AF9C-0DE1FAD70922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5700B37B-B28E-4303-AE6C-E5233EBF4D77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:a16="http://schemas.microsoft.com/office/drawing/2014/main" id="{8CE15A5A-CDB3-4621-8C3B-B0338E1FB59C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0A92A502-FEA1-4ECE-878A-030E3095926C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:a16="http://schemas.microsoft.com/office/drawing/2014/main" id="{01C9EF88-AAF2-47B2-AE3E-F6177D68DEDD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92C0A700-20D8-499B-BBE2-A22F7B378A61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30B1D83B-A2B1-4905-B90E-0E999E978185}"/>
              </a:ext>
            </a:extLst>
          </p:cNvPr>
          <p:cNvSpPr txBox="1"/>
          <p:nvPr/>
        </p:nvSpPr>
        <p:spPr>
          <a:xfrm>
            <a:off x="7767876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D2085B00-8279-4FC4-AAC6-647BFFA28F2B}"/>
              </a:ext>
            </a:extLst>
          </p:cNvPr>
          <p:cNvSpPr txBox="1"/>
          <p:nvPr/>
        </p:nvSpPr>
        <p:spPr>
          <a:xfrm>
            <a:off x="8118395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A791F842-1D94-4934-968E-D63CA1763308}"/>
              </a:ext>
            </a:extLst>
          </p:cNvPr>
          <p:cNvSpPr txBox="1"/>
          <p:nvPr/>
        </p:nvSpPr>
        <p:spPr>
          <a:xfrm>
            <a:off x="8532328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43E4DD5F-CD4A-42B4-B0C9-FADE436AB4FF}"/>
              </a:ext>
            </a:extLst>
          </p:cNvPr>
          <p:cNvSpPr txBox="1"/>
          <p:nvPr/>
        </p:nvSpPr>
        <p:spPr>
          <a:xfrm>
            <a:off x="8945449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AFA684BC-211D-42DB-8536-5847E2E7D2B1}"/>
              </a:ext>
            </a:extLst>
          </p:cNvPr>
          <p:cNvSpPr txBox="1"/>
          <p:nvPr/>
        </p:nvSpPr>
        <p:spPr>
          <a:xfrm>
            <a:off x="9245168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E795EE10-37ED-476E-9078-357AB84CEA78}"/>
              </a:ext>
            </a:extLst>
          </p:cNvPr>
          <p:cNvSpPr txBox="1"/>
          <p:nvPr/>
        </p:nvSpPr>
        <p:spPr>
          <a:xfrm>
            <a:off x="9557587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69DCB8F4-68E8-45BD-B425-33866329F473}"/>
              </a:ext>
            </a:extLst>
          </p:cNvPr>
          <p:cNvGrpSpPr/>
          <p:nvPr/>
        </p:nvGrpSpPr>
        <p:grpSpPr>
          <a:xfrm>
            <a:off x="2822834" y="1604312"/>
            <a:ext cx="851817" cy="901548"/>
            <a:chOff x="2698531" y="1604312"/>
            <a:chExt cx="851817" cy="901548"/>
          </a:xfrm>
        </p:grpSpPr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11422F41-E042-4A6D-88DC-04568C7A2AB7}"/>
                </a:ext>
              </a:extLst>
            </p:cNvPr>
            <p:cNvGrpSpPr/>
            <p:nvPr/>
          </p:nvGrpSpPr>
          <p:grpSpPr>
            <a:xfrm>
              <a:off x="2698531" y="1604312"/>
              <a:ext cx="90155" cy="901548"/>
              <a:chOff x="7152671" y="1595686"/>
              <a:chExt cx="90155" cy="901548"/>
            </a:xfrm>
          </p:grpSpPr>
          <p:sp>
            <p:nvSpPr>
              <p:cNvPr id="572" name="Rectangle 571">
                <a:extLst>
                  <a:ext uri="{FF2B5EF4-FFF2-40B4-BE49-F238E27FC236}">
                    <a16:creationId xmlns:a16="http://schemas.microsoft.com/office/drawing/2014/main" id="{0017DEE6-7F7F-486C-A2FB-B2F3EAE0515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3" name="Rectangle 572">
                <a:extLst>
                  <a:ext uri="{FF2B5EF4-FFF2-40B4-BE49-F238E27FC236}">
                    <a16:creationId xmlns:a16="http://schemas.microsoft.com/office/drawing/2014/main" id="{0B3C90FF-C5E6-4125-8AFB-72488F84B85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:a16="http://schemas.microsoft.com/office/drawing/2014/main" id="{5B57067F-D76B-427D-A814-3911B212802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5" name="Rectangle 574">
                <a:extLst>
                  <a:ext uri="{FF2B5EF4-FFF2-40B4-BE49-F238E27FC236}">
                    <a16:creationId xmlns:a16="http://schemas.microsoft.com/office/drawing/2014/main" id="{485961A7-6A4D-4AD3-A720-629EC253D03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6" name="Rectangle 575">
                <a:extLst>
                  <a:ext uri="{FF2B5EF4-FFF2-40B4-BE49-F238E27FC236}">
                    <a16:creationId xmlns:a16="http://schemas.microsoft.com/office/drawing/2014/main" id="{2C27082C-B20B-4395-8A28-CE2124EB5D2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7" name="Rectangle 576">
                <a:extLst>
                  <a:ext uri="{FF2B5EF4-FFF2-40B4-BE49-F238E27FC236}">
                    <a16:creationId xmlns:a16="http://schemas.microsoft.com/office/drawing/2014/main" id="{BF7577A8-C882-49B6-B77B-3CBF3C8DFDE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8" name="Rectangle 577">
                <a:extLst>
                  <a:ext uri="{FF2B5EF4-FFF2-40B4-BE49-F238E27FC236}">
                    <a16:creationId xmlns:a16="http://schemas.microsoft.com/office/drawing/2014/main" id="{43A68D0C-3CB0-4E85-8D4E-3DB803EE194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9" name="Rectangle 578">
                <a:extLst>
                  <a:ext uri="{FF2B5EF4-FFF2-40B4-BE49-F238E27FC236}">
                    <a16:creationId xmlns:a16="http://schemas.microsoft.com/office/drawing/2014/main" id="{B0036D34-F836-4A19-BF90-38426244F33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0" name="Rectangle 579">
                <a:extLst>
                  <a:ext uri="{FF2B5EF4-FFF2-40B4-BE49-F238E27FC236}">
                    <a16:creationId xmlns:a16="http://schemas.microsoft.com/office/drawing/2014/main" id="{90D8DD9D-C480-4291-8370-75CC0B89780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1" name="Rectangle 580">
                <a:extLst>
                  <a:ext uri="{FF2B5EF4-FFF2-40B4-BE49-F238E27FC236}">
                    <a16:creationId xmlns:a16="http://schemas.microsoft.com/office/drawing/2014/main" id="{6A62AA3B-8124-4000-87FB-7CC0A809FEC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id="{4D0A55F9-BEC9-45DE-8E88-27F787580E7B}"/>
                </a:ext>
              </a:extLst>
            </p:cNvPr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562" name="Rectangle 561">
                <a:extLst>
                  <a:ext uri="{FF2B5EF4-FFF2-40B4-BE49-F238E27FC236}">
                    <a16:creationId xmlns:a16="http://schemas.microsoft.com/office/drawing/2014/main" id="{EFA20990-0F5F-4F9D-A3E5-BEEDF14D7F1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3" name="Rectangle 562">
                <a:extLst>
                  <a:ext uri="{FF2B5EF4-FFF2-40B4-BE49-F238E27FC236}">
                    <a16:creationId xmlns:a16="http://schemas.microsoft.com/office/drawing/2014/main" id="{FC00BDD0-235B-4D11-8B23-3E552F565D38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4" name="Rectangle 563">
                <a:extLst>
                  <a:ext uri="{FF2B5EF4-FFF2-40B4-BE49-F238E27FC236}">
                    <a16:creationId xmlns:a16="http://schemas.microsoft.com/office/drawing/2014/main" id="{9EF0A24B-02AF-45BF-8A0C-04B208E386B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5" name="Rectangle 564">
                <a:extLst>
                  <a:ext uri="{FF2B5EF4-FFF2-40B4-BE49-F238E27FC236}">
                    <a16:creationId xmlns:a16="http://schemas.microsoft.com/office/drawing/2014/main" id="{0332E89D-D78F-4902-95C2-078D350A509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6" name="Rectangle 565">
                <a:extLst>
                  <a:ext uri="{FF2B5EF4-FFF2-40B4-BE49-F238E27FC236}">
                    <a16:creationId xmlns:a16="http://schemas.microsoft.com/office/drawing/2014/main" id="{110AB2B1-EBEA-405A-9B24-95914B12E86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7" name="Rectangle 566">
                <a:extLst>
                  <a:ext uri="{FF2B5EF4-FFF2-40B4-BE49-F238E27FC236}">
                    <a16:creationId xmlns:a16="http://schemas.microsoft.com/office/drawing/2014/main" id="{CC631264-CD75-4CF3-B64D-EE03D546520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8" name="Rectangle 567">
                <a:extLst>
                  <a:ext uri="{FF2B5EF4-FFF2-40B4-BE49-F238E27FC236}">
                    <a16:creationId xmlns:a16="http://schemas.microsoft.com/office/drawing/2014/main" id="{E5E39407-24BE-4632-8FF5-6F2AAA62A45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9" name="Rectangle 568">
                <a:extLst>
                  <a:ext uri="{FF2B5EF4-FFF2-40B4-BE49-F238E27FC236}">
                    <a16:creationId xmlns:a16="http://schemas.microsoft.com/office/drawing/2014/main" id="{7464D7A5-AABA-41BF-8BB1-E15BFB10CA4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0" name="Rectangle 569">
                <a:extLst>
                  <a:ext uri="{FF2B5EF4-FFF2-40B4-BE49-F238E27FC236}">
                    <a16:creationId xmlns:a16="http://schemas.microsoft.com/office/drawing/2014/main" id="{DDBCA409-3232-47C7-AA64-08A43EEEF4E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1" name="Rectangle 570">
                <a:extLst>
                  <a:ext uri="{FF2B5EF4-FFF2-40B4-BE49-F238E27FC236}">
                    <a16:creationId xmlns:a16="http://schemas.microsoft.com/office/drawing/2014/main" id="{93B2BF1C-6810-44A9-A488-F2CE2BC02A3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:a16="http://schemas.microsoft.com/office/drawing/2014/main" id="{1964D22C-8AD8-4DA5-8CD0-F72BCBB00DC9}"/>
                </a:ext>
              </a:extLst>
            </p:cNvPr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552" name="Rectangle 551">
                <a:extLst>
                  <a:ext uri="{FF2B5EF4-FFF2-40B4-BE49-F238E27FC236}">
                    <a16:creationId xmlns:a16="http://schemas.microsoft.com/office/drawing/2014/main" id="{E4B23202-CFE6-4623-8200-EB7F928F1CC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3" name="Rectangle 552">
                <a:extLst>
                  <a:ext uri="{FF2B5EF4-FFF2-40B4-BE49-F238E27FC236}">
                    <a16:creationId xmlns:a16="http://schemas.microsoft.com/office/drawing/2014/main" id="{5DE17215-2E68-48AA-A0F0-C4746289FBB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4" name="Rectangle 553">
                <a:extLst>
                  <a:ext uri="{FF2B5EF4-FFF2-40B4-BE49-F238E27FC236}">
                    <a16:creationId xmlns:a16="http://schemas.microsoft.com/office/drawing/2014/main" id="{EA57758B-FAA5-4684-A563-ACC5DC9AE5F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5" name="Rectangle 554">
                <a:extLst>
                  <a:ext uri="{FF2B5EF4-FFF2-40B4-BE49-F238E27FC236}">
                    <a16:creationId xmlns:a16="http://schemas.microsoft.com/office/drawing/2014/main" id="{8CF21C08-983A-4E51-A2FF-E548C95B54C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6" name="Rectangle 555">
                <a:extLst>
                  <a:ext uri="{FF2B5EF4-FFF2-40B4-BE49-F238E27FC236}">
                    <a16:creationId xmlns:a16="http://schemas.microsoft.com/office/drawing/2014/main" id="{5D23730F-A12A-4AED-8FDE-1CB80151CD0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7" name="Rectangle 556">
                <a:extLst>
                  <a:ext uri="{FF2B5EF4-FFF2-40B4-BE49-F238E27FC236}">
                    <a16:creationId xmlns:a16="http://schemas.microsoft.com/office/drawing/2014/main" id="{87037F0B-CDB1-4389-8803-4698EE3B209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8" name="Rectangle 557">
                <a:extLst>
                  <a:ext uri="{FF2B5EF4-FFF2-40B4-BE49-F238E27FC236}">
                    <a16:creationId xmlns:a16="http://schemas.microsoft.com/office/drawing/2014/main" id="{CCD40544-4565-4BE2-BE74-D66871C30CC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9" name="Rectangle 558">
                <a:extLst>
                  <a:ext uri="{FF2B5EF4-FFF2-40B4-BE49-F238E27FC236}">
                    <a16:creationId xmlns:a16="http://schemas.microsoft.com/office/drawing/2014/main" id="{868D53A6-455E-4547-9472-366A49B4C5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0" name="Rectangle 559">
                <a:extLst>
                  <a:ext uri="{FF2B5EF4-FFF2-40B4-BE49-F238E27FC236}">
                    <a16:creationId xmlns:a16="http://schemas.microsoft.com/office/drawing/2014/main" id="{57E265CD-3530-4BB9-9858-6D2D003BEC0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1" name="Rectangle 560">
                <a:extLst>
                  <a:ext uri="{FF2B5EF4-FFF2-40B4-BE49-F238E27FC236}">
                    <a16:creationId xmlns:a16="http://schemas.microsoft.com/office/drawing/2014/main" id="{C4279C39-4989-4876-B6F5-E8D82F3AAA8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C30E6C63-C3A3-4BB6-A122-5B2311F397DA}"/>
                </a:ext>
              </a:extLst>
            </p:cNvPr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542" name="Rectangle 541">
                <a:extLst>
                  <a:ext uri="{FF2B5EF4-FFF2-40B4-BE49-F238E27FC236}">
                    <a16:creationId xmlns:a16="http://schemas.microsoft.com/office/drawing/2014/main" id="{E34FA983-C11C-472F-8036-279D54D3985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3" name="Rectangle 542">
                <a:extLst>
                  <a:ext uri="{FF2B5EF4-FFF2-40B4-BE49-F238E27FC236}">
                    <a16:creationId xmlns:a16="http://schemas.microsoft.com/office/drawing/2014/main" id="{8CF4EBD1-00FF-4FC7-9DF4-4D47C320C86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4" name="Rectangle 543">
                <a:extLst>
                  <a:ext uri="{FF2B5EF4-FFF2-40B4-BE49-F238E27FC236}">
                    <a16:creationId xmlns:a16="http://schemas.microsoft.com/office/drawing/2014/main" id="{034FDB7C-243F-476B-BC05-27702EC808D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5" name="Rectangle 544">
                <a:extLst>
                  <a:ext uri="{FF2B5EF4-FFF2-40B4-BE49-F238E27FC236}">
                    <a16:creationId xmlns:a16="http://schemas.microsoft.com/office/drawing/2014/main" id="{C9E6D092-7C5B-4DEF-9D5C-BEC2ACB38F3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6" name="Rectangle 545">
                <a:extLst>
                  <a:ext uri="{FF2B5EF4-FFF2-40B4-BE49-F238E27FC236}">
                    <a16:creationId xmlns:a16="http://schemas.microsoft.com/office/drawing/2014/main" id="{56D44A46-6E5F-4AA2-B3E2-E60CA478FA0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7" name="Rectangle 546">
                <a:extLst>
                  <a:ext uri="{FF2B5EF4-FFF2-40B4-BE49-F238E27FC236}">
                    <a16:creationId xmlns:a16="http://schemas.microsoft.com/office/drawing/2014/main" id="{269DD3E1-0D11-4EB8-B327-BEEB39E79FB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8" name="Rectangle 547">
                <a:extLst>
                  <a:ext uri="{FF2B5EF4-FFF2-40B4-BE49-F238E27FC236}">
                    <a16:creationId xmlns:a16="http://schemas.microsoft.com/office/drawing/2014/main" id="{ED1B4D7C-56BD-454D-A0A9-B610F6CFBE4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9" name="Rectangle 548">
                <a:extLst>
                  <a:ext uri="{FF2B5EF4-FFF2-40B4-BE49-F238E27FC236}">
                    <a16:creationId xmlns:a16="http://schemas.microsoft.com/office/drawing/2014/main" id="{52B75791-091E-4BFB-B46C-AF88759F2D0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0" name="Rectangle 549">
                <a:extLst>
                  <a:ext uri="{FF2B5EF4-FFF2-40B4-BE49-F238E27FC236}">
                    <a16:creationId xmlns:a16="http://schemas.microsoft.com/office/drawing/2014/main" id="{BC211E3E-4949-4682-B5AA-34F88E35ABB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1" name="Rectangle 550">
                <a:extLst>
                  <a:ext uri="{FF2B5EF4-FFF2-40B4-BE49-F238E27FC236}">
                    <a16:creationId xmlns:a16="http://schemas.microsoft.com/office/drawing/2014/main" id="{F8AC7705-ECF7-4216-A36E-FD126F32CB3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53066919-29B5-4EE2-9AFA-59E6AF4D2C68}"/>
                </a:ext>
              </a:extLst>
            </p:cNvPr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532" name="Rectangle 531">
                <a:extLst>
                  <a:ext uri="{FF2B5EF4-FFF2-40B4-BE49-F238E27FC236}">
                    <a16:creationId xmlns:a16="http://schemas.microsoft.com/office/drawing/2014/main" id="{D0C2099C-7CCF-4930-BDF9-AC9396016B9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3" name="Rectangle 532">
                <a:extLst>
                  <a:ext uri="{FF2B5EF4-FFF2-40B4-BE49-F238E27FC236}">
                    <a16:creationId xmlns:a16="http://schemas.microsoft.com/office/drawing/2014/main" id="{A2A550E9-C48F-4D3A-A569-3F7ABAC8898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4" name="Rectangle 533">
                <a:extLst>
                  <a:ext uri="{FF2B5EF4-FFF2-40B4-BE49-F238E27FC236}">
                    <a16:creationId xmlns:a16="http://schemas.microsoft.com/office/drawing/2014/main" id="{82C00794-AA2E-4A26-A48C-5EFB0E09690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5" name="Rectangle 534">
                <a:extLst>
                  <a:ext uri="{FF2B5EF4-FFF2-40B4-BE49-F238E27FC236}">
                    <a16:creationId xmlns:a16="http://schemas.microsoft.com/office/drawing/2014/main" id="{38FDB88B-6619-4962-AEB6-DB94EDBABD3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6" name="Rectangle 535">
                <a:extLst>
                  <a:ext uri="{FF2B5EF4-FFF2-40B4-BE49-F238E27FC236}">
                    <a16:creationId xmlns:a16="http://schemas.microsoft.com/office/drawing/2014/main" id="{999F1F96-1D8F-47B0-9B25-01766F3DF12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7" name="Rectangle 536">
                <a:extLst>
                  <a:ext uri="{FF2B5EF4-FFF2-40B4-BE49-F238E27FC236}">
                    <a16:creationId xmlns:a16="http://schemas.microsoft.com/office/drawing/2014/main" id="{555BFE2C-A993-4172-9D48-28CFC258AA6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8" name="Rectangle 537">
                <a:extLst>
                  <a:ext uri="{FF2B5EF4-FFF2-40B4-BE49-F238E27FC236}">
                    <a16:creationId xmlns:a16="http://schemas.microsoft.com/office/drawing/2014/main" id="{1CEF09A7-F74D-4F84-AEA1-402791E217B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9" name="Rectangle 538">
                <a:extLst>
                  <a:ext uri="{FF2B5EF4-FFF2-40B4-BE49-F238E27FC236}">
                    <a16:creationId xmlns:a16="http://schemas.microsoft.com/office/drawing/2014/main" id="{B38050BC-D063-4EB1-82C4-AE9485E673F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0" name="Rectangle 539">
                <a:extLst>
                  <a:ext uri="{FF2B5EF4-FFF2-40B4-BE49-F238E27FC236}">
                    <a16:creationId xmlns:a16="http://schemas.microsoft.com/office/drawing/2014/main" id="{AE3F8963-DE17-41C3-A8AE-C8846848004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1" name="Rectangle 540">
                <a:extLst>
                  <a:ext uri="{FF2B5EF4-FFF2-40B4-BE49-F238E27FC236}">
                    <a16:creationId xmlns:a16="http://schemas.microsoft.com/office/drawing/2014/main" id="{5F8D5439-EDC9-4BC8-96FB-F08653F3498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21" name="Group 520">
              <a:extLst>
                <a:ext uri="{FF2B5EF4-FFF2-40B4-BE49-F238E27FC236}">
                  <a16:creationId xmlns:a16="http://schemas.microsoft.com/office/drawing/2014/main" id="{9BFDF9E9-6D56-48FA-B68B-235C4C154F74}"/>
                </a:ext>
              </a:extLst>
            </p:cNvPr>
            <p:cNvGrpSpPr/>
            <p:nvPr/>
          </p:nvGrpSpPr>
          <p:grpSpPr>
            <a:xfrm>
              <a:off x="3460193" y="1604312"/>
              <a:ext cx="90155" cy="901548"/>
              <a:chOff x="7152671" y="1595686"/>
              <a:chExt cx="90155" cy="901548"/>
            </a:xfrm>
          </p:grpSpPr>
          <p:sp>
            <p:nvSpPr>
              <p:cNvPr id="522" name="Rectangle 521">
                <a:extLst>
                  <a:ext uri="{FF2B5EF4-FFF2-40B4-BE49-F238E27FC236}">
                    <a16:creationId xmlns:a16="http://schemas.microsoft.com/office/drawing/2014/main" id="{0689F270-BA56-4A9A-8C79-DD4D54302CD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3" name="Rectangle 522">
                <a:extLst>
                  <a:ext uri="{FF2B5EF4-FFF2-40B4-BE49-F238E27FC236}">
                    <a16:creationId xmlns:a16="http://schemas.microsoft.com/office/drawing/2014/main" id="{0D96B775-E9A6-4B5F-87FE-876717E5CFA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4" name="Rectangle 523">
                <a:extLst>
                  <a:ext uri="{FF2B5EF4-FFF2-40B4-BE49-F238E27FC236}">
                    <a16:creationId xmlns:a16="http://schemas.microsoft.com/office/drawing/2014/main" id="{C392EFAA-B05D-47DF-9DEE-C67713A9A90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5" name="Rectangle 524">
                <a:extLst>
                  <a:ext uri="{FF2B5EF4-FFF2-40B4-BE49-F238E27FC236}">
                    <a16:creationId xmlns:a16="http://schemas.microsoft.com/office/drawing/2014/main" id="{D83CCE72-C555-4C20-A3E3-262E88AEC16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6" name="Rectangle 525">
                <a:extLst>
                  <a:ext uri="{FF2B5EF4-FFF2-40B4-BE49-F238E27FC236}">
                    <a16:creationId xmlns:a16="http://schemas.microsoft.com/office/drawing/2014/main" id="{546D2809-9863-4C6C-AC71-EBB40250997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7" name="Rectangle 526">
                <a:extLst>
                  <a:ext uri="{FF2B5EF4-FFF2-40B4-BE49-F238E27FC236}">
                    <a16:creationId xmlns:a16="http://schemas.microsoft.com/office/drawing/2014/main" id="{BAA61471-CB12-48EA-BEA3-1D2B8435123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8" name="Rectangle 527">
                <a:extLst>
                  <a:ext uri="{FF2B5EF4-FFF2-40B4-BE49-F238E27FC236}">
                    <a16:creationId xmlns:a16="http://schemas.microsoft.com/office/drawing/2014/main" id="{D1054A2E-B9AF-45D2-9715-CC061556469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9" name="Rectangle 528">
                <a:extLst>
                  <a:ext uri="{FF2B5EF4-FFF2-40B4-BE49-F238E27FC236}">
                    <a16:creationId xmlns:a16="http://schemas.microsoft.com/office/drawing/2014/main" id="{84A76834-0D79-4E80-AA38-5BFBDFECBF9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0" name="Rectangle 529">
                <a:extLst>
                  <a:ext uri="{FF2B5EF4-FFF2-40B4-BE49-F238E27FC236}">
                    <a16:creationId xmlns:a16="http://schemas.microsoft.com/office/drawing/2014/main" id="{EBDA72DE-EB06-4702-8EA4-587F8506D65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1" name="Rectangle 530">
                <a:extLst>
                  <a:ext uri="{FF2B5EF4-FFF2-40B4-BE49-F238E27FC236}">
                    <a16:creationId xmlns:a16="http://schemas.microsoft.com/office/drawing/2014/main" id="{F860F0D6-A2CF-4915-BF37-46A95AD993E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</p:grp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DB533C27-65EC-489E-9C23-7C00DE012E56}"/>
              </a:ext>
            </a:extLst>
          </p:cNvPr>
          <p:cNvGrpSpPr/>
          <p:nvPr/>
        </p:nvGrpSpPr>
        <p:grpSpPr>
          <a:xfrm>
            <a:off x="4824133" y="1628140"/>
            <a:ext cx="90155" cy="538817"/>
            <a:chOff x="4824133" y="1628140"/>
            <a:chExt cx="90155" cy="538817"/>
          </a:xfrm>
        </p:grpSpPr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ABC8C517-08B3-4658-BA28-978DD2A2C72C}"/>
                </a:ext>
              </a:extLst>
            </p:cNvPr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F4F41E7A-83DD-405F-9C5B-26598087D88E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:a16="http://schemas.microsoft.com/office/drawing/2014/main" id="{93B08ABA-2454-4808-9A0D-3ED14BD329A7}"/>
                </a:ext>
              </a:extLst>
            </p:cNvPr>
            <p:cNvSpPr/>
            <p:nvPr/>
          </p:nvSpPr>
          <p:spPr>
            <a:xfrm>
              <a:off x="4824133" y="192724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6" name="Rectangle 585">
              <a:extLst>
                <a:ext uri="{FF2B5EF4-FFF2-40B4-BE49-F238E27FC236}">
                  <a16:creationId xmlns:a16="http://schemas.microsoft.com/office/drawing/2014/main" id="{F4AB7471-1A30-4846-B38D-76F4F320CF7B}"/>
                </a:ext>
              </a:extLst>
            </p:cNvPr>
            <p:cNvSpPr/>
            <p:nvPr/>
          </p:nvSpPr>
          <p:spPr>
            <a:xfrm>
              <a:off x="4824133" y="207680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454903F0-8592-4BD9-8E80-E71A499D1542}"/>
              </a:ext>
            </a:extLst>
          </p:cNvPr>
          <p:cNvGrpSpPr/>
          <p:nvPr/>
        </p:nvGrpSpPr>
        <p:grpSpPr>
          <a:xfrm>
            <a:off x="3226300" y="4334987"/>
            <a:ext cx="90155" cy="901548"/>
            <a:chOff x="7152671" y="1595686"/>
            <a:chExt cx="90155" cy="901548"/>
          </a:xfrm>
        </p:grpSpPr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857FA33E-4526-401B-B2B4-08F04E5F415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B6389560-C906-494D-8CD8-EC7E46B713C4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1BDAB422-6D7D-449A-A4DB-D45BF381AF0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:a16="http://schemas.microsoft.com/office/drawing/2014/main" id="{BB50A45A-5B8D-4253-BA47-3B12230AB91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:a16="http://schemas.microsoft.com/office/drawing/2014/main" id="{0E7963C5-174E-46C4-A22B-A2A67FE7397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8C10D051-4003-4624-8BBE-C1E3DE35D17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99E242D5-9525-41F5-9378-50E55A270FE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E83FCD81-724A-4A96-956F-3D6EC31273B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26262E32-D5D2-4493-9D47-0DEC9AF3852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2488001E-71BD-4821-A6C4-DDA788BE2475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6F8C930E-05A7-4109-A569-7A208066DB4D}"/>
              </a:ext>
            </a:extLst>
          </p:cNvPr>
          <p:cNvGrpSpPr/>
          <p:nvPr/>
        </p:nvGrpSpPr>
        <p:grpSpPr>
          <a:xfrm>
            <a:off x="4824133" y="4334987"/>
            <a:ext cx="90155" cy="239709"/>
            <a:chOff x="4824133" y="1628140"/>
            <a:chExt cx="90155" cy="239709"/>
          </a:xfrm>
        </p:grpSpPr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C7922973-1219-4B6E-A5EB-C1B04F88378C}"/>
                </a:ext>
              </a:extLst>
            </p:cNvPr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A2C608B1-DFCF-4872-8ECE-7ED9D504CE98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601" name="TextBox 600">
            <a:extLst>
              <a:ext uri="{FF2B5EF4-FFF2-40B4-BE49-F238E27FC236}">
                <a16:creationId xmlns:a16="http://schemas.microsoft.com/office/drawing/2014/main" id="{E3EF8A0F-AA65-41D7-B6C4-A63B739A8F71}"/>
              </a:ext>
            </a:extLst>
          </p:cNvPr>
          <p:cNvSpPr txBox="1"/>
          <p:nvPr/>
        </p:nvSpPr>
        <p:spPr>
          <a:xfrm>
            <a:off x="5936236" y="1378925"/>
            <a:ext cx="1323968" cy="1473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264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312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BB4A6C76-970F-4F89-94A1-9B6D69F685C7}"/>
              </a:ext>
            </a:extLst>
          </p:cNvPr>
          <p:cNvSpPr txBox="1"/>
          <p:nvPr/>
        </p:nvSpPr>
        <p:spPr>
          <a:xfrm>
            <a:off x="5634254" y="1978321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</a:p>
        </p:txBody>
      </p:sp>
      <p:cxnSp>
        <p:nvCxnSpPr>
          <p:cNvPr id="603" name="Straight Connector 602">
            <a:extLst>
              <a:ext uri="{FF2B5EF4-FFF2-40B4-BE49-F238E27FC236}">
                <a16:creationId xmlns:a16="http://schemas.microsoft.com/office/drawing/2014/main" id="{ECBAFE36-42E1-4EEA-AA88-F7E744EC8C06}"/>
              </a:ext>
            </a:extLst>
          </p:cNvPr>
          <p:cNvCxnSpPr/>
          <p:nvPr/>
        </p:nvCxnSpPr>
        <p:spPr>
          <a:xfrm>
            <a:off x="5745480" y="3002786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" name="TextBox 603">
            <a:extLst>
              <a:ext uri="{FF2B5EF4-FFF2-40B4-BE49-F238E27FC236}">
                <a16:creationId xmlns:a16="http://schemas.microsoft.com/office/drawing/2014/main" id="{A3B686A5-D57B-4C51-8162-6050859D4F11}"/>
              </a:ext>
            </a:extLst>
          </p:cNvPr>
          <p:cNvSpPr txBox="1"/>
          <p:nvPr/>
        </p:nvSpPr>
        <p:spPr>
          <a:xfrm>
            <a:off x="5915905" y="3086316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4030CC6C-3ACB-4C4F-8CCA-2075B5C8DD53}"/>
              </a:ext>
            </a:extLst>
          </p:cNvPr>
          <p:cNvSpPr txBox="1"/>
          <p:nvPr/>
        </p:nvSpPr>
        <p:spPr>
          <a:xfrm>
            <a:off x="6180698" y="3086316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355F7020-4079-40CE-8962-F0D22F3CC954}"/>
              </a:ext>
            </a:extLst>
          </p:cNvPr>
          <p:cNvSpPr txBox="1"/>
          <p:nvPr/>
        </p:nvSpPr>
        <p:spPr>
          <a:xfrm>
            <a:off x="6434160" y="3088149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C60D5E7B-B85A-43DF-8829-6358A1422397}"/>
              </a:ext>
            </a:extLst>
          </p:cNvPr>
          <p:cNvSpPr txBox="1"/>
          <p:nvPr/>
        </p:nvSpPr>
        <p:spPr>
          <a:xfrm>
            <a:off x="7204139" y="1808548"/>
            <a:ext cx="4775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6, </a:t>
            </a:r>
            <a:r>
              <a:rPr lang="en-US" sz="2800" err="1"/>
              <a:t>viết</a:t>
            </a:r>
            <a:r>
              <a:rPr lang="en-US" sz="2800"/>
              <a:t> 6.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6 </a:t>
            </a:r>
            <a:r>
              <a:rPr lang="en-US" sz="2800" dirty="0" err="1"/>
              <a:t>cộng</a:t>
            </a:r>
            <a:r>
              <a:rPr lang="en-US" sz="2800" dirty="0"/>
              <a:t> 1 </a:t>
            </a:r>
            <a:r>
              <a:rPr lang="en-US" sz="2800" dirty="0" err="1"/>
              <a:t>bằng</a:t>
            </a:r>
            <a:r>
              <a:rPr lang="en-US" sz="2800" dirty="0"/>
              <a:t> 7, </a:t>
            </a:r>
            <a:r>
              <a:rPr lang="en-US" sz="2800" err="1"/>
              <a:t>viết</a:t>
            </a:r>
            <a:r>
              <a:rPr lang="en-US" sz="2800"/>
              <a:t> 7.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2 </a:t>
            </a:r>
            <a:r>
              <a:rPr lang="en-US" sz="2800" dirty="0" err="1"/>
              <a:t>cộng</a:t>
            </a:r>
            <a:r>
              <a:rPr lang="en-US" sz="2800" dirty="0"/>
              <a:t> 3 </a:t>
            </a:r>
            <a:r>
              <a:rPr lang="en-US" sz="2800" dirty="0" err="1"/>
              <a:t>bằng</a:t>
            </a:r>
            <a:r>
              <a:rPr lang="en-US" sz="2800" dirty="0"/>
              <a:t> 5, </a:t>
            </a:r>
            <a:r>
              <a:rPr lang="en-US" sz="2800" err="1"/>
              <a:t>viết</a:t>
            </a:r>
            <a:r>
              <a:rPr lang="en-US" sz="2800"/>
              <a:t> 5.</a:t>
            </a:r>
            <a:endParaRPr lang="en-US" sz="2800" dirty="0"/>
          </a:p>
        </p:txBody>
      </p: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16785944-9BE3-4EA1-8DAF-8DCE6234B35C}"/>
              </a:ext>
            </a:extLst>
          </p:cNvPr>
          <p:cNvGrpSpPr/>
          <p:nvPr/>
        </p:nvGrpSpPr>
        <p:grpSpPr>
          <a:xfrm>
            <a:off x="6881370" y="4098709"/>
            <a:ext cx="3900930" cy="936030"/>
            <a:chOff x="6881370" y="4098709"/>
            <a:chExt cx="3900930" cy="936030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68EA221E-0D6A-4F18-AC69-E9DBC3EADEE0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735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5">
                      <a:lumMod val="75000"/>
                    </a:schemeClr>
                  </a:solidFill>
                </a:rPr>
                <a:t>264 + 312 = 576</a:t>
              </a:r>
            </a:p>
          </p:txBody>
        </p:sp>
        <p:sp>
          <p:nvSpPr>
            <p:cNvPr id="610" name="Rounded Rectangle 790">
              <a:extLst>
                <a:ext uri="{FF2B5EF4-FFF2-40B4-BE49-F238E27FC236}">
                  <a16:creationId xmlns:a16="http://schemas.microsoft.com/office/drawing/2014/main" id="{6CF774C7-FE40-49AC-BF41-16347BAD0B4C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2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2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2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09" grpId="0"/>
      <p:bldP spid="510" grpId="0"/>
      <p:bldP spid="512" grpId="0"/>
      <p:bldP spid="513" grpId="0"/>
      <p:bldP spid="514" grpId="0"/>
      <p:bldP spid="601" grpId="0"/>
      <p:bldP spid="602" grpId="0"/>
      <p:bldP spid="604" grpId="0"/>
      <p:bldP spid="605" grpId="0"/>
      <p:bldP spid="606" grpId="0"/>
      <p:bldP spid="607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F51C48-E809-457E-844B-CFD1F5C91FD7}"/>
              </a:ext>
            </a:extLst>
          </p:cNvPr>
          <p:cNvSpPr/>
          <p:nvPr/>
        </p:nvSpPr>
        <p:spPr>
          <a:xfrm>
            <a:off x="1475823" y="2362200"/>
            <a:ext cx="9443518" cy="2730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22D662-A618-49BC-B1F4-8A7332C21837}"/>
              </a:ext>
            </a:extLst>
          </p:cNvPr>
          <p:cNvGrpSpPr/>
          <p:nvPr/>
        </p:nvGrpSpPr>
        <p:grpSpPr>
          <a:xfrm>
            <a:off x="1336123" y="1934970"/>
            <a:ext cx="2025471" cy="570588"/>
            <a:chOff x="1296327" y="1647588"/>
            <a:chExt cx="2025471" cy="5705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452D543-F182-4591-B73F-973C236DB63D}"/>
                </a:ext>
              </a:extLst>
            </p:cNvPr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Tính</a:t>
              </a:r>
              <a:r>
                <a:rPr lang="en-US" sz="2800" dirty="0"/>
                <a:t>  ?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36882A5-2D8B-412B-966B-86B406F936C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73100C3-7C93-4787-8034-3608F2BC0BFA}"/>
              </a:ext>
            </a:extLst>
          </p:cNvPr>
          <p:cNvGrpSpPr/>
          <p:nvPr/>
        </p:nvGrpSpPr>
        <p:grpSpPr>
          <a:xfrm>
            <a:off x="1906711" y="2641826"/>
            <a:ext cx="1147790" cy="1305165"/>
            <a:chOff x="1566470" y="2095726"/>
            <a:chExt cx="1147790" cy="130516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5828B5C-4746-488D-A3E8-9B79FAE33A28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117AC0-F047-4C4A-B0B8-D2726D7E320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351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3F3EE2-A70F-4B8B-AD73-8B829D75C02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E54E5E-DB54-4CCE-A3F7-82D55091335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ADFE54-30F8-4E35-87FA-8B55F29A2EE7}"/>
              </a:ext>
            </a:extLst>
          </p:cNvPr>
          <p:cNvGrpSpPr/>
          <p:nvPr/>
        </p:nvGrpSpPr>
        <p:grpSpPr>
          <a:xfrm>
            <a:off x="4417928" y="2641826"/>
            <a:ext cx="1147790" cy="1384995"/>
            <a:chOff x="1566470" y="2095726"/>
            <a:chExt cx="1147790" cy="138499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0F952DD-FAF3-4D5E-958B-659BF1BDFF19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786C17-7A0E-478E-98FF-FB3A561E3D9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703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204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5CF5F0F-3AB2-4CD5-9444-41344C06FFB5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BB0D67A-46FE-4BA1-B515-AECD7115C00A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9B24CB-239D-468C-8EE8-A28B005026D9}"/>
              </a:ext>
            </a:extLst>
          </p:cNvPr>
          <p:cNvGrpSpPr/>
          <p:nvPr/>
        </p:nvGrpSpPr>
        <p:grpSpPr>
          <a:xfrm>
            <a:off x="6929146" y="2641826"/>
            <a:ext cx="1147790" cy="1384995"/>
            <a:chOff x="1566470" y="2095726"/>
            <a:chExt cx="1147790" cy="138499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BE6ACF-3406-409B-A7DE-165AB61BACEC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26BA2C3-74D8-4DA4-950A-9AE6F0821F1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32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1AE8CA-2651-44A4-BAE3-2C3D503AB69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958A977-CB25-4EE3-BCA9-8CF611EE6AC9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C7DADF-E215-46E5-B099-7A9B1DD46320}"/>
              </a:ext>
            </a:extLst>
          </p:cNvPr>
          <p:cNvGrpSpPr/>
          <p:nvPr/>
        </p:nvGrpSpPr>
        <p:grpSpPr>
          <a:xfrm>
            <a:off x="9272711" y="2641826"/>
            <a:ext cx="1147790" cy="1384995"/>
            <a:chOff x="1566470" y="2095726"/>
            <a:chExt cx="1147790" cy="138499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5AACC07-7D38-46B2-BE61-FB654507034A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809CEC9-2635-42F8-8DCD-705E572B4776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815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60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E76AE54-6E74-432C-999C-FF11B1D72D12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A69C16-9D0E-4620-8D15-BF17C9A96F7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A6E9556-EEE9-4BD4-AB3B-C5F48A50713C}"/>
              </a:ext>
            </a:extLst>
          </p:cNvPr>
          <p:cNvSpPr txBox="1"/>
          <p:nvPr/>
        </p:nvSpPr>
        <p:spPr>
          <a:xfrm>
            <a:off x="2127191" y="3797510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598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73B34A-1912-435D-851F-1056D39515B5}"/>
              </a:ext>
            </a:extLst>
          </p:cNvPr>
          <p:cNvSpPr txBox="1"/>
          <p:nvPr/>
        </p:nvSpPr>
        <p:spPr>
          <a:xfrm>
            <a:off x="4645700" y="3797510"/>
            <a:ext cx="825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907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5A1577-2111-4723-9FF8-C881EDC99842}"/>
              </a:ext>
            </a:extLst>
          </p:cNvPr>
          <p:cNvSpPr txBox="1"/>
          <p:nvPr/>
        </p:nvSpPr>
        <p:spPr>
          <a:xfrm>
            <a:off x="7160140" y="3797510"/>
            <a:ext cx="972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558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EB8172-FA4C-48D0-9552-81EC0DB7823F}"/>
              </a:ext>
            </a:extLst>
          </p:cNvPr>
          <p:cNvSpPr txBox="1"/>
          <p:nvPr/>
        </p:nvSpPr>
        <p:spPr>
          <a:xfrm>
            <a:off x="9519827" y="37975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875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1C0F90-2E46-4244-8974-52BB33CAAA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6" y="528650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/>
      <p:bldP spid="27" grpId="0"/>
      <p:bldP spid="28" grpId="0"/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06828" y="323304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64C4D9-EBFB-4D99-A012-F3DA470CAF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5FFCEF9-676E-4746-990E-D071AC9E4483}"/>
              </a:ext>
            </a:extLst>
          </p:cNvPr>
          <p:cNvSpPr/>
          <p:nvPr/>
        </p:nvSpPr>
        <p:spPr>
          <a:xfrm>
            <a:off x="785396" y="1859202"/>
            <a:ext cx="10279251" cy="15924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63B67E0-161D-4078-8F5F-A97122E97BED}"/>
              </a:ext>
            </a:extLst>
          </p:cNvPr>
          <p:cNvGrpSpPr/>
          <p:nvPr/>
        </p:nvGrpSpPr>
        <p:grpSpPr>
          <a:xfrm>
            <a:off x="995882" y="1477770"/>
            <a:ext cx="4990248" cy="570588"/>
            <a:chOff x="1296327" y="1647588"/>
            <a:chExt cx="3614218" cy="57058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EE1DA2-1CB4-41D3-9081-6D6334935C4B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Đặt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82E2E4F-23C1-4F9A-AEA6-1A22990214DE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115FFA-07C9-4701-96B0-2CA23439A709}"/>
              </a:ext>
            </a:extLst>
          </p:cNvPr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A3B78A1-3C63-4350-ADE6-122EA5B3BF5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E0E4BDD-E10E-448F-B7EB-F094400C4EC7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460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231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52E1FC-DD49-4CA9-ADCF-9C4908884701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78D9ECB-18FC-4777-B247-41B0BF824807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2B667B-2D21-41A7-8F91-D9E8D6F905DA}"/>
              </a:ext>
            </a:extLst>
          </p:cNvPr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5C9A350-38DA-429B-A256-A2E7C25802E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05563F-35EF-4ED1-BD80-79951B7E696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375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622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31B0B-557C-4E3C-A967-C948FD2D04BC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D54EF8B-007E-4BBA-9014-28E76DF3C4CA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E6FFABC-4844-447B-9E87-8C52AF820B64}"/>
              </a:ext>
            </a:extLst>
          </p:cNvPr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B7CC52-F1F4-4224-90F8-CABCB3486A56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3121802-E275-44E1-B594-85749106343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800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37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8EA6DE1-DA3D-4A80-8C6B-5FBA18566A6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1336ADB-540B-442B-81BA-47F22473BD9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8C98F2-B500-4637-B48F-29CF876AB8FD}"/>
              </a:ext>
            </a:extLst>
          </p:cNvPr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EBEEC69-7A5E-4C2A-B821-3D45F0D44C5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57AA656-1F84-4269-BA27-06A7D25599F9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923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  6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57FA48D-8EB6-4E54-8ED7-A0023590BAE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75B990-B35B-4BF6-8457-B0FCD5D5185B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BF595B-13EB-4A59-994E-1684FF57A9B6}"/>
              </a:ext>
            </a:extLst>
          </p:cNvPr>
          <p:cNvSpPr txBox="1"/>
          <p:nvPr/>
        </p:nvSpPr>
        <p:spPr>
          <a:xfrm>
            <a:off x="1786950" y="42593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691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D8BD2E-0069-439F-968C-8DFF872B9DCA}"/>
              </a:ext>
            </a:extLst>
          </p:cNvPr>
          <p:cNvSpPr txBox="1"/>
          <p:nvPr/>
        </p:nvSpPr>
        <p:spPr>
          <a:xfrm>
            <a:off x="4305459" y="42593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997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E78D9C-B0C9-407B-912C-DE02FCBC7B11}"/>
              </a:ext>
            </a:extLst>
          </p:cNvPr>
          <p:cNvSpPr txBox="1"/>
          <p:nvPr/>
        </p:nvSpPr>
        <p:spPr>
          <a:xfrm>
            <a:off x="7035799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837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827047-4B1E-49D3-873D-8164F94FE74C}"/>
              </a:ext>
            </a:extLst>
          </p:cNvPr>
          <p:cNvSpPr txBox="1"/>
          <p:nvPr/>
        </p:nvSpPr>
        <p:spPr>
          <a:xfrm>
            <a:off x="9497086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929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F8C81E-4A89-4414-965C-130702BA6D59}"/>
              </a:ext>
            </a:extLst>
          </p:cNvPr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460 + 231          375 + 622             800 + 37           923 + 6 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2936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F99587-FD88-42A4-9119-CD509772A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26" y="562367"/>
            <a:ext cx="2325467" cy="116273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846C823-A7C9-4F02-A4C9-3F4A4E6957B8}"/>
              </a:ext>
            </a:extLst>
          </p:cNvPr>
          <p:cNvGrpSpPr/>
          <p:nvPr/>
        </p:nvGrpSpPr>
        <p:grpSpPr>
          <a:xfrm>
            <a:off x="6125055" y="1336083"/>
            <a:ext cx="5504287" cy="1200329"/>
            <a:chOff x="1296327" y="1631456"/>
            <a:chExt cx="8837159" cy="12003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A05EE6-1B51-44E6-B900-D3800D27DD63}"/>
                </a:ext>
              </a:extLst>
            </p:cNvPr>
            <p:cNvSpPr txBox="1"/>
            <p:nvPr/>
          </p:nvSpPr>
          <p:spPr>
            <a:xfrm>
              <a:off x="1866914" y="1631456"/>
              <a:ext cx="82665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Mèo</a:t>
              </a:r>
              <a:r>
                <a:rPr lang="en-US" sz="2400" dirty="0"/>
                <a:t> </a:t>
              </a:r>
              <a:r>
                <a:rPr lang="en-US" sz="2400" dirty="0" err="1"/>
                <a:t>và</a:t>
              </a:r>
              <a:r>
                <a:rPr lang="en-US" sz="2400" dirty="0"/>
                <a:t> </a:t>
              </a:r>
              <a:r>
                <a:rPr lang="en-US" sz="2400" dirty="0" err="1"/>
                <a:t>hà</a:t>
              </a:r>
              <a:r>
                <a:rPr lang="en-US" sz="2400" dirty="0"/>
                <a:t> </a:t>
              </a:r>
              <a:r>
                <a:rPr lang="en-US" sz="2400" dirty="0" err="1"/>
                <a:t>mã</a:t>
              </a:r>
              <a:r>
                <a:rPr lang="en-US" sz="2400" dirty="0"/>
                <a:t> </a:t>
              </a:r>
              <a:r>
                <a:rPr lang="en-US" sz="2400" dirty="0" err="1"/>
                <a:t>vớt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những</a:t>
              </a:r>
              <a:r>
                <a:rPr lang="en-US" sz="2400" dirty="0"/>
                <a:t> </a:t>
              </a:r>
              <a:r>
                <a:rPr lang="en-US" sz="2400" dirty="0" err="1"/>
                <a:t>hòm</a:t>
              </a:r>
              <a:r>
                <a:rPr lang="en-US" sz="2400" dirty="0"/>
                <a:t> </a:t>
              </a:r>
              <a:r>
                <a:rPr lang="en-US" sz="2400" dirty="0" err="1"/>
                <a:t>đựng</a:t>
              </a:r>
              <a:r>
                <a:rPr lang="en-US" sz="2400" dirty="0"/>
                <a:t> </a:t>
              </a:r>
              <a:r>
                <a:rPr lang="en-US" sz="2400" dirty="0" err="1"/>
                <a:t>ngọc</a:t>
              </a:r>
              <a:r>
                <a:rPr lang="en-US" sz="2400" dirty="0"/>
                <a:t> </a:t>
              </a:r>
              <a:r>
                <a:rPr lang="en-US" sz="2400" dirty="0" err="1"/>
                <a:t>trai</a:t>
              </a:r>
              <a:r>
                <a:rPr lang="en-US" sz="2400" dirty="0"/>
                <a:t>. </a:t>
              </a:r>
              <a:r>
                <a:rPr lang="en-US" sz="2400" dirty="0" err="1"/>
                <a:t>Số</a:t>
              </a:r>
              <a:r>
                <a:rPr lang="en-US" sz="2400" dirty="0"/>
                <a:t> </a:t>
              </a:r>
              <a:r>
                <a:rPr lang="en-US" sz="2400" dirty="0" err="1"/>
                <a:t>ngọc</a:t>
              </a:r>
              <a:r>
                <a:rPr lang="en-US" sz="2400" dirty="0"/>
                <a:t> </a:t>
              </a:r>
              <a:r>
                <a:rPr lang="en-US" sz="2400" dirty="0" err="1"/>
                <a:t>trai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ghi</a:t>
              </a:r>
              <a:r>
                <a:rPr lang="en-US" sz="2400" dirty="0"/>
                <a:t> </a:t>
              </a:r>
              <a:r>
                <a:rPr lang="en-US" sz="2400" dirty="0" err="1"/>
                <a:t>trên</a:t>
              </a:r>
              <a:r>
                <a:rPr lang="en-US" sz="2400" dirty="0"/>
                <a:t> </a:t>
              </a:r>
              <a:r>
                <a:rPr lang="en-US" sz="2400" dirty="0" err="1"/>
                <a:t>mỗi</a:t>
              </a:r>
              <a:r>
                <a:rPr lang="en-US" sz="2400" dirty="0"/>
                <a:t> </a:t>
              </a:r>
              <a:r>
                <a:rPr lang="en-US" sz="2400" dirty="0" err="1"/>
                <a:t>hòm</a:t>
              </a:r>
              <a:r>
                <a:rPr lang="en-US" sz="2400" dirty="0"/>
                <a:t>.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807EB3E-2BC8-4CEB-9965-D5D139A25EE5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183C7AF9-1EA0-4AD7-843E-447F5CD93F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" r="24170" b="3277"/>
          <a:stretch/>
        </p:blipFill>
        <p:spPr>
          <a:xfrm>
            <a:off x="812800" y="1677197"/>
            <a:ext cx="5245100" cy="4507703"/>
          </a:xfrm>
          <a:prstGeom prst="rect">
            <a:avLst/>
          </a:prstGeom>
        </p:spPr>
      </p:pic>
      <p:pic>
        <p:nvPicPr>
          <p:cNvPr id="20" name="Picture 19" descr="Screen Clipping">
            <a:extLst>
              <a:ext uri="{FF2B5EF4-FFF2-40B4-BE49-F238E27FC236}">
                <a16:creationId xmlns:a16="http://schemas.microsoft.com/office/drawing/2014/main" id="{AF942A07-7776-4585-9B1E-AAD16DFFFE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5" r="35676"/>
          <a:stretch/>
        </p:blipFill>
        <p:spPr>
          <a:xfrm>
            <a:off x="2487642" y="5522552"/>
            <a:ext cx="695465" cy="662348"/>
          </a:xfrm>
          <a:prstGeom prst="rect">
            <a:avLst/>
          </a:prstGeom>
        </p:spPr>
      </p:pic>
      <p:pic>
        <p:nvPicPr>
          <p:cNvPr id="21" name="Picture 20" descr="Screen Clipping">
            <a:extLst>
              <a:ext uri="{FF2B5EF4-FFF2-40B4-BE49-F238E27FC236}">
                <a16:creationId xmlns:a16="http://schemas.microsoft.com/office/drawing/2014/main" id="{B0382C0D-DECB-4ADF-A8CC-7491E8C058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920"/>
          <a:stretch/>
        </p:blipFill>
        <p:spPr>
          <a:xfrm>
            <a:off x="1511981" y="5513748"/>
            <a:ext cx="743992" cy="671152"/>
          </a:xfrm>
          <a:prstGeom prst="rect">
            <a:avLst/>
          </a:prstGeom>
        </p:spPr>
      </p:pic>
      <p:pic>
        <p:nvPicPr>
          <p:cNvPr id="22" name="Picture 21" descr="Screen Clipping">
            <a:extLst>
              <a:ext uri="{FF2B5EF4-FFF2-40B4-BE49-F238E27FC236}">
                <a16:creationId xmlns:a16="http://schemas.microsoft.com/office/drawing/2014/main" id="{A37BA98B-E42B-464B-B46C-CB1E1F5C54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27" r="1565"/>
          <a:stretch/>
        </p:blipFill>
        <p:spPr>
          <a:xfrm>
            <a:off x="3225887" y="5559444"/>
            <a:ext cx="773088" cy="692318"/>
          </a:xfrm>
          <a:prstGeom prst="rect">
            <a:avLst/>
          </a:prstGeom>
        </p:spPr>
      </p:pic>
      <p:pic>
        <p:nvPicPr>
          <p:cNvPr id="23" name="Picture 22" descr="Screen Clipping">
            <a:extLst>
              <a:ext uri="{FF2B5EF4-FFF2-40B4-BE49-F238E27FC236}">
                <a16:creationId xmlns:a16="http://schemas.microsoft.com/office/drawing/2014/main" id="{1EA81021-732D-4C71-A34B-50D847C04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778" b="94444" l="2804" r="89720">
                        <a14:foregroundMark x1="44860" y1="18889" x2="70093" y2="23333"/>
                        <a14:foregroundMark x1="67290" y1="22222" x2="74766" y2="25556"/>
                        <a14:foregroundMark x1="73832" y1="25556" x2="79439" y2="28889"/>
                        <a14:foregroundMark x1="64486" y1="21111" x2="55140" y2="17778"/>
                        <a14:foregroundMark x1="54206" y1="17778" x2="39252" y2="16667"/>
                        <a14:foregroundMark x1="39252" y1="16667" x2="33645" y2="16667"/>
                        <a14:foregroundMark x1="31776" y1="17778" x2="21495" y2="21111"/>
                        <a14:foregroundMark x1="21495" y1="22222" x2="15888" y2="26667"/>
                        <a14:foregroundMark x1="14953" y1="27778" x2="10280" y2="34444"/>
                        <a14:foregroundMark x1="10280" y1="35556" x2="7477" y2="46667"/>
                        <a14:foregroundMark x1="9346" y1="54444" x2="18692" y2="81111"/>
                        <a14:foregroundMark x1="17757" y1="81111" x2="27103" y2="84444"/>
                        <a14:foregroundMark x1="27103" y1="84444" x2="40187" y2="86667"/>
                        <a14:foregroundMark x1="40187" y1="86667" x2="52336" y2="87778"/>
                        <a14:foregroundMark x1="52336" y1="87778" x2="57009" y2="85556"/>
                        <a14:foregroundMark x1="57009" y1="85556" x2="79439" y2="76667"/>
                        <a14:foregroundMark x1="84112" y1="40000" x2="81308" y2="7333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25" y="4997547"/>
            <a:ext cx="827335" cy="69589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05EBB1C-638A-41FF-B2B6-561DE544E830}"/>
              </a:ext>
            </a:extLst>
          </p:cNvPr>
          <p:cNvCxnSpPr/>
          <p:nvPr/>
        </p:nvCxnSpPr>
        <p:spPr>
          <a:xfrm>
            <a:off x="2444862" y="3390900"/>
            <a:ext cx="969914" cy="230253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2011F2B-5DB7-4B74-B148-F47311F2F5B3}"/>
              </a:ext>
            </a:extLst>
          </p:cNvPr>
          <p:cNvCxnSpPr/>
          <p:nvPr/>
        </p:nvCxnSpPr>
        <p:spPr>
          <a:xfrm>
            <a:off x="1676400" y="3390900"/>
            <a:ext cx="2322575" cy="1850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CDA7871-CC4D-4C1C-B451-270C1DF9AA64}"/>
              </a:ext>
            </a:extLst>
          </p:cNvPr>
          <p:cNvCxnSpPr/>
          <p:nvPr/>
        </p:nvCxnSpPr>
        <p:spPr>
          <a:xfrm flipH="1">
            <a:off x="2929819" y="3098800"/>
            <a:ext cx="911906" cy="25946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A7413A5-C834-4BB6-BC14-3593B6C81B23}"/>
              </a:ext>
            </a:extLst>
          </p:cNvPr>
          <p:cNvCxnSpPr/>
          <p:nvPr/>
        </p:nvCxnSpPr>
        <p:spPr>
          <a:xfrm flipH="1">
            <a:off x="2017914" y="3517900"/>
            <a:ext cx="3087486" cy="217553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CDA9861-B84E-43AE-B8B3-89007AC6EFB8}"/>
              </a:ext>
            </a:extLst>
          </p:cNvPr>
          <p:cNvGrpSpPr/>
          <p:nvPr/>
        </p:nvGrpSpPr>
        <p:grpSpPr>
          <a:xfrm>
            <a:off x="6367788" y="2822186"/>
            <a:ext cx="1122900" cy="491303"/>
            <a:chOff x="1999127" y="1726873"/>
            <a:chExt cx="1122900" cy="491303"/>
          </a:xfrm>
        </p:grpSpPr>
        <p:sp>
          <p:nvSpPr>
            <p:cNvPr id="29" name="Rounded Rectangle 26">
              <a:extLst>
                <a:ext uri="{FF2B5EF4-FFF2-40B4-BE49-F238E27FC236}">
                  <a16:creationId xmlns:a16="http://schemas.microsoft.com/office/drawing/2014/main" id="{9F4783C9-02D0-45B6-82C8-9825200CFCC7}"/>
                </a:ext>
              </a:extLst>
            </p:cNvPr>
            <p:cNvSpPr/>
            <p:nvPr/>
          </p:nvSpPr>
          <p:spPr>
            <a:xfrm>
              <a:off x="1999127" y="1734850"/>
              <a:ext cx="705394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A91204-B70E-43EA-A1D1-51C70FB21A34}"/>
                </a:ext>
              </a:extLst>
            </p:cNvPr>
            <p:cNvSpPr txBox="1"/>
            <p:nvPr/>
          </p:nvSpPr>
          <p:spPr>
            <a:xfrm>
              <a:off x="2033262" y="1726873"/>
              <a:ext cx="1088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Số</a:t>
              </a:r>
              <a:r>
                <a:rPr lang="en-US" sz="2400" dirty="0"/>
                <a:t>  ?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7C2A9E2-ABFB-4FD2-B332-A1D2959B84DE}"/>
              </a:ext>
            </a:extLst>
          </p:cNvPr>
          <p:cNvSpPr txBox="1"/>
          <p:nvPr/>
        </p:nvSpPr>
        <p:spPr>
          <a:xfrm>
            <a:off x="6242888" y="3291828"/>
            <a:ext cx="5130485" cy="222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Thuyền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mèo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   ?   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ngọc</a:t>
            </a:r>
            <a:r>
              <a:rPr lang="en-US" sz="2400" dirty="0"/>
              <a:t> </a:t>
            </a:r>
            <a:r>
              <a:rPr lang="en-US" sz="2400" dirty="0" err="1"/>
              <a:t>trai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Thuyền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hà</a:t>
            </a:r>
            <a:r>
              <a:rPr lang="en-US" sz="2400" dirty="0"/>
              <a:t> </a:t>
            </a:r>
            <a:r>
              <a:rPr lang="en-US" sz="2400" dirty="0" err="1"/>
              <a:t>mã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  ?    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ngọc</a:t>
            </a:r>
            <a:r>
              <a:rPr lang="en-US" sz="2400" dirty="0"/>
              <a:t> </a:t>
            </a:r>
            <a:r>
              <a:rPr lang="en-US" sz="2400" dirty="0" err="1"/>
              <a:t>trai</a:t>
            </a:r>
            <a:r>
              <a:rPr lang="en-US" sz="2400" dirty="0"/>
              <a:t>.</a:t>
            </a:r>
          </a:p>
        </p:txBody>
      </p:sp>
      <p:sp>
        <p:nvSpPr>
          <p:cNvPr id="32" name="Rounded Rectangle 29">
            <a:extLst>
              <a:ext uri="{FF2B5EF4-FFF2-40B4-BE49-F238E27FC236}">
                <a16:creationId xmlns:a16="http://schemas.microsoft.com/office/drawing/2014/main" id="{6AB45F0F-B7EB-47B6-840E-5937B79AFDD1}"/>
              </a:ext>
            </a:extLst>
          </p:cNvPr>
          <p:cNvSpPr/>
          <p:nvPr/>
        </p:nvSpPr>
        <p:spPr>
          <a:xfrm>
            <a:off x="6096000" y="3904502"/>
            <a:ext cx="693692" cy="40270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3" name="Rounded Rectangle 30">
            <a:extLst>
              <a:ext uri="{FF2B5EF4-FFF2-40B4-BE49-F238E27FC236}">
                <a16:creationId xmlns:a16="http://schemas.microsoft.com/office/drawing/2014/main" id="{ADB545A0-8813-402A-8BD0-9FFB571F953C}"/>
              </a:ext>
            </a:extLst>
          </p:cNvPr>
          <p:cNvSpPr/>
          <p:nvPr/>
        </p:nvSpPr>
        <p:spPr>
          <a:xfrm>
            <a:off x="6806603" y="5047251"/>
            <a:ext cx="684085" cy="43260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B57114-8135-4ED5-82AC-D101178AF6E5}"/>
              </a:ext>
            </a:extLst>
          </p:cNvPr>
          <p:cNvSpPr txBox="1"/>
          <p:nvPr/>
        </p:nvSpPr>
        <p:spPr>
          <a:xfrm>
            <a:off x="6172331" y="3937872"/>
            <a:ext cx="60303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478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AA3069-6019-4744-8E9A-918B3E209704}"/>
              </a:ext>
            </a:extLst>
          </p:cNvPr>
          <p:cNvSpPr txBox="1"/>
          <p:nvPr/>
        </p:nvSpPr>
        <p:spPr>
          <a:xfrm>
            <a:off x="6920903" y="5110522"/>
            <a:ext cx="60303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457</a:t>
            </a:r>
          </a:p>
        </p:txBody>
      </p:sp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18347 -0.21273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-1064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-0.07617 -0.296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-1481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2444 -0.3064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14" y="-1532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07552 -0.3127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1564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  <p:bldP spid="34" grpId="0" animBg="1"/>
      <p:bldP spid="3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100-25=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771147" y="5425033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75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2145174" y="5414141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85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19694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972547" y="3710536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65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2145173" y="3710536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95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1 km = ?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400" b="1" kern="0" spc="5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6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6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6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8771147" y="5425033"/>
            <a:ext cx="1326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1000</a:t>
            </a:r>
          </a:p>
        </p:txBody>
      </p:sp>
      <p:sp>
        <p:nvSpPr>
          <p:cNvPr id="32" name="TextBox 31">
            <a:hlinkClick r:id="rId6" action="ppaction://hlinksldjump"/>
          </p:cNvPr>
          <p:cNvSpPr txBox="1"/>
          <p:nvPr/>
        </p:nvSpPr>
        <p:spPr>
          <a:xfrm>
            <a:off x="2145174" y="5414141"/>
            <a:ext cx="16113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10000</a:t>
            </a:r>
          </a:p>
        </p:txBody>
      </p:sp>
      <p:sp>
        <p:nvSpPr>
          <p:cNvPr id="33" name="TextBox 32">
            <a:hlinkClick r:id="rId6" action="ppaction://hlinksldjump"/>
          </p:cNvPr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  <p:sp>
        <p:nvSpPr>
          <p:cNvPr id="34" name="TextBox 33">
            <a:hlinkClick r:id="rId6" action="ppaction://hlinksldjump"/>
          </p:cNvPr>
          <p:cNvSpPr txBox="1"/>
          <p:nvPr/>
        </p:nvSpPr>
        <p:spPr>
          <a:xfrm>
            <a:off x="2145173" y="3710536"/>
            <a:ext cx="1040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5873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444</Words>
  <Application>Microsoft Office PowerPoint</Application>
  <PresentationFormat>Widescreen</PresentationFormat>
  <Paragraphs>186</Paragraphs>
  <Slides>38</Slides>
  <Notes>5</Notes>
  <HiddenSlides>0</HiddenSlides>
  <MMClips>35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38</vt:i4>
      </vt:variant>
    </vt:vector>
  </HeadingPairs>
  <TitlesOfParts>
    <vt:vector size="56" baseType="lpstr">
      <vt:lpstr>宋体</vt:lpstr>
      <vt:lpstr>Arial</vt:lpstr>
      <vt:lpstr>Arial-Rounded</vt:lpstr>
      <vt:lpstr>Calibri</vt:lpstr>
      <vt:lpstr>Calibri Light</vt:lpstr>
      <vt:lpstr>等线</vt:lpstr>
      <vt:lpstr>HP001 5 hàng</vt:lpstr>
      <vt:lpstr>iCiel Cadena</vt:lpstr>
      <vt:lpstr>Tahoma</vt:lpstr>
      <vt:lpstr>Utm AVO</vt:lpstr>
      <vt:lpstr>UTM Cookies</vt:lpstr>
      <vt:lpstr>字魂7号-温暖童稚体</vt:lpstr>
      <vt:lpstr>自定义设计方案</vt:lpstr>
      <vt:lpstr>第一PPT，www.1ppt.com</vt:lpstr>
      <vt:lpstr>Office 主题​​</vt:lpstr>
      <vt:lpstr>1_Office Theme</vt:lpstr>
      <vt:lpstr>Office Theme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24</cp:revision>
  <dcterms:created xsi:type="dcterms:W3CDTF">2021-07-09T06:30:31Z</dcterms:created>
  <dcterms:modified xsi:type="dcterms:W3CDTF">2022-03-31T00:55:25Z</dcterms:modified>
</cp:coreProperties>
</file>