
<file path=[Content_Types].xml><?xml version="1.0" encoding="utf-8"?>
<Types xmlns="http://schemas.openxmlformats.org/package/2006/content-types">
  <Default Extension="png" ContentType="image/png"/>
  <Default Extension="mp3" ContentType="audio/mpe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76" r:id="rId2"/>
    <p:sldMasterId id="2147483705" r:id="rId3"/>
    <p:sldMasterId id="2147483717" r:id="rId4"/>
    <p:sldMasterId id="2147483729" r:id="rId5"/>
  </p:sldMasterIdLst>
  <p:notesMasterIdLst>
    <p:notesMasterId r:id="rId24"/>
  </p:notesMasterIdLst>
  <p:sldIdLst>
    <p:sldId id="2007577127" r:id="rId6"/>
    <p:sldId id="2007577126" r:id="rId7"/>
    <p:sldId id="2007577123" r:id="rId8"/>
    <p:sldId id="258" r:id="rId9"/>
    <p:sldId id="259" r:id="rId10"/>
    <p:sldId id="260" r:id="rId11"/>
    <p:sldId id="261" r:id="rId12"/>
    <p:sldId id="262" r:id="rId13"/>
    <p:sldId id="263" r:id="rId14"/>
    <p:sldId id="2884" r:id="rId15"/>
    <p:sldId id="2007577125" r:id="rId16"/>
    <p:sldId id="265" r:id="rId17"/>
    <p:sldId id="2896" r:id="rId18"/>
    <p:sldId id="2007577124" r:id="rId19"/>
    <p:sldId id="2886" r:id="rId20"/>
    <p:sldId id="2899" r:id="rId21"/>
    <p:sldId id="2890" r:id="rId22"/>
    <p:sldId id="2895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832752-8E42-4221-A246-A7002E894990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5B9811-9642-44C8-BC50-8BEF0CD30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399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>
                <a:sym typeface="+mn-ea"/>
              </a:rPr>
              <a:t>Bài giảng thiết kế bởi: Hương Thảo - tranthao121006@gmail.com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616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46801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98208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22088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6865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3596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07E2CB0-1E5C-4D6D-8111-447F5484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CD0671E-0D48-4AD2-B6F8-A60BEC6A6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A83C7DF-BD4D-4BD1-A6E5-33605320F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9216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4FA292-E5C1-4436-8CB5-FF9B52353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76F139C-6E8C-48D5-9B1D-F837030FA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76395EF-8A55-4F9D-9A62-6326B2CB47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67B5ECA-415D-4C02-B62A-EEE0C0B32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B24AC3-FF5A-4D6A-B3E3-E0E8DB81B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86ECFD3-2BFB-4F9D-A971-22CBC6F39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0170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1359480-BF99-455B-8924-27B75A842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87CA4AF-F2C7-48AF-BDEB-57BD3FC394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E2D3FEF-98B1-46F2-AD44-1B510962D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F8C2AF9-1C3B-4D55-97BD-2BB1383D6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44BE4BD-6DB2-4DF4-981D-42B25252C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CE029D5-AEBD-4748-A5C9-0D123DDD8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0138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4988ED7-2FAC-4121-96E5-A1EA6984F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17EA459-805A-404B-BAE6-CC8ABD2A0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91E2DCD-6EF3-47CA-939F-0E285CE5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4265381-C04B-4041-BE83-838879FF6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F0E4938-3DA9-4A01-BE41-ED1A6BC9E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0619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56A4BD1E-BF89-43F2-8863-4388E88DA7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6059926-E9D8-4839-90D7-677D8533B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4942A72-9BD4-4F4F-9B99-39C3A0CE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E7E3195-430C-4F02-B143-7B4DB1CAD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C027511-DB12-4B6E-A7F3-400C42BF8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9301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4450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568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3507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0818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2937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6140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875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750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0068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3168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2717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6083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1637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6227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749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313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8431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03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918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599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084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402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042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22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255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441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121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2722F30-70BE-4597-A895-59AEB4C92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6FEE731-1190-4992-B751-DB49E6C1D1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2FD284B-B6B1-48C0-8F32-41776A48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2B0B980-E977-472A-8868-0AC1864A1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43110A-A836-4098-93F2-E5780AD26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E64915A-A193-411A-A123-3E4512421B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167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132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933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504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962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352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493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871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169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91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289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0059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C4ADCB6-9944-487D-9339-D429E54F5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30CC48A-4DB0-4747-87C6-E3CD40A6A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B2325A1-5419-4E2B-9422-B4F96BE32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45C473B-7264-4ACF-B508-9761DA127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5E3F195-0716-4886-9A07-BFC1B0CD1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2981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4D0605-B108-46D7-8369-6571864D1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612184A-C5D1-4BC3-AEB2-F4095F6ED6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DC8794A-BBDE-4DD3-84CE-2B9CE10FD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EBFD6E4-B295-43C9-AC11-8D2495366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4026BDD-5B50-41BE-834C-03AB1437D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F5A523A-D7AA-4E6B-9B52-4758EF8D0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848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910AE6-1F57-4A31-9008-4D642F755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B168356-DBF6-4A4D-91C7-182CC85A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88A8EBA-0DAD-42EA-99C2-D23C5D7148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524EC4D-F1E5-42BF-AFD6-2E141A5BDB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88FE428-6272-4BC6-8559-9529B37B82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5287C14-A4B0-4F1B-8E5A-89FD29364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352E029-3449-4023-9BA3-A4E0A6450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4F19327-B133-498A-A50A-1F9E48926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6040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FEF83B-0EA5-44BA-9824-F0CD83C60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5276493-8949-47D2-A31E-3697CEF2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069DD12-9FA1-45D2-B798-8B1996D65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972593E-3FD8-4528-9339-AF8B4BCDA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1007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CCAA99-4439-4DFD-9FD7-FE41E23FFDD0}"/>
              </a:ext>
            </a:extLst>
          </p:cNvPr>
          <p:cNvSpPr txBox="1"/>
          <p:nvPr userDrawn="1"/>
        </p:nvSpPr>
        <p:spPr>
          <a:xfrm>
            <a:off x="8920716" y="-37306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 err="1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555920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id="{57DF5B34-9C77-45C5-85E9-3A015F81C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A83B889-F396-45DA-B161-724BF9F2F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24E844D-DE4F-4FAF-BFDE-BA985070E1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05ECC-05DB-4A25-8E6A-E61FCA6F5619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C921ED0-E56D-4194-9FFA-E75DFB455F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4ACCD2A-BB2D-4007-B138-721B1B1A3C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886C911A-9196-4F09-87BE-8803B4E812A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id="{2E8FB4BF-33B8-43C6-9F82-8C279FED7E46}"/>
              </a:ext>
            </a:extLst>
          </p:cNvPr>
          <p:cNvSpPr/>
          <p:nvPr userDrawn="1"/>
        </p:nvSpPr>
        <p:spPr>
          <a:xfrm>
            <a:off x="435426" y="551544"/>
            <a:ext cx="11306629" cy="5775778"/>
          </a:xfrm>
          <a:prstGeom prst="roundRect">
            <a:avLst>
              <a:gd name="adj" fmla="val 93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500DBD-92F3-431A-B21E-BFB344A61A87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023591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ED92B-7180-4E8E-9FA1-47FFA8006457}" type="datetimeFigureOut">
              <a:rPr lang="zh-CN" altLang="en-US" smtClean="0"/>
              <a:t>2022/4/20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493C3D-9EAA-4A47-A1B2-6FDD7C5EAAD2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963542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5C661-2F9E-4D47-AA12-CA27E6F2246B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3B2315-D867-49D1-88C9-0656F2A2C868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817591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C1C773-6C50-47CB-B854-40F0C6CE833B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3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19.wdp"/><Relationship Id="rId13" Type="http://schemas.microsoft.com/office/2007/relationships/hdphoto" Target="../media/hdphoto21.wdp"/><Relationship Id="rId18" Type="http://schemas.openxmlformats.org/officeDocument/2006/relationships/image" Target="../media/image48.png"/><Relationship Id="rId3" Type="http://schemas.openxmlformats.org/officeDocument/2006/relationships/image" Target="../media/image39.png"/><Relationship Id="rId7" Type="http://schemas.openxmlformats.org/officeDocument/2006/relationships/image" Target="../media/image41.png"/><Relationship Id="rId12" Type="http://schemas.openxmlformats.org/officeDocument/2006/relationships/image" Target="../media/image44.png"/><Relationship Id="rId17" Type="http://schemas.openxmlformats.org/officeDocument/2006/relationships/image" Target="../media/image47.png"/><Relationship Id="rId2" Type="http://schemas.openxmlformats.org/officeDocument/2006/relationships/image" Target="../media/image38.jpeg"/><Relationship Id="rId16" Type="http://schemas.openxmlformats.org/officeDocument/2006/relationships/image" Target="../media/image46.png"/><Relationship Id="rId20" Type="http://schemas.openxmlformats.org/officeDocument/2006/relationships/image" Target="../media/image50.png"/><Relationship Id="rId1" Type="http://schemas.openxmlformats.org/officeDocument/2006/relationships/slideLayout" Target="../slideLayouts/slideLayout5.xml"/><Relationship Id="rId6" Type="http://schemas.microsoft.com/office/2007/relationships/hdphoto" Target="../media/hdphoto18.wdp"/><Relationship Id="rId11" Type="http://schemas.openxmlformats.org/officeDocument/2006/relationships/image" Target="../media/image43.png"/><Relationship Id="rId5" Type="http://schemas.openxmlformats.org/officeDocument/2006/relationships/image" Target="../media/image40.png"/><Relationship Id="rId15" Type="http://schemas.microsoft.com/office/2007/relationships/hdphoto" Target="../media/hdphoto22.wdp"/><Relationship Id="rId10" Type="http://schemas.microsoft.com/office/2007/relationships/hdphoto" Target="../media/hdphoto20.wdp"/><Relationship Id="rId19" Type="http://schemas.openxmlformats.org/officeDocument/2006/relationships/image" Target="../media/image49.tmp"/><Relationship Id="rId4" Type="http://schemas.microsoft.com/office/2007/relationships/hdphoto" Target="../media/hdphoto17.wdp"/><Relationship Id="rId9" Type="http://schemas.openxmlformats.org/officeDocument/2006/relationships/image" Target="../media/image42.png"/><Relationship Id="rId1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tmp"/><Relationship Id="rId13" Type="http://schemas.microsoft.com/office/2007/relationships/hdphoto" Target="../media/hdphoto18.wdp"/><Relationship Id="rId18" Type="http://schemas.openxmlformats.org/officeDocument/2006/relationships/image" Target="../media/image51.png"/><Relationship Id="rId3" Type="http://schemas.openxmlformats.org/officeDocument/2006/relationships/image" Target="../media/image42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17" Type="http://schemas.microsoft.com/office/2007/relationships/hdphoto" Target="../media/hdphoto19.wdp"/><Relationship Id="rId2" Type="http://schemas.openxmlformats.org/officeDocument/2006/relationships/image" Target="../media/image50.png"/><Relationship Id="rId16" Type="http://schemas.openxmlformats.org/officeDocument/2006/relationships/image" Target="../media/image41.png"/><Relationship Id="rId20" Type="http://schemas.openxmlformats.org/officeDocument/2006/relationships/image" Target="../media/image53.png"/><Relationship Id="rId1" Type="http://schemas.openxmlformats.org/officeDocument/2006/relationships/slideLayout" Target="../slideLayouts/slideLayout5.xml"/><Relationship Id="rId6" Type="http://schemas.microsoft.com/office/2007/relationships/hdphoto" Target="../media/hdphoto21.wdp"/><Relationship Id="rId11" Type="http://schemas.openxmlformats.org/officeDocument/2006/relationships/image" Target="../media/image47.png"/><Relationship Id="rId5" Type="http://schemas.openxmlformats.org/officeDocument/2006/relationships/image" Target="../media/image44.png"/><Relationship Id="rId15" Type="http://schemas.microsoft.com/office/2007/relationships/hdphoto" Target="../media/hdphoto17.wdp"/><Relationship Id="rId10" Type="http://schemas.microsoft.com/office/2007/relationships/hdphoto" Target="../media/hdphoto22.wdp"/><Relationship Id="rId19" Type="http://schemas.openxmlformats.org/officeDocument/2006/relationships/image" Target="../media/image52.png"/><Relationship Id="rId4" Type="http://schemas.microsoft.com/office/2007/relationships/hdphoto" Target="../media/hdphoto20.wdp"/><Relationship Id="rId9" Type="http://schemas.openxmlformats.org/officeDocument/2006/relationships/image" Target="../media/image45.png"/><Relationship Id="rId1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gif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microsoft.com/office/2007/relationships/hdphoto" Target="../media/hdphoto23.wdp"/><Relationship Id="rId4" Type="http://schemas.openxmlformats.org/officeDocument/2006/relationships/image" Target="../media/image5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40.xml"/><Relationship Id="rId7" Type="http://schemas.openxmlformats.org/officeDocument/2006/relationships/image" Target="../media/image1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7.png"/><Relationship Id="rId18" Type="http://schemas.microsoft.com/office/2007/relationships/hdphoto" Target="../media/hdphoto9.wdp"/><Relationship Id="rId26" Type="http://schemas.openxmlformats.org/officeDocument/2006/relationships/slide" Target="slide6.xml"/><Relationship Id="rId21" Type="http://schemas.openxmlformats.org/officeDocument/2006/relationships/image" Target="../media/image21.png"/><Relationship Id="rId34" Type="http://schemas.microsoft.com/office/2007/relationships/hdphoto" Target="../media/hdphoto14.wdp"/><Relationship Id="rId7" Type="http://schemas.openxmlformats.org/officeDocument/2006/relationships/image" Target="../media/image14.png"/><Relationship Id="rId12" Type="http://schemas.microsoft.com/office/2007/relationships/hdphoto" Target="../media/hdphoto6.wdp"/><Relationship Id="rId17" Type="http://schemas.openxmlformats.org/officeDocument/2006/relationships/image" Target="../media/image19.png"/><Relationship Id="rId25" Type="http://schemas.openxmlformats.org/officeDocument/2006/relationships/slide" Target="slide9.xml"/><Relationship Id="rId33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6" Type="http://schemas.microsoft.com/office/2007/relationships/hdphoto" Target="../media/hdphoto8.wdp"/><Relationship Id="rId20" Type="http://schemas.microsoft.com/office/2007/relationships/hdphoto" Target="../media/hdphoto10.wdp"/><Relationship Id="rId29" Type="http://schemas.openxmlformats.org/officeDocument/2006/relationships/image" Target="../media/image24.png"/><Relationship Id="rId1" Type="http://schemas.openxmlformats.org/officeDocument/2006/relationships/slideLayout" Target="../slideLayouts/slideLayout39.xml"/><Relationship Id="rId6" Type="http://schemas.microsoft.com/office/2007/relationships/hdphoto" Target="../media/hdphoto3.wdp"/><Relationship Id="rId11" Type="http://schemas.openxmlformats.org/officeDocument/2006/relationships/image" Target="../media/image16.png"/><Relationship Id="rId24" Type="http://schemas.openxmlformats.org/officeDocument/2006/relationships/slide" Target="slide7.xml"/><Relationship Id="rId32" Type="http://schemas.microsoft.com/office/2007/relationships/hdphoto" Target="../media/hdphoto13.wdp"/><Relationship Id="rId37" Type="http://schemas.microsoft.com/office/2007/relationships/hdphoto" Target="../media/hdphoto15.wdp"/><Relationship Id="rId5" Type="http://schemas.openxmlformats.org/officeDocument/2006/relationships/image" Target="../media/image13.png"/><Relationship Id="rId15" Type="http://schemas.openxmlformats.org/officeDocument/2006/relationships/image" Target="../media/image18.png"/><Relationship Id="rId23" Type="http://schemas.openxmlformats.org/officeDocument/2006/relationships/slide" Target="slide5.xml"/><Relationship Id="rId28" Type="http://schemas.openxmlformats.org/officeDocument/2006/relationships/image" Target="../media/image23.GIF"/><Relationship Id="rId36" Type="http://schemas.openxmlformats.org/officeDocument/2006/relationships/image" Target="../media/image28.png"/><Relationship Id="rId10" Type="http://schemas.microsoft.com/office/2007/relationships/hdphoto" Target="../media/hdphoto5.wdp"/><Relationship Id="rId19" Type="http://schemas.openxmlformats.org/officeDocument/2006/relationships/image" Target="../media/image20.png"/><Relationship Id="rId31" Type="http://schemas.openxmlformats.org/officeDocument/2006/relationships/image" Target="../media/image25.png"/><Relationship Id="rId4" Type="http://schemas.microsoft.com/office/2007/relationships/hdphoto" Target="../media/hdphoto2.wdp"/><Relationship Id="rId9" Type="http://schemas.openxmlformats.org/officeDocument/2006/relationships/image" Target="../media/image15.png"/><Relationship Id="rId14" Type="http://schemas.microsoft.com/office/2007/relationships/hdphoto" Target="../media/hdphoto7.wdp"/><Relationship Id="rId22" Type="http://schemas.microsoft.com/office/2007/relationships/hdphoto" Target="../media/hdphoto11.wdp"/><Relationship Id="rId27" Type="http://schemas.openxmlformats.org/officeDocument/2006/relationships/image" Target="../media/image22.png"/><Relationship Id="rId30" Type="http://schemas.microsoft.com/office/2007/relationships/hdphoto" Target="../media/hdphoto12.wdp"/><Relationship Id="rId35" Type="http://schemas.openxmlformats.org/officeDocument/2006/relationships/image" Target="../media/image27.png"/><Relationship Id="rId8" Type="http://schemas.microsoft.com/office/2007/relationships/hdphoto" Target="../media/hdphoto4.wdp"/><Relationship Id="rId3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audio" Target="../media/audio2.wav"/><Relationship Id="rId7" Type="http://schemas.microsoft.com/office/2007/relationships/hdphoto" Target="../media/hdphoto16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30.png"/><Relationship Id="rId11" Type="http://schemas.openxmlformats.org/officeDocument/2006/relationships/image" Target="../media/image33.jpeg"/><Relationship Id="rId5" Type="http://schemas.openxmlformats.org/officeDocument/2006/relationships/image" Target="../media/image29.jpeg"/><Relationship Id="rId10" Type="http://schemas.openxmlformats.org/officeDocument/2006/relationships/slide" Target="slide4.xml"/><Relationship Id="rId4" Type="http://schemas.openxmlformats.org/officeDocument/2006/relationships/audio" Target="../media/audio3.wav"/><Relationship Id="rId9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audio" Target="../media/audio2.wav"/><Relationship Id="rId7" Type="http://schemas.microsoft.com/office/2007/relationships/hdphoto" Target="../media/hdphoto16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30.png"/><Relationship Id="rId11" Type="http://schemas.openxmlformats.org/officeDocument/2006/relationships/image" Target="../media/image33.jpeg"/><Relationship Id="rId5" Type="http://schemas.openxmlformats.org/officeDocument/2006/relationships/image" Target="../media/image29.jpeg"/><Relationship Id="rId10" Type="http://schemas.openxmlformats.org/officeDocument/2006/relationships/slide" Target="slide4.xml"/><Relationship Id="rId4" Type="http://schemas.openxmlformats.org/officeDocument/2006/relationships/audio" Target="../media/audio3.wav"/><Relationship Id="rId9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audio" Target="../media/audio2.wav"/><Relationship Id="rId7" Type="http://schemas.microsoft.com/office/2007/relationships/hdphoto" Target="../media/hdphoto16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30.png"/><Relationship Id="rId11" Type="http://schemas.openxmlformats.org/officeDocument/2006/relationships/image" Target="../media/image34.jpeg"/><Relationship Id="rId5" Type="http://schemas.openxmlformats.org/officeDocument/2006/relationships/image" Target="../media/image29.jpeg"/><Relationship Id="rId10" Type="http://schemas.openxmlformats.org/officeDocument/2006/relationships/slide" Target="slide4.xml"/><Relationship Id="rId4" Type="http://schemas.openxmlformats.org/officeDocument/2006/relationships/audio" Target="../media/audio3.wav"/><Relationship Id="rId9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audio" Target="../media/audio2.wav"/><Relationship Id="rId7" Type="http://schemas.microsoft.com/office/2007/relationships/hdphoto" Target="../media/hdphoto16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10" Type="http://schemas.openxmlformats.org/officeDocument/2006/relationships/slide" Target="slide4.xml"/><Relationship Id="rId4" Type="http://schemas.openxmlformats.org/officeDocument/2006/relationships/audio" Target="../media/audio3.wav"/><Relationship Id="rId9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audio" Target="../media/audio2.wav"/><Relationship Id="rId7" Type="http://schemas.microsoft.com/office/2007/relationships/hdphoto" Target="../media/hdphoto16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10" Type="http://schemas.openxmlformats.org/officeDocument/2006/relationships/slide" Target="slide4.xml"/><Relationship Id="rId4" Type="http://schemas.openxmlformats.org/officeDocument/2006/relationships/audio" Target="../media/audio3.wav"/><Relationship Id="rId9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18197" y="1416677"/>
            <a:ext cx="68258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giải lao giữa giờ</a:t>
            </a:r>
          </a:p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Trò chơi: Con thỏ</a:t>
            </a:r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4336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4F8E5F2-4792-4415-B6B7-F49CEAC375A5}"/>
              </a:ext>
            </a:extLst>
          </p:cNvPr>
          <p:cNvSpPr txBox="1"/>
          <p:nvPr/>
        </p:nvSpPr>
        <p:spPr>
          <a:xfrm>
            <a:off x="2510915" y="2250404"/>
            <a:ext cx="6872395" cy="108061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 </a:t>
            </a:r>
            <a:r>
              <a:rPr lang="en-US" sz="600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65: </a:t>
            </a:r>
            <a:r>
              <a:rPr lang="en-US" sz="600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Biểu</a:t>
            </a:r>
            <a:r>
              <a:rPr lang="en-US" sz="600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</a:t>
            </a:r>
            <a:r>
              <a:rPr lang="en-US" sz="600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endParaRPr kumimoji="0" lang="vi-VN" sz="6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E0457A1-20FB-4752-8BC1-120468C810DA}"/>
              </a:ext>
            </a:extLst>
          </p:cNvPr>
          <p:cNvGrpSpPr/>
          <p:nvPr/>
        </p:nvGrpSpPr>
        <p:grpSpPr>
          <a:xfrm>
            <a:off x="1137602" y="223582"/>
            <a:ext cx="2190751" cy="1266814"/>
            <a:chOff x="1523998" y="0"/>
            <a:chExt cx="2190751" cy="980661"/>
          </a:xfrm>
          <a:solidFill>
            <a:srgbClr val="92D050"/>
          </a:solidFill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06B52097-3ACF-47B5-A33B-0A9CC52E71EA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  <a:grpFill/>
          </p:grpSpPr>
          <p:sp>
            <p:nvSpPr>
              <p:cNvPr id="8" name="Rectangle: Top Corners Rounded 1">
                <a:extLst>
                  <a:ext uri="{FF2B5EF4-FFF2-40B4-BE49-F238E27FC236}">
                    <a16:creationId xmlns:a16="http://schemas.microsoft.com/office/drawing/2014/main" id="{1E112318-24A8-4A55-8380-8231E4DA4E26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grpFill/>
              <a:ln>
                <a:solidFill>
                  <a:schemeClr val="accent1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solidFill>
                    <a:srgbClr val="002060"/>
                  </a:solidFill>
                </a:endParaRPr>
              </a:p>
            </p:txBody>
          </p:sp>
          <p:sp>
            <p:nvSpPr>
              <p:cNvPr id="9" name="Rectangle: Top Corners Rounded 2">
                <a:extLst>
                  <a:ext uri="{FF2B5EF4-FFF2-40B4-BE49-F238E27FC236}">
                    <a16:creationId xmlns:a16="http://schemas.microsoft.com/office/drawing/2014/main" id="{98D18772-F64E-431E-BB3D-B9EC8E5897AA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grpFill/>
              <a:ln>
                <a:solidFill>
                  <a:schemeClr val="accent1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solidFill>
                    <a:srgbClr val="002060"/>
                  </a:solidFill>
                </a:endParaRP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322DC19-2677-4408-BEA7-75C941FD8FC3}"/>
                </a:ext>
              </a:extLst>
            </p:cNvPr>
            <p:cNvSpPr txBox="1"/>
            <p:nvPr/>
          </p:nvSpPr>
          <p:spPr>
            <a:xfrm>
              <a:off x="1588934" y="197943"/>
              <a:ext cx="2125815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rgbClr val="002060"/>
                  </a:solidFill>
                  <a:latin typeface="+mj-lt"/>
                </a:rPr>
                <a:t>CHỦ ĐỀ </a:t>
              </a:r>
              <a:r>
                <a:rPr lang="en-US" sz="3200" dirty="0">
                  <a:solidFill>
                    <a:srgbClr val="002060"/>
                  </a:solidFill>
                  <a:latin typeface="+mj-lt"/>
                </a:rPr>
                <a:t>13</a:t>
              </a:r>
              <a:endParaRPr lang="vi-VN" sz="3200" dirty="0">
                <a:solidFill>
                  <a:srgbClr val="002060"/>
                </a:solidFill>
                <a:latin typeface="+mj-lt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3B39861A-CFF2-43FC-BEB5-B9989AE55B01}"/>
              </a:ext>
            </a:extLst>
          </p:cNvPr>
          <p:cNvSpPr txBox="1"/>
          <p:nvPr/>
        </p:nvSpPr>
        <p:spPr>
          <a:xfrm>
            <a:off x="3107421" y="290067"/>
            <a:ext cx="67550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n-US" sz="3600" b="1" dirty="0">
                <a:solidFill>
                  <a:srgbClr val="00B050"/>
                </a:solidFill>
                <a:latin typeface="+mj-lt"/>
              </a:rPr>
              <a:t>LÀM QUEN VỚI YẾU TỐ THỐNG KÊ XÁC SUẤT</a:t>
            </a:r>
            <a:endParaRPr lang="vi-VN" sz="3600" b="1" dirty="0">
              <a:solidFill>
                <a:srgbClr val="00B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706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17DBFC3-DB48-43D9-B8B7-B69EB137F5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" y="-68668"/>
            <a:ext cx="12190413" cy="692666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0B50825-8526-4BD6-9BE0-7794C4637455}"/>
              </a:ext>
            </a:extLst>
          </p:cNvPr>
          <p:cNvSpPr txBox="1"/>
          <p:nvPr/>
        </p:nvSpPr>
        <p:spPr>
          <a:xfrm>
            <a:off x="2646046" y="451095"/>
            <a:ext cx="79403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Thứ </a:t>
            </a:r>
            <a:r>
              <a:rPr lang="en-US" sz="3200" b="1" dirty="0" err="1" smtClean="0">
                <a:solidFill>
                  <a:prstClr val="black"/>
                </a:solidFill>
                <a:latin typeface="HP001 5 hàng" panose="020B0603050302020204" pitchFamily="34" charset="0"/>
              </a:rPr>
              <a:t>năm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ngày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21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tháng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4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năm 2022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359A41-4A77-47F1-A733-B7EF44262665}"/>
              </a:ext>
            </a:extLst>
          </p:cNvPr>
          <p:cNvSpPr txBox="1"/>
          <p:nvPr/>
        </p:nvSpPr>
        <p:spPr>
          <a:xfrm>
            <a:off x="5331854" y="1142900"/>
            <a:ext cx="625054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9C6EB4-712D-47F0-B4AD-CB2123D1A823}"/>
              </a:ext>
            </a:extLst>
          </p:cNvPr>
          <p:cNvSpPr txBox="1"/>
          <p:nvPr/>
        </p:nvSpPr>
        <p:spPr>
          <a:xfrm>
            <a:off x="3335628" y="1795517"/>
            <a:ext cx="584700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Bài</a:t>
            </a:r>
            <a:r>
              <a:rPr lang="en-US" sz="32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65: </a:t>
            </a:r>
            <a:r>
              <a:rPr lang="en-US" sz="3200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Biểu</a:t>
            </a:r>
            <a:r>
              <a:rPr lang="en-US" sz="32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đồ</a:t>
            </a:r>
            <a:r>
              <a:rPr lang="en-US" sz="32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tranh</a:t>
            </a:r>
            <a:r>
              <a:rPr lang="en-US" sz="32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(</a:t>
            </a:r>
            <a:r>
              <a:rPr lang="en-US" sz="3200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1)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6962CC-F3DA-48DA-A4CA-E8007B9A0088}"/>
              </a:ext>
            </a:extLst>
          </p:cNvPr>
          <p:cNvSpPr txBox="1"/>
          <p:nvPr/>
        </p:nvSpPr>
        <p:spPr>
          <a:xfrm flipH="1">
            <a:off x="6654018" y="2423906"/>
            <a:ext cx="375211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4068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>
            <a:extLst>
              <a:ext uri="{FF2B5EF4-FFF2-40B4-BE49-F238E27FC236}">
                <a16:creationId xmlns:a16="http://schemas.microsoft.com/office/drawing/2014/main" id="{F2913105-D98A-46DE-99B0-FB43124EAF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81874" y="1375759"/>
            <a:ext cx="3429358" cy="4853802"/>
          </a:xfrm>
          <a:prstGeom prst="rect">
            <a:avLst/>
          </a:prstGeom>
        </p:spPr>
      </p:pic>
      <p:sp>
        <p:nvSpPr>
          <p:cNvPr id="2" name="Cloud 1">
            <a:extLst>
              <a:ext uri="{FF2B5EF4-FFF2-40B4-BE49-F238E27FC236}">
                <a16:creationId xmlns:a16="http://schemas.microsoft.com/office/drawing/2014/main" id="{0170D20E-AAE0-4C2C-A9BB-A5BD0CBC375E}"/>
              </a:ext>
            </a:extLst>
          </p:cNvPr>
          <p:cNvSpPr/>
          <p:nvPr/>
        </p:nvSpPr>
        <p:spPr>
          <a:xfrm rot="219724">
            <a:off x="4568179" y="1221544"/>
            <a:ext cx="6008783" cy="4661425"/>
          </a:xfrm>
          <a:custGeom>
            <a:avLst/>
            <a:gdLst>
              <a:gd name="connsiteX0" fmla="*/ 542459 w 6008783"/>
              <a:gd name="connsiteY0" fmla="*/ 1550571 h 4661425"/>
              <a:gd name="connsiteX1" fmla="*/ 782115 w 6008783"/>
              <a:gd name="connsiteY1" fmla="*/ 745288 h 4661425"/>
              <a:gd name="connsiteX2" fmla="*/ 1947986 w 6008783"/>
              <a:gd name="connsiteY2" fmla="*/ 561313 h 4661425"/>
              <a:gd name="connsiteX3" fmla="*/ 3123454 w 6008783"/>
              <a:gd name="connsiteY3" fmla="*/ 370324 h 4661425"/>
              <a:gd name="connsiteX4" fmla="*/ 3581485 w 6008783"/>
              <a:gd name="connsiteY4" fmla="*/ 21580 h 4661425"/>
              <a:gd name="connsiteX5" fmla="*/ 4149537 w 6008783"/>
              <a:gd name="connsiteY5" fmla="*/ 267708 h 4661425"/>
              <a:gd name="connsiteX6" fmla="*/ 4932626 w 6008783"/>
              <a:gd name="connsiteY6" fmla="*/ 74453 h 4661425"/>
              <a:gd name="connsiteX7" fmla="*/ 5329734 w 6008783"/>
              <a:gd name="connsiteY7" fmla="*/ 601669 h 4661425"/>
              <a:gd name="connsiteX8" fmla="*/ 5839368 w 6008783"/>
              <a:gd name="connsiteY8" fmla="*/ 1113346 h 4661425"/>
              <a:gd name="connsiteX9" fmla="*/ 5816557 w 6008783"/>
              <a:gd name="connsiteY9" fmla="*/ 1668185 h 4661425"/>
              <a:gd name="connsiteX10" fmla="*/ 5983190 w 6008783"/>
              <a:gd name="connsiteY10" fmla="*/ 2516522 h 4661425"/>
              <a:gd name="connsiteX11" fmla="*/ 5202604 w 6008783"/>
              <a:gd name="connsiteY11" fmla="*/ 3259112 h 4661425"/>
              <a:gd name="connsiteX12" fmla="*/ 4923168 w 6008783"/>
              <a:gd name="connsiteY12" fmla="*/ 3895419 h 4661425"/>
              <a:gd name="connsiteX13" fmla="*/ 3971777 w 6008783"/>
              <a:gd name="connsiteY13" fmla="*/ 3972462 h 4661425"/>
              <a:gd name="connsiteX14" fmla="*/ 3291895 w 6008783"/>
              <a:gd name="connsiteY14" fmla="*/ 4651282 h 4661425"/>
              <a:gd name="connsiteX15" fmla="*/ 2292239 w 6008783"/>
              <a:gd name="connsiteY15" fmla="*/ 4236933 h 4661425"/>
              <a:gd name="connsiteX16" fmla="*/ 807291 w 6008783"/>
              <a:gd name="connsiteY16" fmla="*/ 3827547 h 4661425"/>
              <a:gd name="connsiteX17" fmla="*/ 154392 w 6008783"/>
              <a:gd name="connsiteY17" fmla="*/ 3371979 h 4661425"/>
              <a:gd name="connsiteX18" fmla="*/ 293901 w 6008783"/>
              <a:gd name="connsiteY18" fmla="*/ 2757038 h 4661425"/>
              <a:gd name="connsiteX19" fmla="*/ -696 w 6008783"/>
              <a:gd name="connsiteY19" fmla="*/ 2126127 h 4661425"/>
              <a:gd name="connsiteX20" fmla="*/ 537313 w 6008783"/>
              <a:gd name="connsiteY20" fmla="*/ 1565353 h 4661425"/>
              <a:gd name="connsiteX21" fmla="*/ 542459 w 6008783"/>
              <a:gd name="connsiteY21" fmla="*/ 1550571 h 4661425"/>
              <a:gd name="connsiteX0" fmla="*/ 652759 w 6008783"/>
              <a:gd name="connsiteY0" fmla="*/ 2824586 h 4661425"/>
              <a:gd name="connsiteX1" fmla="*/ 300439 w 6008783"/>
              <a:gd name="connsiteY1" fmla="*/ 2738587 h 4661425"/>
              <a:gd name="connsiteX2" fmla="*/ 963630 w 6008783"/>
              <a:gd name="connsiteY2" fmla="*/ 3765719 h 4661425"/>
              <a:gd name="connsiteX3" fmla="*/ 809516 w 6008783"/>
              <a:gd name="connsiteY3" fmla="*/ 3806830 h 4661425"/>
              <a:gd name="connsiteX4" fmla="*/ 2291961 w 6008783"/>
              <a:gd name="connsiteY4" fmla="*/ 4217942 h 4661425"/>
              <a:gd name="connsiteX5" fmla="*/ 2199047 w 6008783"/>
              <a:gd name="connsiteY5" fmla="*/ 4030190 h 4661425"/>
              <a:gd name="connsiteX6" fmla="*/ 4009610 w 6008783"/>
              <a:gd name="connsiteY6" fmla="*/ 3749749 h 4661425"/>
              <a:gd name="connsiteX7" fmla="*/ 3972473 w 6008783"/>
              <a:gd name="connsiteY7" fmla="*/ 3955737 h 4661425"/>
              <a:gd name="connsiteX8" fmla="*/ 4747077 w 6008783"/>
              <a:gd name="connsiteY8" fmla="*/ 2476813 h 4661425"/>
              <a:gd name="connsiteX9" fmla="*/ 5199266 w 6008783"/>
              <a:gd name="connsiteY9" fmla="*/ 3246811 h 4661425"/>
              <a:gd name="connsiteX10" fmla="*/ 5813775 w 6008783"/>
              <a:gd name="connsiteY10" fmla="*/ 1656748 h 4661425"/>
              <a:gd name="connsiteX11" fmla="*/ 5612370 w 6008783"/>
              <a:gd name="connsiteY11" fmla="*/ 1945497 h 4661425"/>
              <a:gd name="connsiteX12" fmla="*/ 5330569 w 6008783"/>
              <a:gd name="connsiteY12" fmla="*/ 585483 h 4661425"/>
              <a:gd name="connsiteX13" fmla="*/ 5341140 w 6008783"/>
              <a:gd name="connsiteY13" fmla="*/ 721873 h 4661425"/>
              <a:gd name="connsiteX14" fmla="*/ 4044522 w 6008783"/>
              <a:gd name="connsiteY14" fmla="*/ 426434 h 4661425"/>
              <a:gd name="connsiteX15" fmla="*/ 4147729 w 6008783"/>
              <a:gd name="connsiteY15" fmla="*/ 252493 h 4661425"/>
              <a:gd name="connsiteX16" fmla="*/ 3079640 w 6008783"/>
              <a:gd name="connsiteY16" fmla="*/ 509303 h 4661425"/>
              <a:gd name="connsiteX17" fmla="*/ 3129574 w 6008783"/>
              <a:gd name="connsiteY17" fmla="*/ 359318 h 4661425"/>
              <a:gd name="connsiteX18" fmla="*/ 1947290 w 6008783"/>
              <a:gd name="connsiteY18" fmla="*/ 560234 h 4661425"/>
              <a:gd name="connsiteX19" fmla="*/ 2128110 w 6008783"/>
              <a:gd name="connsiteY19" fmla="*/ 705687 h 4661425"/>
              <a:gd name="connsiteX20" fmla="*/ 574033 w 6008783"/>
              <a:gd name="connsiteY20" fmla="*/ 1703686 h 4661425"/>
              <a:gd name="connsiteX21" fmla="*/ 542459 w 6008783"/>
              <a:gd name="connsiteY21" fmla="*/ 1550571 h 4661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008783" h="4661425" fill="none" extrusionOk="0">
                <a:moveTo>
                  <a:pt x="542459" y="1550571"/>
                </a:moveTo>
                <a:cubicBezTo>
                  <a:pt x="489159" y="1279034"/>
                  <a:pt x="604742" y="976033"/>
                  <a:pt x="782115" y="745288"/>
                </a:cubicBezTo>
                <a:cubicBezTo>
                  <a:pt x="1004667" y="337888"/>
                  <a:pt x="1567268" y="452712"/>
                  <a:pt x="1947986" y="561313"/>
                </a:cubicBezTo>
                <a:cubicBezTo>
                  <a:pt x="2145112" y="232606"/>
                  <a:pt x="2733806" y="120310"/>
                  <a:pt x="3123454" y="370324"/>
                </a:cubicBezTo>
                <a:cubicBezTo>
                  <a:pt x="3212136" y="219451"/>
                  <a:pt x="3416202" y="22870"/>
                  <a:pt x="3581485" y="21580"/>
                </a:cubicBezTo>
                <a:cubicBezTo>
                  <a:pt x="3821546" y="-25642"/>
                  <a:pt x="3974964" y="107274"/>
                  <a:pt x="4149537" y="267708"/>
                </a:cubicBezTo>
                <a:cubicBezTo>
                  <a:pt x="4317694" y="59007"/>
                  <a:pt x="4677518" y="-43256"/>
                  <a:pt x="4932626" y="74453"/>
                </a:cubicBezTo>
                <a:cubicBezTo>
                  <a:pt x="5136501" y="195854"/>
                  <a:pt x="5253545" y="360434"/>
                  <a:pt x="5329734" y="601669"/>
                </a:cubicBezTo>
                <a:cubicBezTo>
                  <a:pt x="5589524" y="671597"/>
                  <a:pt x="5756127" y="849356"/>
                  <a:pt x="5839368" y="1113346"/>
                </a:cubicBezTo>
                <a:cubicBezTo>
                  <a:pt x="5892569" y="1288541"/>
                  <a:pt x="5917344" y="1473328"/>
                  <a:pt x="5816557" y="1668185"/>
                </a:cubicBezTo>
                <a:cubicBezTo>
                  <a:pt x="5951062" y="1900521"/>
                  <a:pt x="6016225" y="2181738"/>
                  <a:pt x="5983190" y="2516522"/>
                </a:cubicBezTo>
                <a:cubicBezTo>
                  <a:pt x="5908929" y="2964341"/>
                  <a:pt x="5541634" y="3209272"/>
                  <a:pt x="5202604" y="3259112"/>
                </a:cubicBezTo>
                <a:cubicBezTo>
                  <a:pt x="5162558" y="3491915"/>
                  <a:pt x="5082952" y="3730138"/>
                  <a:pt x="4923168" y="3895419"/>
                </a:cubicBezTo>
                <a:cubicBezTo>
                  <a:pt x="4691653" y="4128524"/>
                  <a:pt x="4260817" y="4142557"/>
                  <a:pt x="3971777" y="3972462"/>
                </a:cubicBezTo>
                <a:cubicBezTo>
                  <a:pt x="3879065" y="4270839"/>
                  <a:pt x="3633741" y="4654609"/>
                  <a:pt x="3291895" y="4651282"/>
                </a:cubicBezTo>
                <a:cubicBezTo>
                  <a:pt x="2948409" y="4764804"/>
                  <a:pt x="2622679" y="4550892"/>
                  <a:pt x="2292239" y="4236933"/>
                </a:cubicBezTo>
                <a:cubicBezTo>
                  <a:pt x="1852100" y="4460147"/>
                  <a:pt x="1208901" y="4228443"/>
                  <a:pt x="807291" y="3827547"/>
                </a:cubicBezTo>
                <a:cubicBezTo>
                  <a:pt x="511831" y="3836777"/>
                  <a:pt x="264661" y="3689013"/>
                  <a:pt x="154392" y="3371979"/>
                </a:cubicBezTo>
                <a:cubicBezTo>
                  <a:pt x="155007" y="3133559"/>
                  <a:pt x="193126" y="2890716"/>
                  <a:pt x="293901" y="2757038"/>
                </a:cubicBezTo>
                <a:cubicBezTo>
                  <a:pt x="106146" y="2675562"/>
                  <a:pt x="29960" y="2418304"/>
                  <a:pt x="-696" y="2126127"/>
                </a:cubicBezTo>
                <a:cubicBezTo>
                  <a:pt x="-9260" y="1877435"/>
                  <a:pt x="234614" y="1542993"/>
                  <a:pt x="537313" y="1565353"/>
                </a:cubicBezTo>
                <a:cubicBezTo>
                  <a:pt x="538505" y="1560824"/>
                  <a:pt x="540944" y="1556484"/>
                  <a:pt x="542459" y="1550571"/>
                </a:cubicBezTo>
                <a:close/>
              </a:path>
              <a:path w="6008783" h="4661425" fill="none" extrusionOk="0">
                <a:moveTo>
                  <a:pt x="652759" y="2824586"/>
                </a:moveTo>
                <a:cubicBezTo>
                  <a:pt x="529459" y="2838665"/>
                  <a:pt x="396227" y="2812484"/>
                  <a:pt x="300439" y="2738587"/>
                </a:cubicBezTo>
                <a:moveTo>
                  <a:pt x="963630" y="3765719"/>
                </a:moveTo>
                <a:cubicBezTo>
                  <a:pt x="903504" y="3791418"/>
                  <a:pt x="865345" y="3813238"/>
                  <a:pt x="809516" y="3806830"/>
                </a:cubicBezTo>
                <a:moveTo>
                  <a:pt x="2291961" y="4217942"/>
                </a:moveTo>
                <a:cubicBezTo>
                  <a:pt x="2253791" y="4151468"/>
                  <a:pt x="2230787" y="4090019"/>
                  <a:pt x="2199047" y="4030190"/>
                </a:cubicBezTo>
                <a:moveTo>
                  <a:pt x="4009610" y="3749749"/>
                </a:moveTo>
                <a:cubicBezTo>
                  <a:pt x="4006745" y="3817810"/>
                  <a:pt x="3989739" y="3879418"/>
                  <a:pt x="3972473" y="3955737"/>
                </a:cubicBezTo>
                <a:moveTo>
                  <a:pt x="4747077" y="2476813"/>
                </a:moveTo>
                <a:cubicBezTo>
                  <a:pt x="5025629" y="2603496"/>
                  <a:pt x="5207908" y="2954693"/>
                  <a:pt x="5199266" y="3246811"/>
                </a:cubicBezTo>
                <a:moveTo>
                  <a:pt x="5813775" y="1656748"/>
                </a:moveTo>
                <a:cubicBezTo>
                  <a:pt x="5762440" y="1756298"/>
                  <a:pt x="5696614" y="1852543"/>
                  <a:pt x="5612370" y="1945497"/>
                </a:cubicBezTo>
                <a:moveTo>
                  <a:pt x="5330569" y="585483"/>
                </a:moveTo>
                <a:cubicBezTo>
                  <a:pt x="5335752" y="624608"/>
                  <a:pt x="5333874" y="667129"/>
                  <a:pt x="5341140" y="721873"/>
                </a:cubicBezTo>
                <a:moveTo>
                  <a:pt x="4044522" y="426434"/>
                </a:moveTo>
                <a:cubicBezTo>
                  <a:pt x="4072102" y="362121"/>
                  <a:pt x="4097569" y="302236"/>
                  <a:pt x="4147729" y="252493"/>
                </a:cubicBezTo>
                <a:moveTo>
                  <a:pt x="3079640" y="509303"/>
                </a:moveTo>
                <a:cubicBezTo>
                  <a:pt x="3100939" y="455521"/>
                  <a:pt x="3095394" y="409994"/>
                  <a:pt x="3129574" y="359318"/>
                </a:cubicBezTo>
                <a:moveTo>
                  <a:pt x="1947290" y="560234"/>
                </a:moveTo>
                <a:cubicBezTo>
                  <a:pt x="2023331" y="587428"/>
                  <a:pt x="2075373" y="647929"/>
                  <a:pt x="2128110" y="705687"/>
                </a:cubicBezTo>
                <a:moveTo>
                  <a:pt x="574033" y="1703686"/>
                </a:moveTo>
                <a:cubicBezTo>
                  <a:pt x="562489" y="1658778"/>
                  <a:pt x="543813" y="1608213"/>
                  <a:pt x="542459" y="1550571"/>
                </a:cubicBezTo>
              </a:path>
              <a:path w="6008783" h="4661425" stroke="0" extrusionOk="0">
                <a:moveTo>
                  <a:pt x="542459" y="1550571"/>
                </a:moveTo>
                <a:cubicBezTo>
                  <a:pt x="503364" y="1271815"/>
                  <a:pt x="636612" y="905983"/>
                  <a:pt x="782115" y="745288"/>
                </a:cubicBezTo>
                <a:cubicBezTo>
                  <a:pt x="1155158" y="454866"/>
                  <a:pt x="1582373" y="313018"/>
                  <a:pt x="1947986" y="561313"/>
                </a:cubicBezTo>
                <a:cubicBezTo>
                  <a:pt x="2213877" y="129993"/>
                  <a:pt x="2678908" y="5284"/>
                  <a:pt x="3123454" y="370324"/>
                </a:cubicBezTo>
                <a:cubicBezTo>
                  <a:pt x="3236841" y="200719"/>
                  <a:pt x="3386027" y="45063"/>
                  <a:pt x="3581485" y="21580"/>
                </a:cubicBezTo>
                <a:cubicBezTo>
                  <a:pt x="3802301" y="-19394"/>
                  <a:pt x="4027739" y="110661"/>
                  <a:pt x="4149537" y="267708"/>
                </a:cubicBezTo>
                <a:cubicBezTo>
                  <a:pt x="4368571" y="108252"/>
                  <a:pt x="4621136" y="-97998"/>
                  <a:pt x="4932626" y="74453"/>
                </a:cubicBezTo>
                <a:cubicBezTo>
                  <a:pt x="5134891" y="176546"/>
                  <a:pt x="5267249" y="368345"/>
                  <a:pt x="5329734" y="601669"/>
                </a:cubicBezTo>
                <a:cubicBezTo>
                  <a:pt x="5562321" y="709694"/>
                  <a:pt x="5785176" y="868595"/>
                  <a:pt x="5839368" y="1113346"/>
                </a:cubicBezTo>
                <a:cubicBezTo>
                  <a:pt x="5886528" y="1293086"/>
                  <a:pt x="5892442" y="1510453"/>
                  <a:pt x="5816557" y="1668185"/>
                </a:cubicBezTo>
                <a:cubicBezTo>
                  <a:pt x="5994988" y="1896793"/>
                  <a:pt x="6023213" y="2173455"/>
                  <a:pt x="5983190" y="2516522"/>
                </a:cubicBezTo>
                <a:cubicBezTo>
                  <a:pt x="5967754" y="2945443"/>
                  <a:pt x="5561829" y="3147878"/>
                  <a:pt x="5202604" y="3259112"/>
                </a:cubicBezTo>
                <a:cubicBezTo>
                  <a:pt x="5194592" y="3507575"/>
                  <a:pt x="5132727" y="3785344"/>
                  <a:pt x="4923168" y="3895419"/>
                </a:cubicBezTo>
                <a:cubicBezTo>
                  <a:pt x="4603706" y="4184964"/>
                  <a:pt x="4200576" y="4135818"/>
                  <a:pt x="3971777" y="3972462"/>
                </a:cubicBezTo>
                <a:cubicBezTo>
                  <a:pt x="3826015" y="4223629"/>
                  <a:pt x="3602810" y="4584476"/>
                  <a:pt x="3291895" y="4651282"/>
                </a:cubicBezTo>
                <a:cubicBezTo>
                  <a:pt x="2839357" y="4761774"/>
                  <a:pt x="2503140" y="4502262"/>
                  <a:pt x="2292239" y="4236933"/>
                </a:cubicBezTo>
                <a:cubicBezTo>
                  <a:pt x="1898681" y="4559225"/>
                  <a:pt x="1131383" y="4456800"/>
                  <a:pt x="807291" y="3827547"/>
                </a:cubicBezTo>
                <a:cubicBezTo>
                  <a:pt x="504925" y="3875085"/>
                  <a:pt x="226028" y="3592959"/>
                  <a:pt x="154392" y="3371979"/>
                </a:cubicBezTo>
                <a:cubicBezTo>
                  <a:pt x="87519" y="3184872"/>
                  <a:pt x="183917" y="2939100"/>
                  <a:pt x="293901" y="2757038"/>
                </a:cubicBezTo>
                <a:cubicBezTo>
                  <a:pt x="120103" y="2664843"/>
                  <a:pt x="-13846" y="2357805"/>
                  <a:pt x="-696" y="2126127"/>
                </a:cubicBezTo>
                <a:cubicBezTo>
                  <a:pt x="-21751" y="1778337"/>
                  <a:pt x="200075" y="1586705"/>
                  <a:pt x="537313" y="1565353"/>
                </a:cubicBezTo>
                <a:cubicBezTo>
                  <a:pt x="539037" y="1561095"/>
                  <a:pt x="541445" y="1554801"/>
                  <a:pt x="542459" y="1550571"/>
                </a:cubicBezTo>
                <a:close/>
              </a:path>
              <a:path w="6008783" h="4661425" fill="none" stroke="0" extrusionOk="0">
                <a:moveTo>
                  <a:pt x="652759" y="2824586"/>
                </a:moveTo>
                <a:cubicBezTo>
                  <a:pt x="511307" y="2823638"/>
                  <a:pt x="405985" y="2808375"/>
                  <a:pt x="300439" y="2738587"/>
                </a:cubicBezTo>
                <a:moveTo>
                  <a:pt x="963630" y="3765719"/>
                </a:moveTo>
                <a:cubicBezTo>
                  <a:pt x="910983" y="3781763"/>
                  <a:pt x="864036" y="3792570"/>
                  <a:pt x="809516" y="3806830"/>
                </a:cubicBezTo>
                <a:moveTo>
                  <a:pt x="2291961" y="4217942"/>
                </a:moveTo>
                <a:cubicBezTo>
                  <a:pt x="2265089" y="4159227"/>
                  <a:pt x="2221815" y="4103844"/>
                  <a:pt x="2199047" y="4030190"/>
                </a:cubicBezTo>
                <a:moveTo>
                  <a:pt x="4009610" y="3749749"/>
                </a:moveTo>
                <a:cubicBezTo>
                  <a:pt x="4015141" y="3833853"/>
                  <a:pt x="3994481" y="3906207"/>
                  <a:pt x="3972473" y="3955737"/>
                </a:cubicBezTo>
                <a:moveTo>
                  <a:pt x="4747077" y="2476813"/>
                </a:moveTo>
                <a:cubicBezTo>
                  <a:pt x="5040544" y="2552652"/>
                  <a:pt x="5227974" y="2977574"/>
                  <a:pt x="5199266" y="3246811"/>
                </a:cubicBezTo>
                <a:moveTo>
                  <a:pt x="5813775" y="1656748"/>
                </a:moveTo>
                <a:cubicBezTo>
                  <a:pt x="5745651" y="1771084"/>
                  <a:pt x="5677722" y="1886548"/>
                  <a:pt x="5612370" y="1945497"/>
                </a:cubicBezTo>
                <a:moveTo>
                  <a:pt x="5330569" y="585483"/>
                </a:moveTo>
                <a:cubicBezTo>
                  <a:pt x="5330268" y="623821"/>
                  <a:pt x="5348931" y="681645"/>
                  <a:pt x="5341140" y="721873"/>
                </a:cubicBezTo>
                <a:moveTo>
                  <a:pt x="4044522" y="426434"/>
                </a:moveTo>
                <a:cubicBezTo>
                  <a:pt x="4053990" y="372571"/>
                  <a:pt x="4108355" y="285196"/>
                  <a:pt x="4147729" y="252493"/>
                </a:cubicBezTo>
                <a:moveTo>
                  <a:pt x="3079640" y="509303"/>
                </a:moveTo>
                <a:cubicBezTo>
                  <a:pt x="3077929" y="454364"/>
                  <a:pt x="3120507" y="407772"/>
                  <a:pt x="3129574" y="359318"/>
                </a:cubicBezTo>
                <a:moveTo>
                  <a:pt x="1947290" y="560234"/>
                </a:moveTo>
                <a:cubicBezTo>
                  <a:pt x="2017941" y="599678"/>
                  <a:pt x="2087594" y="659659"/>
                  <a:pt x="2128110" y="705687"/>
                </a:cubicBezTo>
                <a:moveTo>
                  <a:pt x="574033" y="1703686"/>
                </a:moveTo>
                <a:cubicBezTo>
                  <a:pt x="561296" y="1645930"/>
                  <a:pt x="555132" y="1594082"/>
                  <a:pt x="542459" y="1550571"/>
                </a:cubicBezTo>
              </a:path>
            </a:pathLst>
          </a:custGeom>
          <a:solidFill>
            <a:schemeClr val="accent6">
              <a:alpha val="50000"/>
            </a:schemeClr>
          </a:solidFill>
          <a:ln w="12700"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1050119024">
                  <a:prstGeom prst="cloud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F28DD7-2077-4CB0-8A48-7F1DF2792AEF}"/>
              </a:ext>
            </a:extLst>
          </p:cNvPr>
          <p:cNvSpPr txBox="1"/>
          <p:nvPr/>
        </p:nvSpPr>
        <p:spPr>
          <a:xfrm>
            <a:off x="5224905" y="2274838"/>
            <a:ext cx="49117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36665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AB413C4-FB99-42A4-B002-8D729CFD51B0}"/>
              </a:ext>
            </a:extLst>
          </p:cNvPr>
          <p:cNvGrpSpPr/>
          <p:nvPr/>
        </p:nvGrpSpPr>
        <p:grpSpPr>
          <a:xfrm>
            <a:off x="1447800" y="647700"/>
            <a:ext cx="9410700" cy="5524500"/>
            <a:chOff x="1504950" y="1295400"/>
            <a:chExt cx="8972550" cy="5562600"/>
          </a:xfrm>
        </p:grpSpPr>
        <p:pic>
          <p:nvPicPr>
            <p:cNvPr id="6" name="Picture 2" descr="20210409090753_wm_shs-toan-2-tap-2">
              <a:extLst>
                <a:ext uri="{FF2B5EF4-FFF2-40B4-BE49-F238E27FC236}">
                  <a16:creationId xmlns:a16="http://schemas.microsoft.com/office/drawing/2014/main" id="{70EEC39A-D565-4254-AE21-CB07131FA51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995" t="12129" r="5549" b="51371"/>
            <a:stretch/>
          </p:blipFill>
          <p:spPr bwMode="auto">
            <a:xfrm>
              <a:off x="1523999" y="1295400"/>
              <a:ext cx="8953501" cy="5562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D2919630-6FCD-42FD-910B-45E65246A01D}"/>
                </a:ext>
              </a:extLst>
            </p:cNvPr>
            <p:cNvSpPr/>
            <p:nvPr/>
          </p:nvSpPr>
          <p:spPr>
            <a:xfrm>
              <a:off x="1504950" y="1295400"/>
              <a:ext cx="6534150" cy="1752600"/>
            </a:xfrm>
            <a:custGeom>
              <a:avLst/>
              <a:gdLst>
                <a:gd name="connsiteX0" fmla="*/ 19050 w 6534150"/>
                <a:gd name="connsiteY0" fmla="*/ 0 h 1752600"/>
                <a:gd name="connsiteX1" fmla="*/ 6534150 w 6534150"/>
                <a:gd name="connsiteY1" fmla="*/ 0 h 1752600"/>
                <a:gd name="connsiteX2" fmla="*/ 6534150 w 6534150"/>
                <a:gd name="connsiteY2" fmla="*/ 476250 h 1752600"/>
                <a:gd name="connsiteX3" fmla="*/ 1943100 w 6534150"/>
                <a:gd name="connsiteY3" fmla="*/ 476250 h 1752600"/>
                <a:gd name="connsiteX4" fmla="*/ 2076450 w 6534150"/>
                <a:gd name="connsiteY4" fmla="*/ 1447800 h 1752600"/>
                <a:gd name="connsiteX5" fmla="*/ 190500 w 6534150"/>
                <a:gd name="connsiteY5" fmla="*/ 1752600 h 1752600"/>
                <a:gd name="connsiteX6" fmla="*/ 0 w 6534150"/>
                <a:gd name="connsiteY6" fmla="*/ 1714500 h 1752600"/>
                <a:gd name="connsiteX7" fmla="*/ 19050 w 6534150"/>
                <a:gd name="connsiteY7" fmla="*/ 0 h 1752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534150" h="1752600">
                  <a:moveTo>
                    <a:pt x="19050" y="0"/>
                  </a:moveTo>
                  <a:lnTo>
                    <a:pt x="6534150" y="0"/>
                  </a:lnTo>
                  <a:lnTo>
                    <a:pt x="6534150" y="476250"/>
                  </a:lnTo>
                  <a:lnTo>
                    <a:pt x="1943100" y="476250"/>
                  </a:lnTo>
                  <a:lnTo>
                    <a:pt x="2076450" y="1447800"/>
                  </a:lnTo>
                  <a:lnTo>
                    <a:pt x="190500" y="1752600"/>
                  </a:lnTo>
                  <a:lnTo>
                    <a:pt x="0" y="1714500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+mj-lt"/>
              </a:endParaRPr>
            </a:p>
          </p:txBody>
        </p:sp>
      </p:grpSp>
      <p:pic>
        <p:nvPicPr>
          <p:cNvPr id="9" name="Picture 8" descr="Screen Clipping">
            <a:extLst>
              <a:ext uri="{FF2B5EF4-FFF2-40B4-BE49-F238E27FC236}">
                <a16:creationId xmlns:a16="http://schemas.microsoft.com/office/drawing/2014/main" id="{0996216B-1822-4F8C-A01A-865DA337ED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26" b="97849" l="0" r="98039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968" y="2125265"/>
            <a:ext cx="1552852" cy="707918"/>
          </a:xfrm>
          <a:prstGeom prst="rect">
            <a:avLst/>
          </a:prstGeom>
        </p:spPr>
      </p:pic>
      <p:pic>
        <p:nvPicPr>
          <p:cNvPr id="10" name="Picture 9" descr="Screen Clipping">
            <a:extLst>
              <a:ext uri="{FF2B5EF4-FFF2-40B4-BE49-F238E27FC236}">
                <a16:creationId xmlns:a16="http://schemas.microsoft.com/office/drawing/2014/main" id="{8D35655E-9178-4C05-822A-71FA914B8D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184" b="96939" l="5189" r="98585">
                        <a14:foregroundMark x1="21698" y1="50000" x2="15566" y2="55102"/>
                        <a14:foregroundMark x1="92925" y1="57143" x2="92925" y2="57143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601" y="2761035"/>
            <a:ext cx="1581759" cy="731190"/>
          </a:xfrm>
          <a:prstGeom prst="rect">
            <a:avLst/>
          </a:prstGeom>
        </p:spPr>
      </p:pic>
      <p:pic>
        <p:nvPicPr>
          <p:cNvPr id="11" name="Picture 10" descr="Screen Clipping">
            <a:extLst>
              <a:ext uri="{FF2B5EF4-FFF2-40B4-BE49-F238E27FC236}">
                <a16:creationId xmlns:a16="http://schemas.microsoft.com/office/drawing/2014/main" id="{E1B2B0C0-9092-46A1-9C73-444695EB79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316" b="97895" l="2381" r="96667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9380" y="3431265"/>
            <a:ext cx="1574391" cy="693760"/>
          </a:xfrm>
          <a:prstGeom prst="rect">
            <a:avLst/>
          </a:prstGeom>
        </p:spPr>
      </p:pic>
      <p:pic>
        <p:nvPicPr>
          <p:cNvPr id="12" name="Picture 11" descr="Screen Clipping">
            <a:extLst>
              <a:ext uri="{FF2B5EF4-FFF2-40B4-BE49-F238E27FC236}">
                <a16:creationId xmlns:a16="http://schemas.microsoft.com/office/drawing/2014/main" id="{57AA4368-D62A-43CA-BF23-BF216EA7372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8514" b="95946" l="51802" r="96847">
                        <a14:foregroundMark x1="64189" y1="86486" x2="81306" y2="86486"/>
                        <a14:foregroundMark x1="73423" y1="41892" x2="82432" y2="41892"/>
                        <a14:foregroundMark x1="78378" y1="41216" x2="85811" y2="42568"/>
                        <a14:foregroundMark x1="56081" y1="62838" x2="54054" y2="68919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676" t="33110"/>
          <a:stretch/>
        </p:blipFill>
        <p:spPr>
          <a:xfrm>
            <a:off x="3871640" y="2869609"/>
            <a:ext cx="1666701" cy="753412"/>
          </a:xfrm>
          <a:prstGeom prst="rect">
            <a:avLst/>
          </a:prstGeom>
        </p:spPr>
      </p:pic>
      <p:pic>
        <p:nvPicPr>
          <p:cNvPr id="13" name="Picture 12" descr="Screen Clipping">
            <a:extLst>
              <a:ext uri="{FF2B5EF4-FFF2-40B4-BE49-F238E27FC236}">
                <a16:creationId xmlns:a16="http://schemas.microsoft.com/office/drawing/2014/main" id="{888C4E39-1DED-49BC-BF6A-242549C1AB1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757" b="70946" l="2928" r="48649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9775" b="24695"/>
          <a:stretch/>
        </p:blipFill>
        <p:spPr>
          <a:xfrm>
            <a:off x="2191452" y="2534938"/>
            <a:ext cx="1678276" cy="812892"/>
          </a:xfrm>
          <a:prstGeom prst="rect">
            <a:avLst/>
          </a:prstGeom>
        </p:spPr>
      </p:pic>
      <p:pic>
        <p:nvPicPr>
          <p:cNvPr id="14" name="Picture 13" descr="Screen Clipping">
            <a:extLst>
              <a:ext uri="{FF2B5EF4-FFF2-40B4-BE49-F238E27FC236}">
                <a16:creationId xmlns:a16="http://schemas.microsoft.com/office/drawing/2014/main" id="{E4C323E6-340F-4761-9F66-E5482215FCA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3318" r="93839"/>
                    </a14:imgEffect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1628" y="4339090"/>
            <a:ext cx="1606192" cy="732487"/>
          </a:xfrm>
          <a:prstGeom prst="rect">
            <a:avLst/>
          </a:prstGeom>
        </p:spPr>
      </p:pic>
      <p:pic>
        <p:nvPicPr>
          <p:cNvPr id="15" name="Picture 14" descr="Screen Clipping">
            <a:extLst>
              <a:ext uri="{FF2B5EF4-FFF2-40B4-BE49-F238E27FC236}">
                <a16:creationId xmlns:a16="http://schemas.microsoft.com/office/drawing/2014/main" id="{F23CA619-152F-428C-B91A-4F5779E4DC12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4880" b="64115" l="54628" r="99323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933" t="22568" b="34694"/>
          <a:stretch/>
        </p:blipFill>
        <p:spPr>
          <a:xfrm>
            <a:off x="3578057" y="3640548"/>
            <a:ext cx="1546393" cy="634078"/>
          </a:xfrm>
          <a:prstGeom prst="rect">
            <a:avLst/>
          </a:prstGeom>
        </p:spPr>
      </p:pic>
      <p:pic>
        <p:nvPicPr>
          <p:cNvPr id="16" name="Picture 15" descr="Screen Clipping">
            <a:extLst>
              <a:ext uri="{FF2B5EF4-FFF2-40B4-BE49-F238E27FC236}">
                <a16:creationId xmlns:a16="http://schemas.microsoft.com/office/drawing/2014/main" id="{EE22A8DB-EFE7-4377-B4B1-719E28462BD9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5981" b="97608" l="13770" r="58014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094" t="56056" r="41615"/>
          <a:stretch/>
        </p:blipFill>
        <p:spPr>
          <a:xfrm>
            <a:off x="2211109" y="4116486"/>
            <a:ext cx="1526804" cy="698890"/>
          </a:xfrm>
          <a:prstGeom prst="rect">
            <a:avLst/>
          </a:prstGeom>
        </p:spPr>
      </p:pic>
      <p:pic>
        <p:nvPicPr>
          <p:cNvPr id="17" name="Picture 16" descr="Screen Clipping">
            <a:extLst>
              <a:ext uri="{FF2B5EF4-FFF2-40B4-BE49-F238E27FC236}">
                <a16:creationId xmlns:a16="http://schemas.microsoft.com/office/drawing/2014/main" id="{9E5FAB7B-39FC-47D5-8FEE-7AB5ABAB8491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4785" b="45933" l="1129" r="4447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4548" b="51759"/>
          <a:stretch/>
        </p:blipFill>
        <p:spPr>
          <a:xfrm>
            <a:off x="1774255" y="3279713"/>
            <a:ext cx="1540446" cy="771349"/>
          </a:xfrm>
          <a:prstGeom prst="rect">
            <a:avLst/>
          </a:prstGeom>
        </p:spPr>
      </p:pic>
      <p:pic>
        <p:nvPicPr>
          <p:cNvPr id="18" name="Picture 17" descr="Screen Clipping">
            <a:extLst>
              <a:ext uri="{FF2B5EF4-FFF2-40B4-BE49-F238E27FC236}">
                <a16:creationId xmlns:a16="http://schemas.microsoft.com/office/drawing/2014/main" id="{F0181C01-0547-4B0E-B053-02DEA16433C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184" b="96939" l="5189" r="98585">
                        <a14:foregroundMark x1="21698" y1="50000" x2="15566" y2="55102"/>
                        <a14:foregroundMark x1="92925" y1="57143" x2="92925" y2="57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6692" y="4850198"/>
            <a:ext cx="1581759" cy="731190"/>
          </a:xfrm>
          <a:prstGeom prst="rect">
            <a:avLst/>
          </a:prstGeom>
        </p:spPr>
      </p:pic>
      <p:pic>
        <p:nvPicPr>
          <p:cNvPr id="19" name="Picture 18" descr="Screen Clipping">
            <a:extLst>
              <a:ext uri="{FF2B5EF4-FFF2-40B4-BE49-F238E27FC236}">
                <a16:creationId xmlns:a16="http://schemas.microsoft.com/office/drawing/2014/main" id="{58397842-EDB0-4D10-941B-5DF01D519D9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316" b="97895" l="2381" r="96667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9960" y="4163505"/>
            <a:ext cx="1584960" cy="686693"/>
          </a:xfrm>
          <a:prstGeom prst="rect">
            <a:avLst/>
          </a:prstGeom>
        </p:spPr>
      </p:pic>
      <p:pic>
        <p:nvPicPr>
          <p:cNvPr id="20" name="Picture 19" descr="Screen Clipping">
            <a:extLst>
              <a:ext uri="{FF2B5EF4-FFF2-40B4-BE49-F238E27FC236}">
                <a16:creationId xmlns:a16="http://schemas.microsoft.com/office/drawing/2014/main" id="{D996FA06-A641-4524-9C90-A11D9BFBA20E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4880" b="64115" l="54628" r="99323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933" t="22568" b="34694"/>
          <a:stretch/>
        </p:blipFill>
        <p:spPr>
          <a:xfrm flipH="1">
            <a:off x="5844540" y="4535194"/>
            <a:ext cx="1528818" cy="634078"/>
          </a:xfrm>
          <a:prstGeom prst="rect">
            <a:avLst/>
          </a:prstGeom>
        </p:spPr>
      </p:pic>
      <p:pic>
        <p:nvPicPr>
          <p:cNvPr id="21" name="Picture 20" descr="Screen Clipping">
            <a:extLst>
              <a:ext uri="{FF2B5EF4-FFF2-40B4-BE49-F238E27FC236}">
                <a16:creationId xmlns:a16="http://schemas.microsoft.com/office/drawing/2014/main" id="{803E82C5-78F4-4812-BAB4-919BAEA81063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4880" b="64115" l="54628" r="99323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933" t="22568" b="34694"/>
          <a:stretch/>
        </p:blipFill>
        <p:spPr>
          <a:xfrm flipH="1">
            <a:off x="7471049" y="5015890"/>
            <a:ext cx="1528818" cy="634078"/>
          </a:xfrm>
          <a:prstGeom prst="rect">
            <a:avLst/>
          </a:prstGeom>
        </p:spPr>
      </p:pic>
      <p:pic>
        <p:nvPicPr>
          <p:cNvPr id="22" name="Picture 21" descr="Screen Clipping">
            <a:extLst>
              <a:ext uri="{FF2B5EF4-FFF2-40B4-BE49-F238E27FC236}">
                <a16:creationId xmlns:a16="http://schemas.microsoft.com/office/drawing/2014/main" id="{D2B74EC7-F766-4B9B-843B-267CDC3211A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3318" r="93839"/>
                    </a14:imgEffect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30240" y="5236057"/>
            <a:ext cx="1584960" cy="732487"/>
          </a:xfrm>
          <a:prstGeom prst="rect">
            <a:avLst/>
          </a:prstGeom>
        </p:spPr>
      </p:pic>
      <p:pic>
        <p:nvPicPr>
          <p:cNvPr id="23" name="Picture 22" descr="Screen Clipping">
            <a:extLst>
              <a:ext uri="{FF2B5EF4-FFF2-40B4-BE49-F238E27FC236}">
                <a16:creationId xmlns:a16="http://schemas.microsoft.com/office/drawing/2014/main" id="{87EB6262-8BB4-4AC5-93BB-F76E54CAF72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8514" b="95946" l="51802" r="96847">
                        <a14:foregroundMark x1="64189" y1="86486" x2="81306" y2="86486"/>
                        <a14:foregroundMark x1="73423" y1="41892" x2="82432" y2="41892"/>
                        <a14:foregroundMark x1="78378" y1="41216" x2="85811" y2="42568"/>
                        <a14:foregroundMark x1="56081" y1="62838" x2="54054" y2="68919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676" t="33110"/>
          <a:stretch/>
        </p:blipFill>
        <p:spPr>
          <a:xfrm flipH="1">
            <a:off x="4001147" y="5023510"/>
            <a:ext cx="1666409" cy="753412"/>
          </a:xfrm>
          <a:prstGeom prst="rect">
            <a:avLst/>
          </a:prstGeom>
        </p:spPr>
      </p:pic>
      <p:pic>
        <p:nvPicPr>
          <p:cNvPr id="24" name="Picture 23" descr="Screen Clipping">
            <a:extLst>
              <a:ext uri="{FF2B5EF4-FFF2-40B4-BE49-F238E27FC236}">
                <a16:creationId xmlns:a16="http://schemas.microsoft.com/office/drawing/2014/main" id="{430E3B0C-257C-4B91-BAE4-4996A135BE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184" b="96939" l="5189" r="98585">
                        <a14:foregroundMark x1="21698" y1="50000" x2="15566" y2="55102"/>
                        <a14:foregroundMark x1="92925" y1="57143" x2="92925" y2="57143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42560" y="3767602"/>
            <a:ext cx="1603708" cy="731190"/>
          </a:xfrm>
          <a:prstGeom prst="rect">
            <a:avLst/>
          </a:prstGeom>
        </p:spPr>
      </p:pic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375DEEF8-8F8D-4F47-B879-D1F3200B24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1656132"/>
              </p:ext>
            </p:extLst>
          </p:nvPr>
        </p:nvGraphicFramePr>
        <p:xfrm>
          <a:off x="4966010" y="778820"/>
          <a:ext cx="5671317" cy="5154275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890439">
                  <a:extLst>
                    <a:ext uri="{9D8B030D-6E8A-4147-A177-3AD203B41FA5}">
                      <a16:colId xmlns:a16="http://schemas.microsoft.com/office/drawing/2014/main" val="3272789016"/>
                    </a:ext>
                  </a:extLst>
                </a:gridCol>
                <a:gridCol w="1890439">
                  <a:extLst>
                    <a:ext uri="{9D8B030D-6E8A-4147-A177-3AD203B41FA5}">
                      <a16:colId xmlns:a16="http://schemas.microsoft.com/office/drawing/2014/main" val="3390251747"/>
                    </a:ext>
                  </a:extLst>
                </a:gridCol>
                <a:gridCol w="1890439">
                  <a:extLst>
                    <a:ext uri="{9D8B030D-6E8A-4147-A177-3AD203B41FA5}">
                      <a16:colId xmlns:a16="http://schemas.microsoft.com/office/drawing/2014/main" val="898359590"/>
                    </a:ext>
                  </a:extLst>
                </a:gridCol>
              </a:tblGrid>
              <a:tr h="438879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7980505"/>
                  </a:ext>
                </a:extLst>
              </a:tr>
              <a:tr h="76548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D65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068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9152631"/>
                  </a:ext>
                </a:extLst>
              </a:tr>
            </a:tbl>
          </a:graphicData>
        </a:graphic>
      </p:graphicFrame>
      <p:pic>
        <p:nvPicPr>
          <p:cNvPr id="26" name="Picture 25" descr="Screen Clipping">
            <a:extLst>
              <a:ext uri="{FF2B5EF4-FFF2-40B4-BE49-F238E27FC236}">
                <a16:creationId xmlns:a16="http://schemas.microsoft.com/office/drawing/2014/main" id="{B8C67D2A-D534-409C-991E-BDE83359DBB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8514" b="95946" l="51802" r="96847">
                        <a14:foregroundMark x1="64189" y1="86486" x2="81306" y2="86486"/>
                        <a14:foregroundMark x1="73423" y1="41892" x2="82432" y2="41892"/>
                        <a14:foregroundMark x1="78378" y1="41216" x2="85811" y2="42568"/>
                        <a14:foregroundMark x1="56081" y1="62838" x2="54054" y2="68919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676" t="33110"/>
          <a:stretch/>
        </p:blipFill>
        <p:spPr>
          <a:xfrm>
            <a:off x="5115294" y="4395097"/>
            <a:ext cx="1693690" cy="753412"/>
          </a:xfrm>
          <a:prstGeom prst="rect">
            <a:avLst/>
          </a:prstGeom>
        </p:spPr>
      </p:pic>
      <p:pic>
        <p:nvPicPr>
          <p:cNvPr id="27" name="Picture 26" descr="Screen Clipping">
            <a:extLst>
              <a:ext uri="{FF2B5EF4-FFF2-40B4-BE49-F238E27FC236}">
                <a16:creationId xmlns:a16="http://schemas.microsoft.com/office/drawing/2014/main" id="{14004BB5-E4C4-4A94-AE54-7E19282BFAE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3318" r="93839"/>
                    </a14:imgEffect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9078" y="2497841"/>
            <a:ext cx="1606192" cy="732487"/>
          </a:xfrm>
          <a:prstGeom prst="rect">
            <a:avLst/>
          </a:prstGeom>
        </p:spPr>
      </p:pic>
      <p:pic>
        <p:nvPicPr>
          <p:cNvPr id="28" name="Picture 27" descr="Screen Clipping">
            <a:extLst>
              <a:ext uri="{FF2B5EF4-FFF2-40B4-BE49-F238E27FC236}">
                <a16:creationId xmlns:a16="http://schemas.microsoft.com/office/drawing/2014/main" id="{9A826263-5DE2-447E-A9E0-888FD031D8CD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757" b="70946" l="2928" r="48649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9775" b="24695"/>
          <a:stretch/>
        </p:blipFill>
        <p:spPr>
          <a:xfrm flipH="1">
            <a:off x="5149947" y="1847008"/>
            <a:ext cx="1692670" cy="812892"/>
          </a:xfrm>
          <a:prstGeom prst="rect">
            <a:avLst/>
          </a:prstGeom>
        </p:spPr>
      </p:pic>
      <p:pic>
        <p:nvPicPr>
          <p:cNvPr id="29" name="Picture 28" descr="Screen Clipping">
            <a:extLst>
              <a:ext uri="{FF2B5EF4-FFF2-40B4-BE49-F238E27FC236}">
                <a16:creationId xmlns:a16="http://schemas.microsoft.com/office/drawing/2014/main" id="{AC03DDAA-C15B-46F3-BE49-6D78BCC84AF8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413" y="2659900"/>
            <a:ext cx="2565790" cy="3567408"/>
          </a:xfrm>
          <a:prstGeom prst="rect">
            <a:avLst/>
          </a:prstGeom>
        </p:spPr>
      </p:pic>
      <p:pic>
        <p:nvPicPr>
          <p:cNvPr id="30" name="Picture 29" descr="Screen Clipping">
            <a:extLst>
              <a:ext uri="{FF2B5EF4-FFF2-40B4-BE49-F238E27FC236}">
                <a16:creationId xmlns:a16="http://schemas.microsoft.com/office/drawing/2014/main" id="{BB28CEE7-F27E-4EB7-853F-54AD231607FE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4880" b="64115" l="54628" r="99323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933" t="22568" b="34694"/>
          <a:stretch/>
        </p:blipFill>
        <p:spPr>
          <a:xfrm>
            <a:off x="7006073" y="3761019"/>
            <a:ext cx="1546393" cy="634078"/>
          </a:xfrm>
          <a:prstGeom prst="rect">
            <a:avLst/>
          </a:prstGeom>
        </p:spPr>
      </p:pic>
      <p:pic>
        <p:nvPicPr>
          <p:cNvPr id="31" name="Picture 30" descr="Screen Clipping">
            <a:extLst>
              <a:ext uri="{FF2B5EF4-FFF2-40B4-BE49-F238E27FC236}">
                <a16:creationId xmlns:a16="http://schemas.microsoft.com/office/drawing/2014/main" id="{DA1AA37A-35F9-4014-88AC-8E4E571CAD9E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4880" b="64115" l="54628" r="99323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933" t="22568" b="34694"/>
          <a:stretch/>
        </p:blipFill>
        <p:spPr>
          <a:xfrm>
            <a:off x="6991372" y="3161688"/>
            <a:ext cx="1546393" cy="634078"/>
          </a:xfrm>
          <a:prstGeom prst="rect">
            <a:avLst/>
          </a:prstGeom>
        </p:spPr>
      </p:pic>
      <p:pic>
        <p:nvPicPr>
          <p:cNvPr id="32" name="Picture 31" descr="Screen Clipping">
            <a:extLst>
              <a:ext uri="{FF2B5EF4-FFF2-40B4-BE49-F238E27FC236}">
                <a16:creationId xmlns:a16="http://schemas.microsoft.com/office/drawing/2014/main" id="{FB9A1281-A182-43CD-B628-160787EBE049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4785" b="45933" l="1129" r="4447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4548" b="51759"/>
          <a:stretch/>
        </p:blipFill>
        <p:spPr>
          <a:xfrm flipH="1">
            <a:off x="7003698" y="2461064"/>
            <a:ext cx="1550158" cy="771349"/>
          </a:xfrm>
          <a:prstGeom prst="rect">
            <a:avLst/>
          </a:prstGeom>
        </p:spPr>
      </p:pic>
      <p:pic>
        <p:nvPicPr>
          <p:cNvPr id="33" name="Picture 32" descr="Screen Clipping">
            <a:extLst>
              <a:ext uri="{FF2B5EF4-FFF2-40B4-BE49-F238E27FC236}">
                <a16:creationId xmlns:a16="http://schemas.microsoft.com/office/drawing/2014/main" id="{18B86B4F-30F6-45D4-A37B-AE3108EF2C37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184" b="96939" l="5189" r="98585">
                        <a14:foregroundMark x1="21698" y1="50000" x2="15566" y2="55102"/>
                        <a14:foregroundMark x1="92925" y1="57143" x2="92925" y2="57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9865" y="3832579"/>
            <a:ext cx="1581759" cy="731190"/>
          </a:xfrm>
          <a:prstGeom prst="rect">
            <a:avLst/>
          </a:prstGeom>
        </p:spPr>
      </p:pic>
      <p:pic>
        <p:nvPicPr>
          <p:cNvPr id="34" name="Picture 33" descr="Screen Clipping">
            <a:extLst>
              <a:ext uri="{FF2B5EF4-FFF2-40B4-BE49-F238E27FC236}">
                <a16:creationId xmlns:a16="http://schemas.microsoft.com/office/drawing/2014/main" id="{82F90D3C-6516-4E15-BA18-EF2F4A2135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26" b="97849" l="0" r="98039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14174" y="2504836"/>
            <a:ext cx="1580245" cy="707918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ED2113AC-884B-49ED-A65F-25DACBD26E55}"/>
              </a:ext>
            </a:extLst>
          </p:cNvPr>
          <p:cNvSpPr txBox="1"/>
          <p:nvPr/>
        </p:nvSpPr>
        <p:spPr>
          <a:xfrm>
            <a:off x="5433020" y="5271427"/>
            <a:ext cx="11272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+mj-lt"/>
              </a:rPr>
              <a:t>vàng</a:t>
            </a:r>
            <a:endParaRPr lang="en-US" sz="2800" b="1" dirty="0">
              <a:latin typeface="+mj-lt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454FD3C-5F78-4FF9-A6AD-DE8FA1CB8277}"/>
              </a:ext>
            </a:extLst>
          </p:cNvPr>
          <p:cNvSpPr txBox="1"/>
          <p:nvPr/>
        </p:nvSpPr>
        <p:spPr>
          <a:xfrm>
            <a:off x="7276388" y="5271427"/>
            <a:ext cx="11192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+mj-lt"/>
              </a:rPr>
              <a:t>xanh</a:t>
            </a:r>
            <a:endParaRPr lang="en-US" sz="2800" b="1" dirty="0">
              <a:latin typeface="+mj-lt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052F986-FD32-4DE7-95BC-E08E379FB38C}"/>
              </a:ext>
            </a:extLst>
          </p:cNvPr>
          <p:cNvSpPr txBox="1"/>
          <p:nvPr/>
        </p:nvSpPr>
        <p:spPr>
          <a:xfrm>
            <a:off x="9178293" y="5271427"/>
            <a:ext cx="6735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+mj-lt"/>
              </a:rPr>
              <a:t>đỏ</a:t>
            </a:r>
            <a:endParaRPr lang="en-US" sz="2800" b="1" dirty="0">
              <a:latin typeface="+mj-lt"/>
            </a:endParaRPr>
          </a:p>
        </p:txBody>
      </p:sp>
      <p:pic>
        <p:nvPicPr>
          <p:cNvPr id="3" name="Google Shape;523;p25">
            <a:extLst>
              <a:ext uri="{FF2B5EF4-FFF2-40B4-BE49-F238E27FC236}">
                <a16:creationId xmlns:a16="http://schemas.microsoft.com/office/drawing/2014/main" id="{F1941DF7-DBAA-4EBF-88C5-5F8451EA04AB}"/>
              </a:ext>
            </a:extLst>
          </p:cNvPr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739312" y="612878"/>
            <a:ext cx="2069886" cy="10349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1955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1.48148E-6 L 0.09024 -0.09537 " pathEditMode="relative" rAng="0" ptsTypes="AA">
                                      <p:cBhvr>
                                        <p:cTn id="1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05" y="-4769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7037E-7 L 0.10625 0.13148 " pathEditMode="relative" rAng="0" ptsTypes="AA">
                                      <p:cBhvr>
                                        <p:cTn id="1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13" y="6574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1.11111E-6 L 0.11002 -0.17384 " pathEditMode="relative" rAng="0" ptsTypes="AA">
                                      <p:cBhvr>
                                        <p:cTn id="1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95" y="-8704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1.85185E-6 L -0.04493 -0.39838 " pathEditMode="relative" rAng="0" ptsTypes="AA">
                                      <p:cBhvr>
                                        <p:cTn id="20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53" y="-1993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4.81481E-6 L 0.2332 -0.10301 " pathEditMode="relative" rAng="0" ptsTypes="AA">
                                      <p:cBhvr>
                                        <p:cTn id="2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54" y="-5162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3.33333E-6 L 0.28294 0.12014 " pathEditMode="relative" rAng="0" ptsTypes="AA">
                                      <p:cBhvr>
                                        <p:cTn id="24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41" y="5995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3.7037E-6 L -0.03476 -0.16574 " pathEditMode="relative" rAng="0" ptsTypes="AA">
                                      <p:cBhvr>
                                        <p:cTn id="2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5" y="-8287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2.59259E-6 L 0.09778 -0.19815 " pathEditMode="relative" rAng="0" ptsTypes="AA">
                                      <p:cBhvr>
                                        <p:cTn id="2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83" y="-9907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7.40741E-7 L 0.43204 -0.11574 " pathEditMode="relative" rAng="0" ptsTypes="AA">
                                      <p:cBhvr>
                                        <p:cTn id="30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02" y="-578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2.59259E-6 L 0.39792 -0.3257 " pathEditMode="relative" rAng="0" ptsTypes="AA">
                                      <p:cBhvr>
                                        <p:cTn id="3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96" y="-16296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33333E-6 L 0.53868 -0.06598 " pathEditMode="relative" rAng="0" ptsTypes="AA">
                                      <p:cBhvr>
                                        <p:cTn id="3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27" y="-331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51 0.00231 L 0.29336 0.01412 " pathEditMode="relative" rAng="0" ptsTypes="AA">
                                      <p:cBhvr>
                                        <p:cTn id="36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44" y="579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0.27084 0.05532 " pathEditMode="relative" rAng="0" ptsTypes="AA">
                                      <p:cBhvr>
                                        <p:cTn id="3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42" y="2755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07407E-6 L 0.40912 0.05695 " pathEditMode="relative" rAng="0" ptsTypes="AA">
                                      <p:cBhvr>
                                        <p:cTn id="4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456" y="2847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4.07407E-6 L 0.12604 -0.3294 " pathEditMode="relative" rAng="0" ptsTypes="AA">
                                      <p:cBhvr>
                                        <p:cTn id="4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02" y="-16481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4.44444E-6 L 0.19297 -0.30902 " pathEditMode="relative" rAng="0" ptsTypes="AA">
                                      <p:cBhvr>
                                        <p:cTn id="44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48" y="-15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5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25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750"/>
                            </p:stCondLst>
                            <p:childTnLst>
                              <p:par>
                                <p:cTn id="78" presetID="1" presetClass="exit" presetSubtype="0" fill="hold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523;p25">
            <a:extLst>
              <a:ext uri="{FF2B5EF4-FFF2-40B4-BE49-F238E27FC236}">
                <a16:creationId xmlns:a16="http://schemas.microsoft.com/office/drawing/2014/main" id="{F1941DF7-DBAA-4EBF-88C5-5F8451EA04A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6182" y="524191"/>
            <a:ext cx="2069886" cy="1034943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5B59FDC-6D0F-4ACB-9A3E-3FC5D0F9D5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0037274"/>
              </p:ext>
            </p:extLst>
          </p:nvPr>
        </p:nvGraphicFramePr>
        <p:xfrm>
          <a:off x="5072336" y="673370"/>
          <a:ext cx="5671317" cy="5154275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890439">
                  <a:extLst>
                    <a:ext uri="{9D8B030D-6E8A-4147-A177-3AD203B41FA5}">
                      <a16:colId xmlns:a16="http://schemas.microsoft.com/office/drawing/2014/main" val="3272789016"/>
                    </a:ext>
                  </a:extLst>
                </a:gridCol>
                <a:gridCol w="1890439">
                  <a:extLst>
                    <a:ext uri="{9D8B030D-6E8A-4147-A177-3AD203B41FA5}">
                      <a16:colId xmlns:a16="http://schemas.microsoft.com/office/drawing/2014/main" val="3390251747"/>
                    </a:ext>
                  </a:extLst>
                </a:gridCol>
                <a:gridCol w="1890439">
                  <a:extLst>
                    <a:ext uri="{9D8B030D-6E8A-4147-A177-3AD203B41FA5}">
                      <a16:colId xmlns:a16="http://schemas.microsoft.com/office/drawing/2014/main" val="898359590"/>
                    </a:ext>
                  </a:extLst>
                </a:gridCol>
              </a:tblGrid>
              <a:tr h="438879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7980505"/>
                  </a:ext>
                </a:extLst>
              </a:tr>
              <a:tr h="76548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D65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068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9152631"/>
                  </a:ext>
                </a:extLst>
              </a:tr>
            </a:tbl>
          </a:graphicData>
        </a:graphic>
      </p:graphicFrame>
      <p:pic>
        <p:nvPicPr>
          <p:cNvPr id="6" name="Picture 5" descr="Screen Clipping">
            <a:extLst>
              <a:ext uri="{FF2B5EF4-FFF2-40B4-BE49-F238E27FC236}">
                <a16:creationId xmlns:a16="http://schemas.microsoft.com/office/drawing/2014/main" id="{6CB2A8D3-5B34-4192-93C2-B5138149FA3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514" b="95946" l="51802" r="96847">
                        <a14:foregroundMark x1="64189" y1="86486" x2="81306" y2="86486"/>
                        <a14:foregroundMark x1="73423" y1="41892" x2="82432" y2="41892"/>
                        <a14:foregroundMark x1="78378" y1="41216" x2="85811" y2="42568"/>
                        <a14:foregroundMark x1="56081" y1="62838" x2="54054" y2="68919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676" t="33110"/>
          <a:stretch/>
        </p:blipFill>
        <p:spPr>
          <a:xfrm>
            <a:off x="5221620" y="4289647"/>
            <a:ext cx="1693690" cy="753412"/>
          </a:xfrm>
          <a:prstGeom prst="rect">
            <a:avLst/>
          </a:prstGeom>
        </p:spPr>
      </p:pic>
      <p:pic>
        <p:nvPicPr>
          <p:cNvPr id="7" name="Picture 6" descr="Screen Clipping">
            <a:extLst>
              <a:ext uri="{FF2B5EF4-FFF2-40B4-BE49-F238E27FC236}">
                <a16:creationId xmlns:a16="http://schemas.microsoft.com/office/drawing/2014/main" id="{6D4931C4-7779-47E6-9575-3E10B12FA6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3318" r="93839"/>
                    </a14:imgEffect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5404" y="2392391"/>
            <a:ext cx="1606192" cy="732487"/>
          </a:xfrm>
          <a:prstGeom prst="rect">
            <a:avLst/>
          </a:prstGeom>
        </p:spPr>
      </p:pic>
      <p:pic>
        <p:nvPicPr>
          <p:cNvPr id="8" name="Picture 7" descr="Screen Clipping">
            <a:extLst>
              <a:ext uri="{FF2B5EF4-FFF2-40B4-BE49-F238E27FC236}">
                <a16:creationId xmlns:a16="http://schemas.microsoft.com/office/drawing/2014/main" id="{9AAFC3A3-E9C5-48C3-9072-1FDE52A82FE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757" b="70946" l="2928" r="48649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9775" b="24695"/>
          <a:stretch/>
        </p:blipFill>
        <p:spPr>
          <a:xfrm flipH="1">
            <a:off x="5256273" y="1741558"/>
            <a:ext cx="1692670" cy="812892"/>
          </a:xfrm>
          <a:prstGeom prst="rect">
            <a:avLst/>
          </a:prstGeom>
        </p:spPr>
      </p:pic>
      <p:pic>
        <p:nvPicPr>
          <p:cNvPr id="9" name="Picture 8" descr="Screen Clipping">
            <a:extLst>
              <a:ext uri="{FF2B5EF4-FFF2-40B4-BE49-F238E27FC236}">
                <a16:creationId xmlns:a16="http://schemas.microsoft.com/office/drawing/2014/main" id="{6D3FA12B-9CD2-4C3A-AC39-5C00043A8DD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6739" y="2554450"/>
            <a:ext cx="2565790" cy="3567408"/>
          </a:xfrm>
          <a:prstGeom prst="rect">
            <a:avLst/>
          </a:prstGeom>
        </p:spPr>
      </p:pic>
      <p:pic>
        <p:nvPicPr>
          <p:cNvPr id="10" name="Picture 9" descr="Screen Clipping">
            <a:extLst>
              <a:ext uri="{FF2B5EF4-FFF2-40B4-BE49-F238E27FC236}">
                <a16:creationId xmlns:a16="http://schemas.microsoft.com/office/drawing/2014/main" id="{9E2FA399-259A-46B3-A8FF-8EF090C7994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4880" b="64115" l="54628" r="99323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933" t="22568" b="34694"/>
          <a:stretch/>
        </p:blipFill>
        <p:spPr>
          <a:xfrm>
            <a:off x="7112399" y="3655569"/>
            <a:ext cx="1546393" cy="634078"/>
          </a:xfrm>
          <a:prstGeom prst="rect">
            <a:avLst/>
          </a:prstGeom>
        </p:spPr>
      </p:pic>
      <p:pic>
        <p:nvPicPr>
          <p:cNvPr id="11" name="Picture 10" descr="Screen Clipping">
            <a:extLst>
              <a:ext uri="{FF2B5EF4-FFF2-40B4-BE49-F238E27FC236}">
                <a16:creationId xmlns:a16="http://schemas.microsoft.com/office/drawing/2014/main" id="{73234D9D-7484-4103-9161-41743753BF37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4880" b="64115" l="54628" r="99323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933" t="22568" b="34694"/>
          <a:stretch/>
        </p:blipFill>
        <p:spPr>
          <a:xfrm>
            <a:off x="7097698" y="3056238"/>
            <a:ext cx="1546393" cy="634078"/>
          </a:xfrm>
          <a:prstGeom prst="rect">
            <a:avLst/>
          </a:prstGeom>
        </p:spPr>
      </p:pic>
      <p:pic>
        <p:nvPicPr>
          <p:cNvPr id="12" name="Picture 11" descr="Screen Clipping">
            <a:extLst>
              <a:ext uri="{FF2B5EF4-FFF2-40B4-BE49-F238E27FC236}">
                <a16:creationId xmlns:a16="http://schemas.microsoft.com/office/drawing/2014/main" id="{B7E3F6F5-7EB5-455B-B73D-E513F6AA518E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785" b="45933" l="1129" r="4447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4548" b="51759"/>
          <a:stretch/>
        </p:blipFill>
        <p:spPr>
          <a:xfrm flipH="1">
            <a:off x="7110024" y="2355614"/>
            <a:ext cx="1550158" cy="771349"/>
          </a:xfrm>
          <a:prstGeom prst="rect">
            <a:avLst/>
          </a:prstGeom>
        </p:spPr>
      </p:pic>
      <p:pic>
        <p:nvPicPr>
          <p:cNvPr id="13" name="Picture 12" descr="Screen Clipping">
            <a:extLst>
              <a:ext uri="{FF2B5EF4-FFF2-40B4-BE49-F238E27FC236}">
                <a16:creationId xmlns:a16="http://schemas.microsoft.com/office/drawing/2014/main" id="{BDA6A172-A950-4441-B2D7-3B31E657CC8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184" b="96939" l="5189" r="98585">
                        <a14:foregroundMark x1="21698" y1="50000" x2="15566" y2="55102"/>
                        <a14:foregroundMark x1="92925" y1="57143" x2="92925" y2="57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6191" y="3698101"/>
            <a:ext cx="1581759" cy="731190"/>
          </a:xfrm>
          <a:prstGeom prst="rect">
            <a:avLst/>
          </a:prstGeom>
        </p:spPr>
      </p:pic>
      <p:pic>
        <p:nvPicPr>
          <p:cNvPr id="14" name="Picture 13" descr="Screen Clipping">
            <a:extLst>
              <a:ext uri="{FF2B5EF4-FFF2-40B4-BE49-F238E27FC236}">
                <a16:creationId xmlns:a16="http://schemas.microsoft.com/office/drawing/2014/main" id="{F0AFA893-C6AB-4297-80A2-9A7F3C5AEF9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3226" b="97849" l="0" r="98039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20500" y="2399386"/>
            <a:ext cx="1580245" cy="70791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ABA2873-2D21-4470-B1BB-64A98C56741D}"/>
              </a:ext>
            </a:extLst>
          </p:cNvPr>
          <p:cNvSpPr txBox="1"/>
          <p:nvPr/>
        </p:nvSpPr>
        <p:spPr>
          <a:xfrm>
            <a:off x="5539346" y="5165977"/>
            <a:ext cx="10246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/>
              <a:t>vàng</a:t>
            </a:r>
            <a:endParaRPr lang="en-US" sz="2800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82F6499-03F5-40D3-9581-C62FB022F5C7}"/>
              </a:ext>
            </a:extLst>
          </p:cNvPr>
          <p:cNvSpPr txBox="1"/>
          <p:nvPr/>
        </p:nvSpPr>
        <p:spPr>
          <a:xfrm>
            <a:off x="7382714" y="5165977"/>
            <a:ext cx="10246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/>
              <a:t>xanh</a:t>
            </a:r>
            <a:endParaRPr lang="en-US" sz="28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7B8D0A3-1FCD-4E69-9F2D-6E73393338CD}"/>
              </a:ext>
            </a:extLst>
          </p:cNvPr>
          <p:cNvSpPr txBox="1"/>
          <p:nvPr/>
        </p:nvSpPr>
        <p:spPr>
          <a:xfrm>
            <a:off x="9284619" y="5165977"/>
            <a:ext cx="6238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/>
              <a:t>đỏ</a:t>
            </a:r>
            <a:endParaRPr lang="en-US" sz="2800" b="1" dirty="0"/>
          </a:p>
        </p:txBody>
      </p:sp>
      <p:pic>
        <p:nvPicPr>
          <p:cNvPr id="18" name="Picture 17" descr="Screen Clipping">
            <a:extLst>
              <a:ext uri="{FF2B5EF4-FFF2-40B4-BE49-F238E27FC236}">
                <a16:creationId xmlns:a16="http://schemas.microsoft.com/office/drawing/2014/main" id="{AA802FEE-0350-460E-9193-74C580D0E2A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514" b="95946" l="51802" r="96847">
                        <a14:foregroundMark x1="64189" y1="86486" x2="81306" y2="86486"/>
                        <a14:foregroundMark x1="73423" y1="41892" x2="82432" y2="41892"/>
                        <a14:foregroundMark x1="78378" y1="41216" x2="85811" y2="42568"/>
                        <a14:foregroundMark x1="56081" y1="62838" x2="54054" y2="68919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676" t="33110"/>
          <a:stretch/>
        </p:blipFill>
        <p:spPr>
          <a:xfrm>
            <a:off x="5221620" y="3609590"/>
            <a:ext cx="1693690" cy="753412"/>
          </a:xfrm>
          <a:prstGeom prst="rect">
            <a:avLst/>
          </a:prstGeom>
        </p:spPr>
      </p:pic>
      <p:pic>
        <p:nvPicPr>
          <p:cNvPr id="19" name="Picture 18" descr="Screen Clipping">
            <a:extLst>
              <a:ext uri="{FF2B5EF4-FFF2-40B4-BE49-F238E27FC236}">
                <a16:creationId xmlns:a16="http://schemas.microsoft.com/office/drawing/2014/main" id="{34650D4D-F00C-49A8-8D94-33E32FACC7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3318" r="93839"/>
                    </a14:imgEffect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5404" y="2994642"/>
            <a:ext cx="1606192" cy="732487"/>
          </a:xfrm>
          <a:prstGeom prst="rect">
            <a:avLst/>
          </a:prstGeom>
        </p:spPr>
      </p:pic>
      <p:pic>
        <p:nvPicPr>
          <p:cNvPr id="20" name="Picture 19" descr="Screen Clipping">
            <a:extLst>
              <a:ext uri="{FF2B5EF4-FFF2-40B4-BE49-F238E27FC236}">
                <a16:creationId xmlns:a16="http://schemas.microsoft.com/office/drawing/2014/main" id="{D8306DA8-7242-49A7-B8AC-D4C1E378B1B4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4880" b="64115" l="54628" r="99323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933" t="22568" b="34694"/>
          <a:stretch/>
        </p:blipFill>
        <p:spPr>
          <a:xfrm>
            <a:off x="7112399" y="4289647"/>
            <a:ext cx="1546393" cy="634078"/>
          </a:xfrm>
          <a:prstGeom prst="rect">
            <a:avLst/>
          </a:prstGeom>
        </p:spPr>
      </p:pic>
      <p:pic>
        <p:nvPicPr>
          <p:cNvPr id="21" name="Picture 20" descr="Screen Clipping">
            <a:extLst>
              <a:ext uri="{FF2B5EF4-FFF2-40B4-BE49-F238E27FC236}">
                <a16:creationId xmlns:a16="http://schemas.microsoft.com/office/drawing/2014/main" id="{4CCA9674-89BB-449F-826E-6963A43E542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184" b="96939" l="5189" r="98585">
                        <a14:foregroundMark x1="21698" y1="50000" x2="15566" y2="55102"/>
                        <a14:foregroundMark x1="92925" y1="57143" x2="92925" y2="57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6191" y="4311869"/>
            <a:ext cx="1581759" cy="731190"/>
          </a:xfrm>
          <a:prstGeom prst="rect">
            <a:avLst/>
          </a:prstGeom>
        </p:spPr>
      </p:pic>
      <p:pic>
        <p:nvPicPr>
          <p:cNvPr id="22" name="Picture 21" descr="Screen Clipping">
            <a:extLst>
              <a:ext uri="{FF2B5EF4-FFF2-40B4-BE49-F238E27FC236}">
                <a16:creationId xmlns:a16="http://schemas.microsoft.com/office/drawing/2014/main" id="{5B7F6133-3075-48EE-B181-06B6476D58F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184" b="96939" l="5189" r="98585">
                        <a14:foregroundMark x1="21698" y1="50000" x2="15566" y2="55102"/>
                        <a14:foregroundMark x1="92925" y1="57143" x2="92925" y2="57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6191" y="3023931"/>
            <a:ext cx="1581759" cy="731190"/>
          </a:xfrm>
          <a:prstGeom prst="rect">
            <a:avLst/>
          </a:prstGeom>
        </p:spPr>
      </p:pic>
      <p:pic>
        <p:nvPicPr>
          <p:cNvPr id="23" name="Picture 22" descr="Screen Clipping">
            <a:extLst>
              <a:ext uri="{FF2B5EF4-FFF2-40B4-BE49-F238E27FC236}">
                <a16:creationId xmlns:a16="http://schemas.microsoft.com/office/drawing/2014/main" id="{87372665-CD04-482C-8CB1-42311D5D893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316" b="97895" l="2381" r="96667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8058" y="1778066"/>
            <a:ext cx="1563862" cy="707461"/>
          </a:xfrm>
          <a:prstGeom prst="rect">
            <a:avLst/>
          </a:prstGeom>
        </p:spPr>
      </p:pic>
      <p:pic>
        <p:nvPicPr>
          <p:cNvPr id="24" name="Picture 23" descr="Screen Clipping">
            <a:extLst>
              <a:ext uri="{FF2B5EF4-FFF2-40B4-BE49-F238E27FC236}">
                <a16:creationId xmlns:a16="http://schemas.microsoft.com/office/drawing/2014/main" id="{CA4D9A80-1DCD-44B1-B3CC-FDCBE112056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316" b="97895" l="2381" r="96667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8058" y="1111905"/>
            <a:ext cx="1563862" cy="707461"/>
          </a:xfrm>
          <a:prstGeom prst="rect">
            <a:avLst/>
          </a:prstGeom>
        </p:spPr>
      </p:pic>
      <p:pic>
        <p:nvPicPr>
          <p:cNvPr id="25" name="Picture 24" descr="Screen Clipping">
            <a:extLst>
              <a:ext uri="{FF2B5EF4-FFF2-40B4-BE49-F238E27FC236}">
                <a16:creationId xmlns:a16="http://schemas.microsoft.com/office/drawing/2014/main" id="{8B99DCD0-3A79-4C67-9A37-047400119A3D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5981" b="97608" l="13770" r="58014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094" t="56056" r="41615"/>
          <a:stretch/>
        </p:blipFill>
        <p:spPr>
          <a:xfrm>
            <a:off x="7146733" y="1769173"/>
            <a:ext cx="1559366" cy="713795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F137A59D-552E-4429-BAEB-97390D8AAA7B}"/>
              </a:ext>
            </a:extLst>
          </p:cNvPr>
          <p:cNvSpPr/>
          <p:nvPr/>
        </p:nvSpPr>
        <p:spPr>
          <a:xfrm>
            <a:off x="5081593" y="5080912"/>
            <a:ext cx="1868378" cy="7324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5452320-10F6-4391-8ED8-3ED183C08C3E}"/>
              </a:ext>
            </a:extLst>
          </p:cNvPr>
          <p:cNvSpPr/>
          <p:nvPr/>
        </p:nvSpPr>
        <p:spPr>
          <a:xfrm>
            <a:off x="6973805" y="5080912"/>
            <a:ext cx="1868378" cy="7324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E8BA307-E6B0-4888-8B30-32CDC1053A59}"/>
              </a:ext>
            </a:extLst>
          </p:cNvPr>
          <p:cNvSpPr/>
          <p:nvPr/>
        </p:nvSpPr>
        <p:spPr>
          <a:xfrm>
            <a:off x="8860420" y="5080912"/>
            <a:ext cx="1868378" cy="7324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 descr="Screen Clipping">
            <a:extLst>
              <a:ext uri="{FF2B5EF4-FFF2-40B4-BE49-F238E27FC236}">
                <a16:creationId xmlns:a16="http://schemas.microsoft.com/office/drawing/2014/main" id="{1B923C3C-1B15-43A6-A72D-F242B9632676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514" b="95946" l="51802" r="96847">
                        <a14:foregroundMark x1="64189" y1="86486" x2="81306" y2="86486"/>
                        <a14:foregroundMark x1="73423" y1="41892" x2="82432" y2="41892"/>
                        <a14:foregroundMark x1="78378" y1="41216" x2="85811" y2="42568"/>
                        <a14:foregroundMark x1="56081" y1="62838" x2="54054" y2="68919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676" t="33110"/>
          <a:stretch/>
        </p:blipFill>
        <p:spPr>
          <a:xfrm>
            <a:off x="5204820" y="5074233"/>
            <a:ext cx="1693690" cy="753412"/>
          </a:xfrm>
          <a:prstGeom prst="rect">
            <a:avLst/>
          </a:prstGeom>
        </p:spPr>
      </p:pic>
      <p:pic>
        <p:nvPicPr>
          <p:cNvPr id="30" name="Picture 29" descr="Screen Clipping">
            <a:extLst>
              <a:ext uri="{FF2B5EF4-FFF2-40B4-BE49-F238E27FC236}">
                <a16:creationId xmlns:a16="http://schemas.microsoft.com/office/drawing/2014/main" id="{431CC6DA-F6A5-49E3-A48D-33CACB7121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grayscl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4880" b="64115" l="54628" r="99323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933" t="22568" b="34694"/>
          <a:stretch/>
        </p:blipFill>
        <p:spPr>
          <a:xfrm>
            <a:off x="7112399" y="5130095"/>
            <a:ext cx="1546393" cy="634078"/>
          </a:xfrm>
          <a:prstGeom prst="rect">
            <a:avLst/>
          </a:prstGeom>
        </p:spPr>
      </p:pic>
      <p:pic>
        <p:nvPicPr>
          <p:cNvPr id="31" name="Picture 30" descr="Screen Clipping">
            <a:extLst>
              <a:ext uri="{FF2B5EF4-FFF2-40B4-BE49-F238E27FC236}">
                <a16:creationId xmlns:a16="http://schemas.microsoft.com/office/drawing/2014/main" id="{F2E80759-536E-4D62-9109-5DA8A6152270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184" b="96939" l="5189" r="98585">
                        <a14:foregroundMark x1="21698" y1="50000" x2="15566" y2="55102"/>
                        <a14:foregroundMark x1="92925" y1="57143" x2="92925" y2="57143"/>
                      </a14:backgroundRemoval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6191" y="5061418"/>
            <a:ext cx="1581759" cy="731190"/>
          </a:xfrm>
          <a:prstGeom prst="rect">
            <a:avLst/>
          </a:prstGeom>
        </p:spPr>
      </p:pic>
      <p:sp>
        <p:nvSpPr>
          <p:cNvPr id="32" name="Oval 31">
            <a:extLst>
              <a:ext uri="{FF2B5EF4-FFF2-40B4-BE49-F238E27FC236}">
                <a16:creationId xmlns:a16="http://schemas.microsoft.com/office/drawing/2014/main" id="{499F7DCB-16B3-473C-94A7-52B559B09901}"/>
              </a:ext>
            </a:extLst>
          </p:cNvPr>
          <p:cNvSpPr/>
          <p:nvPr/>
        </p:nvSpPr>
        <p:spPr>
          <a:xfrm>
            <a:off x="5861308" y="5851209"/>
            <a:ext cx="482600" cy="482600"/>
          </a:xfrm>
          <a:prstGeom prst="ellipse">
            <a:avLst/>
          </a:prstGeom>
          <a:solidFill>
            <a:schemeClr val="bg1"/>
          </a:solidFill>
          <a:ln w="57150" cmpd="dbl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9938A492-EB45-4FE0-914B-C4C7177BFB2B}"/>
              </a:ext>
            </a:extLst>
          </p:cNvPr>
          <p:cNvSpPr/>
          <p:nvPr/>
        </p:nvSpPr>
        <p:spPr>
          <a:xfrm>
            <a:off x="7685116" y="5851209"/>
            <a:ext cx="482600" cy="482600"/>
          </a:xfrm>
          <a:prstGeom prst="ellipse">
            <a:avLst/>
          </a:prstGeom>
          <a:solidFill>
            <a:schemeClr val="bg1"/>
          </a:solidFill>
          <a:ln w="57150" cmpd="dbl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63D28CB2-0975-47C2-9710-E65B263F7BF2}"/>
              </a:ext>
            </a:extLst>
          </p:cNvPr>
          <p:cNvSpPr/>
          <p:nvPr/>
        </p:nvSpPr>
        <p:spPr>
          <a:xfrm>
            <a:off x="9553309" y="5851209"/>
            <a:ext cx="482600" cy="482600"/>
          </a:xfrm>
          <a:prstGeom prst="ellipse">
            <a:avLst/>
          </a:prstGeom>
          <a:solidFill>
            <a:schemeClr val="bg1"/>
          </a:solidFill>
          <a:ln w="57150" cmpd="dbl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727866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2.59259E-6 L -0.30338 0.17708 " pathEditMode="relative" rAng="0" ptsTypes="AA">
                                      <p:cBhvr>
                                        <p:cTn id="3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69" y="8843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4.81481E-6 L -0.30234 0.18217 " pathEditMode="relative" rAng="0" ptsTypes="AA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17" y="9097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1.48148E-6 L -0.15078 -0.00301 " pathEditMode="relative" rAng="0" ptsTypes="AA">
                                      <p:cBhvr>
                                        <p:cTn id="34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39" y="-162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96296E-6 L -0.00052 -0.26111 " pathEditMode="relative" rAng="0" ptsTypes="AA">
                                      <p:cBhvr>
                                        <p:cTn id="36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13056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07407E-6 L 0.00338 -0.26944 " pathEditMode="relative" rAng="0" ptsTypes="AA">
                                      <p:cBhvr>
                                        <p:cTn id="3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356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1.85185E-6 L -0.14974 0.17778 " pathEditMode="relative" rAng="0" ptsTypes="AA">
                                      <p:cBhvr>
                                        <p:cTn id="4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13" y="8495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2.22222E-6 L 0.14623 0.35856 " pathEditMode="relative" rAng="0" ptsTypes="AA">
                                      <p:cBhvr>
                                        <p:cTn id="4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87" y="18102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0.00443 -0.28056 " pathEditMode="relative" rAng="0" ptsTypes="AA">
                                      <p:cBhvr>
                                        <p:cTn id="44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-14144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7 L 0.01172 -0.28171 " pathEditMode="relative" rAng="0" ptsTypes="AA">
                                      <p:cBhvr>
                                        <p:cTn id="4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6" y="-14097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2.59259E-6 L 0.29102 0.19028 " pathEditMode="relative" rAng="0" ptsTypes="AA">
                                      <p:cBhvr>
                                        <p:cTn id="4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09" y="9745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4.07407E-6 L 0.29101 0.19213 " pathEditMode="relative" rAng="0" ptsTypes="AA">
                                      <p:cBhvr>
                                        <p:cTn id="50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57" y="9815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7037E-6 L 0.15703 -0.18612 " pathEditMode="relative" rAng="0" ptsTypes="AA">
                                      <p:cBhvr>
                                        <p:cTn id="5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52" y="-9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32" grpId="0" animBg="1"/>
      <p:bldP spid="33" grpId="0" animBg="1"/>
      <p:bldP spid="3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70D20E-AAE0-4C2C-A9BB-A5BD0CBC375E}"/>
              </a:ext>
            </a:extLst>
          </p:cNvPr>
          <p:cNvSpPr/>
          <p:nvPr/>
        </p:nvSpPr>
        <p:spPr>
          <a:xfrm rot="219724">
            <a:off x="1955608" y="1098287"/>
            <a:ext cx="6008783" cy="4661425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45A5AC-FE6A-401D-BA97-ADB216B5DE3C}"/>
              </a:ext>
            </a:extLst>
          </p:cNvPr>
          <p:cNvSpPr/>
          <p:nvPr/>
        </p:nvSpPr>
        <p:spPr>
          <a:xfrm rot="2471267">
            <a:off x="6509281" y="1418426"/>
            <a:ext cx="2211022" cy="4953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A1F0C35-EC40-47AC-B2C3-34A92A19C798}"/>
              </a:ext>
            </a:extLst>
          </p:cNvPr>
          <p:cNvSpPr/>
          <p:nvPr/>
        </p:nvSpPr>
        <p:spPr>
          <a:xfrm rot="20410169">
            <a:off x="1494476" y="1004851"/>
            <a:ext cx="239750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3550D0-0447-45CD-ADC3-2C08F2B74980}"/>
              </a:ext>
            </a:extLst>
          </p:cNvPr>
          <p:cNvSpPr txBox="1"/>
          <p:nvPr/>
        </p:nvSpPr>
        <p:spPr>
          <a:xfrm>
            <a:off x="3087194" y="2028615"/>
            <a:ext cx="374561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7" name="Picture 6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478031F1-F543-4DDC-83AB-1738409F5E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7516" y="1892129"/>
            <a:ext cx="1712935" cy="5709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64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EB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33DD7DC-D2C3-4FF6-8739-7464646D2F10}"/>
              </a:ext>
            </a:extLst>
          </p:cNvPr>
          <p:cNvSpPr/>
          <p:nvPr/>
        </p:nvSpPr>
        <p:spPr>
          <a:xfrm>
            <a:off x="206828" y="215024"/>
            <a:ext cx="11778343" cy="6433458"/>
          </a:xfrm>
          <a:custGeom>
            <a:avLst/>
            <a:gdLst>
              <a:gd name="connsiteX0" fmla="*/ 0 w 11778343"/>
              <a:gd name="connsiteY0" fmla="*/ 279984 h 6433458"/>
              <a:gd name="connsiteX1" fmla="*/ 279984 w 11778343"/>
              <a:gd name="connsiteY1" fmla="*/ 0 h 6433458"/>
              <a:gd name="connsiteX2" fmla="*/ 982609 w 11778343"/>
              <a:gd name="connsiteY2" fmla="*/ 0 h 6433458"/>
              <a:gd name="connsiteX3" fmla="*/ 1348682 w 11778343"/>
              <a:gd name="connsiteY3" fmla="*/ 0 h 6433458"/>
              <a:gd name="connsiteX4" fmla="*/ 1714755 w 11778343"/>
              <a:gd name="connsiteY4" fmla="*/ 0 h 6433458"/>
              <a:gd name="connsiteX5" fmla="*/ 2305196 w 11778343"/>
              <a:gd name="connsiteY5" fmla="*/ 0 h 6433458"/>
              <a:gd name="connsiteX6" fmla="*/ 2895637 w 11778343"/>
              <a:gd name="connsiteY6" fmla="*/ 0 h 6433458"/>
              <a:gd name="connsiteX7" fmla="*/ 3373894 w 11778343"/>
              <a:gd name="connsiteY7" fmla="*/ 0 h 6433458"/>
              <a:gd name="connsiteX8" fmla="*/ 4188702 w 11778343"/>
              <a:gd name="connsiteY8" fmla="*/ 0 h 6433458"/>
              <a:gd name="connsiteX9" fmla="*/ 4554775 w 11778343"/>
              <a:gd name="connsiteY9" fmla="*/ 0 h 6433458"/>
              <a:gd name="connsiteX10" fmla="*/ 5369584 w 11778343"/>
              <a:gd name="connsiteY10" fmla="*/ 0 h 6433458"/>
              <a:gd name="connsiteX11" fmla="*/ 5735657 w 11778343"/>
              <a:gd name="connsiteY11" fmla="*/ 0 h 6433458"/>
              <a:gd name="connsiteX12" fmla="*/ 6438281 w 11778343"/>
              <a:gd name="connsiteY12" fmla="*/ 0 h 6433458"/>
              <a:gd name="connsiteX13" fmla="*/ 7253090 w 11778343"/>
              <a:gd name="connsiteY13" fmla="*/ 0 h 6433458"/>
              <a:gd name="connsiteX14" fmla="*/ 7506979 w 11778343"/>
              <a:gd name="connsiteY14" fmla="*/ 0 h 6433458"/>
              <a:gd name="connsiteX15" fmla="*/ 8321788 w 11778343"/>
              <a:gd name="connsiteY15" fmla="*/ 0 h 6433458"/>
              <a:gd name="connsiteX16" fmla="*/ 9136596 w 11778343"/>
              <a:gd name="connsiteY16" fmla="*/ 0 h 6433458"/>
              <a:gd name="connsiteX17" fmla="*/ 9390485 w 11778343"/>
              <a:gd name="connsiteY17" fmla="*/ 0 h 6433458"/>
              <a:gd name="connsiteX18" fmla="*/ 9980926 w 11778343"/>
              <a:gd name="connsiteY18" fmla="*/ 0 h 6433458"/>
              <a:gd name="connsiteX19" fmla="*/ 10459183 w 11778343"/>
              <a:gd name="connsiteY19" fmla="*/ 0 h 6433458"/>
              <a:gd name="connsiteX20" fmla="*/ 10937440 w 11778343"/>
              <a:gd name="connsiteY20" fmla="*/ 0 h 6433458"/>
              <a:gd name="connsiteX21" fmla="*/ 11498359 w 11778343"/>
              <a:gd name="connsiteY21" fmla="*/ 0 h 6433458"/>
              <a:gd name="connsiteX22" fmla="*/ 11778343 w 11778343"/>
              <a:gd name="connsiteY22" fmla="*/ 279984 h 6433458"/>
              <a:gd name="connsiteX23" fmla="*/ 11778343 w 11778343"/>
              <a:gd name="connsiteY23" fmla="*/ 691128 h 6433458"/>
              <a:gd name="connsiteX24" fmla="*/ 11778343 w 11778343"/>
              <a:gd name="connsiteY24" fmla="*/ 1102273 h 6433458"/>
              <a:gd name="connsiteX25" fmla="*/ 11778343 w 11778343"/>
              <a:gd name="connsiteY25" fmla="*/ 1572152 h 6433458"/>
              <a:gd name="connsiteX26" fmla="*/ 11778343 w 11778343"/>
              <a:gd name="connsiteY26" fmla="*/ 2159501 h 6433458"/>
              <a:gd name="connsiteX27" fmla="*/ 11778343 w 11778343"/>
              <a:gd name="connsiteY27" fmla="*/ 2805585 h 6433458"/>
              <a:gd name="connsiteX28" fmla="*/ 11778343 w 11778343"/>
              <a:gd name="connsiteY28" fmla="*/ 3334199 h 6433458"/>
              <a:gd name="connsiteX29" fmla="*/ 11778343 w 11778343"/>
              <a:gd name="connsiteY29" fmla="*/ 3804078 h 6433458"/>
              <a:gd name="connsiteX30" fmla="*/ 11778343 w 11778343"/>
              <a:gd name="connsiteY30" fmla="*/ 4273957 h 6433458"/>
              <a:gd name="connsiteX31" fmla="*/ 11778343 w 11778343"/>
              <a:gd name="connsiteY31" fmla="*/ 4920041 h 6433458"/>
              <a:gd name="connsiteX32" fmla="*/ 11778343 w 11778343"/>
              <a:gd name="connsiteY32" fmla="*/ 5331185 h 6433458"/>
              <a:gd name="connsiteX33" fmla="*/ 11778343 w 11778343"/>
              <a:gd name="connsiteY33" fmla="*/ 6153474 h 6433458"/>
              <a:gd name="connsiteX34" fmla="*/ 11498359 w 11778343"/>
              <a:gd name="connsiteY34" fmla="*/ 6433458 h 6433458"/>
              <a:gd name="connsiteX35" fmla="*/ 11020102 w 11778343"/>
              <a:gd name="connsiteY35" fmla="*/ 6433458 h 6433458"/>
              <a:gd name="connsiteX36" fmla="*/ 10766212 w 11778343"/>
              <a:gd name="connsiteY36" fmla="*/ 6433458 h 6433458"/>
              <a:gd name="connsiteX37" fmla="*/ 10512323 w 11778343"/>
              <a:gd name="connsiteY37" fmla="*/ 6433458 h 6433458"/>
              <a:gd name="connsiteX38" fmla="*/ 10034066 w 11778343"/>
              <a:gd name="connsiteY38" fmla="*/ 6433458 h 6433458"/>
              <a:gd name="connsiteX39" fmla="*/ 9443625 w 11778343"/>
              <a:gd name="connsiteY39" fmla="*/ 6433458 h 6433458"/>
              <a:gd name="connsiteX40" fmla="*/ 8741001 w 11778343"/>
              <a:gd name="connsiteY40" fmla="*/ 6433458 h 6433458"/>
              <a:gd name="connsiteX41" fmla="*/ 8038376 w 11778343"/>
              <a:gd name="connsiteY41" fmla="*/ 6433458 h 6433458"/>
              <a:gd name="connsiteX42" fmla="*/ 7223568 w 11778343"/>
              <a:gd name="connsiteY42" fmla="*/ 6433458 h 6433458"/>
              <a:gd name="connsiteX43" fmla="*/ 6633127 w 11778343"/>
              <a:gd name="connsiteY43" fmla="*/ 6433458 h 6433458"/>
              <a:gd name="connsiteX44" fmla="*/ 6379237 w 11778343"/>
              <a:gd name="connsiteY44" fmla="*/ 6433458 h 6433458"/>
              <a:gd name="connsiteX45" fmla="*/ 5564429 w 11778343"/>
              <a:gd name="connsiteY45" fmla="*/ 6433458 h 6433458"/>
              <a:gd name="connsiteX46" fmla="*/ 4973988 w 11778343"/>
              <a:gd name="connsiteY46" fmla="*/ 6433458 h 6433458"/>
              <a:gd name="connsiteX47" fmla="*/ 4383547 w 11778343"/>
              <a:gd name="connsiteY47" fmla="*/ 6433458 h 6433458"/>
              <a:gd name="connsiteX48" fmla="*/ 4017474 w 11778343"/>
              <a:gd name="connsiteY48" fmla="*/ 6433458 h 6433458"/>
              <a:gd name="connsiteX49" fmla="*/ 3202666 w 11778343"/>
              <a:gd name="connsiteY49" fmla="*/ 6433458 h 6433458"/>
              <a:gd name="connsiteX50" fmla="*/ 2836593 w 11778343"/>
              <a:gd name="connsiteY50" fmla="*/ 6433458 h 6433458"/>
              <a:gd name="connsiteX51" fmla="*/ 2021784 w 11778343"/>
              <a:gd name="connsiteY51" fmla="*/ 6433458 h 6433458"/>
              <a:gd name="connsiteX52" fmla="*/ 1767895 w 11778343"/>
              <a:gd name="connsiteY52" fmla="*/ 6433458 h 6433458"/>
              <a:gd name="connsiteX53" fmla="*/ 1065270 w 11778343"/>
              <a:gd name="connsiteY53" fmla="*/ 6433458 h 6433458"/>
              <a:gd name="connsiteX54" fmla="*/ 279984 w 11778343"/>
              <a:gd name="connsiteY54" fmla="*/ 6433458 h 6433458"/>
              <a:gd name="connsiteX55" fmla="*/ 0 w 11778343"/>
              <a:gd name="connsiteY55" fmla="*/ 6153474 h 6433458"/>
              <a:gd name="connsiteX56" fmla="*/ 0 w 11778343"/>
              <a:gd name="connsiteY56" fmla="*/ 5624860 h 6433458"/>
              <a:gd name="connsiteX57" fmla="*/ 0 w 11778343"/>
              <a:gd name="connsiteY57" fmla="*/ 5154981 h 6433458"/>
              <a:gd name="connsiteX58" fmla="*/ 0 w 11778343"/>
              <a:gd name="connsiteY58" fmla="*/ 4626367 h 6433458"/>
              <a:gd name="connsiteX59" fmla="*/ 0 w 11778343"/>
              <a:gd name="connsiteY59" fmla="*/ 3921548 h 6433458"/>
              <a:gd name="connsiteX60" fmla="*/ 0 w 11778343"/>
              <a:gd name="connsiteY60" fmla="*/ 3275464 h 6433458"/>
              <a:gd name="connsiteX61" fmla="*/ 0 w 11778343"/>
              <a:gd name="connsiteY61" fmla="*/ 2864320 h 6433458"/>
              <a:gd name="connsiteX62" fmla="*/ 0 w 11778343"/>
              <a:gd name="connsiteY62" fmla="*/ 2453175 h 6433458"/>
              <a:gd name="connsiteX63" fmla="*/ 0 w 11778343"/>
              <a:gd name="connsiteY63" fmla="*/ 1748356 h 6433458"/>
              <a:gd name="connsiteX64" fmla="*/ 0 w 11778343"/>
              <a:gd name="connsiteY64" fmla="*/ 1337212 h 6433458"/>
              <a:gd name="connsiteX65" fmla="*/ 0 w 11778343"/>
              <a:gd name="connsiteY65" fmla="*/ 926068 h 6433458"/>
              <a:gd name="connsiteX66" fmla="*/ 0 w 11778343"/>
              <a:gd name="connsiteY66" fmla="*/ 279984 h 6433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78343" h="6433458" fill="none" extrusionOk="0">
                <a:moveTo>
                  <a:pt x="0" y="279984"/>
                </a:moveTo>
                <a:cubicBezTo>
                  <a:pt x="21190" y="128617"/>
                  <a:pt x="140996" y="24001"/>
                  <a:pt x="279984" y="0"/>
                </a:cubicBezTo>
                <a:cubicBezTo>
                  <a:pt x="554036" y="-28563"/>
                  <a:pt x="774647" y="83163"/>
                  <a:pt x="982609" y="0"/>
                </a:cubicBezTo>
                <a:cubicBezTo>
                  <a:pt x="1190571" y="-83163"/>
                  <a:pt x="1203135" y="23422"/>
                  <a:pt x="1348682" y="0"/>
                </a:cubicBezTo>
                <a:cubicBezTo>
                  <a:pt x="1494229" y="-23422"/>
                  <a:pt x="1574999" y="5601"/>
                  <a:pt x="1714755" y="0"/>
                </a:cubicBezTo>
                <a:cubicBezTo>
                  <a:pt x="1854511" y="-5601"/>
                  <a:pt x="2018033" y="68698"/>
                  <a:pt x="2305196" y="0"/>
                </a:cubicBezTo>
                <a:cubicBezTo>
                  <a:pt x="2592359" y="-68698"/>
                  <a:pt x="2600670" y="27591"/>
                  <a:pt x="2895637" y="0"/>
                </a:cubicBezTo>
                <a:cubicBezTo>
                  <a:pt x="3190604" y="-27591"/>
                  <a:pt x="3233859" y="11057"/>
                  <a:pt x="3373894" y="0"/>
                </a:cubicBezTo>
                <a:cubicBezTo>
                  <a:pt x="3513929" y="-11057"/>
                  <a:pt x="3966264" y="38340"/>
                  <a:pt x="4188702" y="0"/>
                </a:cubicBezTo>
                <a:cubicBezTo>
                  <a:pt x="4411140" y="-38340"/>
                  <a:pt x="4374978" y="35992"/>
                  <a:pt x="4554775" y="0"/>
                </a:cubicBezTo>
                <a:cubicBezTo>
                  <a:pt x="4734572" y="-35992"/>
                  <a:pt x="5095722" y="66501"/>
                  <a:pt x="5369584" y="0"/>
                </a:cubicBezTo>
                <a:cubicBezTo>
                  <a:pt x="5643446" y="-66501"/>
                  <a:pt x="5554066" y="32020"/>
                  <a:pt x="5735657" y="0"/>
                </a:cubicBezTo>
                <a:cubicBezTo>
                  <a:pt x="5917248" y="-32020"/>
                  <a:pt x="6100120" y="80429"/>
                  <a:pt x="6438281" y="0"/>
                </a:cubicBezTo>
                <a:cubicBezTo>
                  <a:pt x="6776442" y="-80429"/>
                  <a:pt x="6953680" y="15140"/>
                  <a:pt x="7253090" y="0"/>
                </a:cubicBezTo>
                <a:cubicBezTo>
                  <a:pt x="7552500" y="-15140"/>
                  <a:pt x="7419078" y="20503"/>
                  <a:pt x="7506979" y="0"/>
                </a:cubicBezTo>
                <a:cubicBezTo>
                  <a:pt x="7594880" y="-20503"/>
                  <a:pt x="7982649" y="94056"/>
                  <a:pt x="8321788" y="0"/>
                </a:cubicBezTo>
                <a:cubicBezTo>
                  <a:pt x="8660927" y="-94056"/>
                  <a:pt x="8916334" y="50595"/>
                  <a:pt x="9136596" y="0"/>
                </a:cubicBezTo>
                <a:cubicBezTo>
                  <a:pt x="9356858" y="-50595"/>
                  <a:pt x="9264001" y="3445"/>
                  <a:pt x="9390485" y="0"/>
                </a:cubicBezTo>
                <a:cubicBezTo>
                  <a:pt x="9516969" y="-3445"/>
                  <a:pt x="9758527" y="67601"/>
                  <a:pt x="9980926" y="0"/>
                </a:cubicBezTo>
                <a:cubicBezTo>
                  <a:pt x="10203325" y="-67601"/>
                  <a:pt x="10224488" y="9348"/>
                  <a:pt x="10459183" y="0"/>
                </a:cubicBezTo>
                <a:cubicBezTo>
                  <a:pt x="10693878" y="-9348"/>
                  <a:pt x="10755354" y="55280"/>
                  <a:pt x="10937440" y="0"/>
                </a:cubicBezTo>
                <a:cubicBezTo>
                  <a:pt x="11119526" y="-55280"/>
                  <a:pt x="11346691" y="64588"/>
                  <a:pt x="11498359" y="0"/>
                </a:cubicBezTo>
                <a:cubicBezTo>
                  <a:pt x="11670337" y="5965"/>
                  <a:pt x="11769208" y="133161"/>
                  <a:pt x="11778343" y="279984"/>
                </a:cubicBezTo>
                <a:cubicBezTo>
                  <a:pt x="11779121" y="396019"/>
                  <a:pt x="11769742" y="498688"/>
                  <a:pt x="11778343" y="691128"/>
                </a:cubicBezTo>
                <a:cubicBezTo>
                  <a:pt x="11786944" y="883568"/>
                  <a:pt x="11760227" y="906307"/>
                  <a:pt x="11778343" y="1102273"/>
                </a:cubicBezTo>
                <a:cubicBezTo>
                  <a:pt x="11796459" y="1298240"/>
                  <a:pt x="11738883" y="1415968"/>
                  <a:pt x="11778343" y="1572152"/>
                </a:cubicBezTo>
                <a:cubicBezTo>
                  <a:pt x="11817803" y="1728336"/>
                  <a:pt x="11734944" y="1996352"/>
                  <a:pt x="11778343" y="2159501"/>
                </a:cubicBezTo>
                <a:cubicBezTo>
                  <a:pt x="11821742" y="2322650"/>
                  <a:pt x="11703037" y="2654009"/>
                  <a:pt x="11778343" y="2805585"/>
                </a:cubicBezTo>
                <a:cubicBezTo>
                  <a:pt x="11853649" y="2957161"/>
                  <a:pt x="11735620" y="3142983"/>
                  <a:pt x="11778343" y="3334199"/>
                </a:cubicBezTo>
                <a:cubicBezTo>
                  <a:pt x="11821066" y="3525415"/>
                  <a:pt x="11761337" y="3692361"/>
                  <a:pt x="11778343" y="3804078"/>
                </a:cubicBezTo>
                <a:cubicBezTo>
                  <a:pt x="11795349" y="3915795"/>
                  <a:pt x="11759614" y="4136438"/>
                  <a:pt x="11778343" y="4273957"/>
                </a:cubicBezTo>
                <a:cubicBezTo>
                  <a:pt x="11797072" y="4411476"/>
                  <a:pt x="11719086" y="4633474"/>
                  <a:pt x="11778343" y="4920041"/>
                </a:cubicBezTo>
                <a:cubicBezTo>
                  <a:pt x="11837600" y="5206608"/>
                  <a:pt x="11742752" y="5173090"/>
                  <a:pt x="11778343" y="5331185"/>
                </a:cubicBezTo>
                <a:cubicBezTo>
                  <a:pt x="11813934" y="5489280"/>
                  <a:pt x="11710197" y="5791879"/>
                  <a:pt x="11778343" y="6153474"/>
                </a:cubicBezTo>
                <a:cubicBezTo>
                  <a:pt x="11790473" y="6286255"/>
                  <a:pt x="11675844" y="6438716"/>
                  <a:pt x="11498359" y="6433458"/>
                </a:cubicBezTo>
                <a:cubicBezTo>
                  <a:pt x="11287451" y="6466652"/>
                  <a:pt x="11223285" y="6416347"/>
                  <a:pt x="11020102" y="6433458"/>
                </a:cubicBezTo>
                <a:cubicBezTo>
                  <a:pt x="10816919" y="6450569"/>
                  <a:pt x="10821913" y="6411083"/>
                  <a:pt x="10766212" y="6433458"/>
                </a:cubicBezTo>
                <a:cubicBezTo>
                  <a:pt x="10710511" y="6455833"/>
                  <a:pt x="10627551" y="6415822"/>
                  <a:pt x="10512323" y="6433458"/>
                </a:cubicBezTo>
                <a:cubicBezTo>
                  <a:pt x="10397095" y="6451094"/>
                  <a:pt x="10146883" y="6428091"/>
                  <a:pt x="10034066" y="6433458"/>
                </a:cubicBezTo>
                <a:cubicBezTo>
                  <a:pt x="9921249" y="6438825"/>
                  <a:pt x="9674210" y="6399072"/>
                  <a:pt x="9443625" y="6433458"/>
                </a:cubicBezTo>
                <a:cubicBezTo>
                  <a:pt x="9213040" y="6467844"/>
                  <a:pt x="9070106" y="6409779"/>
                  <a:pt x="8741001" y="6433458"/>
                </a:cubicBezTo>
                <a:cubicBezTo>
                  <a:pt x="8411896" y="6457137"/>
                  <a:pt x="8218708" y="6379644"/>
                  <a:pt x="8038376" y="6433458"/>
                </a:cubicBezTo>
                <a:cubicBezTo>
                  <a:pt x="7858045" y="6487272"/>
                  <a:pt x="7580983" y="6392873"/>
                  <a:pt x="7223568" y="6433458"/>
                </a:cubicBezTo>
                <a:cubicBezTo>
                  <a:pt x="6866153" y="6474043"/>
                  <a:pt x="6915695" y="6399709"/>
                  <a:pt x="6633127" y="6433458"/>
                </a:cubicBezTo>
                <a:cubicBezTo>
                  <a:pt x="6350559" y="6467207"/>
                  <a:pt x="6468758" y="6407321"/>
                  <a:pt x="6379237" y="6433458"/>
                </a:cubicBezTo>
                <a:cubicBezTo>
                  <a:pt x="6289716" y="6459595"/>
                  <a:pt x="5767619" y="6411921"/>
                  <a:pt x="5564429" y="6433458"/>
                </a:cubicBezTo>
                <a:cubicBezTo>
                  <a:pt x="5361239" y="6454995"/>
                  <a:pt x="5161213" y="6400335"/>
                  <a:pt x="4973988" y="6433458"/>
                </a:cubicBezTo>
                <a:cubicBezTo>
                  <a:pt x="4786763" y="6466581"/>
                  <a:pt x="4615543" y="6376959"/>
                  <a:pt x="4383547" y="6433458"/>
                </a:cubicBezTo>
                <a:cubicBezTo>
                  <a:pt x="4151551" y="6489957"/>
                  <a:pt x="4128799" y="6422897"/>
                  <a:pt x="4017474" y="6433458"/>
                </a:cubicBezTo>
                <a:cubicBezTo>
                  <a:pt x="3906149" y="6444019"/>
                  <a:pt x="3603836" y="6392809"/>
                  <a:pt x="3202666" y="6433458"/>
                </a:cubicBezTo>
                <a:cubicBezTo>
                  <a:pt x="2801496" y="6474107"/>
                  <a:pt x="2954718" y="6415637"/>
                  <a:pt x="2836593" y="6433458"/>
                </a:cubicBezTo>
                <a:cubicBezTo>
                  <a:pt x="2718468" y="6451279"/>
                  <a:pt x="2206536" y="6336595"/>
                  <a:pt x="2021784" y="6433458"/>
                </a:cubicBezTo>
                <a:cubicBezTo>
                  <a:pt x="1837032" y="6530321"/>
                  <a:pt x="1830054" y="6404353"/>
                  <a:pt x="1767895" y="6433458"/>
                </a:cubicBezTo>
                <a:cubicBezTo>
                  <a:pt x="1705736" y="6462563"/>
                  <a:pt x="1239926" y="6428706"/>
                  <a:pt x="1065270" y="6433458"/>
                </a:cubicBezTo>
                <a:cubicBezTo>
                  <a:pt x="890615" y="6438210"/>
                  <a:pt x="580316" y="6357087"/>
                  <a:pt x="279984" y="6433458"/>
                </a:cubicBezTo>
                <a:cubicBezTo>
                  <a:pt x="157837" y="6415394"/>
                  <a:pt x="2006" y="6336790"/>
                  <a:pt x="0" y="6153474"/>
                </a:cubicBezTo>
                <a:cubicBezTo>
                  <a:pt x="-10426" y="6011053"/>
                  <a:pt x="20936" y="5742189"/>
                  <a:pt x="0" y="5624860"/>
                </a:cubicBezTo>
                <a:cubicBezTo>
                  <a:pt x="-20936" y="5507531"/>
                  <a:pt x="40012" y="5387872"/>
                  <a:pt x="0" y="5154981"/>
                </a:cubicBezTo>
                <a:cubicBezTo>
                  <a:pt x="-40012" y="4922090"/>
                  <a:pt x="3153" y="4838403"/>
                  <a:pt x="0" y="4626367"/>
                </a:cubicBezTo>
                <a:cubicBezTo>
                  <a:pt x="-3153" y="4414331"/>
                  <a:pt x="70114" y="4218008"/>
                  <a:pt x="0" y="3921548"/>
                </a:cubicBezTo>
                <a:cubicBezTo>
                  <a:pt x="-70114" y="3625088"/>
                  <a:pt x="53091" y="3439661"/>
                  <a:pt x="0" y="3275464"/>
                </a:cubicBezTo>
                <a:cubicBezTo>
                  <a:pt x="-53091" y="3111267"/>
                  <a:pt x="9386" y="2977967"/>
                  <a:pt x="0" y="2864320"/>
                </a:cubicBezTo>
                <a:cubicBezTo>
                  <a:pt x="-9386" y="2750673"/>
                  <a:pt x="34582" y="2637750"/>
                  <a:pt x="0" y="2453175"/>
                </a:cubicBezTo>
                <a:cubicBezTo>
                  <a:pt x="-34582" y="2268600"/>
                  <a:pt x="80279" y="1905787"/>
                  <a:pt x="0" y="1748356"/>
                </a:cubicBezTo>
                <a:cubicBezTo>
                  <a:pt x="-80279" y="1590925"/>
                  <a:pt x="13725" y="1454804"/>
                  <a:pt x="0" y="1337212"/>
                </a:cubicBezTo>
                <a:cubicBezTo>
                  <a:pt x="-13725" y="1219620"/>
                  <a:pt x="36363" y="1033562"/>
                  <a:pt x="0" y="926068"/>
                </a:cubicBezTo>
                <a:cubicBezTo>
                  <a:pt x="-36363" y="818574"/>
                  <a:pt x="4419" y="450361"/>
                  <a:pt x="0" y="279984"/>
                </a:cubicBezTo>
                <a:close/>
              </a:path>
              <a:path w="11778343" h="6433458" stroke="0" extrusionOk="0">
                <a:moveTo>
                  <a:pt x="0" y="279984"/>
                </a:moveTo>
                <a:cubicBezTo>
                  <a:pt x="-16796" y="114993"/>
                  <a:pt x="109062" y="6114"/>
                  <a:pt x="279984" y="0"/>
                </a:cubicBezTo>
                <a:cubicBezTo>
                  <a:pt x="650193" y="-60797"/>
                  <a:pt x="809298" y="54896"/>
                  <a:pt x="1094792" y="0"/>
                </a:cubicBezTo>
                <a:cubicBezTo>
                  <a:pt x="1380286" y="-54896"/>
                  <a:pt x="1459017" y="4780"/>
                  <a:pt x="1573049" y="0"/>
                </a:cubicBezTo>
                <a:cubicBezTo>
                  <a:pt x="1687081" y="-4780"/>
                  <a:pt x="1793049" y="36818"/>
                  <a:pt x="1939123" y="0"/>
                </a:cubicBezTo>
                <a:cubicBezTo>
                  <a:pt x="2085197" y="-36818"/>
                  <a:pt x="2478178" y="21138"/>
                  <a:pt x="2641747" y="0"/>
                </a:cubicBezTo>
                <a:cubicBezTo>
                  <a:pt x="2805316" y="-21138"/>
                  <a:pt x="2908914" y="34344"/>
                  <a:pt x="3120004" y="0"/>
                </a:cubicBezTo>
                <a:cubicBezTo>
                  <a:pt x="3331094" y="-34344"/>
                  <a:pt x="3588651" y="78494"/>
                  <a:pt x="3934812" y="0"/>
                </a:cubicBezTo>
                <a:cubicBezTo>
                  <a:pt x="4280973" y="-78494"/>
                  <a:pt x="4166015" y="12962"/>
                  <a:pt x="4300886" y="0"/>
                </a:cubicBezTo>
                <a:cubicBezTo>
                  <a:pt x="4435757" y="-12962"/>
                  <a:pt x="4741132" y="43151"/>
                  <a:pt x="5115694" y="0"/>
                </a:cubicBezTo>
                <a:cubicBezTo>
                  <a:pt x="5490256" y="-43151"/>
                  <a:pt x="5258036" y="3544"/>
                  <a:pt x="5369584" y="0"/>
                </a:cubicBezTo>
                <a:cubicBezTo>
                  <a:pt x="5481132" y="-3544"/>
                  <a:pt x="5796603" y="21499"/>
                  <a:pt x="5960024" y="0"/>
                </a:cubicBezTo>
                <a:cubicBezTo>
                  <a:pt x="6123445" y="-21499"/>
                  <a:pt x="6298038" y="69176"/>
                  <a:pt x="6550465" y="0"/>
                </a:cubicBezTo>
                <a:cubicBezTo>
                  <a:pt x="6802892" y="-69176"/>
                  <a:pt x="6820091" y="16301"/>
                  <a:pt x="7028722" y="0"/>
                </a:cubicBezTo>
                <a:cubicBezTo>
                  <a:pt x="7237353" y="-16301"/>
                  <a:pt x="7643119" y="47570"/>
                  <a:pt x="7843531" y="0"/>
                </a:cubicBezTo>
                <a:cubicBezTo>
                  <a:pt x="8043943" y="-47570"/>
                  <a:pt x="8291313" y="64525"/>
                  <a:pt x="8658339" y="0"/>
                </a:cubicBezTo>
                <a:cubicBezTo>
                  <a:pt x="9025365" y="-64525"/>
                  <a:pt x="8862916" y="27926"/>
                  <a:pt x="9024412" y="0"/>
                </a:cubicBezTo>
                <a:cubicBezTo>
                  <a:pt x="9185908" y="-27926"/>
                  <a:pt x="9399690" y="57232"/>
                  <a:pt x="9614853" y="0"/>
                </a:cubicBezTo>
                <a:cubicBezTo>
                  <a:pt x="9830016" y="-57232"/>
                  <a:pt x="10060936" y="94882"/>
                  <a:pt x="10429661" y="0"/>
                </a:cubicBezTo>
                <a:cubicBezTo>
                  <a:pt x="10798386" y="-94882"/>
                  <a:pt x="11010248" y="104685"/>
                  <a:pt x="11498359" y="0"/>
                </a:cubicBezTo>
                <a:cubicBezTo>
                  <a:pt x="11634784" y="32553"/>
                  <a:pt x="11807100" y="146721"/>
                  <a:pt x="11778343" y="279984"/>
                </a:cubicBezTo>
                <a:cubicBezTo>
                  <a:pt x="11791526" y="379483"/>
                  <a:pt x="11756735" y="609427"/>
                  <a:pt x="11778343" y="749863"/>
                </a:cubicBezTo>
                <a:cubicBezTo>
                  <a:pt x="11799951" y="890299"/>
                  <a:pt x="11774494" y="1211594"/>
                  <a:pt x="11778343" y="1337212"/>
                </a:cubicBezTo>
                <a:cubicBezTo>
                  <a:pt x="11782192" y="1462830"/>
                  <a:pt x="11740843" y="1574282"/>
                  <a:pt x="11778343" y="1807091"/>
                </a:cubicBezTo>
                <a:cubicBezTo>
                  <a:pt x="11815843" y="2039900"/>
                  <a:pt x="11727746" y="2218547"/>
                  <a:pt x="11778343" y="2394440"/>
                </a:cubicBezTo>
                <a:cubicBezTo>
                  <a:pt x="11828940" y="2570333"/>
                  <a:pt x="11734301" y="2634622"/>
                  <a:pt x="11778343" y="2805585"/>
                </a:cubicBezTo>
                <a:cubicBezTo>
                  <a:pt x="11822385" y="2976549"/>
                  <a:pt x="11747560" y="3112357"/>
                  <a:pt x="11778343" y="3216729"/>
                </a:cubicBezTo>
                <a:cubicBezTo>
                  <a:pt x="11809126" y="3321101"/>
                  <a:pt x="11755215" y="3565581"/>
                  <a:pt x="11778343" y="3804078"/>
                </a:cubicBezTo>
                <a:cubicBezTo>
                  <a:pt x="11801471" y="4042575"/>
                  <a:pt x="11751304" y="4105755"/>
                  <a:pt x="11778343" y="4273957"/>
                </a:cubicBezTo>
                <a:cubicBezTo>
                  <a:pt x="11805382" y="4442159"/>
                  <a:pt x="11762727" y="4715935"/>
                  <a:pt x="11778343" y="4920041"/>
                </a:cubicBezTo>
                <a:cubicBezTo>
                  <a:pt x="11793959" y="5124147"/>
                  <a:pt x="11774689" y="5167065"/>
                  <a:pt x="11778343" y="5389920"/>
                </a:cubicBezTo>
                <a:cubicBezTo>
                  <a:pt x="11781997" y="5612775"/>
                  <a:pt x="11732384" y="5891770"/>
                  <a:pt x="11778343" y="6153474"/>
                </a:cubicBezTo>
                <a:cubicBezTo>
                  <a:pt x="11772470" y="6314050"/>
                  <a:pt x="11644567" y="6451483"/>
                  <a:pt x="11498359" y="6433458"/>
                </a:cubicBezTo>
                <a:cubicBezTo>
                  <a:pt x="11189448" y="6515747"/>
                  <a:pt x="11014535" y="6351515"/>
                  <a:pt x="10795734" y="6433458"/>
                </a:cubicBezTo>
                <a:cubicBezTo>
                  <a:pt x="10576934" y="6515401"/>
                  <a:pt x="10600554" y="6419304"/>
                  <a:pt x="10541845" y="6433458"/>
                </a:cubicBezTo>
                <a:cubicBezTo>
                  <a:pt x="10483136" y="6447612"/>
                  <a:pt x="10320368" y="6420047"/>
                  <a:pt x="10175772" y="6433458"/>
                </a:cubicBezTo>
                <a:cubicBezTo>
                  <a:pt x="10031176" y="6446869"/>
                  <a:pt x="9699647" y="6349852"/>
                  <a:pt x="9473147" y="6433458"/>
                </a:cubicBezTo>
                <a:cubicBezTo>
                  <a:pt x="9246648" y="6517064"/>
                  <a:pt x="9277510" y="6390017"/>
                  <a:pt x="9107074" y="6433458"/>
                </a:cubicBezTo>
                <a:cubicBezTo>
                  <a:pt x="8936638" y="6476899"/>
                  <a:pt x="8964868" y="6415295"/>
                  <a:pt x="8853184" y="6433458"/>
                </a:cubicBezTo>
                <a:cubicBezTo>
                  <a:pt x="8741500" y="6451621"/>
                  <a:pt x="8598754" y="6433209"/>
                  <a:pt x="8487111" y="6433458"/>
                </a:cubicBezTo>
                <a:cubicBezTo>
                  <a:pt x="8375468" y="6433707"/>
                  <a:pt x="8130895" y="6401275"/>
                  <a:pt x="8008854" y="6433458"/>
                </a:cubicBezTo>
                <a:cubicBezTo>
                  <a:pt x="7886813" y="6465641"/>
                  <a:pt x="7636877" y="6381285"/>
                  <a:pt x="7418413" y="6433458"/>
                </a:cubicBezTo>
                <a:cubicBezTo>
                  <a:pt x="7199949" y="6485631"/>
                  <a:pt x="7222506" y="6414136"/>
                  <a:pt x="7052340" y="6433458"/>
                </a:cubicBezTo>
                <a:cubicBezTo>
                  <a:pt x="6882174" y="6452780"/>
                  <a:pt x="6539366" y="6345503"/>
                  <a:pt x="6237532" y="6433458"/>
                </a:cubicBezTo>
                <a:cubicBezTo>
                  <a:pt x="5935698" y="6521413"/>
                  <a:pt x="5938608" y="6389630"/>
                  <a:pt x="5647091" y="6433458"/>
                </a:cubicBezTo>
                <a:cubicBezTo>
                  <a:pt x="5355574" y="6477286"/>
                  <a:pt x="5081987" y="6401035"/>
                  <a:pt x="4832282" y="6433458"/>
                </a:cubicBezTo>
                <a:cubicBezTo>
                  <a:pt x="4582577" y="6465881"/>
                  <a:pt x="4455698" y="6362625"/>
                  <a:pt x="4129658" y="6433458"/>
                </a:cubicBezTo>
                <a:cubicBezTo>
                  <a:pt x="3803618" y="6504291"/>
                  <a:pt x="3754053" y="6396065"/>
                  <a:pt x="3651401" y="6433458"/>
                </a:cubicBezTo>
                <a:cubicBezTo>
                  <a:pt x="3548749" y="6470851"/>
                  <a:pt x="3163944" y="6393193"/>
                  <a:pt x="2948776" y="6433458"/>
                </a:cubicBezTo>
                <a:cubicBezTo>
                  <a:pt x="2733608" y="6473723"/>
                  <a:pt x="2738000" y="6396571"/>
                  <a:pt x="2582703" y="6433458"/>
                </a:cubicBezTo>
                <a:cubicBezTo>
                  <a:pt x="2427406" y="6470345"/>
                  <a:pt x="2192944" y="6363897"/>
                  <a:pt x="1992262" y="6433458"/>
                </a:cubicBezTo>
                <a:cubicBezTo>
                  <a:pt x="1791580" y="6503019"/>
                  <a:pt x="1848421" y="6417097"/>
                  <a:pt x="1738373" y="6433458"/>
                </a:cubicBezTo>
                <a:cubicBezTo>
                  <a:pt x="1628325" y="6449819"/>
                  <a:pt x="1248485" y="6351085"/>
                  <a:pt x="923564" y="6433458"/>
                </a:cubicBezTo>
                <a:cubicBezTo>
                  <a:pt x="598643" y="6515831"/>
                  <a:pt x="459232" y="6378949"/>
                  <a:pt x="279984" y="6433458"/>
                </a:cubicBezTo>
                <a:cubicBezTo>
                  <a:pt x="126804" y="6427840"/>
                  <a:pt x="6955" y="6281982"/>
                  <a:pt x="0" y="6153474"/>
                </a:cubicBezTo>
                <a:cubicBezTo>
                  <a:pt x="-8431" y="5895354"/>
                  <a:pt x="56376" y="5696208"/>
                  <a:pt x="0" y="5566125"/>
                </a:cubicBezTo>
                <a:cubicBezTo>
                  <a:pt x="-56376" y="5436042"/>
                  <a:pt x="37389" y="5110504"/>
                  <a:pt x="0" y="4978776"/>
                </a:cubicBezTo>
                <a:cubicBezTo>
                  <a:pt x="-37389" y="4847048"/>
                  <a:pt x="58329" y="4470954"/>
                  <a:pt x="0" y="4332692"/>
                </a:cubicBezTo>
                <a:cubicBezTo>
                  <a:pt x="-58329" y="4194430"/>
                  <a:pt x="35303" y="3878752"/>
                  <a:pt x="0" y="3627873"/>
                </a:cubicBezTo>
                <a:cubicBezTo>
                  <a:pt x="-35303" y="3376994"/>
                  <a:pt x="24563" y="3113973"/>
                  <a:pt x="0" y="2981789"/>
                </a:cubicBezTo>
                <a:cubicBezTo>
                  <a:pt x="-24563" y="2849605"/>
                  <a:pt x="35118" y="2507958"/>
                  <a:pt x="0" y="2276971"/>
                </a:cubicBezTo>
                <a:cubicBezTo>
                  <a:pt x="-35118" y="2045984"/>
                  <a:pt x="36653" y="1945750"/>
                  <a:pt x="0" y="1630887"/>
                </a:cubicBezTo>
                <a:cubicBezTo>
                  <a:pt x="-36653" y="1316024"/>
                  <a:pt x="18160" y="1272963"/>
                  <a:pt x="0" y="1161008"/>
                </a:cubicBezTo>
                <a:cubicBezTo>
                  <a:pt x="-18160" y="1049053"/>
                  <a:pt x="41712" y="579548"/>
                  <a:pt x="0" y="279984"/>
                </a:cubicBezTo>
                <a:close/>
              </a:path>
            </a:pathLst>
          </a:custGeom>
          <a:solidFill>
            <a:schemeClr val="bg1"/>
          </a:solidFill>
          <a:ln cmpd="dbl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roundRect">
                    <a:avLst>
                      <a:gd name="adj" fmla="val 4352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6" name="Picture 5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FDC8FDCB-3534-4D91-98E6-032F3542C7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46157"/>
            <a:ext cx="1461471" cy="1461471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380BCB75-FAC3-4D09-9EBA-0433972F120E}"/>
              </a:ext>
            </a:extLst>
          </p:cNvPr>
          <p:cNvGrpSpPr/>
          <p:nvPr/>
        </p:nvGrpSpPr>
        <p:grpSpPr>
          <a:xfrm>
            <a:off x="353271" y="1482934"/>
            <a:ext cx="4134198" cy="1001474"/>
            <a:chOff x="1183343" y="1464304"/>
            <a:chExt cx="3653598" cy="100147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EF1ED65-C474-41F6-BB92-3F723BBD5B07}"/>
                </a:ext>
              </a:extLst>
            </p:cNvPr>
            <p:cNvSpPr txBox="1"/>
            <p:nvPr/>
          </p:nvSpPr>
          <p:spPr>
            <a:xfrm>
              <a:off x="1801298" y="1511671"/>
              <a:ext cx="303564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Quan</a:t>
              </a:r>
              <a:r>
                <a:rPr lang="en-US" sz="2800" dirty="0"/>
                <a:t> </a:t>
              </a:r>
              <a:r>
                <a:rPr lang="en-US" sz="2800" dirty="0" err="1"/>
                <a:t>sát</a:t>
              </a:r>
              <a:r>
                <a:rPr lang="en-US" sz="2800" dirty="0"/>
                <a:t> </a:t>
              </a:r>
              <a:r>
                <a:rPr lang="en-US" sz="2800" dirty="0" err="1"/>
                <a:t>biểu</a:t>
              </a:r>
              <a:r>
                <a:rPr lang="en-US" sz="2800" dirty="0"/>
                <a:t> </a:t>
              </a:r>
              <a:r>
                <a:rPr lang="en-US" sz="2800" dirty="0" err="1"/>
                <a:t>đồ</a:t>
              </a:r>
              <a:r>
                <a:rPr lang="en-US" sz="2800" dirty="0"/>
                <a:t> </a:t>
              </a:r>
              <a:r>
                <a:rPr lang="en-US" sz="2800" dirty="0" err="1"/>
                <a:t>rồi</a:t>
              </a:r>
              <a:r>
                <a:rPr lang="en-US" sz="2800" dirty="0"/>
                <a:t> </a:t>
              </a:r>
              <a:r>
                <a:rPr lang="en-US" sz="2800" dirty="0" err="1"/>
                <a:t>trả</a:t>
              </a:r>
              <a:r>
                <a:rPr lang="en-US" sz="2800" dirty="0"/>
                <a:t> </a:t>
              </a:r>
              <a:r>
                <a:rPr lang="en-US" sz="2800" dirty="0" err="1"/>
                <a:t>lời</a:t>
              </a:r>
              <a:r>
                <a:rPr lang="en-US" sz="2800" dirty="0"/>
                <a:t> </a:t>
              </a:r>
              <a:r>
                <a:rPr lang="en-US" sz="2800" dirty="0" err="1"/>
                <a:t>câu</a:t>
              </a:r>
              <a:r>
                <a:rPr lang="en-US" sz="2800" dirty="0"/>
                <a:t> </a:t>
              </a:r>
              <a:r>
                <a:rPr lang="en-US" sz="2800" dirty="0" err="1"/>
                <a:t>hỏi</a:t>
              </a:r>
              <a:endParaRPr lang="en-US" sz="2800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1E325687-2EDF-4AB3-AABB-2264E1D630AC}"/>
                </a:ext>
              </a:extLst>
            </p:cNvPr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1</a:t>
              </a:r>
            </a:p>
          </p:txBody>
        </p:sp>
      </p:grp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9CAB7C64-3DEF-4320-A55C-44A6FE6C30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6500363"/>
              </p:ext>
            </p:extLst>
          </p:nvPr>
        </p:nvGraphicFramePr>
        <p:xfrm>
          <a:off x="5071730" y="271414"/>
          <a:ext cx="6236684" cy="604787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559171">
                  <a:extLst>
                    <a:ext uri="{9D8B030D-6E8A-4147-A177-3AD203B41FA5}">
                      <a16:colId xmlns:a16="http://schemas.microsoft.com/office/drawing/2014/main" val="631121301"/>
                    </a:ext>
                  </a:extLst>
                </a:gridCol>
                <a:gridCol w="1559171">
                  <a:extLst>
                    <a:ext uri="{9D8B030D-6E8A-4147-A177-3AD203B41FA5}">
                      <a16:colId xmlns:a16="http://schemas.microsoft.com/office/drawing/2014/main" val="3424303033"/>
                    </a:ext>
                  </a:extLst>
                </a:gridCol>
                <a:gridCol w="1559171">
                  <a:extLst>
                    <a:ext uri="{9D8B030D-6E8A-4147-A177-3AD203B41FA5}">
                      <a16:colId xmlns:a16="http://schemas.microsoft.com/office/drawing/2014/main" val="1684188789"/>
                    </a:ext>
                  </a:extLst>
                </a:gridCol>
                <a:gridCol w="1559171">
                  <a:extLst>
                    <a:ext uri="{9D8B030D-6E8A-4147-A177-3AD203B41FA5}">
                      <a16:colId xmlns:a16="http://schemas.microsoft.com/office/drawing/2014/main" val="1656533597"/>
                    </a:ext>
                  </a:extLst>
                </a:gridCol>
              </a:tblGrid>
              <a:tr h="534683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7269729"/>
                  </a:ext>
                </a:extLst>
              </a:tr>
              <a:tr h="697021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</a:rPr>
                        <a:t>Hình</a:t>
                      </a:r>
                      <a:r>
                        <a:rPr lang="en-US" sz="2000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/>
                          </a:solidFill>
                        </a:rPr>
                        <a:t>vuông</a:t>
                      </a:r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</a:rPr>
                        <a:t>Hình</a:t>
                      </a:r>
                      <a:r>
                        <a:rPr lang="en-US" sz="2000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/>
                          </a:solidFill>
                        </a:rPr>
                        <a:t>tròn</a:t>
                      </a:r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</a:rPr>
                        <a:t>Hình</a:t>
                      </a:r>
                      <a:r>
                        <a:rPr lang="en-US" sz="2000" baseline="0" dirty="0">
                          <a:solidFill>
                            <a:schemeClr val="bg1"/>
                          </a:solidFill>
                        </a:rPr>
                        <a:t> tam </a:t>
                      </a:r>
                      <a:r>
                        <a:rPr lang="en-US" sz="2000" baseline="0" dirty="0" err="1">
                          <a:solidFill>
                            <a:schemeClr val="bg1"/>
                          </a:solidFill>
                        </a:rPr>
                        <a:t>giác</a:t>
                      </a:r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</a:rPr>
                        <a:t>Hình</a:t>
                      </a:r>
                      <a:r>
                        <a:rPr lang="en-US" sz="2000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/>
                          </a:solidFill>
                        </a:rPr>
                        <a:t>chữ</a:t>
                      </a:r>
                      <a:r>
                        <a:rPr lang="en-US" sz="2000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/>
                          </a:solidFill>
                        </a:rPr>
                        <a:t>nhật</a:t>
                      </a:r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BBB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7897986"/>
                  </a:ext>
                </a:extLst>
              </a:tr>
            </a:tbl>
          </a:graphicData>
        </a:graphic>
      </p:graphicFrame>
      <p:grpSp>
        <p:nvGrpSpPr>
          <p:cNvPr id="12" name="Group 11">
            <a:extLst>
              <a:ext uri="{FF2B5EF4-FFF2-40B4-BE49-F238E27FC236}">
                <a16:creationId xmlns:a16="http://schemas.microsoft.com/office/drawing/2014/main" id="{208268D6-D506-4AA5-9A0C-5E027F9F2F4F}"/>
              </a:ext>
            </a:extLst>
          </p:cNvPr>
          <p:cNvGrpSpPr/>
          <p:nvPr/>
        </p:nvGrpSpPr>
        <p:grpSpPr>
          <a:xfrm>
            <a:off x="7048500" y="313533"/>
            <a:ext cx="546100" cy="5265867"/>
            <a:chOff x="6667500" y="313533"/>
            <a:chExt cx="546100" cy="5265867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77DD08B-6647-4E31-A7E5-AB6C82B93810}"/>
                </a:ext>
              </a:extLst>
            </p:cNvPr>
            <p:cNvSpPr/>
            <p:nvPr/>
          </p:nvSpPr>
          <p:spPr>
            <a:xfrm>
              <a:off x="6667500" y="5025925"/>
              <a:ext cx="546100" cy="553475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43F1426-2263-4259-8FBE-900B7F39DF68}"/>
                </a:ext>
              </a:extLst>
            </p:cNvPr>
            <p:cNvSpPr/>
            <p:nvPr/>
          </p:nvSpPr>
          <p:spPr>
            <a:xfrm>
              <a:off x="6667500" y="4437625"/>
              <a:ext cx="546100" cy="553475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B7E6E68B-0A94-493D-8868-09A3BE527573}"/>
                </a:ext>
              </a:extLst>
            </p:cNvPr>
            <p:cNvSpPr/>
            <p:nvPr/>
          </p:nvSpPr>
          <p:spPr>
            <a:xfrm>
              <a:off x="6667500" y="3849325"/>
              <a:ext cx="546100" cy="553475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A7B078B-3E0C-467C-A8D7-481831C03A4A}"/>
                </a:ext>
              </a:extLst>
            </p:cNvPr>
            <p:cNvSpPr/>
            <p:nvPr/>
          </p:nvSpPr>
          <p:spPr>
            <a:xfrm>
              <a:off x="6667500" y="3261025"/>
              <a:ext cx="546100" cy="553475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2CF28770-C7DE-4F90-9C93-671578DF9C79}"/>
                </a:ext>
              </a:extLst>
            </p:cNvPr>
            <p:cNvSpPr/>
            <p:nvPr/>
          </p:nvSpPr>
          <p:spPr>
            <a:xfrm>
              <a:off x="6667500" y="2672725"/>
              <a:ext cx="546100" cy="553475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7518EDE1-757D-4CA0-9463-CB077B100AF8}"/>
                </a:ext>
              </a:extLst>
            </p:cNvPr>
            <p:cNvSpPr/>
            <p:nvPr/>
          </p:nvSpPr>
          <p:spPr>
            <a:xfrm>
              <a:off x="6667500" y="2084425"/>
              <a:ext cx="546100" cy="553475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8E9CB0E-30AC-4F9F-A710-1CE751119978}"/>
                </a:ext>
              </a:extLst>
            </p:cNvPr>
            <p:cNvSpPr/>
            <p:nvPr/>
          </p:nvSpPr>
          <p:spPr>
            <a:xfrm>
              <a:off x="6667500" y="1496125"/>
              <a:ext cx="546100" cy="553475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3F31BE02-339C-4C14-92C8-FDD1606DE18A}"/>
                </a:ext>
              </a:extLst>
            </p:cNvPr>
            <p:cNvSpPr/>
            <p:nvPr/>
          </p:nvSpPr>
          <p:spPr>
            <a:xfrm>
              <a:off x="6667500" y="907825"/>
              <a:ext cx="546100" cy="553475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4D2AE772-A71A-46EB-AA67-5AA2858755CE}"/>
                </a:ext>
              </a:extLst>
            </p:cNvPr>
            <p:cNvSpPr/>
            <p:nvPr/>
          </p:nvSpPr>
          <p:spPr>
            <a:xfrm>
              <a:off x="6667500" y="313533"/>
              <a:ext cx="546100" cy="553475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8B484B2-155A-4035-908F-3A5FF4A02446}"/>
              </a:ext>
            </a:extLst>
          </p:cNvPr>
          <p:cNvGrpSpPr/>
          <p:nvPr/>
        </p:nvGrpSpPr>
        <p:grpSpPr>
          <a:xfrm>
            <a:off x="5446480" y="2105724"/>
            <a:ext cx="511639" cy="3453600"/>
            <a:chOff x="4976580" y="2105724"/>
            <a:chExt cx="511639" cy="3453600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2CA691DE-AA19-4573-BA99-2D085B8DCEF1}"/>
                </a:ext>
              </a:extLst>
            </p:cNvPr>
            <p:cNvSpPr/>
            <p:nvPr/>
          </p:nvSpPr>
          <p:spPr>
            <a:xfrm>
              <a:off x="4976580" y="5045999"/>
              <a:ext cx="511639" cy="513325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FB526B6-2505-42A1-882E-8506C48AAD27}"/>
                </a:ext>
              </a:extLst>
            </p:cNvPr>
            <p:cNvSpPr/>
            <p:nvPr/>
          </p:nvSpPr>
          <p:spPr>
            <a:xfrm>
              <a:off x="4976580" y="4457699"/>
              <a:ext cx="511639" cy="513325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FB80ACDD-9D2E-4B34-B800-1848864FA573}"/>
                </a:ext>
              </a:extLst>
            </p:cNvPr>
            <p:cNvSpPr/>
            <p:nvPr/>
          </p:nvSpPr>
          <p:spPr>
            <a:xfrm>
              <a:off x="4976580" y="3869399"/>
              <a:ext cx="511639" cy="513325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EF6263B9-1749-4872-BFA9-2B9D26FC3820}"/>
                </a:ext>
              </a:extLst>
            </p:cNvPr>
            <p:cNvSpPr/>
            <p:nvPr/>
          </p:nvSpPr>
          <p:spPr>
            <a:xfrm>
              <a:off x="4976580" y="3281099"/>
              <a:ext cx="511639" cy="513325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413F8C44-6430-4A72-B361-488356C27D51}"/>
                </a:ext>
              </a:extLst>
            </p:cNvPr>
            <p:cNvSpPr/>
            <p:nvPr/>
          </p:nvSpPr>
          <p:spPr>
            <a:xfrm>
              <a:off x="4976580" y="2694024"/>
              <a:ext cx="511639" cy="513325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81C24B88-720F-4206-8A4E-4ADE4585F945}"/>
                </a:ext>
              </a:extLst>
            </p:cNvPr>
            <p:cNvSpPr/>
            <p:nvPr/>
          </p:nvSpPr>
          <p:spPr>
            <a:xfrm>
              <a:off x="4976580" y="2105724"/>
              <a:ext cx="511639" cy="513325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007E117-228F-438B-80C2-DB59EF4C4BD0}"/>
              </a:ext>
            </a:extLst>
          </p:cNvPr>
          <p:cNvGrpSpPr/>
          <p:nvPr/>
        </p:nvGrpSpPr>
        <p:grpSpPr>
          <a:xfrm>
            <a:off x="8394700" y="3284645"/>
            <a:ext cx="1041400" cy="2274679"/>
            <a:chOff x="8128000" y="3284645"/>
            <a:chExt cx="1041400" cy="2274679"/>
          </a:xfrm>
        </p:grpSpPr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B601732F-0CAD-4C29-BC2F-98DC01D43CE5}"/>
                </a:ext>
              </a:extLst>
            </p:cNvPr>
            <p:cNvSpPr/>
            <p:nvPr/>
          </p:nvSpPr>
          <p:spPr>
            <a:xfrm>
              <a:off x="8128000" y="4477775"/>
              <a:ext cx="1041400" cy="513325"/>
            </a:xfrm>
            <a:prstGeom prst="triangl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17C4D552-32D9-4463-BF48-BAC84749318D}"/>
                </a:ext>
              </a:extLst>
            </p:cNvPr>
            <p:cNvSpPr/>
            <p:nvPr/>
          </p:nvSpPr>
          <p:spPr>
            <a:xfrm>
              <a:off x="8128000" y="3888998"/>
              <a:ext cx="1041400" cy="513325"/>
            </a:xfrm>
            <a:prstGeom prst="triangl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50F46E35-934F-4F1F-A19A-0DA978392FF4}"/>
                </a:ext>
              </a:extLst>
            </p:cNvPr>
            <p:cNvSpPr/>
            <p:nvPr/>
          </p:nvSpPr>
          <p:spPr>
            <a:xfrm>
              <a:off x="8128000" y="3284645"/>
              <a:ext cx="1041400" cy="513325"/>
            </a:xfrm>
            <a:prstGeom prst="triangl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55037AD8-68B8-4B04-873B-6C7272BA26FD}"/>
                </a:ext>
              </a:extLst>
            </p:cNvPr>
            <p:cNvSpPr/>
            <p:nvPr/>
          </p:nvSpPr>
          <p:spPr>
            <a:xfrm>
              <a:off x="8128000" y="5045999"/>
              <a:ext cx="1041400" cy="513325"/>
            </a:xfrm>
            <a:prstGeom prst="triangl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2F10420-B6AB-4829-BFFE-AB186CC80AD3}"/>
              </a:ext>
            </a:extLst>
          </p:cNvPr>
          <p:cNvGrpSpPr/>
          <p:nvPr/>
        </p:nvGrpSpPr>
        <p:grpSpPr>
          <a:xfrm>
            <a:off x="9992693" y="2712873"/>
            <a:ext cx="1074420" cy="2826376"/>
            <a:chOff x="9776793" y="2712873"/>
            <a:chExt cx="1074420" cy="2826376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85FACF75-4798-4505-B6B8-C5EAED7497A2}"/>
                </a:ext>
              </a:extLst>
            </p:cNvPr>
            <p:cNvSpPr/>
            <p:nvPr/>
          </p:nvSpPr>
          <p:spPr>
            <a:xfrm>
              <a:off x="9776793" y="5045998"/>
              <a:ext cx="1074420" cy="493251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A140FC4F-3972-4BBD-983F-FD19B3C97879}"/>
                </a:ext>
              </a:extLst>
            </p:cNvPr>
            <p:cNvSpPr/>
            <p:nvPr/>
          </p:nvSpPr>
          <p:spPr>
            <a:xfrm>
              <a:off x="9776793" y="4477773"/>
              <a:ext cx="1074420" cy="493251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E4CE7343-3B12-42F8-8B65-3022DD799135}"/>
                </a:ext>
              </a:extLst>
            </p:cNvPr>
            <p:cNvSpPr/>
            <p:nvPr/>
          </p:nvSpPr>
          <p:spPr>
            <a:xfrm>
              <a:off x="9776793" y="3889473"/>
              <a:ext cx="1074420" cy="493251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DD181557-D850-4A91-AB71-DC5AF99EDDBA}"/>
                </a:ext>
              </a:extLst>
            </p:cNvPr>
            <p:cNvSpPr/>
            <p:nvPr/>
          </p:nvSpPr>
          <p:spPr>
            <a:xfrm>
              <a:off x="9776793" y="3301173"/>
              <a:ext cx="1074420" cy="493251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9D0EED47-61E4-4C20-917C-3FC10E5295DF}"/>
                </a:ext>
              </a:extLst>
            </p:cNvPr>
            <p:cNvSpPr/>
            <p:nvPr/>
          </p:nvSpPr>
          <p:spPr>
            <a:xfrm>
              <a:off x="9776793" y="2712873"/>
              <a:ext cx="1074420" cy="493251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04ECB106-4DB0-42B5-A9CD-9BC9070E0142}"/>
              </a:ext>
            </a:extLst>
          </p:cNvPr>
          <p:cNvSpPr txBox="1"/>
          <p:nvPr/>
        </p:nvSpPr>
        <p:spPr>
          <a:xfrm>
            <a:off x="206828" y="2361162"/>
            <a:ext cx="4923650" cy="2586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a. </a:t>
            </a:r>
            <a:r>
              <a:rPr lang="en-US" sz="2800" dirty="0" err="1"/>
              <a:t>Mỗi</a:t>
            </a:r>
            <a:r>
              <a:rPr lang="en-US" sz="2800" dirty="0"/>
              <a:t> </a:t>
            </a:r>
            <a:r>
              <a:rPr lang="en-US" sz="2800" dirty="0" err="1"/>
              <a:t>loại</a:t>
            </a:r>
            <a:r>
              <a:rPr lang="en-US" sz="2800" dirty="0"/>
              <a:t>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bao</a:t>
            </a:r>
            <a:r>
              <a:rPr lang="en-US" sz="2800" dirty="0"/>
              <a:t> </a:t>
            </a:r>
            <a:r>
              <a:rPr lang="en-US" sz="2800" dirty="0" err="1"/>
              <a:t>nhiêu</a:t>
            </a:r>
            <a:r>
              <a:rPr lang="en-US" sz="2800" dirty="0"/>
              <a:t> </a:t>
            </a:r>
            <a:r>
              <a:rPr lang="en-US" sz="2800" dirty="0" err="1"/>
              <a:t>hình</a:t>
            </a:r>
            <a:r>
              <a:rPr lang="en-US" sz="2800" dirty="0"/>
              <a:t>?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b. </a:t>
            </a:r>
            <a:r>
              <a:rPr lang="en-US" sz="2800" dirty="0" err="1"/>
              <a:t>Hình</a:t>
            </a:r>
            <a:r>
              <a:rPr lang="en-US" sz="2800" dirty="0"/>
              <a:t> </a:t>
            </a:r>
            <a:r>
              <a:rPr lang="en-US" sz="2800" dirty="0" err="1"/>
              <a:t>nào</a:t>
            </a:r>
            <a:r>
              <a:rPr lang="en-US" sz="2800" dirty="0"/>
              <a:t>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nhiều</a:t>
            </a:r>
            <a:r>
              <a:rPr lang="en-US" sz="2800" dirty="0"/>
              <a:t> </a:t>
            </a:r>
            <a:r>
              <a:rPr lang="en-US" sz="2800" dirty="0" err="1"/>
              <a:t>nhất</a:t>
            </a:r>
            <a:r>
              <a:rPr lang="en-US" sz="2800" dirty="0"/>
              <a:t>? </a:t>
            </a:r>
          </a:p>
          <a:p>
            <a:pPr>
              <a:lnSpc>
                <a:spcPct val="150000"/>
              </a:lnSpc>
            </a:pPr>
            <a:r>
              <a:rPr lang="en-US" sz="2800" dirty="0" err="1"/>
              <a:t>Hình</a:t>
            </a:r>
            <a:r>
              <a:rPr lang="en-US" sz="2800" dirty="0"/>
              <a:t> </a:t>
            </a:r>
            <a:r>
              <a:rPr lang="en-US" sz="2800" dirty="0" err="1"/>
              <a:t>nào</a:t>
            </a:r>
            <a:r>
              <a:rPr lang="en-US" sz="2800" dirty="0"/>
              <a:t>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ít</a:t>
            </a:r>
            <a:r>
              <a:rPr lang="en-US" sz="2800" dirty="0"/>
              <a:t> </a:t>
            </a:r>
            <a:r>
              <a:rPr lang="en-US" sz="2800" dirty="0" err="1"/>
              <a:t>nhất</a:t>
            </a:r>
            <a:r>
              <a:rPr lang="en-US" sz="2800" dirty="0"/>
              <a:t>?</a:t>
            </a:r>
          </a:p>
        </p:txBody>
      </p:sp>
      <p:sp>
        <p:nvSpPr>
          <p:cNvPr id="41" name="Rounded Rectangle 64">
            <a:extLst>
              <a:ext uri="{FF2B5EF4-FFF2-40B4-BE49-F238E27FC236}">
                <a16:creationId xmlns:a16="http://schemas.microsoft.com/office/drawing/2014/main" id="{78743339-21F3-413B-B18A-CF97ADC39284}"/>
              </a:ext>
            </a:extLst>
          </p:cNvPr>
          <p:cNvSpPr/>
          <p:nvPr/>
        </p:nvSpPr>
        <p:spPr>
          <a:xfrm>
            <a:off x="5238749" y="1048266"/>
            <a:ext cx="927100" cy="594995"/>
          </a:xfrm>
          <a:prstGeom prst="roundRect">
            <a:avLst/>
          </a:prstGeom>
          <a:solidFill>
            <a:srgbClr val="F06858"/>
          </a:solidFill>
          <a:ln w="76200" cmpd="dbl">
            <a:solidFill>
              <a:srgbClr val="F8B1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6</a:t>
            </a:r>
          </a:p>
        </p:txBody>
      </p:sp>
      <p:sp>
        <p:nvSpPr>
          <p:cNvPr id="42" name="Rounded Rectangle 65">
            <a:extLst>
              <a:ext uri="{FF2B5EF4-FFF2-40B4-BE49-F238E27FC236}">
                <a16:creationId xmlns:a16="http://schemas.microsoft.com/office/drawing/2014/main" id="{692C718F-9C39-45FE-A0D1-03FEFDC96FD7}"/>
              </a:ext>
            </a:extLst>
          </p:cNvPr>
          <p:cNvSpPr/>
          <p:nvPr/>
        </p:nvSpPr>
        <p:spPr>
          <a:xfrm>
            <a:off x="6858000" y="1048266"/>
            <a:ext cx="927100" cy="594995"/>
          </a:xfrm>
          <a:prstGeom prst="roundRect">
            <a:avLst/>
          </a:prstGeom>
          <a:solidFill>
            <a:srgbClr val="F06858"/>
          </a:solidFill>
          <a:ln w="76200" cmpd="dbl">
            <a:solidFill>
              <a:srgbClr val="F8B1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9</a:t>
            </a:r>
          </a:p>
        </p:txBody>
      </p:sp>
      <p:sp>
        <p:nvSpPr>
          <p:cNvPr id="43" name="Rounded Rectangle 66">
            <a:extLst>
              <a:ext uri="{FF2B5EF4-FFF2-40B4-BE49-F238E27FC236}">
                <a16:creationId xmlns:a16="http://schemas.microsoft.com/office/drawing/2014/main" id="{DD40C5D1-0658-4411-908E-EAE32DDEFC17}"/>
              </a:ext>
            </a:extLst>
          </p:cNvPr>
          <p:cNvSpPr/>
          <p:nvPr/>
        </p:nvSpPr>
        <p:spPr>
          <a:xfrm>
            <a:off x="8451851" y="1048266"/>
            <a:ext cx="927100" cy="594995"/>
          </a:xfrm>
          <a:prstGeom prst="roundRect">
            <a:avLst/>
          </a:prstGeom>
          <a:solidFill>
            <a:srgbClr val="F06858"/>
          </a:solidFill>
          <a:ln w="76200" cmpd="dbl">
            <a:solidFill>
              <a:srgbClr val="F8B1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4</a:t>
            </a:r>
          </a:p>
        </p:txBody>
      </p:sp>
      <p:sp>
        <p:nvSpPr>
          <p:cNvPr id="44" name="Rounded Rectangle 67">
            <a:extLst>
              <a:ext uri="{FF2B5EF4-FFF2-40B4-BE49-F238E27FC236}">
                <a16:creationId xmlns:a16="http://schemas.microsoft.com/office/drawing/2014/main" id="{885F4841-5184-44B9-91AD-0AEB78F30EED}"/>
              </a:ext>
            </a:extLst>
          </p:cNvPr>
          <p:cNvSpPr/>
          <p:nvPr/>
        </p:nvSpPr>
        <p:spPr>
          <a:xfrm>
            <a:off x="10066353" y="1048266"/>
            <a:ext cx="927100" cy="594995"/>
          </a:xfrm>
          <a:prstGeom prst="roundRect">
            <a:avLst/>
          </a:prstGeom>
          <a:solidFill>
            <a:srgbClr val="F06858"/>
          </a:solidFill>
          <a:ln w="76200" cmpd="dbl">
            <a:solidFill>
              <a:srgbClr val="F8B1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5</a:t>
            </a:r>
          </a:p>
        </p:txBody>
      </p:sp>
      <p:pic>
        <p:nvPicPr>
          <p:cNvPr id="45" name="Google Shape;799;p28">
            <a:extLst>
              <a:ext uri="{FF2B5EF4-FFF2-40B4-BE49-F238E27FC236}">
                <a16:creationId xmlns:a16="http://schemas.microsoft.com/office/drawing/2014/main" id="{E6A48444-D091-437E-B536-46337EAEF84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2201" y="298565"/>
            <a:ext cx="2325467" cy="11627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16076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uiExpand="1" build="p"/>
      <p:bldP spid="41" grpId="0" animBg="1"/>
      <p:bldP spid="42" grpId="0" animBg="1"/>
      <p:bldP spid="43" grpId="0" animBg="1"/>
      <p:bldP spid="4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EB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33DD7DC-D2C3-4FF6-8739-7464646D2F10}"/>
              </a:ext>
            </a:extLst>
          </p:cNvPr>
          <p:cNvSpPr/>
          <p:nvPr/>
        </p:nvSpPr>
        <p:spPr>
          <a:xfrm>
            <a:off x="185057" y="250371"/>
            <a:ext cx="11778343" cy="6433458"/>
          </a:xfrm>
          <a:custGeom>
            <a:avLst/>
            <a:gdLst>
              <a:gd name="connsiteX0" fmla="*/ 0 w 11778343"/>
              <a:gd name="connsiteY0" fmla="*/ 279984 h 6433458"/>
              <a:gd name="connsiteX1" fmla="*/ 279984 w 11778343"/>
              <a:gd name="connsiteY1" fmla="*/ 0 h 6433458"/>
              <a:gd name="connsiteX2" fmla="*/ 982609 w 11778343"/>
              <a:gd name="connsiteY2" fmla="*/ 0 h 6433458"/>
              <a:gd name="connsiteX3" fmla="*/ 1348682 w 11778343"/>
              <a:gd name="connsiteY3" fmla="*/ 0 h 6433458"/>
              <a:gd name="connsiteX4" fmla="*/ 1714755 w 11778343"/>
              <a:gd name="connsiteY4" fmla="*/ 0 h 6433458"/>
              <a:gd name="connsiteX5" fmla="*/ 2305196 w 11778343"/>
              <a:gd name="connsiteY5" fmla="*/ 0 h 6433458"/>
              <a:gd name="connsiteX6" fmla="*/ 2895637 w 11778343"/>
              <a:gd name="connsiteY6" fmla="*/ 0 h 6433458"/>
              <a:gd name="connsiteX7" fmla="*/ 3373894 w 11778343"/>
              <a:gd name="connsiteY7" fmla="*/ 0 h 6433458"/>
              <a:gd name="connsiteX8" fmla="*/ 4188702 w 11778343"/>
              <a:gd name="connsiteY8" fmla="*/ 0 h 6433458"/>
              <a:gd name="connsiteX9" fmla="*/ 4554775 w 11778343"/>
              <a:gd name="connsiteY9" fmla="*/ 0 h 6433458"/>
              <a:gd name="connsiteX10" fmla="*/ 5369584 w 11778343"/>
              <a:gd name="connsiteY10" fmla="*/ 0 h 6433458"/>
              <a:gd name="connsiteX11" fmla="*/ 5735657 w 11778343"/>
              <a:gd name="connsiteY11" fmla="*/ 0 h 6433458"/>
              <a:gd name="connsiteX12" fmla="*/ 6438281 w 11778343"/>
              <a:gd name="connsiteY12" fmla="*/ 0 h 6433458"/>
              <a:gd name="connsiteX13" fmla="*/ 7253090 w 11778343"/>
              <a:gd name="connsiteY13" fmla="*/ 0 h 6433458"/>
              <a:gd name="connsiteX14" fmla="*/ 7506979 w 11778343"/>
              <a:gd name="connsiteY14" fmla="*/ 0 h 6433458"/>
              <a:gd name="connsiteX15" fmla="*/ 8321788 w 11778343"/>
              <a:gd name="connsiteY15" fmla="*/ 0 h 6433458"/>
              <a:gd name="connsiteX16" fmla="*/ 9136596 w 11778343"/>
              <a:gd name="connsiteY16" fmla="*/ 0 h 6433458"/>
              <a:gd name="connsiteX17" fmla="*/ 9390485 w 11778343"/>
              <a:gd name="connsiteY17" fmla="*/ 0 h 6433458"/>
              <a:gd name="connsiteX18" fmla="*/ 9980926 w 11778343"/>
              <a:gd name="connsiteY18" fmla="*/ 0 h 6433458"/>
              <a:gd name="connsiteX19" fmla="*/ 10459183 w 11778343"/>
              <a:gd name="connsiteY19" fmla="*/ 0 h 6433458"/>
              <a:gd name="connsiteX20" fmla="*/ 10937440 w 11778343"/>
              <a:gd name="connsiteY20" fmla="*/ 0 h 6433458"/>
              <a:gd name="connsiteX21" fmla="*/ 11498359 w 11778343"/>
              <a:gd name="connsiteY21" fmla="*/ 0 h 6433458"/>
              <a:gd name="connsiteX22" fmla="*/ 11778343 w 11778343"/>
              <a:gd name="connsiteY22" fmla="*/ 279984 h 6433458"/>
              <a:gd name="connsiteX23" fmla="*/ 11778343 w 11778343"/>
              <a:gd name="connsiteY23" fmla="*/ 691128 h 6433458"/>
              <a:gd name="connsiteX24" fmla="*/ 11778343 w 11778343"/>
              <a:gd name="connsiteY24" fmla="*/ 1102273 h 6433458"/>
              <a:gd name="connsiteX25" fmla="*/ 11778343 w 11778343"/>
              <a:gd name="connsiteY25" fmla="*/ 1572152 h 6433458"/>
              <a:gd name="connsiteX26" fmla="*/ 11778343 w 11778343"/>
              <a:gd name="connsiteY26" fmla="*/ 2159501 h 6433458"/>
              <a:gd name="connsiteX27" fmla="*/ 11778343 w 11778343"/>
              <a:gd name="connsiteY27" fmla="*/ 2805585 h 6433458"/>
              <a:gd name="connsiteX28" fmla="*/ 11778343 w 11778343"/>
              <a:gd name="connsiteY28" fmla="*/ 3334199 h 6433458"/>
              <a:gd name="connsiteX29" fmla="*/ 11778343 w 11778343"/>
              <a:gd name="connsiteY29" fmla="*/ 3804078 h 6433458"/>
              <a:gd name="connsiteX30" fmla="*/ 11778343 w 11778343"/>
              <a:gd name="connsiteY30" fmla="*/ 4273957 h 6433458"/>
              <a:gd name="connsiteX31" fmla="*/ 11778343 w 11778343"/>
              <a:gd name="connsiteY31" fmla="*/ 4920041 h 6433458"/>
              <a:gd name="connsiteX32" fmla="*/ 11778343 w 11778343"/>
              <a:gd name="connsiteY32" fmla="*/ 5331185 h 6433458"/>
              <a:gd name="connsiteX33" fmla="*/ 11778343 w 11778343"/>
              <a:gd name="connsiteY33" fmla="*/ 6153474 h 6433458"/>
              <a:gd name="connsiteX34" fmla="*/ 11498359 w 11778343"/>
              <a:gd name="connsiteY34" fmla="*/ 6433458 h 6433458"/>
              <a:gd name="connsiteX35" fmla="*/ 11020102 w 11778343"/>
              <a:gd name="connsiteY35" fmla="*/ 6433458 h 6433458"/>
              <a:gd name="connsiteX36" fmla="*/ 10766212 w 11778343"/>
              <a:gd name="connsiteY36" fmla="*/ 6433458 h 6433458"/>
              <a:gd name="connsiteX37" fmla="*/ 10512323 w 11778343"/>
              <a:gd name="connsiteY37" fmla="*/ 6433458 h 6433458"/>
              <a:gd name="connsiteX38" fmla="*/ 10034066 w 11778343"/>
              <a:gd name="connsiteY38" fmla="*/ 6433458 h 6433458"/>
              <a:gd name="connsiteX39" fmla="*/ 9443625 w 11778343"/>
              <a:gd name="connsiteY39" fmla="*/ 6433458 h 6433458"/>
              <a:gd name="connsiteX40" fmla="*/ 8741001 w 11778343"/>
              <a:gd name="connsiteY40" fmla="*/ 6433458 h 6433458"/>
              <a:gd name="connsiteX41" fmla="*/ 8038376 w 11778343"/>
              <a:gd name="connsiteY41" fmla="*/ 6433458 h 6433458"/>
              <a:gd name="connsiteX42" fmla="*/ 7223568 w 11778343"/>
              <a:gd name="connsiteY42" fmla="*/ 6433458 h 6433458"/>
              <a:gd name="connsiteX43" fmla="*/ 6633127 w 11778343"/>
              <a:gd name="connsiteY43" fmla="*/ 6433458 h 6433458"/>
              <a:gd name="connsiteX44" fmla="*/ 6379237 w 11778343"/>
              <a:gd name="connsiteY44" fmla="*/ 6433458 h 6433458"/>
              <a:gd name="connsiteX45" fmla="*/ 5564429 w 11778343"/>
              <a:gd name="connsiteY45" fmla="*/ 6433458 h 6433458"/>
              <a:gd name="connsiteX46" fmla="*/ 4973988 w 11778343"/>
              <a:gd name="connsiteY46" fmla="*/ 6433458 h 6433458"/>
              <a:gd name="connsiteX47" fmla="*/ 4383547 w 11778343"/>
              <a:gd name="connsiteY47" fmla="*/ 6433458 h 6433458"/>
              <a:gd name="connsiteX48" fmla="*/ 4017474 w 11778343"/>
              <a:gd name="connsiteY48" fmla="*/ 6433458 h 6433458"/>
              <a:gd name="connsiteX49" fmla="*/ 3202666 w 11778343"/>
              <a:gd name="connsiteY49" fmla="*/ 6433458 h 6433458"/>
              <a:gd name="connsiteX50" fmla="*/ 2836593 w 11778343"/>
              <a:gd name="connsiteY50" fmla="*/ 6433458 h 6433458"/>
              <a:gd name="connsiteX51" fmla="*/ 2021784 w 11778343"/>
              <a:gd name="connsiteY51" fmla="*/ 6433458 h 6433458"/>
              <a:gd name="connsiteX52" fmla="*/ 1767895 w 11778343"/>
              <a:gd name="connsiteY52" fmla="*/ 6433458 h 6433458"/>
              <a:gd name="connsiteX53" fmla="*/ 1065270 w 11778343"/>
              <a:gd name="connsiteY53" fmla="*/ 6433458 h 6433458"/>
              <a:gd name="connsiteX54" fmla="*/ 279984 w 11778343"/>
              <a:gd name="connsiteY54" fmla="*/ 6433458 h 6433458"/>
              <a:gd name="connsiteX55" fmla="*/ 0 w 11778343"/>
              <a:gd name="connsiteY55" fmla="*/ 6153474 h 6433458"/>
              <a:gd name="connsiteX56" fmla="*/ 0 w 11778343"/>
              <a:gd name="connsiteY56" fmla="*/ 5624860 h 6433458"/>
              <a:gd name="connsiteX57" fmla="*/ 0 w 11778343"/>
              <a:gd name="connsiteY57" fmla="*/ 5154981 h 6433458"/>
              <a:gd name="connsiteX58" fmla="*/ 0 w 11778343"/>
              <a:gd name="connsiteY58" fmla="*/ 4626367 h 6433458"/>
              <a:gd name="connsiteX59" fmla="*/ 0 w 11778343"/>
              <a:gd name="connsiteY59" fmla="*/ 3921548 h 6433458"/>
              <a:gd name="connsiteX60" fmla="*/ 0 w 11778343"/>
              <a:gd name="connsiteY60" fmla="*/ 3275464 h 6433458"/>
              <a:gd name="connsiteX61" fmla="*/ 0 w 11778343"/>
              <a:gd name="connsiteY61" fmla="*/ 2864320 h 6433458"/>
              <a:gd name="connsiteX62" fmla="*/ 0 w 11778343"/>
              <a:gd name="connsiteY62" fmla="*/ 2453175 h 6433458"/>
              <a:gd name="connsiteX63" fmla="*/ 0 w 11778343"/>
              <a:gd name="connsiteY63" fmla="*/ 1748356 h 6433458"/>
              <a:gd name="connsiteX64" fmla="*/ 0 w 11778343"/>
              <a:gd name="connsiteY64" fmla="*/ 1337212 h 6433458"/>
              <a:gd name="connsiteX65" fmla="*/ 0 w 11778343"/>
              <a:gd name="connsiteY65" fmla="*/ 926068 h 6433458"/>
              <a:gd name="connsiteX66" fmla="*/ 0 w 11778343"/>
              <a:gd name="connsiteY66" fmla="*/ 279984 h 6433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78343" h="6433458" fill="none" extrusionOk="0">
                <a:moveTo>
                  <a:pt x="0" y="279984"/>
                </a:moveTo>
                <a:cubicBezTo>
                  <a:pt x="21190" y="128617"/>
                  <a:pt x="140996" y="24001"/>
                  <a:pt x="279984" y="0"/>
                </a:cubicBezTo>
                <a:cubicBezTo>
                  <a:pt x="554036" y="-28563"/>
                  <a:pt x="774647" y="83163"/>
                  <a:pt x="982609" y="0"/>
                </a:cubicBezTo>
                <a:cubicBezTo>
                  <a:pt x="1190571" y="-83163"/>
                  <a:pt x="1203135" y="23422"/>
                  <a:pt x="1348682" y="0"/>
                </a:cubicBezTo>
                <a:cubicBezTo>
                  <a:pt x="1494229" y="-23422"/>
                  <a:pt x="1574999" y="5601"/>
                  <a:pt x="1714755" y="0"/>
                </a:cubicBezTo>
                <a:cubicBezTo>
                  <a:pt x="1854511" y="-5601"/>
                  <a:pt x="2018033" y="68698"/>
                  <a:pt x="2305196" y="0"/>
                </a:cubicBezTo>
                <a:cubicBezTo>
                  <a:pt x="2592359" y="-68698"/>
                  <a:pt x="2600670" y="27591"/>
                  <a:pt x="2895637" y="0"/>
                </a:cubicBezTo>
                <a:cubicBezTo>
                  <a:pt x="3190604" y="-27591"/>
                  <a:pt x="3233859" y="11057"/>
                  <a:pt x="3373894" y="0"/>
                </a:cubicBezTo>
                <a:cubicBezTo>
                  <a:pt x="3513929" y="-11057"/>
                  <a:pt x="3966264" y="38340"/>
                  <a:pt x="4188702" y="0"/>
                </a:cubicBezTo>
                <a:cubicBezTo>
                  <a:pt x="4411140" y="-38340"/>
                  <a:pt x="4374978" y="35992"/>
                  <a:pt x="4554775" y="0"/>
                </a:cubicBezTo>
                <a:cubicBezTo>
                  <a:pt x="4734572" y="-35992"/>
                  <a:pt x="5095722" y="66501"/>
                  <a:pt x="5369584" y="0"/>
                </a:cubicBezTo>
                <a:cubicBezTo>
                  <a:pt x="5643446" y="-66501"/>
                  <a:pt x="5554066" y="32020"/>
                  <a:pt x="5735657" y="0"/>
                </a:cubicBezTo>
                <a:cubicBezTo>
                  <a:pt x="5917248" y="-32020"/>
                  <a:pt x="6100120" y="80429"/>
                  <a:pt x="6438281" y="0"/>
                </a:cubicBezTo>
                <a:cubicBezTo>
                  <a:pt x="6776442" y="-80429"/>
                  <a:pt x="6953680" y="15140"/>
                  <a:pt x="7253090" y="0"/>
                </a:cubicBezTo>
                <a:cubicBezTo>
                  <a:pt x="7552500" y="-15140"/>
                  <a:pt x="7419078" y="20503"/>
                  <a:pt x="7506979" y="0"/>
                </a:cubicBezTo>
                <a:cubicBezTo>
                  <a:pt x="7594880" y="-20503"/>
                  <a:pt x="7982649" y="94056"/>
                  <a:pt x="8321788" y="0"/>
                </a:cubicBezTo>
                <a:cubicBezTo>
                  <a:pt x="8660927" y="-94056"/>
                  <a:pt x="8916334" y="50595"/>
                  <a:pt x="9136596" y="0"/>
                </a:cubicBezTo>
                <a:cubicBezTo>
                  <a:pt x="9356858" y="-50595"/>
                  <a:pt x="9264001" y="3445"/>
                  <a:pt x="9390485" y="0"/>
                </a:cubicBezTo>
                <a:cubicBezTo>
                  <a:pt x="9516969" y="-3445"/>
                  <a:pt x="9758527" y="67601"/>
                  <a:pt x="9980926" y="0"/>
                </a:cubicBezTo>
                <a:cubicBezTo>
                  <a:pt x="10203325" y="-67601"/>
                  <a:pt x="10224488" y="9348"/>
                  <a:pt x="10459183" y="0"/>
                </a:cubicBezTo>
                <a:cubicBezTo>
                  <a:pt x="10693878" y="-9348"/>
                  <a:pt x="10755354" y="55280"/>
                  <a:pt x="10937440" y="0"/>
                </a:cubicBezTo>
                <a:cubicBezTo>
                  <a:pt x="11119526" y="-55280"/>
                  <a:pt x="11346691" y="64588"/>
                  <a:pt x="11498359" y="0"/>
                </a:cubicBezTo>
                <a:cubicBezTo>
                  <a:pt x="11670337" y="5965"/>
                  <a:pt x="11769208" y="133161"/>
                  <a:pt x="11778343" y="279984"/>
                </a:cubicBezTo>
                <a:cubicBezTo>
                  <a:pt x="11779121" y="396019"/>
                  <a:pt x="11769742" y="498688"/>
                  <a:pt x="11778343" y="691128"/>
                </a:cubicBezTo>
                <a:cubicBezTo>
                  <a:pt x="11786944" y="883568"/>
                  <a:pt x="11760227" y="906307"/>
                  <a:pt x="11778343" y="1102273"/>
                </a:cubicBezTo>
                <a:cubicBezTo>
                  <a:pt x="11796459" y="1298240"/>
                  <a:pt x="11738883" y="1415968"/>
                  <a:pt x="11778343" y="1572152"/>
                </a:cubicBezTo>
                <a:cubicBezTo>
                  <a:pt x="11817803" y="1728336"/>
                  <a:pt x="11734944" y="1996352"/>
                  <a:pt x="11778343" y="2159501"/>
                </a:cubicBezTo>
                <a:cubicBezTo>
                  <a:pt x="11821742" y="2322650"/>
                  <a:pt x="11703037" y="2654009"/>
                  <a:pt x="11778343" y="2805585"/>
                </a:cubicBezTo>
                <a:cubicBezTo>
                  <a:pt x="11853649" y="2957161"/>
                  <a:pt x="11735620" y="3142983"/>
                  <a:pt x="11778343" y="3334199"/>
                </a:cubicBezTo>
                <a:cubicBezTo>
                  <a:pt x="11821066" y="3525415"/>
                  <a:pt x="11761337" y="3692361"/>
                  <a:pt x="11778343" y="3804078"/>
                </a:cubicBezTo>
                <a:cubicBezTo>
                  <a:pt x="11795349" y="3915795"/>
                  <a:pt x="11759614" y="4136438"/>
                  <a:pt x="11778343" y="4273957"/>
                </a:cubicBezTo>
                <a:cubicBezTo>
                  <a:pt x="11797072" y="4411476"/>
                  <a:pt x="11719086" y="4633474"/>
                  <a:pt x="11778343" y="4920041"/>
                </a:cubicBezTo>
                <a:cubicBezTo>
                  <a:pt x="11837600" y="5206608"/>
                  <a:pt x="11742752" y="5173090"/>
                  <a:pt x="11778343" y="5331185"/>
                </a:cubicBezTo>
                <a:cubicBezTo>
                  <a:pt x="11813934" y="5489280"/>
                  <a:pt x="11710197" y="5791879"/>
                  <a:pt x="11778343" y="6153474"/>
                </a:cubicBezTo>
                <a:cubicBezTo>
                  <a:pt x="11790473" y="6286255"/>
                  <a:pt x="11675844" y="6438716"/>
                  <a:pt x="11498359" y="6433458"/>
                </a:cubicBezTo>
                <a:cubicBezTo>
                  <a:pt x="11287451" y="6466652"/>
                  <a:pt x="11223285" y="6416347"/>
                  <a:pt x="11020102" y="6433458"/>
                </a:cubicBezTo>
                <a:cubicBezTo>
                  <a:pt x="10816919" y="6450569"/>
                  <a:pt x="10821913" y="6411083"/>
                  <a:pt x="10766212" y="6433458"/>
                </a:cubicBezTo>
                <a:cubicBezTo>
                  <a:pt x="10710511" y="6455833"/>
                  <a:pt x="10627551" y="6415822"/>
                  <a:pt x="10512323" y="6433458"/>
                </a:cubicBezTo>
                <a:cubicBezTo>
                  <a:pt x="10397095" y="6451094"/>
                  <a:pt x="10146883" y="6428091"/>
                  <a:pt x="10034066" y="6433458"/>
                </a:cubicBezTo>
                <a:cubicBezTo>
                  <a:pt x="9921249" y="6438825"/>
                  <a:pt x="9674210" y="6399072"/>
                  <a:pt x="9443625" y="6433458"/>
                </a:cubicBezTo>
                <a:cubicBezTo>
                  <a:pt x="9213040" y="6467844"/>
                  <a:pt x="9070106" y="6409779"/>
                  <a:pt x="8741001" y="6433458"/>
                </a:cubicBezTo>
                <a:cubicBezTo>
                  <a:pt x="8411896" y="6457137"/>
                  <a:pt x="8218708" y="6379644"/>
                  <a:pt x="8038376" y="6433458"/>
                </a:cubicBezTo>
                <a:cubicBezTo>
                  <a:pt x="7858045" y="6487272"/>
                  <a:pt x="7580983" y="6392873"/>
                  <a:pt x="7223568" y="6433458"/>
                </a:cubicBezTo>
                <a:cubicBezTo>
                  <a:pt x="6866153" y="6474043"/>
                  <a:pt x="6915695" y="6399709"/>
                  <a:pt x="6633127" y="6433458"/>
                </a:cubicBezTo>
                <a:cubicBezTo>
                  <a:pt x="6350559" y="6467207"/>
                  <a:pt x="6468758" y="6407321"/>
                  <a:pt x="6379237" y="6433458"/>
                </a:cubicBezTo>
                <a:cubicBezTo>
                  <a:pt x="6289716" y="6459595"/>
                  <a:pt x="5767619" y="6411921"/>
                  <a:pt x="5564429" y="6433458"/>
                </a:cubicBezTo>
                <a:cubicBezTo>
                  <a:pt x="5361239" y="6454995"/>
                  <a:pt x="5161213" y="6400335"/>
                  <a:pt x="4973988" y="6433458"/>
                </a:cubicBezTo>
                <a:cubicBezTo>
                  <a:pt x="4786763" y="6466581"/>
                  <a:pt x="4615543" y="6376959"/>
                  <a:pt x="4383547" y="6433458"/>
                </a:cubicBezTo>
                <a:cubicBezTo>
                  <a:pt x="4151551" y="6489957"/>
                  <a:pt x="4128799" y="6422897"/>
                  <a:pt x="4017474" y="6433458"/>
                </a:cubicBezTo>
                <a:cubicBezTo>
                  <a:pt x="3906149" y="6444019"/>
                  <a:pt x="3603836" y="6392809"/>
                  <a:pt x="3202666" y="6433458"/>
                </a:cubicBezTo>
                <a:cubicBezTo>
                  <a:pt x="2801496" y="6474107"/>
                  <a:pt x="2954718" y="6415637"/>
                  <a:pt x="2836593" y="6433458"/>
                </a:cubicBezTo>
                <a:cubicBezTo>
                  <a:pt x="2718468" y="6451279"/>
                  <a:pt x="2206536" y="6336595"/>
                  <a:pt x="2021784" y="6433458"/>
                </a:cubicBezTo>
                <a:cubicBezTo>
                  <a:pt x="1837032" y="6530321"/>
                  <a:pt x="1830054" y="6404353"/>
                  <a:pt x="1767895" y="6433458"/>
                </a:cubicBezTo>
                <a:cubicBezTo>
                  <a:pt x="1705736" y="6462563"/>
                  <a:pt x="1239926" y="6428706"/>
                  <a:pt x="1065270" y="6433458"/>
                </a:cubicBezTo>
                <a:cubicBezTo>
                  <a:pt x="890615" y="6438210"/>
                  <a:pt x="580316" y="6357087"/>
                  <a:pt x="279984" y="6433458"/>
                </a:cubicBezTo>
                <a:cubicBezTo>
                  <a:pt x="157837" y="6415394"/>
                  <a:pt x="2006" y="6336790"/>
                  <a:pt x="0" y="6153474"/>
                </a:cubicBezTo>
                <a:cubicBezTo>
                  <a:pt x="-10426" y="6011053"/>
                  <a:pt x="20936" y="5742189"/>
                  <a:pt x="0" y="5624860"/>
                </a:cubicBezTo>
                <a:cubicBezTo>
                  <a:pt x="-20936" y="5507531"/>
                  <a:pt x="40012" y="5387872"/>
                  <a:pt x="0" y="5154981"/>
                </a:cubicBezTo>
                <a:cubicBezTo>
                  <a:pt x="-40012" y="4922090"/>
                  <a:pt x="3153" y="4838403"/>
                  <a:pt x="0" y="4626367"/>
                </a:cubicBezTo>
                <a:cubicBezTo>
                  <a:pt x="-3153" y="4414331"/>
                  <a:pt x="70114" y="4218008"/>
                  <a:pt x="0" y="3921548"/>
                </a:cubicBezTo>
                <a:cubicBezTo>
                  <a:pt x="-70114" y="3625088"/>
                  <a:pt x="53091" y="3439661"/>
                  <a:pt x="0" y="3275464"/>
                </a:cubicBezTo>
                <a:cubicBezTo>
                  <a:pt x="-53091" y="3111267"/>
                  <a:pt x="9386" y="2977967"/>
                  <a:pt x="0" y="2864320"/>
                </a:cubicBezTo>
                <a:cubicBezTo>
                  <a:pt x="-9386" y="2750673"/>
                  <a:pt x="34582" y="2637750"/>
                  <a:pt x="0" y="2453175"/>
                </a:cubicBezTo>
                <a:cubicBezTo>
                  <a:pt x="-34582" y="2268600"/>
                  <a:pt x="80279" y="1905787"/>
                  <a:pt x="0" y="1748356"/>
                </a:cubicBezTo>
                <a:cubicBezTo>
                  <a:pt x="-80279" y="1590925"/>
                  <a:pt x="13725" y="1454804"/>
                  <a:pt x="0" y="1337212"/>
                </a:cubicBezTo>
                <a:cubicBezTo>
                  <a:pt x="-13725" y="1219620"/>
                  <a:pt x="36363" y="1033562"/>
                  <a:pt x="0" y="926068"/>
                </a:cubicBezTo>
                <a:cubicBezTo>
                  <a:pt x="-36363" y="818574"/>
                  <a:pt x="4419" y="450361"/>
                  <a:pt x="0" y="279984"/>
                </a:cubicBezTo>
                <a:close/>
              </a:path>
              <a:path w="11778343" h="6433458" stroke="0" extrusionOk="0">
                <a:moveTo>
                  <a:pt x="0" y="279984"/>
                </a:moveTo>
                <a:cubicBezTo>
                  <a:pt x="-16796" y="114993"/>
                  <a:pt x="109062" y="6114"/>
                  <a:pt x="279984" y="0"/>
                </a:cubicBezTo>
                <a:cubicBezTo>
                  <a:pt x="650193" y="-60797"/>
                  <a:pt x="809298" y="54896"/>
                  <a:pt x="1094792" y="0"/>
                </a:cubicBezTo>
                <a:cubicBezTo>
                  <a:pt x="1380286" y="-54896"/>
                  <a:pt x="1459017" y="4780"/>
                  <a:pt x="1573049" y="0"/>
                </a:cubicBezTo>
                <a:cubicBezTo>
                  <a:pt x="1687081" y="-4780"/>
                  <a:pt x="1793049" y="36818"/>
                  <a:pt x="1939123" y="0"/>
                </a:cubicBezTo>
                <a:cubicBezTo>
                  <a:pt x="2085197" y="-36818"/>
                  <a:pt x="2478178" y="21138"/>
                  <a:pt x="2641747" y="0"/>
                </a:cubicBezTo>
                <a:cubicBezTo>
                  <a:pt x="2805316" y="-21138"/>
                  <a:pt x="2908914" y="34344"/>
                  <a:pt x="3120004" y="0"/>
                </a:cubicBezTo>
                <a:cubicBezTo>
                  <a:pt x="3331094" y="-34344"/>
                  <a:pt x="3588651" y="78494"/>
                  <a:pt x="3934812" y="0"/>
                </a:cubicBezTo>
                <a:cubicBezTo>
                  <a:pt x="4280973" y="-78494"/>
                  <a:pt x="4166015" y="12962"/>
                  <a:pt x="4300886" y="0"/>
                </a:cubicBezTo>
                <a:cubicBezTo>
                  <a:pt x="4435757" y="-12962"/>
                  <a:pt x="4741132" y="43151"/>
                  <a:pt x="5115694" y="0"/>
                </a:cubicBezTo>
                <a:cubicBezTo>
                  <a:pt x="5490256" y="-43151"/>
                  <a:pt x="5258036" y="3544"/>
                  <a:pt x="5369584" y="0"/>
                </a:cubicBezTo>
                <a:cubicBezTo>
                  <a:pt x="5481132" y="-3544"/>
                  <a:pt x="5796603" y="21499"/>
                  <a:pt x="5960024" y="0"/>
                </a:cubicBezTo>
                <a:cubicBezTo>
                  <a:pt x="6123445" y="-21499"/>
                  <a:pt x="6298038" y="69176"/>
                  <a:pt x="6550465" y="0"/>
                </a:cubicBezTo>
                <a:cubicBezTo>
                  <a:pt x="6802892" y="-69176"/>
                  <a:pt x="6820091" y="16301"/>
                  <a:pt x="7028722" y="0"/>
                </a:cubicBezTo>
                <a:cubicBezTo>
                  <a:pt x="7237353" y="-16301"/>
                  <a:pt x="7643119" y="47570"/>
                  <a:pt x="7843531" y="0"/>
                </a:cubicBezTo>
                <a:cubicBezTo>
                  <a:pt x="8043943" y="-47570"/>
                  <a:pt x="8291313" y="64525"/>
                  <a:pt x="8658339" y="0"/>
                </a:cubicBezTo>
                <a:cubicBezTo>
                  <a:pt x="9025365" y="-64525"/>
                  <a:pt x="8862916" y="27926"/>
                  <a:pt x="9024412" y="0"/>
                </a:cubicBezTo>
                <a:cubicBezTo>
                  <a:pt x="9185908" y="-27926"/>
                  <a:pt x="9399690" y="57232"/>
                  <a:pt x="9614853" y="0"/>
                </a:cubicBezTo>
                <a:cubicBezTo>
                  <a:pt x="9830016" y="-57232"/>
                  <a:pt x="10060936" y="94882"/>
                  <a:pt x="10429661" y="0"/>
                </a:cubicBezTo>
                <a:cubicBezTo>
                  <a:pt x="10798386" y="-94882"/>
                  <a:pt x="11010248" y="104685"/>
                  <a:pt x="11498359" y="0"/>
                </a:cubicBezTo>
                <a:cubicBezTo>
                  <a:pt x="11634784" y="32553"/>
                  <a:pt x="11807100" y="146721"/>
                  <a:pt x="11778343" y="279984"/>
                </a:cubicBezTo>
                <a:cubicBezTo>
                  <a:pt x="11791526" y="379483"/>
                  <a:pt x="11756735" y="609427"/>
                  <a:pt x="11778343" y="749863"/>
                </a:cubicBezTo>
                <a:cubicBezTo>
                  <a:pt x="11799951" y="890299"/>
                  <a:pt x="11774494" y="1211594"/>
                  <a:pt x="11778343" y="1337212"/>
                </a:cubicBezTo>
                <a:cubicBezTo>
                  <a:pt x="11782192" y="1462830"/>
                  <a:pt x="11740843" y="1574282"/>
                  <a:pt x="11778343" y="1807091"/>
                </a:cubicBezTo>
                <a:cubicBezTo>
                  <a:pt x="11815843" y="2039900"/>
                  <a:pt x="11727746" y="2218547"/>
                  <a:pt x="11778343" y="2394440"/>
                </a:cubicBezTo>
                <a:cubicBezTo>
                  <a:pt x="11828940" y="2570333"/>
                  <a:pt x="11734301" y="2634622"/>
                  <a:pt x="11778343" y="2805585"/>
                </a:cubicBezTo>
                <a:cubicBezTo>
                  <a:pt x="11822385" y="2976549"/>
                  <a:pt x="11747560" y="3112357"/>
                  <a:pt x="11778343" y="3216729"/>
                </a:cubicBezTo>
                <a:cubicBezTo>
                  <a:pt x="11809126" y="3321101"/>
                  <a:pt x="11755215" y="3565581"/>
                  <a:pt x="11778343" y="3804078"/>
                </a:cubicBezTo>
                <a:cubicBezTo>
                  <a:pt x="11801471" y="4042575"/>
                  <a:pt x="11751304" y="4105755"/>
                  <a:pt x="11778343" y="4273957"/>
                </a:cubicBezTo>
                <a:cubicBezTo>
                  <a:pt x="11805382" y="4442159"/>
                  <a:pt x="11762727" y="4715935"/>
                  <a:pt x="11778343" y="4920041"/>
                </a:cubicBezTo>
                <a:cubicBezTo>
                  <a:pt x="11793959" y="5124147"/>
                  <a:pt x="11774689" y="5167065"/>
                  <a:pt x="11778343" y="5389920"/>
                </a:cubicBezTo>
                <a:cubicBezTo>
                  <a:pt x="11781997" y="5612775"/>
                  <a:pt x="11732384" y="5891770"/>
                  <a:pt x="11778343" y="6153474"/>
                </a:cubicBezTo>
                <a:cubicBezTo>
                  <a:pt x="11772470" y="6314050"/>
                  <a:pt x="11644567" y="6451483"/>
                  <a:pt x="11498359" y="6433458"/>
                </a:cubicBezTo>
                <a:cubicBezTo>
                  <a:pt x="11189448" y="6515747"/>
                  <a:pt x="11014535" y="6351515"/>
                  <a:pt x="10795734" y="6433458"/>
                </a:cubicBezTo>
                <a:cubicBezTo>
                  <a:pt x="10576934" y="6515401"/>
                  <a:pt x="10600554" y="6419304"/>
                  <a:pt x="10541845" y="6433458"/>
                </a:cubicBezTo>
                <a:cubicBezTo>
                  <a:pt x="10483136" y="6447612"/>
                  <a:pt x="10320368" y="6420047"/>
                  <a:pt x="10175772" y="6433458"/>
                </a:cubicBezTo>
                <a:cubicBezTo>
                  <a:pt x="10031176" y="6446869"/>
                  <a:pt x="9699647" y="6349852"/>
                  <a:pt x="9473147" y="6433458"/>
                </a:cubicBezTo>
                <a:cubicBezTo>
                  <a:pt x="9246648" y="6517064"/>
                  <a:pt x="9277510" y="6390017"/>
                  <a:pt x="9107074" y="6433458"/>
                </a:cubicBezTo>
                <a:cubicBezTo>
                  <a:pt x="8936638" y="6476899"/>
                  <a:pt x="8964868" y="6415295"/>
                  <a:pt x="8853184" y="6433458"/>
                </a:cubicBezTo>
                <a:cubicBezTo>
                  <a:pt x="8741500" y="6451621"/>
                  <a:pt x="8598754" y="6433209"/>
                  <a:pt x="8487111" y="6433458"/>
                </a:cubicBezTo>
                <a:cubicBezTo>
                  <a:pt x="8375468" y="6433707"/>
                  <a:pt x="8130895" y="6401275"/>
                  <a:pt x="8008854" y="6433458"/>
                </a:cubicBezTo>
                <a:cubicBezTo>
                  <a:pt x="7886813" y="6465641"/>
                  <a:pt x="7636877" y="6381285"/>
                  <a:pt x="7418413" y="6433458"/>
                </a:cubicBezTo>
                <a:cubicBezTo>
                  <a:pt x="7199949" y="6485631"/>
                  <a:pt x="7222506" y="6414136"/>
                  <a:pt x="7052340" y="6433458"/>
                </a:cubicBezTo>
                <a:cubicBezTo>
                  <a:pt x="6882174" y="6452780"/>
                  <a:pt x="6539366" y="6345503"/>
                  <a:pt x="6237532" y="6433458"/>
                </a:cubicBezTo>
                <a:cubicBezTo>
                  <a:pt x="5935698" y="6521413"/>
                  <a:pt x="5938608" y="6389630"/>
                  <a:pt x="5647091" y="6433458"/>
                </a:cubicBezTo>
                <a:cubicBezTo>
                  <a:pt x="5355574" y="6477286"/>
                  <a:pt x="5081987" y="6401035"/>
                  <a:pt x="4832282" y="6433458"/>
                </a:cubicBezTo>
                <a:cubicBezTo>
                  <a:pt x="4582577" y="6465881"/>
                  <a:pt x="4455698" y="6362625"/>
                  <a:pt x="4129658" y="6433458"/>
                </a:cubicBezTo>
                <a:cubicBezTo>
                  <a:pt x="3803618" y="6504291"/>
                  <a:pt x="3754053" y="6396065"/>
                  <a:pt x="3651401" y="6433458"/>
                </a:cubicBezTo>
                <a:cubicBezTo>
                  <a:pt x="3548749" y="6470851"/>
                  <a:pt x="3163944" y="6393193"/>
                  <a:pt x="2948776" y="6433458"/>
                </a:cubicBezTo>
                <a:cubicBezTo>
                  <a:pt x="2733608" y="6473723"/>
                  <a:pt x="2738000" y="6396571"/>
                  <a:pt x="2582703" y="6433458"/>
                </a:cubicBezTo>
                <a:cubicBezTo>
                  <a:pt x="2427406" y="6470345"/>
                  <a:pt x="2192944" y="6363897"/>
                  <a:pt x="1992262" y="6433458"/>
                </a:cubicBezTo>
                <a:cubicBezTo>
                  <a:pt x="1791580" y="6503019"/>
                  <a:pt x="1848421" y="6417097"/>
                  <a:pt x="1738373" y="6433458"/>
                </a:cubicBezTo>
                <a:cubicBezTo>
                  <a:pt x="1628325" y="6449819"/>
                  <a:pt x="1248485" y="6351085"/>
                  <a:pt x="923564" y="6433458"/>
                </a:cubicBezTo>
                <a:cubicBezTo>
                  <a:pt x="598643" y="6515831"/>
                  <a:pt x="459232" y="6378949"/>
                  <a:pt x="279984" y="6433458"/>
                </a:cubicBezTo>
                <a:cubicBezTo>
                  <a:pt x="126804" y="6427840"/>
                  <a:pt x="6955" y="6281982"/>
                  <a:pt x="0" y="6153474"/>
                </a:cubicBezTo>
                <a:cubicBezTo>
                  <a:pt x="-8431" y="5895354"/>
                  <a:pt x="56376" y="5696208"/>
                  <a:pt x="0" y="5566125"/>
                </a:cubicBezTo>
                <a:cubicBezTo>
                  <a:pt x="-56376" y="5436042"/>
                  <a:pt x="37389" y="5110504"/>
                  <a:pt x="0" y="4978776"/>
                </a:cubicBezTo>
                <a:cubicBezTo>
                  <a:pt x="-37389" y="4847048"/>
                  <a:pt x="58329" y="4470954"/>
                  <a:pt x="0" y="4332692"/>
                </a:cubicBezTo>
                <a:cubicBezTo>
                  <a:pt x="-58329" y="4194430"/>
                  <a:pt x="35303" y="3878752"/>
                  <a:pt x="0" y="3627873"/>
                </a:cubicBezTo>
                <a:cubicBezTo>
                  <a:pt x="-35303" y="3376994"/>
                  <a:pt x="24563" y="3113973"/>
                  <a:pt x="0" y="2981789"/>
                </a:cubicBezTo>
                <a:cubicBezTo>
                  <a:pt x="-24563" y="2849605"/>
                  <a:pt x="35118" y="2507958"/>
                  <a:pt x="0" y="2276971"/>
                </a:cubicBezTo>
                <a:cubicBezTo>
                  <a:pt x="-35118" y="2045984"/>
                  <a:pt x="36653" y="1945750"/>
                  <a:pt x="0" y="1630887"/>
                </a:cubicBezTo>
                <a:cubicBezTo>
                  <a:pt x="-36653" y="1316024"/>
                  <a:pt x="18160" y="1272963"/>
                  <a:pt x="0" y="1161008"/>
                </a:cubicBezTo>
                <a:cubicBezTo>
                  <a:pt x="-18160" y="1049053"/>
                  <a:pt x="41712" y="579548"/>
                  <a:pt x="0" y="279984"/>
                </a:cubicBezTo>
                <a:close/>
              </a:path>
            </a:pathLst>
          </a:custGeom>
          <a:solidFill>
            <a:schemeClr val="bg1"/>
          </a:solidFill>
          <a:ln cmpd="dbl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roundRect">
                    <a:avLst>
                      <a:gd name="adj" fmla="val 4352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A55E00-2179-4BA6-BE40-4359E1F63D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97019"/>
            <a:ext cx="857250" cy="28575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F6B09243-F55C-4FEB-9964-E5B5A06C2808}"/>
              </a:ext>
            </a:extLst>
          </p:cNvPr>
          <p:cNvGrpSpPr/>
          <p:nvPr/>
        </p:nvGrpSpPr>
        <p:grpSpPr>
          <a:xfrm>
            <a:off x="935467" y="367021"/>
            <a:ext cx="7307196" cy="570588"/>
            <a:chOff x="1183343" y="1464304"/>
            <a:chExt cx="7307196" cy="57058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92321BB-EC75-4C15-BA5D-0EF20194911B}"/>
                </a:ext>
              </a:extLst>
            </p:cNvPr>
            <p:cNvSpPr txBox="1"/>
            <p:nvPr/>
          </p:nvSpPr>
          <p:spPr>
            <a:xfrm>
              <a:off x="1801298" y="1511671"/>
              <a:ext cx="668924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Quan</a:t>
              </a:r>
              <a:r>
                <a:rPr lang="en-US" sz="2800" dirty="0"/>
                <a:t> </a:t>
              </a:r>
              <a:r>
                <a:rPr lang="en-US" sz="2800" dirty="0" err="1"/>
                <a:t>sát</a:t>
              </a:r>
              <a:r>
                <a:rPr lang="en-US" sz="2800" dirty="0"/>
                <a:t> </a:t>
              </a:r>
              <a:r>
                <a:rPr lang="en-US" sz="2800" dirty="0" err="1"/>
                <a:t>biểu</a:t>
              </a:r>
              <a:r>
                <a:rPr lang="en-US" sz="2800" dirty="0"/>
                <a:t> </a:t>
              </a:r>
              <a:r>
                <a:rPr lang="en-US" sz="2800" dirty="0" err="1"/>
                <a:t>đồ</a:t>
              </a:r>
              <a:r>
                <a:rPr lang="en-US" sz="2800" dirty="0"/>
                <a:t> </a:t>
              </a:r>
              <a:r>
                <a:rPr lang="en-US" sz="2800" dirty="0" err="1"/>
                <a:t>rồi</a:t>
              </a:r>
              <a:r>
                <a:rPr lang="en-US" sz="2800" dirty="0"/>
                <a:t> </a:t>
              </a:r>
              <a:r>
                <a:rPr lang="en-US" sz="2800" dirty="0" err="1"/>
                <a:t>trả</a:t>
              </a:r>
              <a:r>
                <a:rPr lang="en-US" sz="2800" dirty="0"/>
                <a:t> </a:t>
              </a:r>
              <a:r>
                <a:rPr lang="en-US" sz="2800" dirty="0" err="1"/>
                <a:t>lời</a:t>
              </a:r>
              <a:r>
                <a:rPr lang="en-US" sz="2800" dirty="0"/>
                <a:t> </a:t>
              </a:r>
              <a:r>
                <a:rPr lang="en-US" sz="2800" dirty="0" err="1"/>
                <a:t>câu</a:t>
              </a:r>
              <a:r>
                <a:rPr lang="en-US" sz="2800" dirty="0"/>
                <a:t> </a:t>
              </a:r>
              <a:r>
                <a:rPr lang="en-US" sz="2800" dirty="0" err="1"/>
                <a:t>hỏi</a:t>
              </a:r>
              <a:endParaRPr lang="en-US" sz="2800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A07E00BC-FB5A-4E17-8437-AD84E2AB926D}"/>
                </a:ext>
              </a:extLst>
            </p:cNvPr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2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1975AA77-D094-4E89-A818-1A77989A947C}"/>
              </a:ext>
            </a:extLst>
          </p:cNvPr>
          <p:cNvSpPr txBox="1"/>
          <p:nvPr/>
        </p:nvSpPr>
        <p:spPr>
          <a:xfrm>
            <a:off x="935467" y="1074084"/>
            <a:ext cx="10113533" cy="523220"/>
          </a:xfrm>
          <a:prstGeom prst="rect">
            <a:avLst/>
          </a:prstGeom>
          <a:solidFill>
            <a:srgbClr val="9BBB5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SỐ BÔNG HOA ĐÃ NỞ TRONG VƯỜN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22C0AED-DE28-4D51-8F49-709EA7DC5DA3}"/>
              </a:ext>
            </a:extLst>
          </p:cNvPr>
          <p:cNvSpPr txBox="1"/>
          <p:nvPr/>
        </p:nvSpPr>
        <p:spPr>
          <a:xfrm>
            <a:off x="869800" y="3893348"/>
            <a:ext cx="565588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b.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tất</a:t>
            </a:r>
            <a:r>
              <a:rPr lang="en-US" sz="2800" dirty="0"/>
              <a:t> </a:t>
            </a:r>
            <a:r>
              <a:rPr lang="en-US" sz="2800" dirty="0" err="1"/>
              <a:t>cả</a:t>
            </a:r>
            <a:r>
              <a:rPr lang="en-US" sz="2800" dirty="0"/>
              <a:t> </a:t>
            </a:r>
            <a:r>
              <a:rPr lang="en-US" sz="2800" dirty="0" err="1"/>
              <a:t>số</a:t>
            </a:r>
            <a:r>
              <a:rPr lang="en-US" sz="2800" dirty="0"/>
              <a:t> </a:t>
            </a:r>
            <a:r>
              <a:rPr lang="en-US" sz="2800" dirty="0" err="1"/>
              <a:t>bông</a:t>
            </a:r>
            <a:r>
              <a:rPr lang="en-US" sz="2800" dirty="0"/>
              <a:t> </a:t>
            </a:r>
            <a:r>
              <a:rPr lang="en-US" sz="2800" dirty="0" err="1"/>
              <a:t>là</a:t>
            </a:r>
            <a:r>
              <a:rPr lang="en-US" sz="2800" dirty="0"/>
              <a:t>: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       6 + 4 + 10 = 20 (</a:t>
            </a:r>
            <a:r>
              <a:rPr lang="en-US" sz="2800" dirty="0" err="1"/>
              <a:t>bông</a:t>
            </a:r>
            <a:r>
              <a:rPr lang="en-US" sz="2800" dirty="0"/>
              <a:t>)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                        </a:t>
            </a:r>
            <a:r>
              <a:rPr lang="en-US" sz="2800" dirty="0" err="1"/>
              <a:t>Đáp</a:t>
            </a:r>
            <a:r>
              <a:rPr lang="en-US" sz="2800" dirty="0"/>
              <a:t> </a:t>
            </a:r>
            <a:r>
              <a:rPr lang="en-US" sz="2800" dirty="0" err="1"/>
              <a:t>số</a:t>
            </a:r>
            <a:r>
              <a:rPr lang="en-US" sz="2800" dirty="0"/>
              <a:t>: 20 </a:t>
            </a:r>
            <a:r>
              <a:rPr lang="en-US" sz="2800" dirty="0" err="1"/>
              <a:t>bông</a:t>
            </a:r>
            <a:endParaRPr lang="en-US" sz="2800" dirty="0"/>
          </a:p>
        </p:txBody>
      </p:sp>
      <p:pic>
        <p:nvPicPr>
          <p:cNvPr id="11" name="Picture 10" descr="Screen Clipping">
            <a:extLst>
              <a:ext uri="{FF2B5EF4-FFF2-40B4-BE49-F238E27FC236}">
                <a16:creationId xmlns:a16="http://schemas.microsoft.com/office/drawing/2014/main" id="{EB7CCD11-3349-48D9-BDF0-45067FEB63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350" y="1631368"/>
            <a:ext cx="10470350" cy="2385649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F14F918B-86AE-41E9-9192-F3BF9FA28132}"/>
              </a:ext>
            </a:extLst>
          </p:cNvPr>
          <p:cNvSpPr/>
          <p:nvPr/>
        </p:nvSpPr>
        <p:spPr>
          <a:xfrm>
            <a:off x="8117182" y="1808463"/>
            <a:ext cx="482600" cy="482600"/>
          </a:xfrm>
          <a:prstGeom prst="ellipse">
            <a:avLst/>
          </a:prstGeom>
          <a:solidFill>
            <a:schemeClr val="bg1"/>
          </a:solidFill>
          <a:ln w="57150" cmpd="dbl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FBE4EF1-0BB3-49F1-A8E2-FD924D17CF36}"/>
              </a:ext>
            </a:extLst>
          </p:cNvPr>
          <p:cNvSpPr/>
          <p:nvPr/>
        </p:nvSpPr>
        <p:spPr>
          <a:xfrm>
            <a:off x="8117182" y="2582892"/>
            <a:ext cx="482600" cy="482600"/>
          </a:xfrm>
          <a:prstGeom prst="ellipse">
            <a:avLst/>
          </a:prstGeom>
          <a:solidFill>
            <a:schemeClr val="bg1"/>
          </a:solidFill>
          <a:ln w="57150" cmpd="dbl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B2B0287-8BD7-4FCC-8600-8B04676D39D0}"/>
              </a:ext>
            </a:extLst>
          </p:cNvPr>
          <p:cNvSpPr/>
          <p:nvPr/>
        </p:nvSpPr>
        <p:spPr>
          <a:xfrm>
            <a:off x="11166518" y="3251922"/>
            <a:ext cx="609600" cy="609600"/>
          </a:xfrm>
          <a:prstGeom prst="ellipse">
            <a:avLst/>
          </a:prstGeom>
          <a:solidFill>
            <a:schemeClr val="bg1"/>
          </a:solidFill>
          <a:ln w="57150" cmpd="dbl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BC50DF3-FF51-4296-A29E-4C55A94C214C}"/>
              </a:ext>
            </a:extLst>
          </p:cNvPr>
          <p:cNvSpPr txBox="1"/>
          <p:nvPr/>
        </p:nvSpPr>
        <p:spPr>
          <a:xfrm>
            <a:off x="6425034" y="3927412"/>
            <a:ext cx="504628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c. </a:t>
            </a:r>
            <a:r>
              <a:rPr lang="en-US" sz="2800" dirty="0" err="1"/>
              <a:t>Hoa</a:t>
            </a:r>
            <a:r>
              <a:rPr lang="en-US" sz="2800" dirty="0"/>
              <a:t> </a:t>
            </a:r>
            <a:r>
              <a:rPr lang="en-US" sz="2800" dirty="0" err="1"/>
              <a:t>Hồng</a:t>
            </a:r>
            <a:r>
              <a:rPr lang="en-US" sz="2800" dirty="0"/>
              <a:t> </a:t>
            </a:r>
            <a:r>
              <a:rPr lang="en-US" sz="2800" dirty="0" err="1"/>
              <a:t>nhiều</a:t>
            </a:r>
            <a:r>
              <a:rPr lang="en-US" sz="2800" dirty="0"/>
              <a:t> </a:t>
            </a:r>
            <a:r>
              <a:rPr lang="en-US" sz="2800" dirty="0" err="1"/>
              <a:t>hơn</a:t>
            </a:r>
            <a:r>
              <a:rPr lang="en-US" sz="2800" dirty="0"/>
              <a:t> </a:t>
            </a:r>
            <a:r>
              <a:rPr lang="en-US" sz="2800" dirty="0" err="1"/>
              <a:t>hoa</a:t>
            </a:r>
            <a:r>
              <a:rPr lang="en-US" sz="2800" dirty="0"/>
              <a:t> </a:t>
            </a:r>
            <a:r>
              <a:rPr lang="en-US" sz="2800" dirty="0" err="1"/>
              <a:t>cúc</a:t>
            </a:r>
            <a:r>
              <a:rPr lang="en-US" sz="2800" dirty="0"/>
              <a:t> </a:t>
            </a:r>
            <a:r>
              <a:rPr lang="en-US" sz="2800" dirty="0" err="1"/>
              <a:t>số</a:t>
            </a:r>
            <a:r>
              <a:rPr lang="en-US" sz="2800" dirty="0"/>
              <a:t> </a:t>
            </a:r>
            <a:r>
              <a:rPr lang="en-US" sz="2800" dirty="0" err="1"/>
              <a:t>bông</a:t>
            </a:r>
            <a:r>
              <a:rPr lang="en-US" sz="2800" dirty="0"/>
              <a:t> </a:t>
            </a:r>
            <a:r>
              <a:rPr lang="en-US" sz="2800" dirty="0" err="1"/>
              <a:t>là</a:t>
            </a:r>
            <a:r>
              <a:rPr lang="en-US" sz="2800" dirty="0"/>
              <a:t>: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         6 – 4 = 2 (</a:t>
            </a:r>
            <a:r>
              <a:rPr lang="en-US" sz="2800" dirty="0" err="1"/>
              <a:t>bông</a:t>
            </a:r>
            <a:r>
              <a:rPr lang="en-US" sz="2800" dirty="0"/>
              <a:t>)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                 </a:t>
            </a:r>
            <a:r>
              <a:rPr lang="en-US" sz="2800" dirty="0" err="1"/>
              <a:t>Đáp</a:t>
            </a:r>
            <a:r>
              <a:rPr lang="en-US" sz="2800" dirty="0"/>
              <a:t> </a:t>
            </a:r>
            <a:r>
              <a:rPr lang="en-US" sz="2800" dirty="0" err="1"/>
              <a:t>số</a:t>
            </a:r>
            <a:r>
              <a:rPr lang="en-US" sz="2800" dirty="0"/>
              <a:t>: 2 </a:t>
            </a:r>
            <a:r>
              <a:rPr lang="en-US" sz="2800" dirty="0" err="1"/>
              <a:t>bông</a:t>
            </a:r>
            <a:endParaRPr lang="en-US" sz="280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CE2D950-F1DB-4533-90E5-36A9DA455708}"/>
              </a:ext>
            </a:extLst>
          </p:cNvPr>
          <p:cNvCxnSpPr/>
          <p:nvPr/>
        </p:nvCxnSpPr>
        <p:spPr>
          <a:xfrm>
            <a:off x="6233533" y="4104190"/>
            <a:ext cx="0" cy="23241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4476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build="p"/>
      <p:bldP spid="12" grpId="0" animBg="1"/>
      <p:bldP spid="13" grpId="0" animBg="1"/>
      <p:bldP spid="14" grpId="0" animBg="1"/>
      <p:bldP spid="1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4F8E5F2-4792-4415-B6B7-F49CEAC375A5}"/>
              </a:ext>
            </a:extLst>
          </p:cNvPr>
          <p:cNvSpPr txBox="1"/>
          <p:nvPr/>
        </p:nvSpPr>
        <p:spPr>
          <a:xfrm>
            <a:off x="2462829" y="1431697"/>
            <a:ext cx="6968575" cy="108061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 CỐ KIẾN THỨC</a:t>
            </a:r>
            <a:endParaRPr kumimoji="0" lang="vi-VN" sz="8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74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3" name="1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4" name="19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grpSp>
        <p:nvGrpSpPr>
          <p:cNvPr id="6" name="57"/>
          <p:cNvGrpSpPr/>
          <p:nvPr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7" name="Group 4"/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3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4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8" name="Group 4"/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9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0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1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2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sp>
        <p:nvSpPr>
          <p:cNvPr id="18" name="Rectangle 17"/>
          <p:cNvSpPr/>
          <p:nvPr/>
        </p:nvSpPr>
        <p:spPr>
          <a:xfrm>
            <a:off x="1936000" y="964672"/>
            <a:ext cx="7311032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0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0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0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0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0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0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0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0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0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000" b="1" i="1" u="none" strike="noStrike" kern="0" cap="none" spc="0" normalizeH="0" baseline="0" noProof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000" b="1" i="1" u="none" strike="noStrike" kern="0" cap="none" spc="0" normalizeH="0" baseline="0" noProof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000" b="1" i="1" u="none" strike="noStrike" kern="0" cap="none" spc="0" normalizeH="0" baseline="0" noProof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 </a:t>
            </a:r>
            <a:r>
              <a:rPr kumimoji="0" lang="en-US" altLang="zh-CN" sz="40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0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0" name="Picture 9" descr="E:\0000000我图PPT\00001PNG素材\儿童卡通\tr.png">
            <a:extLst>
              <a:ext uri="{FF2B5EF4-FFF2-40B4-BE49-F238E27FC236}">
                <a16:creationId xmlns:a16="http://schemas.microsoft.com/office/drawing/2014/main" id="{ACA0DB5F-4724-4F2B-B654-4FC1D4BD7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5269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DMIN\Desktop\Tai nguyen thiet ke tro choi\Angry birds epic birds\1505573783630 (2).pn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1888" y="6107047"/>
            <a:ext cx="1371599" cy="750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BaiHatTrongCayBeatInstrumental-DoanXuanMy-292897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28800" y="1981200"/>
            <a:ext cx="609600" cy="609600"/>
          </a:xfrm>
          <a:prstGeom prst="rect">
            <a:avLst/>
          </a:prstGeom>
        </p:spPr>
      </p:pic>
      <p:sp>
        <p:nvSpPr>
          <p:cNvPr id="3" name="Cloud Callout 2"/>
          <p:cNvSpPr/>
          <p:nvPr/>
        </p:nvSpPr>
        <p:spPr>
          <a:xfrm rot="956664">
            <a:off x="7750684" y="372752"/>
            <a:ext cx="4495800" cy="2219889"/>
          </a:xfrm>
          <a:prstGeom prst="cloudCallout">
            <a:avLst>
              <a:gd name="adj1" fmla="val -175320"/>
              <a:gd name="adj2" fmla="val 130943"/>
            </a:avLst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Ôn và khởi động nhé lớp 2...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AutoShape 2" descr="C:\Users\MyPC\Downloads\TRANH %E1%BA%A2NH NG%E1%BB%98 NGH%C4%A8NH\teacher-woman-260nw-53268667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857" b="90000" l="10000" r="90000">
                        <a14:foregroundMark x1="47692" y1="25357" x2="48846" y2="28929"/>
                        <a14:foregroundMark x1="61154" y1="27500" x2="61923" y2="30000"/>
                        <a14:foregroundMark x1="53462" y1="38214" x2="53462" y2="3821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685800" y="0"/>
            <a:ext cx="3962400" cy="369981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7">
                <p:cTn id="1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20000"/>
                <a:lumOff val="80000"/>
              </a:schemeClr>
            </a:gs>
            <a:gs pos="35000">
              <a:schemeClr val="accent6">
                <a:lumMod val="60000"/>
                <a:lumOff val="40000"/>
              </a:schemeClr>
            </a:gs>
            <a:gs pos="100000">
              <a:schemeClr val="accent6">
                <a:lumMod val="7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659" l="0" r="100000">
                        <a14:foregroundMark x1="4248" y1="52218" x2="4085" y2="59727"/>
                        <a14:backgroundMark x1="47876" y1="74744" x2="61928" y2="80546"/>
                        <a14:backgroundMark x1="3595" y1="7850" x2="13725" y2="4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2090"/>
          <a:stretch>
            <a:fillRect/>
          </a:stretch>
        </p:blipFill>
        <p:spPr>
          <a:xfrm>
            <a:off x="-42226" y="217546"/>
            <a:ext cx="12462825" cy="17296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48" b="91667" l="0" r="75500">
                        <a14:foregroundMark x1="59400" y1="67500" x2="63100" y2="76204"/>
                        <a14:foregroundMark x1="43500" y1="18148" x2="48300" y2="23241"/>
                        <a14:foregroundMark x1="52200" y1="21389" x2="56800" y2="26019"/>
                        <a14:foregroundMark x1="16400" y1="73333" x2="10300" y2="87315"/>
                        <a14:foregroundMark x1="17500" y1="80370" x2="12500" y2="86481"/>
                        <a14:foregroundMark x1="16400" y1="78796" x2="16800" y2="82593"/>
                        <a14:foregroundMark x1="16800" y1="82593" x2="20100" y2="83796"/>
                        <a14:foregroundMark x1="14700" y1="71111" x2="11400" y2="78148"/>
                        <a14:foregroundMark x1="11400" y1="77593" x2="10300" y2="82222"/>
                        <a14:foregroundMark x1="10100" y1="82037" x2="10300" y2="86019"/>
                        <a14:foregroundMark x1="39771" y1="19504" x2="49140" y2="27482"/>
                        <a14:backgroundMark x1="65900" y1="28704" x2="62900" y2="434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37" r="24691" b="9091"/>
          <a:stretch>
            <a:fillRect/>
          </a:stretch>
        </p:blipFill>
        <p:spPr>
          <a:xfrm>
            <a:off x="1788705" y="4144519"/>
            <a:ext cx="1479221" cy="213349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574" b="87512" l="30543" r="9695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269" t="3030" r="5313" b="14116"/>
          <a:stretch>
            <a:fillRect/>
          </a:stretch>
        </p:blipFill>
        <p:spPr>
          <a:xfrm>
            <a:off x="6608855" y="1539291"/>
            <a:ext cx="800092" cy="115541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333" b="90000" l="10000" r="99000">
                        <a14:foregroundMark x1="31000" y1="86667" x2="34333" y2="85667"/>
                        <a14:foregroundMark x1="42333" y1="84333" x2="49333" y2="87000"/>
                        <a14:foregroundMark x1="56333" y1="76667" x2="57333" y2="80667"/>
                        <a14:foregroundMark x1="40333" y1="82333" x2="40333" y2="83000"/>
                        <a14:foregroundMark x1="40000" y1="80333" x2="40000" y2="82000"/>
                        <a14:foregroundMark x1="40333" y1="78667" x2="40333" y2="79667"/>
                        <a14:foregroundMark x1="41000" y1="78333" x2="41333" y2="81000"/>
                        <a14:foregroundMark x1="33667" y1="82667" x2="33667" y2="84000"/>
                        <a14:foregroundMark x1="34000" y1="81000" x2="34000" y2="82333"/>
                        <a14:foregroundMark x1="33333" y1="80667" x2="33333" y2="82333"/>
                        <a14:foregroundMark x1="33333" y1="80000" x2="33333" y2="80333"/>
                        <a14:backgroundMark x1="37000" y1="71000" x2="37000" y2="72333"/>
                        <a14:backgroundMark x1="37000" y1="84000" x2="37667" y2="73333"/>
                        <a14:backgroundMark x1="37667" y1="85333" x2="37667" y2="86667"/>
                        <a14:backgroundMark x1="27333" y1="85333" x2="25000" y2="86333"/>
                        <a14:backgroundMark x1="49000" y1="86333" x2="49000" y2="88000"/>
                        <a14:backgroundMark x1="50000" y1="54667" x2="50667" y2="54667"/>
                        <a14:backgroundMark x1="37000" y1="68333" x2="37000" y2="69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895" r="35138" b="6172"/>
          <a:stretch>
            <a:fillRect/>
          </a:stretch>
        </p:blipFill>
        <p:spPr>
          <a:xfrm>
            <a:off x="5173162" y="1186439"/>
            <a:ext cx="762001" cy="152230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000" b="94333" l="8000" r="90667">
                        <a14:foregroundMark x1="44667" y1="53333" x2="49000" y2="62000"/>
                        <a14:foregroundMark x1="48667" y1="48333" x2="48667" y2="52000"/>
                        <a14:foregroundMark x1="52333" y1="51000" x2="51000" y2="53333"/>
                        <a14:backgroundMark x1="30333" y1="35000" x2="30333" y2="35000"/>
                        <a14:backgroundMark x1="25000" y1="11000" x2="30667" y2="58000"/>
                        <a14:backgroundMark x1="22000" y1="54333" x2="31333" y2="70333"/>
                        <a14:backgroundMark x1="37333" y1="14333" x2="35000" y2="53667"/>
                        <a14:backgroundMark x1="21000" y1="49333" x2="27000" y2="61000"/>
                        <a14:backgroundMark x1="31333" y1="25333" x2="54333" y2="23333"/>
                        <a14:backgroundMark x1="32667" y1="55333" x2="39667" y2="58667"/>
                        <a14:backgroundMark x1="34667" y1="66333" x2="35333" y2="74000"/>
                        <a14:backgroundMark x1="42333" y1="61333" x2="45000" y2="62000"/>
                        <a14:backgroundMark x1="43000" y1="54333" x2="52667" y2="61000"/>
                        <a14:backgroundMark x1="44667" y1="61333" x2="51667" y2="64667"/>
                        <a14:backgroundMark x1="45000" y1="43667" x2="57000" y2="57667"/>
                        <a14:backgroundMark x1="40667" y1="45000" x2="50667" y2="53667"/>
                        <a14:backgroundMark x1="49000" y1="49333" x2="48333" y2="59667"/>
                        <a14:backgroundMark x1="48333" y1="46333" x2="42333" y2="54667"/>
                        <a14:backgroundMark x1="52667" y1="45000" x2="44667" y2="57667"/>
                        <a14:backgroundMark x1="44667" y1="49333" x2="44667" y2="57667"/>
                        <a14:backgroundMark x1="44667" y1="44333" x2="48000" y2="59333"/>
                        <a14:backgroundMark x1="54333" y1="45333" x2="48000" y2="63667"/>
                        <a14:backgroundMark x1="50667" y1="45000" x2="47333" y2="57667"/>
                        <a14:backgroundMark x1="39333" y1="41667" x2="45667" y2="63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252" t="64194" r="18485"/>
          <a:stretch>
            <a:fillRect/>
          </a:stretch>
        </p:blipFill>
        <p:spPr>
          <a:xfrm>
            <a:off x="2136080" y="2676931"/>
            <a:ext cx="1295400" cy="76933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8667" l="10000" r="99333">
                        <a14:foregroundMark x1="65667" y1="76333" x2="64667" y2="85667"/>
                        <a14:foregroundMark x1="70000" y1="75333" x2="77000" y2="83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431" t="3451" r="2588" b="3720"/>
          <a:stretch>
            <a:fillRect/>
          </a:stretch>
        </p:blipFill>
        <p:spPr>
          <a:xfrm>
            <a:off x="4213955" y="3991137"/>
            <a:ext cx="1463168" cy="230286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791" b="98201" l="3769" r="94769">
                        <a14:foregroundMark x1="23154" y1="39496" x2="39846" y2="43669"/>
                        <a14:foregroundMark x1="43231" y1="43669" x2="45231" y2="46835"/>
                        <a14:backgroundMark x1="67615" y1="63453" x2="70692" y2="67266"/>
                        <a14:backgroundMark x1="71692" y1="76115" x2="74077" y2="77050"/>
                        <a14:backgroundMark x1="13034" y1="75840" x2="14831" y2="87185"/>
                        <a14:backgroundMark x1="17079" y1="71218" x2="18876" y2="85714"/>
                        <a14:backgroundMark x1="42247" y1="87815" x2="41348" y2="87605"/>
                        <a14:backgroundMark x1="43820" y1="81092" x2="93034" y2="77311"/>
                        <a14:backgroundMark x1="62697" y1="83403" x2="90112" y2="81513"/>
                        <a14:backgroundMark x1="40449" y1="74160" x2="39101" y2="86765"/>
                        <a14:backgroundMark x1="18427" y1="84454" x2="43146" y2="855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0683" y="1992626"/>
            <a:ext cx="1849722" cy="197777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9149" b="92526" l="4625" r="45750">
                        <a14:foregroundMark x1="19750" y1="79768" x2="19750" y2="85954"/>
                        <a14:foregroundMark x1="34500" y1="79124" x2="34000" y2="88144"/>
                        <a14:foregroundMark x1="37250" y1="84665" x2="40250" y2="85309"/>
                        <a14:foregroundMark x1="17625" y1="79768" x2="18875" y2="82861"/>
                        <a14:foregroundMark x1="22750" y1="80670" x2="22500" y2="84021"/>
                        <a14:foregroundMark x1="36375" y1="80928" x2="36375" y2="85567"/>
                        <a14:backgroundMark x1="25875" y1="82474" x2="28250" y2="905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690" b="8440"/>
          <a:stretch>
            <a:fillRect/>
          </a:stretch>
        </p:blipFill>
        <p:spPr>
          <a:xfrm>
            <a:off x="9756695" y="1842840"/>
            <a:ext cx="911305" cy="174767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5589" b="100000" l="53125" r="98875">
                        <a14:foregroundMark x1="78375" y1="31936" x2="81250" y2="51098"/>
                        <a14:foregroundMark x1="81250" y1="51098" x2="81250" y2="51098"/>
                        <a14:foregroundMark x1="72625" y1="54291" x2="74625" y2="65469"/>
                        <a14:foregroundMark x1="76625" y1="83832" x2="76625" y2="88423"/>
                        <a14:foregroundMark x1="86750" y1="82435" x2="87875" y2="89820"/>
                        <a14:foregroundMark x1="82750" y1="88423" x2="87625" y2="87824"/>
                        <a14:foregroundMark x1="85875" y1="82036" x2="86750" y2="87425"/>
                        <a14:foregroundMark x1="86750" y1="87425" x2="86750" y2="87425"/>
                        <a14:foregroundMark x1="88125" y1="83234" x2="88500" y2="87026"/>
                        <a14:foregroundMark x1="77250" y1="82834" x2="77500" y2="88423"/>
                        <a14:foregroundMark x1="76125" y1="82036" x2="76125" y2="86427"/>
                        <a14:foregroundMark x1="74625" y1="82435" x2="75750" y2="88423"/>
                        <a14:foregroundMark x1="85625" y1="82435" x2="85625" y2="86028"/>
                        <a14:foregroundMark x1="84750" y1="81836" x2="85625" y2="84830"/>
                        <a14:backgroundMark x1="63750" y1="88822" x2="64375" y2="93812"/>
                        <a14:backgroundMark x1="80744" y1="76364" x2="80906" y2="802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383" b="5267"/>
          <a:stretch>
            <a:fillRect/>
          </a:stretch>
        </p:blipFill>
        <p:spPr>
          <a:xfrm flipH="1">
            <a:off x="1620130" y="1661775"/>
            <a:ext cx="962806" cy="152099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758" b="89899" l="9959" r="92224">
                        <a14:foregroundMark x1="49250" y1="27146" x2="49250" y2="41919"/>
                        <a14:foregroundMark x1="40928" y1="31818" x2="60164" y2="25505"/>
                        <a14:foregroundMark x1="36971" y1="28535" x2="37381" y2="368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614" r="19096" b="10002"/>
          <a:stretch>
            <a:fillRect/>
          </a:stretch>
        </p:blipFill>
        <p:spPr>
          <a:xfrm flipH="1">
            <a:off x="3141527" y="1773641"/>
            <a:ext cx="1072428" cy="1441948"/>
          </a:xfrm>
          <a:prstGeom prst="rect">
            <a:avLst/>
          </a:prstGeom>
        </p:spPr>
      </p:pic>
      <p:sp>
        <p:nvSpPr>
          <p:cNvPr id="20" name="Cloud 19"/>
          <p:cNvSpPr/>
          <p:nvPr/>
        </p:nvSpPr>
        <p:spPr>
          <a:xfrm>
            <a:off x="1788705" y="60083"/>
            <a:ext cx="1794484" cy="514577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Cloud 20"/>
          <p:cNvSpPr/>
          <p:nvPr/>
        </p:nvSpPr>
        <p:spPr>
          <a:xfrm>
            <a:off x="6827548" y="45487"/>
            <a:ext cx="1445601" cy="630985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Cloud 21"/>
          <p:cNvSpPr/>
          <p:nvPr/>
        </p:nvSpPr>
        <p:spPr>
          <a:xfrm>
            <a:off x="8740988" y="60083"/>
            <a:ext cx="1126918" cy="61639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000" b="94333" l="8000" r="90667">
                        <a14:foregroundMark x1="44667" y1="53333" x2="49000" y2="62000"/>
                        <a14:foregroundMark x1="48667" y1="48333" x2="48667" y2="52000"/>
                        <a14:foregroundMark x1="52333" y1="51000" x2="51000" y2="53333"/>
                        <a14:backgroundMark x1="30333" y1="35000" x2="30333" y2="35000"/>
                        <a14:backgroundMark x1="25000" y1="11000" x2="30667" y2="58000"/>
                        <a14:backgroundMark x1="22000" y1="54333" x2="31333" y2="70333"/>
                        <a14:backgroundMark x1="37333" y1="14333" x2="35000" y2="53667"/>
                        <a14:backgroundMark x1="21000" y1="49333" x2="27000" y2="61000"/>
                        <a14:backgroundMark x1="31333" y1="25333" x2="54333" y2="23333"/>
                        <a14:backgroundMark x1="32667" y1="55333" x2="39667" y2="58667"/>
                        <a14:backgroundMark x1="34667" y1="66333" x2="35333" y2="74000"/>
                        <a14:backgroundMark x1="42333" y1="61333" x2="45000" y2="62000"/>
                        <a14:backgroundMark x1="43000" y1="54333" x2="52667" y2="61000"/>
                        <a14:backgroundMark x1="44667" y1="61333" x2="51667" y2="64667"/>
                        <a14:backgroundMark x1="45000" y1="43667" x2="57000" y2="57667"/>
                        <a14:backgroundMark x1="40667" y1="45000" x2="50667" y2="53667"/>
                        <a14:backgroundMark x1="49000" y1="49333" x2="48333" y2="59667"/>
                        <a14:backgroundMark x1="48333" y1="46333" x2="42333" y2="54667"/>
                        <a14:backgroundMark x1="52667" y1="45000" x2="44667" y2="57667"/>
                        <a14:backgroundMark x1="44667" y1="49333" x2="44667" y2="57667"/>
                        <a14:backgroundMark x1="44667" y1="44333" x2="48000" y2="59333"/>
                        <a14:backgroundMark x1="54333" y1="45333" x2="48000" y2="63667"/>
                        <a14:backgroundMark x1="50667" y1="45000" x2="47333" y2="57667"/>
                        <a14:backgroundMark x1="39333" y1="41667" x2="45667" y2="63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252" t="64194" r="18485"/>
          <a:stretch>
            <a:fillRect/>
          </a:stretch>
        </p:blipFill>
        <p:spPr>
          <a:xfrm>
            <a:off x="3141527" y="5580680"/>
            <a:ext cx="1256076" cy="74598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000" b="94333" l="8000" r="90667">
                        <a14:foregroundMark x1="44667" y1="53333" x2="49000" y2="62000"/>
                        <a14:foregroundMark x1="48667" y1="48333" x2="48667" y2="52000"/>
                        <a14:foregroundMark x1="52333" y1="51000" x2="51000" y2="53333"/>
                        <a14:backgroundMark x1="30333" y1="35000" x2="30333" y2="35000"/>
                        <a14:backgroundMark x1="25000" y1="11000" x2="30667" y2="58000"/>
                        <a14:backgroundMark x1="22000" y1="54333" x2="31333" y2="70333"/>
                        <a14:backgroundMark x1="37333" y1="14333" x2="35000" y2="53667"/>
                        <a14:backgroundMark x1="21000" y1="49333" x2="27000" y2="61000"/>
                        <a14:backgroundMark x1="31333" y1="25333" x2="54333" y2="23333"/>
                        <a14:backgroundMark x1="32667" y1="55333" x2="39667" y2="58667"/>
                        <a14:backgroundMark x1="34667" y1="66333" x2="35333" y2="74000"/>
                        <a14:backgroundMark x1="42333" y1="61333" x2="45000" y2="62000"/>
                        <a14:backgroundMark x1="43000" y1="54333" x2="52667" y2="61000"/>
                        <a14:backgroundMark x1="44667" y1="61333" x2="51667" y2="64667"/>
                        <a14:backgroundMark x1="45000" y1="43667" x2="57000" y2="57667"/>
                        <a14:backgroundMark x1="40667" y1="45000" x2="50667" y2="53667"/>
                        <a14:backgroundMark x1="49000" y1="49333" x2="48333" y2="59667"/>
                        <a14:backgroundMark x1="48333" y1="46333" x2="42333" y2="54667"/>
                        <a14:backgroundMark x1="52667" y1="45000" x2="44667" y2="57667"/>
                        <a14:backgroundMark x1="44667" y1="49333" x2="44667" y2="57667"/>
                        <a14:backgroundMark x1="44667" y1="44333" x2="48000" y2="59333"/>
                        <a14:backgroundMark x1="54333" y1="45333" x2="48000" y2="63667"/>
                        <a14:backgroundMark x1="50667" y1="45000" x2="47333" y2="57667"/>
                        <a14:backgroundMark x1="39333" y1="41667" x2="45667" y2="63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252" t="64194" r="18485"/>
          <a:stretch>
            <a:fillRect/>
          </a:stretch>
        </p:blipFill>
        <p:spPr>
          <a:xfrm>
            <a:off x="5677124" y="2372345"/>
            <a:ext cx="1025713" cy="60917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000" b="94333" l="8000" r="90667">
                        <a14:foregroundMark x1="44667" y1="53333" x2="49000" y2="62000"/>
                        <a14:foregroundMark x1="48667" y1="48333" x2="48667" y2="52000"/>
                        <a14:foregroundMark x1="52333" y1="51000" x2="51000" y2="53333"/>
                        <a14:backgroundMark x1="30333" y1="35000" x2="30333" y2="35000"/>
                        <a14:backgroundMark x1="25000" y1="11000" x2="30667" y2="58000"/>
                        <a14:backgroundMark x1="22000" y1="54333" x2="31333" y2="70333"/>
                        <a14:backgroundMark x1="37333" y1="14333" x2="35000" y2="53667"/>
                        <a14:backgroundMark x1="21000" y1="49333" x2="27000" y2="61000"/>
                        <a14:backgroundMark x1="31333" y1="25333" x2="54333" y2="23333"/>
                        <a14:backgroundMark x1="32667" y1="55333" x2="39667" y2="58667"/>
                        <a14:backgroundMark x1="34667" y1="66333" x2="35333" y2="74000"/>
                        <a14:backgroundMark x1="42333" y1="61333" x2="45000" y2="62000"/>
                        <a14:backgroundMark x1="43000" y1="54333" x2="52667" y2="61000"/>
                        <a14:backgroundMark x1="44667" y1="61333" x2="51667" y2="64667"/>
                        <a14:backgroundMark x1="45000" y1="43667" x2="57000" y2="57667"/>
                        <a14:backgroundMark x1="40667" y1="45000" x2="50667" y2="53667"/>
                        <a14:backgroundMark x1="49000" y1="49333" x2="48333" y2="59667"/>
                        <a14:backgroundMark x1="48333" y1="46333" x2="42333" y2="54667"/>
                        <a14:backgroundMark x1="52667" y1="45000" x2="44667" y2="57667"/>
                        <a14:backgroundMark x1="44667" y1="49333" x2="44667" y2="57667"/>
                        <a14:backgroundMark x1="44667" y1="44333" x2="48000" y2="59333"/>
                        <a14:backgroundMark x1="54333" y1="45333" x2="48000" y2="63667"/>
                        <a14:backgroundMark x1="50667" y1="45000" x2="47333" y2="57667"/>
                        <a14:backgroundMark x1="39333" y1="41667" x2="45667" y2="63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252" t="64194" r="18485"/>
          <a:stretch>
            <a:fillRect/>
          </a:stretch>
        </p:blipFill>
        <p:spPr>
          <a:xfrm>
            <a:off x="9113167" y="3393800"/>
            <a:ext cx="958424" cy="569207"/>
          </a:xfrm>
          <a:prstGeom prst="rect">
            <a:avLst/>
          </a:prstGeom>
        </p:spPr>
      </p:pic>
      <p:sp>
        <p:nvSpPr>
          <p:cNvPr id="28" name="Oval 27">
            <a:hlinkClick r:id="rId23" action="ppaction://hlinksldjump"/>
          </p:cNvPr>
          <p:cNvSpPr/>
          <p:nvPr/>
        </p:nvSpPr>
        <p:spPr>
          <a:xfrm>
            <a:off x="2610092" y="3308374"/>
            <a:ext cx="412088" cy="4254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</a:p>
        </p:txBody>
      </p:sp>
      <p:sp>
        <p:nvSpPr>
          <p:cNvPr id="29" name="Oval 28">
            <a:hlinkClick r:id="rId24" action="ppaction://hlinksldjump"/>
          </p:cNvPr>
          <p:cNvSpPr/>
          <p:nvPr/>
        </p:nvSpPr>
        <p:spPr>
          <a:xfrm>
            <a:off x="9455818" y="3826971"/>
            <a:ext cx="412088" cy="4254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</a:p>
        </p:txBody>
      </p:sp>
      <p:sp>
        <p:nvSpPr>
          <p:cNvPr id="31" name="Oval 30">
            <a:hlinkClick r:id="rId25" action="ppaction://hlinksldjump"/>
          </p:cNvPr>
          <p:cNvSpPr/>
          <p:nvPr/>
        </p:nvSpPr>
        <p:spPr>
          <a:xfrm>
            <a:off x="3620273" y="6326662"/>
            <a:ext cx="412088" cy="4254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</a:t>
            </a:r>
          </a:p>
        </p:txBody>
      </p:sp>
      <p:sp>
        <p:nvSpPr>
          <p:cNvPr id="32" name="Oval 31">
            <a:hlinkClick r:id="rId26" action="ppaction://hlinksldjump"/>
          </p:cNvPr>
          <p:cNvSpPr/>
          <p:nvPr/>
        </p:nvSpPr>
        <p:spPr>
          <a:xfrm>
            <a:off x="5889955" y="2968373"/>
            <a:ext cx="412088" cy="4254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27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9333" l="0" r="48667">
                        <a14:foregroundMark x1="35333" y1="90333" x2="37333" y2="9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70" t="35265" r="53846"/>
          <a:stretch>
            <a:fillRect/>
          </a:stretch>
        </p:blipFill>
        <p:spPr>
          <a:xfrm>
            <a:off x="2832959" y="3817372"/>
            <a:ext cx="1551096" cy="2303806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27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9333" l="0" r="48667">
                        <a14:foregroundMark x1="35333" y1="90333" x2="37333" y2="9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70" t="35265" r="53846"/>
          <a:stretch>
            <a:fillRect/>
          </a:stretch>
        </p:blipFill>
        <p:spPr>
          <a:xfrm>
            <a:off x="9056522" y="2142008"/>
            <a:ext cx="1071714" cy="1591792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27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9333" l="0" r="48667">
                        <a14:foregroundMark x1="35333" y1="90333" x2="37333" y2="9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70" t="35265" r="53846"/>
          <a:stretch>
            <a:fillRect/>
          </a:stretch>
        </p:blipFill>
        <p:spPr>
          <a:xfrm>
            <a:off x="5696524" y="1186439"/>
            <a:ext cx="986911" cy="1465835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27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9333" l="0" r="48667">
                        <a14:foregroundMark x1="35333" y1="90333" x2="37333" y2="9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70" t="35265" r="53846"/>
          <a:stretch>
            <a:fillRect/>
          </a:stretch>
        </p:blipFill>
        <p:spPr>
          <a:xfrm>
            <a:off x="2136080" y="1295681"/>
            <a:ext cx="1256114" cy="1865676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862" y="1289457"/>
            <a:ext cx="835863" cy="1022594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3006" y="1206147"/>
            <a:ext cx="1354581" cy="78648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9744" b="89776" l="3994" r="9504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7" y="2716679"/>
            <a:ext cx="1675192" cy="200690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438" b="89825" l="2077" r="97923">
                        <a14:foregroundMark x1="82846" y1="73085" x2="93000" y2="78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492" y="4496100"/>
            <a:ext cx="1856798" cy="19056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3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1778" b="96000" l="0" r="100000">
                        <a14:foregroundMark x1="42000" y1="55111" x2="48000" y2="66222"/>
                        <a14:foregroundMark x1="47556" y1="51111" x2="51111" y2="64667"/>
                        <a14:foregroundMark x1="55778" y1="48222" x2="55333" y2="6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56" t="33318" r="33663" b="31496"/>
          <a:stretch>
            <a:fillRect/>
          </a:stretch>
        </p:blipFill>
        <p:spPr>
          <a:xfrm>
            <a:off x="152400" y="5333999"/>
            <a:ext cx="1295400" cy="14478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5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0" b="90000" l="67778" r="98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597" t="35257" b="33262"/>
          <a:stretch>
            <a:fillRect/>
          </a:stretch>
        </p:blipFill>
        <p:spPr>
          <a:xfrm>
            <a:off x="5729053" y="5456687"/>
            <a:ext cx="1251028" cy="129540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6" cstate="print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ackgroundRemoval t="409" b="9959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5254" y="60083"/>
            <a:ext cx="1412244" cy="811308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262" y="1442039"/>
            <a:ext cx="1354581" cy="786480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040" y="1835279"/>
            <a:ext cx="1354581" cy="786480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4532" y="1232332"/>
            <a:ext cx="1354581" cy="7864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75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75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75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44000" r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55" b="91250" l="600" r="99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975"/>
          <a:stretch>
            <a:fillRect/>
          </a:stretch>
        </p:blipFill>
        <p:spPr>
          <a:xfrm>
            <a:off x="-398172" y="-297614"/>
            <a:ext cx="10744199" cy="4209369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371600" y="4027708"/>
            <a:ext cx="4608467" cy="90843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708872" y="4027708"/>
            <a:ext cx="4721128" cy="9084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371601" y="5093497"/>
            <a:ext cx="4608466" cy="123110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</a:t>
            </a:r>
            <a:r>
              <a: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682368" y="5129495"/>
            <a:ext cx="4747632" cy="11189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D. </a:t>
            </a:r>
            <a:r>
              <a: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467" y="4259613"/>
            <a:ext cx="672947" cy="59137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2584" y="5688947"/>
            <a:ext cx="672129" cy="59065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7872" y="4398441"/>
            <a:ext cx="672128" cy="53770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5294" y="5761365"/>
            <a:ext cx="672129" cy="590658"/>
          </a:xfrm>
          <a:prstGeom prst="rect">
            <a:avLst/>
          </a:prstGeom>
        </p:spPr>
      </p:pic>
      <p:sp>
        <p:nvSpPr>
          <p:cNvPr id="24" name="Right Arrow 23">
            <a:hlinkClick r:id="rId10" action="ppaction://hlinksldjump"/>
          </p:cNvPr>
          <p:cNvSpPr/>
          <p:nvPr/>
        </p:nvSpPr>
        <p:spPr>
          <a:xfrm>
            <a:off x="11148649" y="6056694"/>
            <a:ext cx="1043351" cy="85811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Trở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về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738648" y="1235173"/>
            <a:ext cx="305229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Quan </a:t>
            </a:r>
            <a:r>
              <a:rPr lang="en-US" sz="4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sát</a:t>
            </a:r>
            <a:r>
              <a:rPr lang="en-US" sz="4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4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4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4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ra </a:t>
            </a:r>
            <a:r>
              <a:rPr lang="en-US" sz="4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4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mấy</a:t>
            </a:r>
            <a:r>
              <a:rPr lang="en-US" sz="4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lang="en-US" sz="4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gà</a:t>
            </a:r>
            <a:r>
              <a:rPr lang="en-US" sz="4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26" name="Picture 2" descr="22 Tranh nông trại ý tưởng | nông trại, trang trí, mầm non">
            <a:extLst>
              <a:ext uri="{FF2B5EF4-FFF2-40B4-BE49-F238E27FC236}">
                <a16:creationId xmlns:a16="http://schemas.microsoft.com/office/drawing/2014/main" id="{61BA1CA8-1D25-4131-A25F-14A1B8BFC7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0941" y="0"/>
            <a:ext cx="7401059" cy="3989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2" grpId="0" bldLvl="0" animBg="1"/>
      <p:bldP spid="13" grpId="0" bldLvl="0" animBg="1"/>
      <p:bldP spid="14" grpId="0" bldLvl="0" animBg="1"/>
      <p:bldP spid="15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44000" r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55" b="91250" l="600" r="99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975"/>
          <a:stretch>
            <a:fillRect/>
          </a:stretch>
        </p:blipFill>
        <p:spPr>
          <a:xfrm>
            <a:off x="-540518" y="-204448"/>
            <a:ext cx="9524999" cy="4209369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286001" y="4159801"/>
            <a:ext cx="3563300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11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413939" y="4938129"/>
            <a:ext cx="3796861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14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286001" y="4938130"/>
            <a:ext cx="3563299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12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413940" y="4136983"/>
            <a:ext cx="3796860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13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701" y="4104246"/>
            <a:ext cx="672947" cy="59137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1395" y="4185227"/>
            <a:ext cx="672129" cy="59065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8672" y="4964696"/>
            <a:ext cx="672128" cy="53770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7172" y="4964696"/>
            <a:ext cx="672129" cy="590658"/>
          </a:xfrm>
          <a:prstGeom prst="rect">
            <a:avLst/>
          </a:prstGeom>
        </p:spPr>
      </p:pic>
      <p:sp>
        <p:nvSpPr>
          <p:cNvPr id="24" name="Right Arrow 23">
            <a:hlinkClick r:id="rId10" action="ppaction://hlinksldjump"/>
          </p:cNvPr>
          <p:cNvSpPr/>
          <p:nvPr/>
        </p:nvSpPr>
        <p:spPr>
          <a:xfrm>
            <a:off x="11148649" y="5867400"/>
            <a:ext cx="1043351" cy="85811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Trở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về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197736" y="1295497"/>
            <a:ext cx="303941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8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Quan </a:t>
            </a:r>
            <a:r>
              <a:rPr lang="en-US" sz="28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sát</a:t>
            </a:r>
            <a:r>
              <a:rPr lang="en-US" sz="28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28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đếm</a:t>
            </a:r>
            <a:r>
              <a:rPr lang="en-US" sz="28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xem</a:t>
            </a:r>
            <a:r>
              <a:rPr lang="en-US" sz="28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8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tất</a:t>
            </a:r>
            <a:r>
              <a:rPr lang="en-US" sz="28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</a:t>
            </a:r>
            <a:r>
              <a:rPr lang="en-US" sz="28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bao </a:t>
            </a:r>
            <a:r>
              <a:rPr lang="en-US" sz="28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nhiêu</a:t>
            </a:r>
            <a:r>
              <a:rPr lang="en-US" sz="28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lang="en-US" sz="28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sz="28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923841" y="1525037"/>
            <a:ext cx="18473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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2" name="Picture 2" descr="22 Tranh nông trại ý tưởng | nông trại, trang trí, mầm non">
            <a:extLst>
              <a:ext uri="{FF2B5EF4-FFF2-40B4-BE49-F238E27FC236}">
                <a16:creationId xmlns:a16="http://schemas.microsoft.com/office/drawing/2014/main" id="{9A6BA9F3-6040-4F45-BB7A-3A6FE9441B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7150" y="29082"/>
            <a:ext cx="7817476" cy="3989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2" grpId="0" bldLvl="0" animBg="1"/>
      <p:bldP spid="13" grpId="0" bldLvl="0" animBg="1"/>
      <p:bldP spid="14" grpId="0" bldLvl="0" animBg="1"/>
      <p:bldP spid="15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44000" r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55" b="91250" l="600" r="99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975"/>
          <a:stretch>
            <a:fillRect/>
          </a:stretch>
        </p:blipFill>
        <p:spPr>
          <a:xfrm>
            <a:off x="-349876" y="-278443"/>
            <a:ext cx="8991599" cy="4209369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371600" y="4101063"/>
            <a:ext cx="4690873" cy="10043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399309" y="5435371"/>
            <a:ext cx="4663162" cy="134642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7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764774" y="4109522"/>
            <a:ext cx="4208025" cy="99587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</a:t>
            </a:r>
            <a:r>
              <a: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11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871572" y="5435370"/>
            <a:ext cx="4101227" cy="13464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6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9423" y="4514022"/>
            <a:ext cx="672947" cy="59137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670" y="6242258"/>
            <a:ext cx="672129" cy="59065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0343" y="6320298"/>
            <a:ext cx="672128" cy="53770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0876" y="4069047"/>
            <a:ext cx="672129" cy="590658"/>
          </a:xfrm>
          <a:prstGeom prst="rect">
            <a:avLst/>
          </a:prstGeom>
        </p:spPr>
      </p:pic>
      <p:sp>
        <p:nvSpPr>
          <p:cNvPr id="24" name="Right Arrow 23">
            <a:hlinkClick r:id="rId10" action="ppaction://hlinksldjump"/>
          </p:cNvPr>
          <p:cNvSpPr/>
          <p:nvPr/>
        </p:nvSpPr>
        <p:spPr>
          <a:xfrm>
            <a:off x="11148649" y="5981730"/>
            <a:ext cx="1043351" cy="85811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Trở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về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371600" y="1870502"/>
            <a:ext cx="29428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bao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nhiêu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vịt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pic>
        <p:nvPicPr>
          <p:cNvPr id="2050" name="Picture 2" descr="Tranh dán tường nông trại vui vẻ và hạnh phúc K0151">
            <a:extLst>
              <a:ext uri="{FF2B5EF4-FFF2-40B4-BE49-F238E27FC236}">
                <a16:creationId xmlns:a16="http://schemas.microsoft.com/office/drawing/2014/main" id="{5C0EAAA0-9135-4E98-9D3F-F0DE59EDC0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1" y="4677"/>
            <a:ext cx="7620000" cy="4064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2" grpId="0" bldLvl="0" animBg="1"/>
      <p:bldP spid="13" grpId="0" bldLvl="0" animBg="1"/>
      <p:bldP spid="14" grpId="0" bldLvl="0" animBg="1"/>
      <p:bldP spid="15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44000" r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55" b="91250" l="600" r="99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975"/>
          <a:stretch>
            <a:fillRect/>
          </a:stretch>
        </p:blipFill>
        <p:spPr>
          <a:xfrm>
            <a:off x="2863618" y="-235498"/>
            <a:ext cx="6919331" cy="4209369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600201" y="4034802"/>
            <a:ext cx="4422856" cy="93823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583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751861" y="4034802"/>
            <a:ext cx="4068539" cy="93823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179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634837" y="5181600"/>
            <a:ext cx="4388220" cy="144779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</a:t>
            </a:r>
            <a:r>
              <a: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146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772643" y="5181600"/>
            <a:ext cx="4047757" cy="144779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D. </a:t>
            </a:r>
            <a:r>
              <a: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169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456" y="4002065"/>
            <a:ext cx="672947" cy="59137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5980" y="6085699"/>
            <a:ext cx="672129" cy="59065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4623" y="4515035"/>
            <a:ext cx="672128" cy="53770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928" y="5616828"/>
            <a:ext cx="672129" cy="590658"/>
          </a:xfrm>
          <a:prstGeom prst="rect">
            <a:avLst/>
          </a:prstGeom>
        </p:spPr>
      </p:pic>
      <p:sp>
        <p:nvSpPr>
          <p:cNvPr id="24" name="Right Arrow 23">
            <a:hlinkClick r:id="rId10" action="ppaction://hlinksldjump"/>
          </p:cNvPr>
          <p:cNvSpPr/>
          <p:nvPr/>
        </p:nvSpPr>
        <p:spPr>
          <a:xfrm>
            <a:off x="11148649" y="5951972"/>
            <a:ext cx="1043351" cy="85811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Trở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về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038600" y="1500165"/>
            <a:ext cx="480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56 + 123 = 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2" grpId="0" bldLvl="0" animBg="1"/>
      <p:bldP spid="13" grpId="0" bldLvl="0" animBg="1"/>
      <p:bldP spid="14" grpId="0" bldLvl="0" animBg="1"/>
      <p:bldP spid="15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44000" r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55" b="91250" l="600" r="99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975"/>
          <a:stretch>
            <a:fillRect/>
          </a:stretch>
        </p:blipFill>
        <p:spPr>
          <a:xfrm>
            <a:off x="2842402" y="-169237"/>
            <a:ext cx="6919331" cy="4209369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685800" y="4101063"/>
            <a:ext cx="5316041" cy="10805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113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85800" y="5434213"/>
            <a:ext cx="5402387" cy="119518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112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704141" y="4015912"/>
            <a:ext cx="5106859" cy="11656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B.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111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728144" y="5399090"/>
            <a:ext cx="5082855" cy="12303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D. </a:t>
            </a:r>
            <a:r>
              <a: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123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240" y="4068326"/>
            <a:ext cx="672947" cy="59137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7395" y="5438033"/>
            <a:ext cx="630120" cy="59065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214" y="6155962"/>
            <a:ext cx="672128" cy="53770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8871" y="4170425"/>
            <a:ext cx="672129" cy="590658"/>
          </a:xfrm>
          <a:prstGeom prst="rect">
            <a:avLst/>
          </a:prstGeom>
        </p:spPr>
      </p:pic>
      <p:sp>
        <p:nvSpPr>
          <p:cNvPr id="24" name="Right Arrow 23">
            <a:hlinkClick r:id="rId10" action="ppaction://hlinksldjump"/>
          </p:cNvPr>
          <p:cNvSpPr/>
          <p:nvPr/>
        </p:nvSpPr>
        <p:spPr>
          <a:xfrm>
            <a:off x="11147515" y="6042883"/>
            <a:ext cx="1043351" cy="85811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Trở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về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081437" y="1712826"/>
            <a:ext cx="4714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556 – 444 = 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2" grpId="0" bldLvl="0" animBg="1"/>
      <p:bldP spid="13" grpId="0" bldLvl="0" animBg="1"/>
      <p:bldP spid="14" grpId="0" bldLvl="0" animBg="1"/>
      <p:bldP spid="15" grpId="0" bldLvl="0" animBg="1"/>
    </p:bldLst>
  </p:timing>
</p:sld>
</file>

<file path=ppt/theme/theme1.xml><?xml version="1.0" encoding="utf-8"?>
<a:theme xmlns:a="http://schemas.openxmlformats.org/drawingml/2006/main" name="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333</Words>
  <Application>Microsoft Office PowerPoint</Application>
  <PresentationFormat>Widescreen</PresentationFormat>
  <Paragraphs>87</Paragraphs>
  <Slides>18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18</vt:i4>
      </vt:variant>
    </vt:vector>
  </HeadingPairs>
  <TitlesOfParts>
    <vt:vector size="31" baseType="lpstr">
      <vt:lpstr>宋体</vt:lpstr>
      <vt:lpstr>Arial</vt:lpstr>
      <vt:lpstr>Arial-Rounded</vt:lpstr>
      <vt:lpstr>Calibri</vt:lpstr>
      <vt:lpstr>等线</vt:lpstr>
      <vt:lpstr>HP001 5 hàng</vt:lpstr>
      <vt:lpstr>Times New Roman</vt:lpstr>
      <vt:lpstr>Utm AVO</vt:lpstr>
      <vt:lpstr>自定义设计方案</vt:lpstr>
      <vt:lpstr>第一PPT，www.1ppt.com</vt:lpstr>
      <vt:lpstr>Office 主题​​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pc</cp:lastModifiedBy>
  <cp:revision>39</cp:revision>
  <dcterms:created xsi:type="dcterms:W3CDTF">2021-07-09T06:30:31Z</dcterms:created>
  <dcterms:modified xsi:type="dcterms:W3CDTF">2022-04-20T07:45:38Z</dcterms:modified>
</cp:coreProperties>
</file>