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media/audio1.wav" ContentType="audio/wav"/>
  <Override PartName="/ppt/media/audio2.wav" ContentType="audio/wav"/>
  <Override PartName="/ppt/media/audio3.wav" ContentType="audio/wav"/>
  <Override PartName="/ppt/media/audio4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</p:sldMasterIdLst>
  <p:sldIdLst>
    <p:sldId id="257" r:id="rId6"/>
    <p:sldId id="259" r:id="rId7"/>
    <p:sldId id="260" r:id="rId8"/>
    <p:sldId id="261" r:id="rId9"/>
    <p:sldId id="262" r:id="rId10"/>
    <p:sldId id="282" r:id="rId11"/>
    <p:sldId id="264" r:id="rId12"/>
    <p:sldId id="265" r:id="rId13"/>
    <p:sldId id="266" r:id="rId14"/>
    <p:sldId id="267" r:id="rId15"/>
    <p:sldId id="268" r:id="rId16"/>
    <p:sldId id="279" r:id="rId17"/>
    <p:sldId id="273" r:id="rId18"/>
    <p:sldId id="274" r:id="rId19"/>
    <p:sldId id="277" r:id="rId20"/>
    <p:sldId id="275" r:id="rId21"/>
    <p:sldId id="276" r:id="rId22"/>
    <p:sldId id="280" r:id="rId23"/>
    <p:sldId id="278" r:id="rId24"/>
    <p:sldId id="283" r:id="rId2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336" y="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0"/>
            <a:ext cx="7772400" cy="1102519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154" indent="0" algn="ctr">
              <a:buNone/>
              <a:defRPr/>
            </a:lvl2pPr>
            <a:lvl3pPr marL="914310" indent="0" algn="ctr">
              <a:buNone/>
              <a:defRPr/>
            </a:lvl3pPr>
            <a:lvl4pPr marL="1371464" indent="0" algn="ctr">
              <a:buNone/>
              <a:defRPr/>
            </a:lvl4pPr>
            <a:lvl5pPr marL="1828619" indent="0" algn="ctr">
              <a:buNone/>
              <a:defRPr/>
            </a:lvl5pPr>
            <a:lvl6pPr marL="2285772" indent="0" algn="ctr">
              <a:buNone/>
              <a:defRPr/>
            </a:lvl6pPr>
            <a:lvl7pPr marL="2742926" indent="0" algn="ctr">
              <a:buNone/>
              <a:defRPr/>
            </a:lvl7pPr>
            <a:lvl8pPr marL="3200080" indent="0" algn="ctr">
              <a:buNone/>
              <a:defRPr/>
            </a:lvl8pPr>
            <a:lvl9pPr marL="3657235" indent="0" algn="ctr">
              <a:buNone/>
              <a:defRPr/>
            </a:lvl9pPr>
          </a:lstStyle>
          <a:p>
            <a:r>
              <a:rPr lang="en-US" noProof="1" smtClean="0"/>
              <a:t>Click to edit Master subtitle style</a:t>
            </a:r>
            <a:endParaRPr lang="en-US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634FD-3B9D-4A93-8CEB-A83A6807CA5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61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DE5D3A-A23A-49DF-8CFD-6C34EFD3D4D9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820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FA577-1C74-4D7D-9FD6-5B37E12C0ECA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687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ội dung 1"/>
          <p:cNvSpPr>
            <a:spLocks noGrp="1"/>
          </p:cNvSpPr>
          <p:nvPr>
            <p:ph/>
          </p:nvPr>
        </p:nvSpPr>
        <p:spPr>
          <a:xfrm>
            <a:off x="457200" y="205980"/>
            <a:ext cx="8229600" cy="4388644"/>
          </a:xfrm>
        </p:spPr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C578E-7FF4-456B-80EB-6530D4A7A1F9}" type="slidenum">
              <a:rPr lang="en-US" alt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84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A15578-682B-4A01-9638-014C16DE11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5AAC1EE-97A3-4603-AA67-B9B86F55FF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66" indent="0" algn="ctr">
              <a:buNone/>
              <a:defRPr sz="1500"/>
            </a:lvl2pPr>
            <a:lvl3pPr marL="685732" indent="0" algn="ctr">
              <a:buNone/>
              <a:defRPr sz="1400"/>
            </a:lvl3pPr>
            <a:lvl4pPr marL="1028598" indent="0" algn="ctr">
              <a:buNone/>
              <a:defRPr sz="1200"/>
            </a:lvl4pPr>
            <a:lvl5pPr marL="1371464" indent="0" algn="ctr">
              <a:buNone/>
              <a:defRPr sz="1200"/>
            </a:lvl5pPr>
            <a:lvl6pPr marL="1714331" indent="0" algn="ctr">
              <a:buNone/>
              <a:defRPr sz="1200"/>
            </a:lvl6pPr>
            <a:lvl7pPr marL="2057195" indent="0" algn="ctr">
              <a:buNone/>
              <a:defRPr sz="1200"/>
            </a:lvl7pPr>
            <a:lvl8pPr marL="2400060" indent="0" algn="ctr">
              <a:buNone/>
              <a:defRPr sz="1200"/>
            </a:lvl8pPr>
            <a:lvl9pPr marL="2742926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770C8B9-3AC5-46CF-A12A-6DF4288A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98CA0AF-530D-4EBD-B965-8B94F5F1B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359C82-3A0F-48FF-926E-5D04481A0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414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D41855-5658-46FC-B1E4-D8A33D040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E48DD4-982E-4DF5-83BC-71D4D6BCE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8C6D471-1D4A-4A93-8DC4-6EC44FFF7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8EF56D3-DE4D-452A-8EDB-00A20AD1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3EE1EB-0B3D-4FD7-B6AB-2BD17542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439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AAF01F-173B-42F4-B79E-090D56ACB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1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FF68C77-CBFA-461F-A51E-325EB9550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91E92DB-083F-452B-B9A8-07F35FD15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0284B60-C1EA-4B69-AA90-8F1E5FB94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F62BA63-766D-48C7-962C-260FED02A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963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4F6C79-9DB9-41C2-AB7F-EE2DBD4CB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B300A1-412B-4D8E-A682-9491921A9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2449AE0-B2AB-4AC5-AD17-D5485CF0B2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D4E3E69-8221-46DF-8417-9117474D9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C0CA87B-A6B0-4084-8ABD-22FC70DE9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59FFCA0-2136-413A-9FC4-8666492A9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0923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CC1165-B1EA-4947-A1FB-D9CF6BE2F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6949C6E-764C-4F36-94CB-FE2A2DF8C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A9B79E8-DF7C-4EBB-9F3B-6BE1496FD9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42F9A33-7E46-4A42-A0A4-E18DB17B89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68AAA32-05F2-47FB-B9B2-30397B27C7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50AE778-A2FD-4AD5-B23E-61A0D2506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AF383F0-95C5-45CA-90E7-CB2237487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417D151-FD6A-419A-A7B0-CA8BE2A25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1642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5CD961-234E-4CF8-B0EF-237952B82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A917F9D-08A6-466A-864D-D2F376CC9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EDF56FB-BF1A-451B-AFCC-8E5E82A9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85A4458-ED35-410C-9316-3AE12AF06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8609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26121E3-1542-49D2-AFE7-215B078A3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DB79D1B-E5A5-4FF6-B1AF-3C1CE82BE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CA32E8B-A5B1-45B5-9A9F-B5EF9E6E9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518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18B22-9A24-45D3-8EE7-0FE6A57CEC3A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91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34EF36-1426-4285-828F-C8CFBFE98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D2C0F19-B360-4B7D-8B84-54564343E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8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161CC49-77D0-4E31-A9D2-D30F8EDAEA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66" indent="0">
              <a:buNone/>
              <a:defRPr sz="1100"/>
            </a:lvl2pPr>
            <a:lvl3pPr marL="685732" indent="0">
              <a:buNone/>
              <a:defRPr sz="900"/>
            </a:lvl3pPr>
            <a:lvl4pPr marL="1028598" indent="0">
              <a:buNone/>
              <a:defRPr sz="800"/>
            </a:lvl4pPr>
            <a:lvl5pPr marL="1371464" indent="0">
              <a:buNone/>
              <a:defRPr sz="800"/>
            </a:lvl5pPr>
            <a:lvl6pPr marL="1714331" indent="0">
              <a:buNone/>
              <a:defRPr sz="800"/>
            </a:lvl6pPr>
            <a:lvl7pPr marL="2057195" indent="0">
              <a:buNone/>
              <a:defRPr sz="800"/>
            </a:lvl7pPr>
            <a:lvl8pPr marL="2400060" indent="0">
              <a:buNone/>
              <a:defRPr sz="800"/>
            </a:lvl8pPr>
            <a:lvl9pPr marL="2742926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2AB92D8-AB77-44F5-B9DD-F7A3C2F63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F0A841E-88D4-4D0A-97C4-E4897B618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454F814-BBE2-4CE3-B3C8-C4A938E78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5915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E247E2-3FF2-44B7-B10F-3C06FDF7C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C9E9FEF-3FB3-4E4C-A935-958BA93288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8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66" indent="0">
              <a:buNone/>
              <a:defRPr sz="2100"/>
            </a:lvl2pPr>
            <a:lvl3pPr marL="685732" indent="0">
              <a:buNone/>
              <a:defRPr sz="1800"/>
            </a:lvl3pPr>
            <a:lvl4pPr marL="1028598" indent="0">
              <a:buNone/>
              <a:defRPr sz="1500"/>
            </a:lvl4pPr>
            <a:lvl5pPr marL="1371464" indent="0">
              <a:buNone/>
              <a:defRPr sz="1500"/>
            </a:lvl5pPr>
            <a:lvl6pPr marL="1714331" indent="0">
              <a:buNone/>
              <a:defRPr sz="1500"/>
            </a:lvl6pPr>
            <a:lvl7pPr marL="2057195" indent="0">
              <a:buNone/>
              <a:defRPr sz="1500"/>
            </a:lvl7pPr>
            <a:lvl8pPr marL="2400060" indent="0">
              <a:buNone/>
              <a:defRPr sz="1500"/>
            </a:lvl8pPr>
            <a:lvl9pPr marL="2742926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9F12C7B-8B90-4958-A986-27D36990B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66" indent="0">
              <a:buNone/>
              <a:defRPr sz="1100"/>
            </a:lvl2pPr>
            <a:lvl3pPr marL="685732" indent="0">
              <a:buNone/>
              <a:defRPr sz="900"/>
            </a:lvl3pPr>
            <a:lvl4pPr marL="1028598" indent="0">
              <a:buNone/>
              <a:defRPr sz="800"/>
            </a:lvl4pPr>
            <a:lvl5pPr marL="1371464" indent="0">
              <a:buNone/>
              <a:defRPr sz="800"/>
            </a:lvl5pPr>
            <a:lvl6pPr marL="1714331" indent="0">
              <a:buNone/>
              <a:defRPr sz="800"/>
            </a:lvl6pPr>
            <a:lvl7pPr marL="2057195" indent="0">
              <a:buNone/>
              <a:defRPr sz="800"/>
            </a:lvl7pPr>
            <a:lvl8pPr marL="2400060" indent="0">
              <a:buNone/>
              <a:defRPr sz="800"/>
            </a:lvl8pPr>
            <a:lvl9pPr marL="2742926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94EFE80-B253-4A84-BE72-FE1337473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A70AA07-12BD-4E8C-B324-9F0CBE23C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5AF4ED2-925B-495F-9A04-20C40D1E4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6876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E5AAED-E4CB-438E-BAE6-D874C01F5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DCA6078-7021-47C7-8ADD-30EB0D4D7E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F7DC22C-267E-4ADC-AF05-BEB721900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AACB2E6-036D-489B-AF95-7F191F409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86DBCEB-45FD-4CA2-89E1-0743C2C24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5081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76BF1447-7437-45B5-955F-F450CFC6FB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55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2DF0BE9-59DA-4877-8D0D-735633F5CF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66" y="273855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E9A8181-2D82-4E5A-A55B-C3850F308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06443D1-9D50-4347-8EF4-C71123BDF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A7B7A19-FC92-4734-BBA7-FBC0512D2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0591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1485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7537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13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79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4759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3185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676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54" indent="0">
              <a:buNone/>
              <a:defRPr sz="1800"/>
            </a:lvl2pPr>
            <a:lvl3pPr marL="914310" indent="0">
              <a:buNone/>
              <a:defRPr sz="1600"/>
            </a:lvl3pPr>
            <a:lvl4pPr marL="1371464" indent="0">
              <a:buNone/>
              <a:defRPr sz="1400"/>
            </a:lvl4pPr>
            <a:lvl5pPr marL="1828619" indent="0">
              <a:buNone/>
              <a:defRPr sz="1400"/>
            </a:lvl5pPr>
            <a:lvl6pPr marL="2285772" indent="0">
              <a:buNone/>
              <a:defRPr sz="1400"/>
            </a:lvl6pPr>
            <a:lvl7pPr marL="2742926" indent="0">
              <a:buNone/>
              <a:defRPr sz="1400"/>
            </a:lvl7pPr>
            <a:lvl8pPr marL="3200080" indent="0">
              <a:buNone/>
              <a:defRPr sz="1400"/>
            </a:lvl8pPr>
            <a:lvl9pPr marL="3657235" indent="0">
              <a:buNone/>
              <a:defRPr sz="14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A1D3D-BB68-44F2-9DE8-EFCC116D390C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3743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2954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8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5686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8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6807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8890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53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64" y="273853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6727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3440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2805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8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3691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5912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45242-1B83-43E1-9937-4F0625A1D32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1603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8498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5323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3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4426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3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9395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9128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8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8" y="273848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068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154" indent="0" algn="ctr">
              <a:buNone/>
              <a:defRPr/>
            </a:lvl2pPr>
            <a:lvl3pPr marL="914310" indent="0" algn="ctr">
              <a:buNone/>
              <a:defRPr/>
            </a:lvl3pPr>
            <a:lvl4pPr marL="1371464" indent="0" algn="ctr">
              <a:buNone/>
              <a:defRPr/>
            </a:lvl4pPr>
            <a:lvl5pPr marL="1828619" indent="0" algn="ctr">
              <a:buNone/>
              <a:defRPr/>
            </a:lvl5pPr>
            <a:lvl6pPr marL="2285772" indent="0" algn="ctr">
              <a:buNone/>
              <a:defRPr/>
            </a:lvl6pPr>
            <a:lvl7pPr marL="2742926" indent="0" algn="ctr">
              <a:buNone/>
              <a:defRPr/>
            </a:lvl7pPr>
            <a:lvl8pPr marL="3200080" indent="0" algn="ctr">
              <a:buNone/>
              <a:defRPr/>
            </a:lvl8pPr>
            <a:lvl9pPr marL="3657235" indent="0" algn="ctr">
              <a:buNone/>
              <a:defRPr/>
            </a:lvl9pPr>
          </a:lstStyle>
          <a:p>
            <a:r>
              <a:rPr lang="en-US" noProof="1" smtClean="0"/>
              <a:t>Click to edit Master subtitle style</a:t>
            </a:r>
            <a:endParaRPr lang="en-US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634FD-3B9D-4A93-8CEB-A83A6807CA5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2024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18B22-9A24-45D3-8EE7-0FE6A57CEC3A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6333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54" indent="0">
              <a:buNone/>
              <a:defRPr sz="1800"/>
            </a:lvl2pPr>
            <a:lvl3pPr marL="914310" indent="0">
              <a:buNone/>
              <a:defRPr sz="1600"/>
            </a:lvl3pPr>
            <a:lvl4pPr marL="1371464" indent="0">
              <a:buNone/>
              <a:defRPr sz="1400"/>
            </a:lvl4pPr>
            <a:lvl5pPr marL="1828619" indent="0">
              <a:buNone/>
              <a:defRPr sz="1400"/>
            </a:lvl5pPr>
            <a:lvl6pPr marL="2285772" indent="0">
              <a:buNone/>
              <a:defRPr sz="1400"/>
            </a:lvl6pPr>
            <a:lvl7pPr marL="2742926" indent="0">
              <a:buNone/>
              <a:defRPr sz="1400"/>
            </a:lvl7pPr>
            <a:lvl8pPr marL="3200080" indent="0">
              <a:buNone/>
              <a:defRPr sz="1400"/>
            </a:lvl8pPr>
            <a:lvl9pPr marL="3657235" indent="0">
              <a:buNone/>
              <a:defRPr sz="14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A1D3D-BB68-44F2-9DE8-EFCC116D390C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8321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45242-1B83-43E1-9937-4F0625A1D32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326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564C8-E961-4DF3-BE34-BAAE9115BB5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1940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564C8-E961-4DF3-BE34-BAAE9115BB5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8259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E782C-6150-421C-B0FE-BF95012B7CEF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764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D1E09-5E2F-46F8-9442-0E4E9A4F96B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5018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94DED-1EAD-4D3C-8E9A-DF2CFAC48B0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01132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10" indent="0">
              <a:buNone/>
              <a:defRPr sz="2400"/>
            </a:lvl3pPr>
            <a:lvl4pPr marL="1371464" indent="0">
              <a:buNone/>
              <a:defRPr sz="2000"/>
            </a:lvl4pPr>
            <a:lvl5pPr marL="1828619" indent="0">
              <a:buNone/>
              <a:defRPr sz="2000"/>
            </a:lvl5pPr>
            <a:lvl6pPr marL="2285772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B8AE5-69F2-4ECA-ABD9-4E169B9BC2E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11448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DE5D3A-A23A-49DF-8CFD-6C34EFD3D4D9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5268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FA577-1C74-4D7D-9FD6-5B37E12C0ECA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272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E782C-6150-421C-B0FE-BF95012B7CEF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671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D1E09-5E2F-46F8-9442-0E4E9A4F96BB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997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6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94DED-1EAD-4D3C-8E9A-DF2CFAC48B07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081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10" indent="0">
              <a:buNone/>
              <a:defRPr sz="2400"/>
            </a:lvl3pPr>
            <a:lvl4pPr marL="1371464" indent="0">
              <a:buNone/>
              <a:defRPr sz="2000"/>
            </a:lvl4pPr>
            <a:lvl5pPr marL="1828619" indent="0">
              <a:buNone/>
              <a:defRPr sz="2000"/>
            </a:lvl5pPr>
            <a:lvl6pPr marL="2285772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1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B8AE5-69F2-4ECA-ABD9-4E169B9BC2EE}" type="slidenum">
              <a:rPr lang="en-US" altLang="zh-C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8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2" tIns="45716" rIns="91432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200161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24"/>
            <a:ext cx="2133600" cy="3571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32" tIns="45716" rIns="91432" bIns="45716" numCol="1" anchor="t" anchorCtr="0" compatLnSpc="1"/>
          <a:lstStyle>
            <a:lvl1pPr algn="l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24"/>
            <a:ext cx="2895600" cy="3571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32" tIns="45716" rIns="91432" bIns="45716" numCol="1" anchor="t" anchorCtr="0" compatLnSpc="1"/>
          <a:lstStyle>
            <a:lvl1pPr algn="ctr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24"/>
            <a:ext cx="2133600" cy="3571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  <a:ea typeface="SimSun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C1BC9A-A6D8-4BA9-817B-C6761DA79248}" type="slidenum">
              <a:rPr lang="en-US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374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2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15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31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46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61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866" indent="-342866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877" indent="-285722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887" indent="-228576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040" indent="-228576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195" indent="-228576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348" indent="-22857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504" indent="-22857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658" indent="-22857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5812" indent="-22857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2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507F965-6FBF-4E4A-99CF-0D8736C95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74" tIns="34289" rIns="68574" bIns="3428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F441528-4D68-4198-AA39-08CEF828A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74" tIns="34289" rIns="68574" bIns="3428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1895987-3F38-4722-83D8-2292FDC382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74" tIns="34289" rIns="68574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32"/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32"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B2F808-3920-4A01-9D82-C1D249E036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74" tIns="34289" rIns="68574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32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6A23AC-28FD-47E2-A9E1-1773F854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74" tIns="34289" rIns="68574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32"/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32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973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732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4" indent="-171434" algn="l" defTabSz="685732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01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65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30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96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62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28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94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61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32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8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4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31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95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6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2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76" tIns="34289" rIns="68576" bIns="3428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76" tIns="34289" rIns="68576" bIns="3428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49"/>
            <a:fld id="{61033237-BE8C-4606-A112-B4E6C2A014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49"/>
              <a:t>6/12/2023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4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49"/>
            <a:fld id="{3BC54B48-B420-479E-9E87-626C90C551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4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023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74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8" indent="-171438" algn="l" defTabSz="68574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1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12/06/2023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399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2" tIns="45716" rIns="91432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200154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4717"/>
            <a:ext cx="2133600" cy="3571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32" tIns="45716" rIns="91432" bIns="45716" numCol="1" anchor="t" anchorCtr="0" compatLnSpc="1"/>
          <a:lstStyle>
            <a:lvl1pPr algn="l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4717"/>
            <a:ext cx="2895600" cy="3571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32" tIns="45716" rIns="91432" bIns="45716" numCol="1" anchor="t" anchorCtr="0" compatLnSpc="1"/>
          <a:lstStyle>
            <a:lvl1pPr algn="ctr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4717"/>
            <a:ext cx="2133600" cy="3571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  <a:ea typeface="SimSun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C1BC9A-A6D8-4BA9-817B-C6761DA79248}" type="slidenum">
              <a:rPr lang="en-US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0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15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31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464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61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866" indent="-342866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877" indent="-285722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887" indent="-228576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040" indent="-228576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195" indent="-228576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348" indent="-22857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504" indent="-22857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658" indent="-22857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5812" indent="-228576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2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image" Target="../media/image11.png"/><Relationship Id="rId3" Type="http://schemas.microsoft.com/office/2007/relationships/media" Target="../media/media6.mp3"/><Relationship Id="rId7" Type="http://schemas.openxmlformats.org/officeDocument/2006/relationships/slide" Target="slide16.xml"/><Relationship Id="rId12" Type="http://schemas.openxmlformats.org/officeDocument/2006/relationships/image" Target="../media/image10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slide" Target="slide14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25.xml"/><Relationship Id="rId15" Type="http://schemas.openxmlformats.org/officeDocument/2006/relationships/slide" Target="slide19.xml"/><Relationship Id="rId10" Type="http://schemas.openxmlformats.org/officeDocument/2006/relationships/image" Target="../media/image8.gif"/><Relationship Id="rId4" Type="http://schemas.openxmlformats.org/officeDocument/2006/relationships/audio" Target="../media/media6.mp3"/><Relationship Id="rId9" Type="http://schemas.openxmlformats.org/officeDocument/2006/relationships/slide" Target="slide15.xml"/><Relationship Id="rId1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5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microsoft.com/office/2007/relationships/hdphoto" Target="../media/hdphoto1.wdp"/><Relationship Id="rId9" Type="http://schemas.openxmlformats.org/officeDocument/2006/relationships/slide" Target="slide1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5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microsoft.com/office/2007/relationships/hdphoto" Target="../media/hdphoto1.wdp"/><Relationship Id="rId9" Type="http://schemas.openxmlformats.org/officeDocument/2006/relationships/slide" Target="slide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12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3.png"/><Relationship Id="rId11" Type="http://schemas.microsoft.com/office/2007/relationships/hdphoto" Target="../media/hdphoto3.wdp"/><Relationship Id="rId5" Type="http://schemas.openxmlformats.org/officeDocument/2006/relationships/image" Target="../media/image2.jpeg"/><Relationship Id="rId15" Type="http://schemas.openxmlformats.org/officeDocument/2006/relationships/slide" Target="slide13.xml"/><Relationship Id="rId10" Type="http://schemas.openxmlformats.org/officeDocument/2006/relationships/image" Target="../media/image15.png"/><Relationship Id="rId4" Type="http://schemas.openxmlformats.org/officeDocument/2006/relationships/audio" Target="../media/audio3.wav"/><Relationship Id="rId9" Type="http://schemas.microsoft.com/office/2007/relationships/hdphoto" Target="../media/hdphoto2.wdp"/><Relationship Id="rId1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7.png"/><Relationship Id="rId3" Type="http://schemas.openxmlformats.org/officeDocument/2006/relationships/audio" Target="../media/audio3.wav"/><Relationship Id="rId7" Type="http://schemas.microsoft.com/office/2007/relationships/hdphoto" Target="../media/hdphoto1.wdp"/><Relationship Id="rId12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3.png"/><Relationship Id="rId11" Type="http://schemas.microsoft.com/office/2007/relationships/hdphoto" Target="../media/hdphoto3.wdp"/><Relationship Id="rId5" Type="http://schemas.openxmlformats.org/officeDocument/2006/relationships/image" Target="../media/image2.jpeg"/><Relationship Id="rId15" Type="http://schemas.openxmlformats.org/officeDocument/2006/relationships/slide" Target="slide13.xml"/><Relationship Id="rId10" Type="http://schemas.openxmlformats.org/officeDocument/2006/relationships/image" Target="../media/image15.png"/><Relationship Id="rId4" Type="http://schemas.openxmlformats.org/officeDocument/2006/relationships/audio" Target="../media/audio2.wav"/><Relationship Id="rId9" Type="http://schemas.microsoft.com/office/2007/relationships/hdphoto" Target="../media/hdphoto2.wdp"/><Relationship Id="rId1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5.png"/><Relationship Id="rId5" Type="http://schemas.microsoft.com/office/2007/relationships/media" Target="../media/media3.mp3"/><Relationship Id="rId10" Type="http://schemas.openxmlformats.org/officeDocument/2006/relationships/image" Target="../media/image4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gif"/><Relationship Id="rId4" Type="http://schemas.openxmlformats.org/officeDocument/2006/relationships/image" Target="../media/image23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5.png"/><Relationship Id="rId5" Type="http://schemas.microsoft.com/office/2007/relationships/media" Target="../media/media3.mp3"/><Relationship Id="rId10" Type="http://schemas.openxmlformats.org/officeDocument/2006/relationships/image" Target="../media/image4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5.png"/><Relationship Id="rId5" Type="http://schemas.microsoft.com/office/2007/relationships/media" Target="../media/media3.mp3"/><Relationship Id="rId10" Type="http://schemas.openxmlformats.org/officeDocument/2006/relationships/image" Target="../media/image4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5.png"/><Relationship Id="rId5" Type="http://schemas.microsoft.com/office/2007/relationships/media" Target="../media/media3.mp3"/><Relationship Id="rId10" Type="http://schemas.openxmlformats.org/officeDocument/2006/relationships/image" Target="../media/image4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-319088"/>
            <a:ext cx="9296400" cy="546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05000" y="2800350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smtClean="0">
                <a:solidFill>
                  <a:srgbClr val="FF0000"/>
                </a:solidFill>
                <a:latin typeface="Broadway" pitchFamily="82" charset="0"/>
                <a:cs typeface="Arial" pitchFamily="34" charset="0"/>
              </a:rPr>
              <a:t>CÁC SỐ CÓ SÁU CHỮ SỐ</a:t>
            </a:r>
            <a:endParaRPr lang="en-US" sz="3200">
              <a:solidFill>
                <a:srgbClr val="FF0000"/>
              </a:solidFill>
              <a:latin typeface="Broadway" pitchFamily="82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" y="1657350"/>
            <a:ext cx="609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latin typeface="Bernard MT Condensed" pitchFamily="18" charset="0"/>
              </a:rPr>
              <a:t>MÔN TOÁN</a:t>
            </a:r>
            <a:endParaRPr lang="en-US" sz="4000">
              <a:latin typeface="Bernard MT Condense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03069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57200" y="360363"/>
            <a:ext cx="8153400" cy="347662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 sz="2400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33409" y="342912"/>
            <a:ext cx="4932363" cy="461657"/>
          </a:xfrm>
          <a:prstGeom prst="rect">
            <a:avLst/>
          </a:prstGeom>
          <a:noFill/>
        </p:spPr>
        <p:txBody>
          <a:bodyPr lIns="91432" tIns="45716" rIns="91432" bIns="45716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>
                <a:solidFill>
                  <a:srgbClr val="000000">
                    <a:lumMod val="95000"/>
                    <a:lumOff val="5000"/>
                  </a:srgbClr>
                </a:solidFill>
                <a:cs typeface="Arial" panose="020B0604020202020204" pitchFamily="34" charset="0"/>
              </a:rPr>
              <a:t>Bài 1</a:t>
            </a:r>
            <a:r>
              <a:rPr lang="vi-VN" altLang="en-US" sz="2400" b="1">
                <a:solidFill>
                  <a:srgbClr val="000000">
                    <a:lumMod val="95000"/>
                    <a:lumOff val="5000"/>
                  </a:srgbClr>
                </a:solidFill>
                <a:cs typeface="Arial" panose="020B0604020202020204" pitchFamily="34" charset="0"/>
              </a:rPr>
              <a:t>: Viết theo mẫu</a:t>
            </a:r>
            <a:r>
              <a:rPr lang="en-US" sz="2400" b="1">
                <a:solidFill>
                  <a:srgbClr val="000000">
                    <a:lumMod val="95000"/>
                    <a:lumOff val="5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vi-VN" altLang="en-US" sz="2400" b="1">
                <a:solidFill>
                  <a:srgbClr val="000000">
                    <a:lumMod val="95000"/>
                    <a:lumOff val="5000"/>
                  </a:srgbClr>
                </a:solidFill>
                <a:cs typeface="Arial" panose="020B0604020202020204" pitchFamily="34" charset="0"/>
              </a:rPr>
              <a:t>(</a:t>
            </a:r>
            <a:r>
              <a:rPr lang="en-US" sz="2400" b="1">
                <a:solidFill>
                  <a:srgbClr val="000000">
                    <a:lumMod val="95000"/>
                    <a:lumOff val="5000"/>
                  </a:srgbClr>
                </a:solidFill>
                <a:cs typeface="Arial" panose="020B0604020202020204" pitchFamily="34" charset="0"/>
              </a:rPr>
              <a:t>Tr 9</a:t>
            </a:r>
            <a:r>
              <a:rPr lang="vi-VN" altLang="en-US" sz="2400" b="1">
                <a:solidFill>
                  <a:srgbClr val="000000">
                    <a:lumMod val="95000"/>
                    <a:lumOff val="5000"/>
                  </a:srgbClr>
                </a:solidFill>
                <a:cs typeface="Arial" panose="020B0604020202020204" pitchFamily="34" charset="0"/>
              </a:rPr>
              <a:t>)</a:t>
            </a:r>
          </a:p>
        </p:txBody>
      </p:sp>
      <p:graphicFrame>
        <p:nvGraphicFramePr>
          <p:cNvPr id="37" name="Group 80"/>
          <p:cNvGraphicFramePr/>
          <p:nvPr/>
        </p:nvGraphicFramePr>
        <p:xfrm>
          <a:off x="609611" y="1095377"/>
          <a:ext cx="8000999" cy="2642235"/>
        </p:xfrm>
        <a:graphic>
          <a:graphicData uri="http://schemas.openxmlformats.org/drawingml/2006/table">
            <a:tbl>
              <a:tblPr/>
              <a:tblGrid>
                <a:gridCol w="1524000"/>
                <a:gridCol w="1524000"/>
                <a:gridCol w="1447800"/>
                <a:gridCol w="1219200"/>
                <a:gridCol w="1143000"/>
                <a:gridCol w="1142999"/>
              </a:tblGrid>
              <a:tr h="5943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Trăm nghìn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Chục nghìn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Nghìn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Trăm 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Chục 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Đơn vị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04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8" name="Oval 45"/>
          <p:cNvSpPr>
            <a:spLocks noChangeArrowheads="1"/>
          </p:cNvSpPr>
          <p:nvPr/>
        </p:nvSpPr>
        <p:spPr bwMode="auto">
          <a:xfrm>
            <a:off x="7620000" y="171450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39" name="Oval 46"/>
          <p:cNvSpPr>
            <a:spLocks noChangeArrowheads="1"/>
          </p:cNvSpPr>
          <p:nvPr/>
        </p:nvSpPr>
        <p:spPr bwMode="auto">
          <a:xfrm>
            <a:off x="7620000" y="211455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40" name="Oval 47"/>
          <p:cNvSpPr>
            <a:spLocks noChangeArrowheads="1"/>
          </p:cNvSpPr>
          <p:nvPr/>
        </p:nvSpPr>
        <p:spPr bwMode="auto">
          <a:xfrm>
            <a:off x="7620000" y="251460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41" name="Oval 48"/>
          <p:cNvSpPr>
            <a:spLocks noChangeArrowheads="1"/>
          </p:cNvSpPr>
          <p:nvPr/>
        </p:nvSpPr>
        <p:spPr bwMode="auto">
          <a:xfrm>
            <a:off x="7620000" y="291465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42" name="Oval 54"/>
          <p:cNvSpPr>
            <a:spLocks noChangeArrowheads="1"/>
          </p:cNvSpPr>
          <p:nvPr/>
        </p:nvSpPr>
        <p:spPr bwMode="auto">
          <a:xfrm>
            <a:off x="6400800" y="291465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43" name="Oval 59"/>
          <p:cNvSpPr>
            <a:spLocks noChangeArrowheads="1"/>
          </p:cNvSpPr>
          <p:nvPr/>
        </p:nvSpPr>
        <p:spPr bwMode="auto">
          <a:xfrm>
            <a:off x="5257800" y="251460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44" name="Oval 60"/>
          <p:cNvSpPr>
            <a:spLocks noChangeArrowheads="1"/>
          </p:cNvSpPr>
          <p:nvPr/>
        </p:nvSpPr>
        <p:spPr bwMode="auto">
          <a:xfrm>
            <a:off x="5257800" y="291465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45" name="AutoShape 63"/>
          <p:cNvSpPr>
            <a:spLocks noChangeArrowheads="1"/>
          </p:cNvSpPr>
          <p:nvPr/>
        </p:nvSpPr>
        <p:spPr bwMode="auto">
          <a:xfrm>
            <a:off x="3810000" y="2468563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46" name="AutoShape 64"/>
          <p:cNvSpPr>
            <a:spLocks noChangeArrowheads="1"/>
          </p:cNvSpPr>
          <p:nvPr/>
        </p:nvSpPr>
        <p:spPr bwMode="auto">
          <a:xfrm>
            <a:off x="3810000" y="2068513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47" name="AutoShape 65"/>
          <p:cNvSpPr>
            <a:spLocks noChangeArrowheads="1"/>
          </p:cNvSpPr>
          <p:nvPr/>
        </p:nvSpPr>
        <p:spPr bwMode="auto">
          <a:xfrm>
            <a:off x="3810000" y="2868613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48" name="AutoShape 69"/>
          <p:cNvSpPr>
            <a:spLocks noChangeArrowheads="1"/>
          </p:cNvSpPr>
          <p:nvPr/>
        </p:nvSpPr>
        <p:spPr bwMode="auto">
          <a:xfrm>
            <a:off x="2286000" y="2857500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10 000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49" name="AutoShape 71"/>
          <p:cNvSpPr>
            <a:spLocks noChangeArrowheads="1"/>
          </p:cNvSpPr>
          <p:nvPr/>
        </p:nvSpPr>
        <p:spPr bwMode="auto">
          <a:xfrm>
            <a:off x="762000" y="2857500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100 000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50" name="AutoShape 72"/>
          <p:cNvSpPr>
            <a:spLocks noChangeArrowheads="1"/>
          </p:cNvSpPr>
          <p:nvPr/>
        </p:nvSpPr>
        <p:spPr bwMode="auto">
          <a:xfrm>
            <a:off x="762000" y="2457450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100 000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51" name="AutoShape 73"/>
          <p:cNvSpPr>
            <a:spLocks noChangeArrowheads="1"/>
          </p:cNvSpPr>
          <p:nvPr/>
        </p:nvSpPr>
        <p:spPr bwMode="auto">
          <a:xfrm>
            <a:off x="762000" y="2057400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100 000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58" name="Rectangle 57"/>
          <p:cNvSpPr>
            <a:spLocks noChangeArrowheads="1"/>
          </p:cNvSpPr>
          <p:nvPr/>
        </p:nvSpPr>
        <p:spPr bwMode="auto">
          <a:xfrm>
            <a:off x="457005" y="708037"/>
            <a:ext cx="1159276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000000"/>
                </a:solidFill>
                <a:ea typeface="SimSun" pitchFamily="2" charset="-122"/>
              </a:rPr>
              <a:t>a) Mẫu</a:t>
            </a:r>
            <a:endParaRPr lang="en-US" altLang="zh-CN" sz="2400" b="1">
              <a:solidFill>
                <a:srgbClr val="C00000"/>
              </a:solidFill>
              <a:ea typeface="SimSun" pitchFamily="2" charset="-122"/>
            </a:endParaRPr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977615" y="3371862"/>
            <a:ext cx="356171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3</a:t>
            </a:r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2793725" y="3371862"/>
            <a:ext cx="356171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1</a:t>
            </a:r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4139929" y="3371862"/>
            <a:ext cx="356171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3</a:t>
            </a:r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5575025" y="3371862"/>
            <a:ext cx="356171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2</a:t>
            </a:r>
          </a:p>
        </p:txBody>
      </p:sp>
      <p:sp>
        <p:nvSpPr>
          <p:cNvPr id="63" name="Rectangle 62"/>
          <p:cNvSpPr>
            <a:spLocks noChangeArrowheads="1"/>
          </p:cNvSpPr>
          <p:nvPr/>
        </p:nvSpPr>
        <p:spPr bwMode="auto">
          <a:xfrm>
            <a:off x="6641822" y="3371862"/>
            <a:ext cx="356171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1</a:t>
            </a:r>
          </a:p>
        </p:txBody>
      </p: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7861025" y="3371862"/>
            <a:ext cx="356171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4</a:t>
            </a:r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565155" y="3889385"/>
            <a:ext cx="2690977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000066"/>
                </a:solidFill>
                <a:ea typeface="SimSun" pitchFamily="2" charset="-122"/>
              </a:rPr>
              <a:t>Viết số:…………..</a:t>
            </a:r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1722363" y="3886205"/>
            <a:ext cx="1298736" cy="46165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313 214</a:t>
            </a:r>
          </a:p>
        </p:txBody>
      </p:sp>
      <p:sp>
        <p:nvSpPr>
          <p:cNvPr id="67" name="Rectangle 66"/>
          <p:cNvSpPr>
            <a:spLocks noChangeArrowheads="1"/>
          </p:cNvSpPr>
          <p:nvPr/>
        </p:nvSpPr>
        <p:spPr bwMode="auto">
          <a:xfrm>
            <a:off x="457203" y="4346587"/>
            <a:ext cx="2714188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000066"/>
                </a:solidFill>
                <a:ea typeface="SimSun" pitchFamily="2" charset="-122"/>
              </a:rPr>
              <a:t>Đọc số:…………..</a:t>
            </a:r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1662123" y="4346587"/>
            <a:ext cx="6484451" cy="46165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Ba trăm mười ba nghìn hai trăm mười bốn.</a:t>
            </a:r>
          </a:p>
        </p:txBody>
      </p:sp>
    </p:spTree>
    <p:extLst>
      <p:ext uri="{BB962C8B-B14F-4D97-AF65-F5344CB8AC3E}">
        <p14:creationId xmlns:p14="http://schemas.microsoft.com/office/powerpoint/2010/main" val="215323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5" grpId="0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 animBg="1"/>
      <p:bldP spid="67" grpId="0"/>
      <p:bldP spid="6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57200" y="342912"/>
            <a:ext cx="8153400" cy="3460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 sz="2400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33420" y="342912"/>
            <a:ext cx="4117975" cy="830989"/>
          </a:xfrm>
          <a:prstGeom prst="rect">
            <a:avLst/>
          </a:prstGeom>
          <a:noFill/>
        </p:spPr>
        <p:txBody>
          <a:bodyPr lIns="91432" tIns="45716" rIns="91432" bIns="45716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>
                <a:solidFill>
                  <a:srgbClr val="000000">
                    <a:lumMod val="95000"/>
                    <a:lumOff val="5000"/>
                  </a:srgbClr>
                </a:solidFill>
                <a:cs typeface="Arial" panose="020B0604020202020204" pitchFamily="34" charset="0"/>
              </a:rPr>
              <a:t>Bài 1</a:t>
            </a:r>
            <a:r>
              <a:rPr lang="vi-VN" altLang="en-US" sz="2400" b="1">
                <a:solidFill>
                  <a:srgbClr val="000000">
                    <a:lumMod val="95000"/>
                    <a:lumOff val="5000"/>
                  </a:srgbClr>
                </a:solidFill>
                <a:cs typeface="Arial" panose="020B0604020202020204" pitchFamily="34" charset="0"/>
              </a:rPr>
              <a:t>: Viết theo mẫu</a:t>
            </a:r>
            <a:r>
              <a:rPr lang="en-US" sz="2400" b="1">
                <a:solidFill>
                  <a:srgbClr val="000000">
                    <a:lumMod val="95000"/>
                    <a:lumOff val="5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vi-VN" altLang="en-US" sz="2400" b="1">
                <a:solidFill>
                  <a:srgbClr val="000000">
                    <a:lumMod val="95000"/>
                    <a:lumOff val="5000"/>
                  </a:srgbClr>
                </a:solidFill>
                <a:cs typeface="Arial" panose="020B0604020202020204" pitchFamily="34" charset="0"/>
              </a:rPr>
              <a:t>(</a:t>
            </a:r>
            <a:r>
              <a:rPr lang="en-US" sz="2400" b="1">
                <a:solidFill>
                  <a:srgbClr val="000000">
                    <a:lumMod val="95000"/>
                    <a:lumOff val="5000"/>
                  </a:srgbClr>
                </a:solidFill>
                <a:cs typeface="Arial" panose="020B0604020202020204" pitchFamily="34" charset="0"/>
              </a:rPr>
              <a:t>Tr 9</a:t>
            </a:r>
            <a:r>
              <a:rPr lang="vi-VN" altLang="en-US" sz="2400" b="1">
                <a:solidFill>
                  <a:srgbClr val="000000">
                    <a:lumMod val="95000"/>
                    <a:lumOff val="5000"/>
                  </a:srgbClr>
                </a:solidFill>
                <a:cs typeface="Arial" panose="020B0604020202020204" pitchFamily="34" charset="0"/>
              </a:rPr>
              <a:t>) b)</a:t>
            </a:r>
          </a:p>
        </p:txBody>
      </p:sp>
      <p:graphicFrame>
        <p:nvGraphicFramePr>
          <p:cNvPr id="37" name="Group 80"/>
          <p:cNvGraphicFramePr/>
          <p:nvPr/>
        </p:nvGraphicFramePr>
        <p:xfrm>
          <a:off x="609611" y="742950"/>
          <a:ext cx="8000999" cy="3051810"/>
        </p:xfrm>
        <a:graphic>
          <a:graphicData uri="http://schemas.openxmlformats.org/drawingml/2006/table">
            <a:tbl>
              <a:tblPr/>
              <a:tblGrid>
                <a:gridCol w="1524000"/>
                <a:gridCol w="1524000"/>
                <a:gridCol w="1447800"/>
                <a:gridCol w="1219200"/>
                <a:gridCol w="1143000"/>
                <a:gridCol w="1142999"/>
              </a:tblGrid>
              <a:tr h="5943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Trăm nghìn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Chục nghìn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Nghìn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Trăm 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Chục 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Đơn vị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57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+mn-lt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9" name="Oval 46"/>
          <p:cNvSpPr>
            <a:spLocks noChangeArrowheads="1"/>
          </p:cNvSpPr>
          <p:nvPr/>
        </p:nvSpPr>
        <p:spPr bwMode="auto">
          <a:xfrm>
            <a:off x="7620000" y="217170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40" name="Oval 47"/>
          <p:cNvSpPr>
            <a:spLocks noChangeArrowheads="1"/>
          </p:cNvSpPr>
          <p:nvPr/>
        </p:nvSpPr>
        <p:spPr bwMode="auto">
          <a:xfrm>
            <a:off x="7620000" y="257175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41" name="Oval 48"/>
          <p:cNvSpPr>
            <a:spLocks noChangeArrowheads="1"/>
          </p:cNvSpPr>
          <p:nvPr/>
        </p:nvSpPr>
        <p:spPr bwMode="auto">
          <a:xfrm>
            <a:off x="7620000" y="297180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42" name="Oval 54"/>
          <p:cNvSpPr>
            <a:spLocks noChangeArrowheads="1"/>
          </p:cNvSpPr>
          <p:nvPr/>
        </p:nvSpPr>
        <p:spPr bwMode="auto">
          <a:xfrm>
            <a:off x="6400800" y="291465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43" name="Oval 59"/>
          <p:cNvSpPr>
            <a:spLocks noChangeArrowheads="1"/>
          </p:cNvSpPr>
          <p:nvPr/>
        </p:nvSpPr>
        <p:spPr bwMode="auto">
          <a:xfrm>
            <a:off x="5257800" y="1704975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44" name="Oval 60"/>
          <p:cNvSpPr>
            <a:spLocks noChangeArrowheads="1"/>
          </p:cNvSpPr>
          <p:nvPr/>
        </p:nvSpPr>
        <p:spPr bwMode="auto">
          <a:xfrm>
            <a:off x="5257800" y="2105025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45" name="AutoShape 63"/>
          <p:cNvSpPr>
            <a:spLocks noChangeArrowheads="1"/>
          </p:cNvSpPr>
          <p:nvPr/>
        </p:nvSpPr>
        <p:spPr bwMode="auto">
          <a:xfrm>
            <a:off x="3810000" y="2514600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46" name="AutoShape 64"/>
          <p:cNvSpPr>
            <a:spLocks noChangeArrowheads="1"/>
          </p:cNvSpPr>
          <p:nvPr/>
        </p:nvSpPr>
        <p:spPr bwMode="auto">
          <a:xfrm>
            <a:off x="3810000" y="2114550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47" name="AutoShape 65"/>
          <p:cNvSpPr>
            <a:spLocks noChangeArrowheads="1"/>
          </p:cNvSpPr>
          <p:nvPr/>
        </p:nvSpPr>
        <p:spPr bwMode="auto">
          <a:xfrm>
            <a:off x="3810000" y="2914650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48" name="AutoShape 69"/>
          <p:cNvSpPr>
            <a:spLocks noChangeArrowheads="1"/>
          </p:cNvSpPr>
          <p:nvPr/>
        </p:nvSpPr>
        <p:spPr bwMode="auto">
          <a:xfrm>
            <a:off x="2286000" y="2505075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10 000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49" name="AutoShape 71"/>
          <p:cNvSpPr>
            <a:spLocks noChangeArrowheads="1"/>
          </p:cNvSpPr>
          <p:nvPr/>
        </p:nvSpPr>
        <p:spPr bwMode="auto">
          <a:xfrm>
            <a:off x="762000" y="2162175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100 000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50" name="AutoShape 72"/>
          <p:cNvSpPr>
            <a:spLocks noChangeArrowheads="1"/>
          </p:cNvSpPr>
          <p:nvPr/>
        </p:nvSpPr>
        <p:spPr bwMode="auto">
          <a:xfrm>
            <a:off x="762000" y="1762125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100 000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51" name="AutoShape 73"/>
          <p:cNvSpPr>
            <a:spLocks noChangeArrowheads="1"/>
          </p:cNvSpPr>
          <p:nvPr/>
        </p:nvSpPr>
        <p:spPr bwMode="auto">
          <a:xfrm>
            <a:off x="762000" y="1362075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100 000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977615" y="3368687"/>
            <a:ext cx="356171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5</a:t>
            </a:r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2793725" y="3368687"/>
            <a:ext cx="356171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2</a:t>
            </a:r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4139929" y="3368687"/>
            <a:ext cx="356171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3</a:t>
            </a:r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5575025" y="3368687"/>
            <a:ext cx="356171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4</a:t>
            </a:r>
          </a:p>
        </p:txBody>
      </p:sp>
      <p:sp>
        <p:nvSpPr>
          <p:cNvPr id="63" name="Rectangle 62"/>
          <p:cNvSpPr>
            <a:spLocks noChangeArrowheads="1"/>
          </p:cNvSpPr>
          <p:nvPr/>
        </p:nvSpPr>
        <p:spPr bwMode="auto">
          <a:xfrm>
            <a:off x="6641822" y="3368687"/>
            <a:ext cx="356171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5</a:t>
            </a:r>
          </a:p>
        </p:txBody>
      </p: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7861025" y="3368687"/>
            <a:ext cx="356171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3</a:t>
            </a:r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565155" y="3825884"/>
            <a:ext cx="2690977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000066"/>
                </a:solidFill>
                <a:ea typeface="SimSun" pitchFamily="2" charset="-122"/>
              </a:rPr>
              <a:t>Viết số:…………..</a:t>
            </a:r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1722363" y="3822712"/>
            <a:ext cx="1298736" cy="46165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523 453</a:t>
            </a:r>
          </a:p>
        </p:txBody>
      </p:sp>
      <p:sp>
        <p:nvSpPr>
          <p:cNvPr id="67" name="Rectangle 66"/>
          <p:cNvSpPr>
            <a:spLocks noChangeArrowheads="1"/>
          </p:cNvSpPr>
          <p:nvPr/>
        </p:nvSpPr>
        <p:spPr bwMode="auto">
          <a:xfrm>
            <a:off x="457203" y="4248162"/>
            <a:ext cx="2714188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000066"/>
                </a:solidFill>
                <a:ea typeface="SimSun" pitchFamily="2" charset="-122"/>
              </a:rPr>
              <a:t>Đọc số:…………..</a:t>
            </a:r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1662113" y="4252622"/>
            <a:ext cx="6948487" cy="41549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100" b="1">
                <a:solidFill>
                  <a:srgbClr val="C00000"/>
                </a:solidFill>
                <a:ea typeface="SimSun" pitchFamily="2" charset="-122"/>
              </a:rPr>
              <a:t>Năm trăm hai mươi ba nghìn bốn trăm năm mươi ba.</a:t>
            </a:r>
          </a:p>
        </p:txBody>
      </p:sp>
      <p:sp>
        <p:nvSpPr>
          <p:cNvPr id="31" name="AutoShape 71"/>
          <p:cNvSpPr>
            <a:spLocks noChangeArrowheads="1"/>
          </p:cNvSpPr>
          <p:nvPr/>
        </p:nvSpPr>
        <p:spPr bwMode="auto">
          <a:xfrm>
            <a:off x="757238" y="2547938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100 000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32" name="AutoShape 71"/>
          <p:cNvSpPr>
            <a:spLocks noChangeArrowheads="1"/>
          </p:cNvSpPr>
          <p:nvPr/>
        </p:nvSpPr>
        <p:spPr bwMode="auto">
          <a:xfrm>
            <a:off x="757238" y="2971800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100 000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33" name="AutoShape 69"/>
          <p:cNvSpPr>
            <a:spLocks noChangeArrowheads="1"/>
          </p:cNvSpPr>
          <p:nvPr/>
        </p:nvSpPr>
        <p:spPr bwMode="auto">
          <a:xfrm>
            <a:off x="2286000" y="2924175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10 000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34" name="Oval 59"/>
          <p:cNvSpPr>
            <a:spLocks noChangeArrowheads="1"/>
          </p:cNvSpPr>
          <p:nvPr/>
        </p:nvSpPr>
        <p:spPr bwMode="auto">
          <a:xfrm>
            <a:off x="5181600" y="2528888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36" name="Oval 60"/>
          <p:cNvSpPr>
            <a:spLocks noChangeArrowheads="1"/>
          </p:cNvSpPr>
          <p:nvPr/>
        </p:nvSpPr>
        <p:spPr bwMode="auto">
          <a:xfrm>
            <a:off x="5181600" y="2928938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52" name="Oval 54"/>
          <p:cNvSpPr>
            <a:spLocks noChangeArrowheads="1"/>
          </p:cNvSpPr>
          <p:nvPr/>
        </p:nvSpPr>
        <p:spPr bwMode="auto">
          <a:xfrm>
            <a:off x="6400800" y="257175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53" name="Oval 54"/>
          <p:cNvSpPr>
            <a:spLocks noChangeArrowheads="1"/>
          </p:cNvSpPr>
          <p:nvPr/>
        </p:nvSpPr>
        <p:spPr bwMode="auto">
          <a:xfrm>
            <a:off x="6400800" y="2205038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54" name="Oval 54"/>
          <p:cNvSpPr>
            <a:spLocks noChangeArrowheads="1"/>
          </p:cNvSpPr>
          <p:nvPr/>
        </p:nvSpPr>
        <p:spPr bwMode="auto">
          <a:xfrm>
            <a:off x="6407150" y="180975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55" name="Oval 54"/>
          <p:cNvSpPr>
            <a:spLocks noChangeArrowheads="1"/>
          </p:cNvSpPr>
          <p:nvPr/>
        </p:nvSpPr>
        <p:spPr bwMode="auto">
          <a:xfrm>
            <a:off x="6407150" y="142875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rgbClr val="000000"/>
                </a:solidFill>
                <a:ea typeface="SimSun" pitchFamily="2" charset="-122"/>
              </a:rPr>
              <a:t>10</a:t>
            </a:r>
            <a:endParaRPr lang="en-US" altLang="zh-CN" sz="2400">
              <a:solidFill>
                <a:srgbClr val="000000"/>
              </a:solidFill>
              <a:ea typeface="SimSun" pitchFamily="2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256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8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8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8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9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9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0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 animBg="1"/>
      <p:bldP spid="67" grpId="0"/>
      <p:bldP spid="68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81150" y="134941"/>
            <a:ext cx="7113588" cy="34607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 sz="2800" smtClean="0">
              <a:solidFill>
                <a:srgbClr val="00000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524000" y="15878"/>
            <a:ext cx="5943600" cy="584200"/>
          </a:xfrm>
          <a:prstGeom prst="rect">
            <a:avLst/>
          </a:prstGeom>
          <a:noFill/>
        </p:spPr>
        <p:txBody>
          <a:bodyPr lIns="91432" tIns="45716" rIns="91432" bIns="45716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>
                <a:solidFill>
                  <a:srgbClr val="000000">
                    <a:lumMod val="95000"/>
                    <a:lumOff val="5000"/>
                  </a:srgb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vi-VN" altLang="en-US" sz="3200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itchFamily="18" charset="0"/>
                <a:cs typeface="Times New Roman" pitchFamily="18" charset="0"/>
              </a:rPr>
              <a:t>: Viết theo mẫu</a:t>
            </a:r>
            <a:r>
              <a:rPr lang="en-US" sz="3200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en-US" sz="3200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err="1">
                <a:solidFill>
                  <a:srgbClr val="000000">
                    <a:lumMod val="95000"/>
                    <a:lumOff val="5000"/>
                  </a:srgbClr>
                </a:solidFill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en-US" sz="3200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itchFamily="18" charset="0"/>
                <a:cs typeface="Times New Roman" pitchFamily="18" charset="0"/>
              </a:rPr>
              <a:t> 9</a:t>
            </a:r>
            <a:r>
              <a:rPr lang="vi-VN" altLang="en-US" sz="3200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>
                <a:solidFill>
                  <a:srgbClr val="000000">
                    <a:lumMod val="95000"/>
                    <a:lumOff val="5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12293" name="Table 12292"/>
          <p:cNvGraphicFramePr/>
          <p:nvPr>
            <p:extLst>
              <p:ext uri="{D42A27DB-BD31-4B8C-83A1-F6EECF244321}">
                <p14:modId xmlns:p14="http://schemas.microsoft.com/office/powerpoint/2010/main" val="473639953"/>
              </p:ext>
            </p:extLst>
          </p:nvPr>
        </p:nvGraphicFramePr>
        <p:xfrm>
          <a:off x="-5863" y="609195"/>
          <a:ext cx="9144001" cy="4514662"/>
        </p:xfrm>
        <a:graphic>
          <a:graphicData uri="http://schemas.openxmlformats.org/drawingml/2006/table">
            <a:tbl>
              <a:tblPr/>
              <a:tblGrid>
                <a:gridCol w="1151036"/>
                <a:gridCol w="986603"/>
                <a:gridCol w="1003790"/>
                <a:gridCol w="914400"/>
                <a:gridCol w="914400"/>
                <a:gridCol w="838200"/>
                <a:gridCol w="762000"/>
                <a:gridCol w="2573572"/>
              </a:tblGrid>
              <a:tr h="709042"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000" b="1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Viết số</a:t>
                      </a:r>
                      <a:endParaRPr lang="en-US" sz="2000" b="1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000" b="1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Trăm nghìn</a:t>
                      </a:r>
                      <a:endParaRPr lang="en-US" sz="2000" b="1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000" b="1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Chục nghìn</a:t>
                      </a:r>
                      <a:endParaRPr lang="en-US" sz="2000" b="1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000" b="1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Nghìn</a:t>
                      </a:r>
                      <a:endParaRPr lang="en-US" sz="2000" b="1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000" b="1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Trăm</a:t>
                      </a:r>
                      <a:endParaRPr lang="en-US" sz="2000" b="1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000" b="1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Chục</a:t>
                      </a:r>
                      <a:endParaRPr lang="en-US" sz="2000" b="1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000" b="1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Đơn vị</a:t>
                      </a:r>
                      <a:endParaRPr lang="en-US" sz="2000" b="1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000" b="1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Đọc số</a:t>
                      </a:r>
                      <a:endParaRPr lang="en-US" sz="2000" b="1" dirty="0">
                        <a:solidFill>
                          <a:srgbClr val="0D0D0D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024150"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sz="2200" b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sz="2200" b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</a:t>
                      </a:r>
                      <a:r>
                        <a:rPr sz="2200" b="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671</a:t>
                      </a:r>
                      <a:endParaRPr lang="en-US" sz="22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200" b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32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200" b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</a:t>
                      </a:r>
                      <a:endParaRPr lang="en-US" sz="32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200" b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3200" b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32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200" b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3200" b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32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200" b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3200" b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32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200" b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32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Bốn trăm hai mươi lăm nghìn sáu trăm bảy mươi mốt</a:t>
                      </a:r>
                      <a:endParaRPr lang="en-US" sz="20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827627"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200" b="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369 815</a:t>
                      </a:r>
                      <a:endParaRPr lang="en-US" sz="22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4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925736"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4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200" b="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sz="3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32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en-US" sz="3200" b="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3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32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200" b="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9</a:t>
                      </a:r>
                      <a:endParaRPr lang="en-US" sz="32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200" b="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6</a:t>
                      </a:r>
                      <a:endParaRPr lang="en-US" sz="32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200" b="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2</a:t>
                      </a:r>
                      <a:endParaRPr lang="en-US" sz="32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3200" b="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3</a:t>
                      </a:r>
                      <a:endParaRPr lang="en-US" sz="32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400" b="1" dirty="0">
                        <a:solidFill>
                          <a:srgbClr val="7030A0"/>
                        </a:solidFill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1028107"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4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4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4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4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4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4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endParaRPr lang="en-US" sz="140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 marL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Bảy trăm tám mươi sáu nghìn sáu trăm mười hai</a:t>
                      </a:r>
                      <a:endParaRPr lang="en-US" sz="20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91441" marR="91441" marT="34294" marB="34294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553200" y="1311244"/>
            <a:ext cx="2590800" cy="990600"/>
          </a:xfrm>
          <a:prstGeom prst="rect">
            <a:avLst/>
          </a:prstGeom>
          <a:solidFill>
            <a:srgbClr val="FF0000">
              <a:alpha val="1490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 sz="2800" smtClean="0">
              <a:solidFill>
                <a:srgbClr val="00000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530156" y="2234116"/>
            <a:ext cx="2669871" cy="101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Ba </a:t>
            </a:r>
            <a:r>
              <a:rPr lang="en-US" altLang="zh-CN" sz="2000" b="1" dirty="0" err="1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trăm</a:t>
            </a:r>
            <a:r>
              <a:rPr lang="en-US" altLang="zh-CN" sz="2000" b="1" dirty="0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sáu</a:t>
            </a:r>
            <a:r>
              <a:rPr lang="en-US" altLang="zh-CN" sz="2000" b="1" dirty="0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mươi</a:t>
            </a:r>
            <a:r>
              <a:rPr lang="en-US" altLang="zh-CN" sz="2000" b="1" dirty="0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chín</a:t>
            </a:r>
            <a:r>
              <a:rPr lang="en-US" altLang="zh-CN" sz="2000" b="1" dirty="0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nghìn</a:t>
            </a:r>
            <a:r>
              <a:rPr lang="en-US" altLang="zh-CN" sz="2000" b="1" dirty="0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tám</a:t>
            </a:r>
            <a:r>
              <a:rPr lang="en-US" altLang="zh-CN" sz="2000" b="1" dirty="0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trăm</a:t>
            </a:r>
            <a:r>
              <a:rPr lang="en-US" altLang="zh-CN" sz="2000" b="1" dirty="0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mười</a:t>
            </a:r>
            <a:r>
              <a:rPr lang="en-US" altLang="zh-CN" sz="2000" b="1" dirty="0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lăm</a:t>
            </a:r>
            <a:endParaRPr lang="en-US" altLang="zh-CN" sz="2000" b="1" dirty="0" smtClean="0">
              <a:solidFill>
                <a:srgbClr val="0000FF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466850" y="2482056"/>
            <a:ext cx="4000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3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449922" y="2482055"/>
            <a:ext cx="4000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6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448058" y="2482055"/>
            <a:ext cx="400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9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341616" y="2493898"/>
            <a:ext cx="4000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8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5164024" y="2482055"/>
            <a:ext cx="400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5949652" y="2449843"/>
            <a:ext cx="400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5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8421" y="3444103"/>
            <a:ext cx="1143000" cy="430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579 623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570814" y="3136327"/>
            <a:ext cx="2555571" cy="101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 dirty="0" err="1" smtClean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Năm</a:t>
            </a:r>
            <a:r>
              <a:rPr lang="en-US" altLang="zh-CN" sz="2000" b="1" dirty="0" smtClean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trăm</a:t>
            </a:r>
            <a:r>
              <a:rPr lang="en-US" altLang="zh-CN" sz="2000" b="1" dirty="0" smtClean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bảy</a:t>
            </a:r>
            <a:r>
              <a:rPr lang="en-US" altLang="zh-CN" sz="2000" b="1" dirty="0" smtClean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mươi</a:t>
            </a:r>
            <a:r>
              <a:rPr lang="en-US" altLang="zh-CN" sz="2000" b="1" dirty="0" smtClean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chín</a:t>
            </a:r>
            <a:r>
              <a:rPr lang="en-US" altLang="zh-CN" sz="2000" b="1" dirty="0" smtClean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nghìn</a:t>
            </a:r>
            <a:r>
              <a:rPr lang="en-US" altLang="zh-CN" sz="2000" b="1" dirty="0" smtClean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sáu</a:t>
            </a:r>
            <a:r>
              <a:rPr lang="en-US" altLang="zh-CN" sz="2000" b="1" dirty="0" smtClean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trăm</a:t>
            </a:r>
            <a:r>
              <a:rPr lang="en-US" altLang="zh-CN" sz="2000" b="1" dirty="0" smtClean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hai</a:t>
            </a:r>
            <a:r>
              <a:rPr lang="en-US" altLang="zh-CN" sz="2000" b="1" dirty="0" smtClean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mươi</a:t>
            </a:r>
            <a:r>
              <a:rPr lang="en-US" altLang="zh-CN" sz="2000" b="1" dirty="0" smtClean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C0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ba</a:t>
            </a:r>
            <a:endParaRPr lang="en-US" altLang="zh-CN" sz="2000" b="1" dirty="0" smtClean="0">
              <a:solidFill>
                <a:srgbClr val="C0000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7221" y="4410869"/>
            <a:ext cx="1143000" cy="430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786 612</a:t>
            </a: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1469884" y="4318000"/>
            <a:ext cx="4000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7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2442177" y="4328312"/>
            <a:ext cx="4000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8</a:t>
            </a: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414470" y="4304315"/>
            <a:ext cx="400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6</a:t>
            </a: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4341616" y="4304315"/>
            <a:ext cx="400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6</a:t>
            </a: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5164024" y="4312514"/>
            <a:ext cx="400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1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5971253" y="4317999"/>
            <a:ext cx="4000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smtClean="0">
                <a:solidFill>
                  <a:srgbClr val="0000FF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3203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/>
      <p:bldP spid="3" grpId="0" animBg="1"/>
      <p:bldP spid="4" grpId="0"/>
      <p:bldP spid="8" grpId="0"/>
      <p:bldP spid="11" grpId="0"/>
      <p:bldP spid="12" grpId="0"/>
      <p:bldP spid="13" grpId="0"/>
      <p:bldP spid="14" grpId="0"/>
      <p:bldP spid="15" grpId="0"/>
      <p:bldP spid="16" grpId="0"/>
      <p:bldP spid="5" grpId="0"/>
      <p:bldP spid="18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>
            <a:hlinkClick r:id="rId6" action="ppaction://hlinksldjump"/>
          </p:cNvPr>
          <p:cNvSpPr/>
          <p:nvPr/>
        </p:nvSpPr>
        <p:spPr>
          <a:xfrm>
            <a:off x="341654" y="1640232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rtlCol="0" anchor="ctr"/>
          <a:lstStyle/>
          <a:p>
            <a:pPr algn="ctr" defTabSz="685749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7" action="ppaction://hlinksldjump"/>
          </p:cNvPr>
          <p:cNvSpPr/>
          <p:nvPr/>
        </p:nvSpPr>
        <p:spPr>
          <a:xfrm>
            <a:off x="1465092" y="1640232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rtlCol="0" anchor="ctr"/>
          <a:lstStyle/>
          <a:p>
            <a:pPr algn="ctr" defTabSz="685749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8" action="ppaction://hlinksldjump"/>
          </p:cNvPr>
          <p:cNvSpPr/>
          <p:nvPr/>
        </p:nvSpPr>
        <p:spPr>
          <a:xfrm>
            <a:off x="341654" y="2800344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rtlCol="0" anchor="ctr"/>
          <a:lstStyle/>
          <a:p>
            <a:pPr algn="ctr" defTabSz="685749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9" action="ppaction://hlinksldjump"/>
          </p:cNvPr>
          <p:cNvSpPr/>
          <p:nvPr/>
        </p:nvSpPr>
        <p:spPr>
          <a:xfrm>
            <a:off x="1447882" y="2799787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6" tIns="34289" rIns="68576" bIns="34289" rtlCol="0" anchor="ctr"/>
          <a:lstStyle/>
          <a:p>
            <a:pPr algn="ctr" defTabSz="685749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144" y="71333"/>
            <a:ext cx="3833413" cy="1454242"/>
          </a:xfrm>
          <a:prstGeom prst="rect">
            <a:avLst/>
          </a:prstGeom>
          <a:noFill/>
        </p:spPr>
        <p:txBody>
          <a:bodyPr wrap="none" lIns="68576" tIns="34289" rIns="68576" bIns="34289">
            <a:spAutoFit/>
          </a:bodyPr>
          <a:lstStyle/>
          <a:p>
            <a:pPr algn="ctr" defTabSz="685749">
              <a:defRPr/>
            </a:pPr>
            <a:r>
              <a:rPr lang="en-US" sz="45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</a:p>
          <a:p>
            <a:pPr algn="ctr" defTabSz="685749">
              <a:defRPr/>
            </a:pPr>
            <a:r>
              <a:rPr lang="en-US" sz="45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15" y="634158"/>
            <a:ext cx="371475" cy="328613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312" y="905614"/>
            <a:ext cx="371475" cy="328613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365" y="510218"/>
            <a:ext cx="371475" cy="328613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7285614" y="-520300"/>
            <a:ext cx="457200" cy="457200"/>
          </a:xfrm>
          <a:prstGeom prst="rect">
            <a:avLst/>
          </a:prstGeom>
        </p:spPr>
      </p:pic>
      <p:grpSp>
        <p:nvGrpSpPr>
          <p:cNvPr id="62" name="Group 61"/>
          <p:cNvGrpSpPr/>
          <p:nvPr/>
        </p:nvGrpSpPr>
        <p:grpSpPr>
          <a:xfrm>
            <a:off x="4060838" y="116012"/>
            <a:ext cx="4938014" cy="4823877"/>
            <a:chOff x="2889226" y="213081"/>
            <a:chExt cx="6413548" cy="6431836"/>
          </a:xfrm>
        </p:grpSpPr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9226" y="213081"/>
              <a:ext cx="6413548" cy="6431836"/>
            </a:xfrm>
            <a:prstGeom prst="rect">
              <a:avLst/>
            </a:prstGeom>
          </p:spPr>
        </p:pic>
        <p:sp>
          <p:nvSpPr>
            <p:cNvPr id="64" name="TextBox 63"/>
            <p:cNvSpPr txBox="1"/>
            <p:nvPr/>
          </p:nvSpPr>
          <p:spPr>
            <a:xfrm rot="300000">
              <a:off x="7009153" y="3396414"/>
              <a:ext cx="2019117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endParaRPr lang="en-US" sz="1400" dirty="0">
                <a:solidFill>
                  <a:prstClr val="white"/>
                </a:solidFill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 rot="900000">
              <a:off x="6953878" y="3719168"/>
              <a:ext cx="2019117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black"/>
                  </a:solidFill>
                </a:rPr>
                <a:t>Quỳnh Anh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 rot="1500000">
              <a:off x="6844403" y="4053936"/>
              <a:ext cx="2019117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black"/>
                  </a:solidFill>
                </a:rPr>
                <a:t>Thiên Băng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 rot="2100000">
              <a:off x="6696829" y="4337904"/>
              <a:ext cx="2019117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srgbClr val="FF0000"/>
                  </a:solidFill>
                </a:rPr>
                <a:t>An Bình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 rot="2700000">
              <a:off x="6473053" y="4601784"/>
              <a:ext cx="2019117" cy="399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srgbClr val="5B9BD5">
                      <a:lumMod val="20000"/>
                      <a:lumOff val="80000"/>
                    </a:srgbClr>
                  </a:solidFill>
                </a:rPr>
                <a:t>Gia Bình</a:t>
              </a:r>
              <a:endParaRPr lang="en-US" sz="1400" dirty="0">
                <a:solidFill>
                  <a:srgbClr val="5B9BD5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 rot="3300000">
              <a:off x="6206353" y="4817684"/>
              <a:ext cx="2019117" cy="399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white"/>
                  </a:solidFill>
                </a:rPr>
                <a:t>Bảo Châu</a:t>
              </a:r>
              <a:endParaRPr lang="en-US" sz="1400" dirty="0">
                <a:solidFill>
                  <a:prstClr val="white"/>
                </a:solidFill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 rot="3900000">
              <a:off x="5922585" y="4978130"/>
              <a:ext cx="2019117" cy="399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black"/>
                  </a:solidFill>
                </a:rPr>
                <a:t>Ngân Hà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4500000">
              <a:off x="5600715" y="5100476"/>
              <a:ext cx="2019117" cy="399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black"/>
                  </a:solidFill>
                </a:rPr>
                <a:t>Tuấn Khang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 rot="5100000">
              <a:off x="5257816" y="5176676"/>
              <a:ext cx="2019117" cy="399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black"/>
                  </a:solidFill>
                </a:rPr>
                <a:t>Min Khang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 rot="5700000">
              <a:off x="4914915" y="5180308"/>
              <a:ext cx="2019117" cy="399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black"/>
                  </a:solidFill>
                </a:rPr>
                <a:t>Ngọc Khánh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 rot="6300000">
              <a:off x="4601043" y="5140396"/>
              <a:ext cx="2019117" cy="399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white"/>
                  </a:solidFill>
                </a:rPr>
                <a:t>Trung Kiên</a:t>
              </a:r>
              <a:endParaRPr lang="en-US" sz="1400" dirty="0">
                <a:solidFill>
                  <a:prstClr val="white"/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 rot="6900000">
              <a:off x="4272657" y="4998884"/>
              <a:ext cx="2019117" cy="399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black"/>
                  </a:solidFill>
                </a:rPr>
                <a:t>Bảo Long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 rot="7500000">
              <a:off x="3987813" y="4828348"/>
              <a:ext cx="2019117" cy="399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black"/>
                  </a:solidFill>
                </a:rPr>
                <a:t>Anh Minh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 rot="8100000">
              <a:off x="3731997" y="4608956"/>
              <a:ext cx="2019117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black"/>
                  </a:solidFill>
                </a:rPr>
                <a:t>Trọng Nghĩa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 rot="8700000">
              <a:off x="3505209" y="4322305"/>
              <a:ext cx="2019117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srgbClr val="FFFF00"/>
                  </a:solidFill>
                </a:rPr>
                <a:t>Khánh Ngọc</a:t>
              </a:r>
              <a:endParaRPr lang="en-US" sz="1400" dirty="0">
                <a:solidFill>
                  <a:srgbClr val="FFFF00"/>
                </a:solidFill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 rot="9300000">
              <a:off x="3321963" y="4064684"/>
              <a:ext cx="2019117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white"/>
                  </a:solidFill>
                </a:rPr>
                <a:t>Bích Ngọc</a:t>
              </a:r>
              <a:endParaRPr lang="en-US" sz="1400" dirty="0">
                <a:solidFill>
                  <a:prstClr val="white"/>
                </a:solidFill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 rot="9900000">
              <a:off x="3211287" y="3734492"/>
              <a:ext cx="2019117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srgbClr val="5B9BD5">
                      <a:lumMod val="50000"/>
                    </a:srgbClr>
                  </a:solidFill>
                </a:rPr>
                <a:t>Thiện</a:t>
              </a:r>
              <a:r>
                <a:rPr lang="en-US" sz="1400">
                  <a:solidFill>
                    <a:srgbClr val="5B9BD5">
                      <a:lumMod val="50000"/>
                    </a:srgbClr>
                  </a:solidFill>
                </a:rPr>
                <a:t> </a:t>
              </a:r>
              <a:r>
                <a:rPr lang="en-US" sz="1400" smtClean="0">
                  <a:solidFill>
                    <a:srgbClr val="5B9BD5">
                      <a:lumMod val="50000"/>
                    </a:srgbClr>
                  </a:solidFill>
                </a:rPr>
                <a:t>Nhân</a:t>
              </a:r>
              <a:endParaRPr lang="en-US" sz="1400" dirty="0">
                <a:solidFill>
                  <a:srgbClr val="5B9BD5">
                    <a:lumMod val="50000"/>
                  </a:srgbClr>
                </a:solidFill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 rot="10500000">
              <a:off x="3144153" y="3404300"/>
              <a:ext cx="2019117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err="1">
                  <a:solidFill>
                    <a:srgbClr val="FF00FF"/>
                  </a:solidFill>
                </a:rPr>
                <a:t>Bảo</a:t>
              </a:r>
              <a:r>
                <a:rPr lang="en-US" sz="1400">
                  <a:solidFill>
                    <a:srgbClr val="FF00FF"/>
                  </a:solidFill>
                </a:rPr>
                <a:t> </a:t>
              </a:r>
              <a:r>
                <a:rPr lang="en-US" sz="1400" smtClean="0">
                  <a:solidFill>
                    <a:srgbClr val="FF00FF"/>
                  </a:solidFill>
                </a:rPr>
                <a:t>Nhi</a:t>
              </a:r>
              <a:endParaRPr lang="en-US" sz="1400" dirty="0">
                <a:solidFill>
                  <a:srgbClr val="FF00FF"/>
                </a:solidFill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 rot="11100000">
              <a:off x="3164103" y="3059593"/>
              <a:ext cx="2019117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 rot="11700000">
              <a:off x="3213081" y="2743916"/>
              <a:ext cx="2019117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black"/>
                  </a:solidFill>
                </a:rPr>
                <a:t>Khánh Nguyên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 rot="12300000">
              <a:off x="3320115" y="2428237"/>
              <a:ext cx="2019117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srgbClr val="FF0000"/>
                  </a:solidFill>
                </a:rPr>
                <a:t>Ý Nhi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 rot="12900000">
              <a:off x="3499719" y="2127073"/>
              <a:ext cx="2019117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srgbClr val="002060"/>
                  </a:solidFill>
                </a:rPr>
                <a:t>Nam Phong</a:t>
              </a:r>
              <a:endParaRPr lang="en-US" sz="1400" dirty="0">
                <a:solidFill>
                  <a:srgbClr val="002060"/>
                </a:solidFill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 rot="13500000">
              <a:off x="3722865" y="1874764"/>
              <a:ext cx="2019117" cy="399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black"/>
                  </a:solidFill>
                </a:rPr>
                <a:t>Xuân Phúc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 rot="14100000">
              <a:off x="3975038" y="1660684"/>
              <a:ext cx="2019117" cy="399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black"/>
                  </a:solidFill>
                </a:rPr>
                <a:t>Thục Quyên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 rot="14700000">
              <a:off x="4270754" y="1490144"/>
              <a:ext cx="2019117" cy="399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black"/>
                  </a:solidFill>
                </a:rPr>
                <a:t>Phước Thiện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 rot="15300000">
              <a:off x="4580986" y="1377664"/>
              <a:ext cx="2019117" cy="399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white"/>
                  </a:solidFill>
                </a:rPr>
                <a:t>Tiến Vĩnh</a:t>
              </a:r>
              <a:endParaRPr lang="en-US" sz="1400" dirty="0">
                <a:solidFill>
                  <a:prstClr val="white"/>
                </a:solidFill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 rot="15900000">
              <a:off x="4905729" y="1308724"/>
              <a:ext cx="2019117" cy="399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srgbClr val="7030A0"/>
                  </a:solidFill>
                </a:rPr>
                <a:t>Thiên Ý</a:t>
              </a:r>
              <a:endParaRPr lang="en-US" sz="1400" dirty="0">
                <a:solidFill>
                  <a:srgbClr val="7030A0"/>
                </a:solidFill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 rot="16500000">
              <a:off x="5259501" y="1312352"/>
              <a:ext cx="2019117" cy="399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black"/>
                  </a:solidFill>
                </a:rPr>
                <a:t>Thiên Bảo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 rot="17100000">
              <a:off x="5584245" y="1374040"/>
              <a:ext cx="2019117" cy="399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Văn</a:t>
              </a:r>
              <a:r>
                <a:rPr lang="en-US" sz="140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 </a:t>
              </a:r>
              <a:r>
                <a:rPr lang="en-US" sz="1400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Khải</a:t>
              </a:r>
              <a:endParaRPr lang="en-US" sz="1400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 rot="17700000">
              <a:off x="5894475" y="1493780"/>
              <a:ext cx="2019117" cy="399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srgbClr val="FFC000">
                      <a:lumMod val="20000"/>
                      <a:lumOff val="80000"/>
                    </a:srgbClr>
                  </a:solidFill>
                </a:rPr>
                <a:t>Bảo Long</a:t>
              </a:r>
              <a:endParaRPr lang="en-US" sz="1400" dirty="0">
                <a:solidFill>
                  <a:srgbClr val="FFC000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 rot="18300000">
              <a:off x="6190191" y="1657064"/>
              <a:ext cx="2019117" cy="3997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white"/>
                  </a:solidFill>
                </a:rPr>
                <a:t>Song Thư</a:t>
              </a:r>
              <a:endParaRPr lang="en-US" sz="1400" dirty="0">
                <a:solidFill>
                  <a:prstClr val="white"/>
                </a:solidFill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 rot="18900000">
              <a:off x="6442366" y="1873093"/>
              <a:ext cx="2019117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black"/>
                  </a:solidFill>
                </a:rPr>
                <a:t>Chấn Lâm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 rot="19500000">
              <a:off x="6652821" y="2127092"/>
              <a:ext cx="2019117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srgbClr val="7030A0"/>
                  </a:solidFill>
                </a:rPr>
                <a:t>Hoàng Long</a:t>
              </a:r>
              <a:endParaRPr lang="en-US" sz="1400" dirty="0">
                <a:solidFill>
                  <a:srgbClr val="7030A0"/>
                </a:solidFill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 rot="20100000">
              <a:off x="6834249" y="2395604"/>
              <a:ext cx="2019117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black"/>
                  </a:solidFill>
                </a:rPr>
                <a:t>Song Long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 rot="20700000">
              <a:off x="6972135" y="2736685"/>
              <a:ext cx="2019117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black"/>
                  </a:solidFill>
                </a:rPr>
                <a:t>Quỳnh Trang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 rot="21300000">
              <a:off x="7022937" y="3063253"/>
              <a:ext cx="2019117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732"/>
              <a:r>
                <a:rPr lang="en-US" sz="1400" smtClean="0">
                  <a:solidFill>
                    <a:prstClr val="black"/>
                  </a:solidFill>
                </a:rPr>
                <a:t>Vân Anh</a:t>
              </a:r>
              <a:endParaRPr lang="en-US" sz="14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100" name="Picture 9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44" y="4243950"/>
            <a:ext cx="2098730" cy="836749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14" name="Picture 1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15" name="Picture 1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18" name="Picture 1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20" name="Picture 11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21" name="Picture 12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23" name="Picture 1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24" name="Picture 1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25" name="Picture 12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26" name="Picture 1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27" name="Picture 12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28" name="Picture 12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30" name="Picture 1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31" name="Picture 13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33" name="Picture 13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34" name="Picture 13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35" name="Picture 13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36" name="Picture 13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37" name="Picture 13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40" name="Picture 1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41" name="Picture 14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42" name="Picture 14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43" name="Picture 14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44" name="Picture 14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45" name="Picture 14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46" name="Picture 14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47" name="Picture 14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51" name="Picture 15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8429842" y="1996318"/>
            <a:ext cx="1068747" cy="588800"/>
          </a:xfrm>
          <a:prstGeom prst="rect">
            <a:avLst/>
          </a:prstGeom>
        </p:spPr>
      </p:pic>
      <p:pic>
        <p:nvPicPr>
          <p:cNvPr id="152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915274" y="-457419"/>
            <a:ext cx="457200" cy="457200"/>
          </a:xfrm>
          <a:prstGeom prst="rect">
            <a:avLst/>
          </a:prstGeom>
        </p:spPr>
      </p:pic>
      <p:pic>
        <p:nvPicPr>
          <p:cNvPr id="153" name="Far_Away_Sting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7485033" y="-597848"/>
            <a:ext cx="457200" cy="457200"/>
          </a:xfrm>
          <a:prstGeom prst="rect">
            <a:avLst/>
          </a:prstGeom>
        </p:spPr>
      </p:pic>
      <p:sp>
        <p:nvSpPr>
          <p:cNvPr id="154" name="Rounded Rectangle 153">
            <a:hlinkClick r:id="rId15" action="ppaction://hlinksldjump"/>
          </p:cNvPr>
          <p:cNvSpPr/>
          <p:nvPr/>
        </p:nvSpPr>
        <p:spPr>
          <a:xfrm>
            <a:off x="7550518" y="94498"/>
            <a:ext cx="1821956" cy="533216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4" tIns="34289" rIns="68574" bIns="34289" rtlCol="0" anchor="ctr"/>
          <a:lstStyle/>
          <a:p>
            <a:pPr algn="ctr" defTabSz="685732"/>
            <a:r>
              <a:rPr lang="en-US" sz="1400" dirty="0">
                <a:solidFill>
                  <a:prstClr val="white"/>
                </a:solidFill>
              </a:rPr>
              <a:t>Qua </a:t>
            </a:r>
            <a:r>
              <a:rPr lang="en-US" sz="1400" dirty="0" err="1">
                <a:solidFill>
                  <a:prstClr val="white"/>
                </a:solidFill>
              </a:rPr>
              <a:t>nội</a:t>
            </a:r>
            <a:r>
              <a:rPr lang="en-US" sz="1400" dirty="0">
                <a:solidFill>
                  <a:prstClr val="white"/>
                </a:solidFill>
              </a:rPr>
              <a:t> dung </a:t>
            </a:r>
            <a:r>
              <a:rPr lang="en-US" sz="1400" dirty="0" err="1">
                <a:solidFill>
                  <a:prstClr val="white"/>
                </a:solidFill>
              </a:rPr>
              <a:t>tiếp</a:t>
            </a:r>
            <a:r>
              <a:rPr lang="en-US" sz="1400" dirty="0">
                <a:solidFill>
                  <a:prstClr val="white"/>
                </a:solidFill>
              </a:rPr>
              <a:t> </a:t>
            </a:r>
            <a:r>
              <a:rPr lang="en-US" sz="1400" dirty="0" err="1">
                <a:solidFill>
                  <a:prstClr val="white"/>
                </a:solidFill>
              </a:rPr>
              <a:t>theo</a:t>
            </a:r>
            <a:r>
              <a:rPr lang="en-US" sz="1400" dirty="0">
                <a:solidFill>
                  <a:prstClr val="white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931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7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4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1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5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9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6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3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1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0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1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7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1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4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1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1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1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8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1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5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1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2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1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9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1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6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1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83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1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90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1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97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1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04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1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11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1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18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1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25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1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2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1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9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1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6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1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53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1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60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1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67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1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74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8" dur="1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81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1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88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2" dur="1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95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1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02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6" dur="1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09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3" dur="1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6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1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23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7" dur="1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30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4" dur="1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37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1" dur="1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44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8" dur="1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51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5" dur="1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58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2" dur="1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65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9" dur="1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72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3" fill="hold">
                      <p:stCondLst>
                        <p:cond delay="indefinite"/>
                      </p:stCondLst>
                      <p:childTnLst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6" dur="1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79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0" fill="hold">
                      <p:stCondLst>
                        <p:cond delay="indefinite"/>
                      </p:stCondLst>
                      <p:childTnLst>
                        <p:par>
                          <p:cTn id="381" fill="hold">
                            <p:stCondLst>
                              <p:cond delay="0"/>
                            </p:stCondLst>
                            <p:childTnLst>
                              <p:par>
                                <p:cTn id="3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3" dur="1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6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0" dur="1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93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7" dur="1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00" dur="1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2" fill="hold">
                      <p:stCondLst>
                        <p:cond delay="0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0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9" fill="hold">
                      <p:stCondLst>
                        <p:cond delay="0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1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6" fill="hold">
                      <p:stCondLst>
                        <p:cond delay="0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2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3" fill="hold">
                      <p:stCondLst>
                        <p:cond delay="0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4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30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1" fill="hold">
                      <p:stCondLst>
                        <p:cond delay="0"/>
                      </p:stCondLst>
                      <p:childTnLst>
                        <p:par>
                          <p:cTn id="432" fill="hold">
                            <p:stCondLst>
                              <p:cond delay="0"/>
                            </p:stCondLst>
                            <p:childTnLst>
                              <p:par>
                                <p:cTn id="433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3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4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1" dur="30406" fill="hold"/>
                                        <p:tgtEl>
                                          <p:spTgt spid="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audio>
              <p:cMediaNode vol="80000">
                <p:cTn id="44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52"/>
                </p:tgtEl>
              </p:cMediaNode>
            </p:audio>
            <p:audio>
              <p:cMediaNode vol="80000">
                <p:cTn id="4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3"/>
                </p:tgtEl>
              </p:cMediaNode>
            </p:audio>
          </p:childTnLst>
        </p:cTn>
      </p:par>
    </p:tnLst>
    <p:bldLst>
      <p:bldP spid="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7" y="2826854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4" y="338689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3847798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533506" y="1276386"/>
            <a:ext cx="7895046" cy="1203448"/>
          </a:xfrm>
          <a:prstGeom prst="snip2DiagRect">
            <a:avLst/>
          </a:prstGeom>
          <a:solidFill>
            <a:srgbClr val="FFCCCC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>
              <a:defRPr/>
            </a:pPr>
            <a:r>
              <a:rPr lang="en-US" sz="3200" dirty="0" err="1">
                <a:solidFill>
                  <a:prstClr val="black"/>
                </a:solidFill>
              </a:rPr>
              <a:t>Câu</a:t>
            </a:r>
            <a:r>
              <a:rPr lang="en-US" sz="3200" dirty="0">
                <a:solidFill>
                  <a:prstClr val="black"/>
                </a:solidFill>
              </a:rPr>
              <a:t> 1</a:t>
            </a:r>
            <a:r>
              <a:rPr lang="en-US" sz="3200">
                <a:solidFill>
                  <a:prstClr val="black"/>
                </a:solidFill>
              </a:rPr>
              <a:t>: </a:t>
            </a:r>
            <a:r>
              <a:rPr lang="en-US" sz="3200" smtClean="0">
                <a:solidFill>
                  <a:prstClr val="black"/>
                </a:solidFill>
              </a:rPr>
              <a:t>Đọc </a:t>
            </a:r>
            <a:r>
              <a:rPr lang="en-US" sz="3200" dirty="0" err="1">
                <a:solidFill>
                  <a:prstClr val="black"/>
                </a:solidFill>
              </a:rPr>
              <a:t>số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sau</a:t>
            </a:r>
            <a:r>
              <a:rPr lang="en-US" sz="3200">
                <a:solidFill>
                  <a:prstClr val="black"/>
                </a:solidFill>
              </a:rPr>
              <a:t>: </a:t>
            </a:r>
            <a:r>
              <a:rPr lang="en-US" sz="3200" smtClean="0">
                <a:solidFill>
                  <a:prstClr val="black"/>
                </a:solidFill>
              </a:rPr>
              <a:t>96 315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3676648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>
              <a:defRPr/>
            </a:pPr>
            <a:endParaRPr lang="vi-VN" sz="1400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62" y="3526876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>
              <a:defRPr/>
            </a:pPr>
            <a:endParaRPr lang="vi-VN" sz="1400">
              <a:solidFill>
                <a:prstClr val="white"/>
              </a:solidFill>
            </a:endParaRPr>
          </a:p>
        </p:txBody>
      </p:sp>
      <p:sp>
        <p:nvSpPr>
          <p:cNvPr id="2" name="Cloud 1">
            <a:hlinkClick r:id="rId9" action="ppaction://hlinksldjump"/>
          </p:cNvPr>
          <p:cNvSpPr/>
          <p:nvPr/>
        </p:nvSpPr>
        <p:spPr>
          <a:xfrm>
            <a:off x="3581426" y="3352839"/>
            <a:ext cx="1612406" cy="685782"/>
          </a:xfrm>
          <a:prstGeom prst="clou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defRPr/>
            </a:pPr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</a:rPr>
              <a:t>QUAY VỀ</a:t>
            </a:r>
            <a:endParaRPr lang="vi-VN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972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0" grpId="0" animBg="1"/>
      <p:bldP spid="4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7" y="2826854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4" y="338689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3847798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215906"/>
            <a:ext cx="7895046" cy="1203448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>
              <a:defRPr/>
            </a:pPr>
            <a:r>
              <a:rPr lang="en-US" sz="3200" err="1">
                <a:solidFill>
                  <a:prstClr val="black"/>
                </a:solidFill>
              </a:rPr>
              <a:t>Câu</a:t>
            </a:r>
            <a:r>
              <a:rPr lang="en-US" sz="3200">
                <a:solidFill>
                  <a:prstClr val="black"/>
                </a:solidFill>
              </a:rPr>
              <a:t> </a:t>
            </a:r>
            <a:r>
              <a:rPr lang="en-US" sz="3200" smtClean="0">
                <a:solidFill>
                  <a:prstClr val="black"/>
                </a:solidFill>
              </a:rPr>
              <a:t>2: Đọc </a:t>
            </a:r>
            <a:r>
              <a:rPr lang="en-US" sz="3200" dirty="0" err="1">
                <a:solidFill>
                  <a:prstClr val="black"/>
                </a:solidFill>
              </a:rPr>
              <a:t>số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sau</a:t>
            </a:r>
            <a:r>
              <a:rPr lang="en-US" sz="3200">
                <a:solidFill>
                  <a:prstClr val="black"/>
                </a:solidFill>
              </a:rPr>
              <a:t>: </a:t>
            </a:r>
            <a:r>
              <a:rPr lang="en-US" sz="3200" smtClean="0">
                <a:solidFill>
                  <a:prstClr val="black"/>
                </a:solidFill>
              </a:rPr>
              <a:t>796 315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3676648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>
              <a:defRPr/>
            </a:pPr>
            <a:endParaRPr lang="vi-VN" sz="1400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62" y="3526876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>
              <a:defRPr/>
            </a:pPr>
            <a:endParaRPr lang="vi-VN" sz="1400">
              <a:solidFill>
                <a:prstClr val="white"/>
              </a:solidFill>
            </a:endParaRPr>
          </a:p>
        </p:txBody>
      </p:sp>
      <p:sp>
        <p:nvSpPr>
          <p:cNvPr id="18" name="Cloud 17">
            <a:hlinkClick r:id="rId9" action="ppaction://hlinksldjump"/>
          </p:cNvPr>
          <p:cNvSpPr/>
          <p:nvPr/>
        </p:nvSpPr>
        <p:spPr>
          <a:xfrm>
            <a:off x="3500622" y="3526874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25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0" grpId="0" animBg="1"/>
      <p:bldP spid="4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7" y="2826854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4" y="338689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3847798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49904"/>
            <a:ext cx="7895046" cy="1203448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>
              <a:defRPr/>
            </a:pPr>
            <a:r>
              <a:rPr lang="en-US" sz="32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Sáu mươi ba nghìn một trăm mười lăm viết là: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76" y="146201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defTabSz="685783">
              <a:defRPr/>
            </a:pPr>
            <a:r>
              <a:rPr lang="vi-VN" sz="3200" dirty="0">
                <a:solidFill>
                  <a:prstClr val="black"/>
                </a:solidFill>
              </a:rPr>
              <a:t>A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 smtClean="0">
                <a:solidFill>
                  <a:prstClr val="black"/>
                </a:solidFill>
              </a:rPr>
              <a:t>6315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3676648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>
              <a:defRPr/>
            </a:pPr>
            <a:endParaRPr lang="vi-VN" sz="1400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62" y="3526876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>
              <a:defRPr/>
            </a:pPr>
            <a:endParaRPr lang="vi-VN" sz="1400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72" y="1465151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defTabSz="685783">
              <a:defRPr/>
            </a:pPr>
            <a:r>
              <a:rPr lang="vi-VN" sz="3200" dirty="0">
                <a:solidFill>
                  <a:prstClr val="black"/>
                </a:solidFill>
              </a:rPr>
              <a:t>B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 smtClean="0">
                <a:solidFill>
                  <a:prstClr val="black"/>
                </a:solidFill>
              </a:rPr>
              <a:t>63115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76" y="2128889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defTabSz="685783">
              <a:defRPr/>
            </a:pPr>
            <a:r>
              <a:rPr lang="vi-VN" sz="3200" dirty="0">
                <a:solidFill>
                  <a:prstClr val="black"/>
                </a:solidFill>
              </a:rPr>
              <a:t>C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 smtClean="0">
                <a:solidFill>
                  <a:prstClr val="black"/>
                </a:solidFill>
              </a:rPr>
              <a:t>630115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97972" y="213203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defTabSz="685783">
              <a:defRPr/>
            </a:pPr>
            <a:r>
              <a:rPr lang="vi-VN" sz="3200" dirty="0">
                <a:solidFill>
                  <a:prstClr val="black"/>
                </a:solidFill>
              </a:rPr>
              <a:t>D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 smtClean="0">
                <a:solidFill>
                  <a:prstClr val="black"/>
                </a:solidFill>
              </a:rPr>
              <a:t>630015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73" y="1481116"/>
            <a:ext cx="604292" cy="53104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909362" y="2153912"/>
            <a:ext cx="603402" cy="52806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4" y="2162610"/>
            <a:ext cx="603557" cy="5303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4" y="1519876"/>
            <a:ext cx="603557" cy="482845"/>
          </a:xfrm>
          <a:prstGeom prst="rect">
            <a:avLst/>
          </a:prstGeom>
        </p:spPr>
      </p:pic>
      <p:sp>
        <p:nvSpPr>
          <p:cNvPr id="18" name="Cloud 17">
            <a:hlinkClick r:id="rId15" action="ppaction://hlinksldjump"/>
          </p:cNvPr>
          <p:cNvSpPr/>
          <p:nvPr/>
        </p:nvSpPr>
        <p:spPr>
          <a:xfrm>
            <a:off x="3500622" y="3526874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77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7" y="2826854"/>
            <a:ext cx="814875" cy="8871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4" y="3386891"/>
            <a:ext cx="609667" cy="6637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3847798"/>
            <a:ext cx="390293" cy="424931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49904"/>
            <a:ext cx="7895046" cy="1203448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>
              <a:defRPr/>
            </a:pPr>
            <a:r>
              <a:rPr lang="en-US" sz="32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 Bảy trăm hai mươi ba nghìn chín trăm ba mươi sáu viết là:</a:t>
            </a:r>
            <a:endParaRPr lang="vi-VN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76" y="146201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defTabSz="685783">
              <a:defRPr/>
            </a:pPr>
            <a:r>
              <a:rPr lang="vi-VN" sz="3200" dirty="0">
                <a:solidFill>
                  <a:prstClr val="black"/>
                </a:solidFill>
              </a:rPr>
              <a:t>A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 smtClean="0">
                <a:solidFill>
                  <a:prstClr val="black"/>
                </a:solidFill>
              </a:rPr>
              <a:t>723 936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3676648"/>
            <a:ext cx="425336" cy="26190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>
              <a:defRPr/>
            </a:pPr>
            <a:endParaRPr lang="vi-VN" sz="1400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62" y="3526876"/>
            <a:ext cx="668565" cy="41168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>
              <a:defRPr/>
            </a:pPr>
            <a:endParaRPr lang="vi-VN" sz="1400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72" y="1465151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defTabSz="685783">
              <a:defRPr/>
            </a:pPr>
            <a:r>
              <a:rPr lang="vi-VN" sz="3200" dirty="0">
                <a:solidFill>
                  <a:prstClr val="black"/>
                </a:solidFill>
              </a:rPr>
              <a:t>B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 smtClean="0">
                <a:solidFill>
                  <a:prstClr val="black"/>
                </a:solidFill>
              </a:rPr>
              <a:t>72 936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76" y="2128889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defTabSz="685783">
              <a:defRPr/>
            </a:pPr>
            <a:r>
              <a:rPr lang="vi-VN" sz="3200" dirty="0">
                <a:solidFill>
                  <a:prstClr val="black"/>
                </a:solidFill>
              </a:rPr>
              <a:t>C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 smtClean="0">
                <a:solidFill>
                  <a:prstClr val="black"/>
                </a:solidFill>
              </a:rPr>
              <a:t>7936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97972" y="2132030"/>
            <a:ext cx="3680099" cy="57811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defTabSz="685783">
              <a:defRPr/>
            </a:pPr>
            <a:r>
              <a:rPr lang="vi-VN" sz="3200" dirty="0">
                <a:solidFill>
                  <a:prstClr val="black"/>
                </a:solidFill>
              </a:rPr>
              <a:t>D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 smtClean="0">
                <a:solidFill>
                  <a:prstClr val="black"/>
                </a:solidFill>
              </a:rPr>
              <a:t>72 396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848913" y="1481116"/>
            <a:ext cx="663853" cy="53104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909362" y="2153912"/>
            <a:ext cx="603402" cy="52806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4" y="2162610"/>
            <a:ext cx="603557" cy="53039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4" y="1496094"/>
            <a:ext cx="603557" cy="530398"/>
          </a:xfrm>
          <a:prstGeom prst="rect">
            <a:avLst/>
          </a:prstGeom>
        </p:spPr>
      </p:pic>
      <p:sp>
        <p:nvSpPr>
          <p:cNvPr id="17" name="Cloud 16">
            <a:hlinkClick r:id="rId15" action="ppaction://hlinksldjump"/>
          </p:cNvPr>
          <p:cNvSpPr/>
          <p:nvPr/>
        </p:nvSpPr>
        <p:spPr>
          <a:xfrm>
            <a:off x="3500622" y="3526874"/>
            <a:ext cx="1769408" cy="8286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685783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71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Box 33"/>
          <p:cNvSpPr txBox="1"/>
          <p:nvPr/>
        </p:nvSpPr>
        <p:spPr>
          <a:xfrm>
            <a:off x="3015186" y="438150"/>
            <a:ext cx="2861231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3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LÀM VÀO VỞ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143" name="图片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378" y="511277"/>
            <a:ext cx="501175" cy="5725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02947" y="1222503"/>
            <a:ext cx="510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Đọc, viết các số sau: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1100" y="1756731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a) 106315 đọc là: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19736" y="2232522"/>
            <a:ext cx="3390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106827 đọc là: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19736" y="2687501"/>
            <a:ext cx="6629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Chín trăm bốn mươi ba nghìn một trăm linh ba viết là: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19736" y="3572104"/>
            <a:ext cx="708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d) Tám trăm sáu mươi nghìn ba trăm bảy mươi hai viết là: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94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WordArt 4"/>
          <p:cNvSpPr>
            <a:spLocks noChangeArrowheads="1" noChangeShapeType="1" noTextEdit="1"/>
          </p:cNvSpPr>
          <p:nvPr/>
        </p:nvSpPr>
        <p:spPr bwMode="auto">
          <a:xfrm>
            <a:off x="2286000" y="590550"/>
            <a:ext cx="4038494" cy="1238234"/>
          </a:xfrm>
          <a:prstGeom prst="rect">
            <a:avLst/>
          </a:prstGeom>
        </p:spPr>
        <p:txBody>
          <a:bodyPr wrap="none" lIns="91432" tIns="45716" rIns="91432" bIns="45716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600" b="1" kern="1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cs typeface="Arial"/>
              </a:rPr>
              <a:t>Dặn</a:t>
            </a:r>
            <a:r>
              <a:rPr lang="en-US" sz="16600" b="1" kern="1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cs typeface="Arial"/>
              </a:rPr>
              <a:t> </a:t>
            </a:r>
            <a:r>
              <a:rPr lang="en-US" sz="16600" b="1" kern="1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cs typeface="Arial"/>
              </a:rPr>
              <a:t>dò</a:t>
            </a:r>
            <a:endParaRPr lang="en-US" sz="16600" b="1" kern="1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5000" y="2114550"/>
            <a:ext cx="52959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Hoàn thành bài tập đầy đủ vào vở</a:t>
            </a:r>
            <a:endParaRPr lang="en-US" sz="26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5000" y="2603016"/>
            <a:ext cx="52959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6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Xem lại bài học</a:t>
            </a:r>
            <a:endParaRPr lang="en-US" sz="26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4999" y="3091482"/>
            <a:ext cx="52959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6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Chuẩn bị bài mới </a:t>
            </a:r>
            <a:endParaRPr lang="en-US" sz="260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2321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2AB8A841-494C-4C05-B559-B83B93E270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84" y="-3742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69536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04791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14603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94941" y="2688221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15" name="bang a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604749" y="3821222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604749" y="446866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25" name="dap an a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829507" y="3867117"/>
            <a:ext cx="3487814" cy="438580"/>
          </a:xfrm>
          <a:prstGeom prst="rect">
            <a:avLst/>
          </a:prstGeom>
          <a:noFill/>
        </p:spPr>
        <p:txBody>
          <a:bodyPr wrap="square" lIns="68573" tIns="34289" rIns="68573" bIns="34289" rtlCol="0">
            <a:spAutoFit/>
          </a:bodyPr>
          <a:lstStyle/>
          <a:p>
            <a:pPr marL="257144" indent="-257144" defTabSz="685715">
              <a:buClr>
                <a:prstClr val="white"/>
              </a:buClr>
              <a:buFont typeface="Wingdings" panose="05000000000000000000" pitchFamily="2" charset="2"/>
              <a:buChar char=""/>
            </a:pPr>
            <a:r>
              <a:rPr lang="en-US" sz="2400" dirty="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2400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57</a:t>
            </a:r>
          </a:p>
        </p:txBody>
      </p:sp>
      <p:sp>
        <p:nvSpPr>
          <p:cNvPr id="27" name="dap an c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829507" y="4514565"/>
            <a:ext cx="3487814" cy="438580"/>
          </a:xfrm>
          <a:prstGeom prst="rect">
            <a:avLst/>
          </a:prstGeom>
          <a:noFill/>
        </p:spPr>
        <p:txBody>
          <a:bodyPr wrap="square" lIns="68573" tIns="34289" rIns="68573" bIns="34289" rtlCol="0">
            <a:spAutoFit/>
          </a:bodyPr>
          <a:lstStyle/>
          <a:p>
            <a:pPr marL="257144" indent="-257144" defTabSz="685715">
              <a:buClr>
                <a:prstClr val="white"/>
              </a:buClr>
              <a:buFont typeface="Wingdings" panose="05000000000000000000" pitchFamily="2" charset="2"/>
              <a:buChar char="w"/>
            </a:pPr>
            <a:r>
              <a:rPr lang="en-US" sz="2400" dirty="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2400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257</a:t>
            </a:r>
          </a:p>
        </p:txBody>
      </p:sp>
      <p:sp>
        <p:nvSpPr>
          <p:cNvPr id="31" name="bang b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4601922" y="3821222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4601922" y="446866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33" name="dap an b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4826680" y="3867117"/>
            <a:ext cx="3487814" cy="438580"/>
          </a:xfrm>
          <a:prstGeom prst="rect">
            <a:avLst/>
          </a:prstGeom>
          <a:noFill/>
        </p:spPr>
        <p:txBody>
          <a:bodyPr wrap="square" lIns="68573" tIns="34289" rIns="68573" bIns="34289" rtlCol="0">
            <a:spAutoFit/>
          </a:bodyPr>
          <a:lstStyle/>
          <a:p>
            <a:pPr marL="257144" indent="-257144" defTabSz="685715">
              <a:buClr>
                <a:prstClr val="white"/>
              </a:buClr>
              <a:buFont typeface="Wingdings" panose="05000000000000000000" pitchFamily="2" charset="2"/>
              <a:buChar char="w"/>
            </a:pPr>
            <a:r>
              <a:rPr lang="en-US" sz="2400" dirty="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2400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157</a:t>
            </a:r>
          </a:p>
        </p:txBody>
      </p:sp>
      <p:sp>
        <p:nvSpPr>
          <p:cNvPr id="34" name="dap an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4826680" y="4514565"/>
            <a:ext cx="3487814" cy="438580"/>
          </a:xfrm>
          <a:prstGeom prst="rect">
            <a:avLst/>
          </a:prstGeom>
          <a:noFill/>
        </p:spPr>
        <p:txBody>
          <a:bodyPr wrap="square" lIns="68573" tIns="34289" rIns="68573" bIns="34289" rtlCol="0">
            <a:spAutoFit/>
          </a:bodyPr>
          <a:lstStyle/>
          <a:p>
            <a:pPr marL="257144" indent="-257144" defTabSz="685715">
              <a:buClr>
                <a:prstClr val="white"/>
              </a:buClr>
              <a:buFont typeface="Wingdings" panose="05000000000000000000" pitchFamily="2" charset="2"/>
              <a:buChar char="w"/>
            </a:pPr>
            <a:r>
              <a:rPr lang="en-US" sz="2400" dirty="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 sz="2400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75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44001" y="647896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52179" y="1555618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52179" y="1972810"/>
            <a:ext cx="365522" cy="36552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990714" y="2948275"/>
            <a:ext cx="7377973" cy="461657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Câu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1: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Giá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trị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của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biểu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thức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157 – a,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với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a = 100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là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394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9" descr="Cartoon Blue Sky Background, Sky, Cloud, Cartoon Sky Background Image for  Free Downloa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6811" y="663179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Hexagon 7"/>
          <p:cNvSpPr/>
          <p:nvPr/>
        </p:nvSpPr>
        <p:spPr>
          <a:xfrm>
            <a:off x="0" y="1034653"/>
            <a:ext cx="2895600" cy="1918097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867" b="1" smtClean="0">
                <a:latin typeface="Times New Roman" pitchFamily="18" charset="0"/>
                <a:cs typeface="Times New Roman" pitchFamily="18" charset="0"/>
              </a:rPr>
              <a:t>Chào</a:t>
            </a:r>
            <a:endParaRPr lang="en-US" sz="5867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Hexagon 8"/>
          <p:cNvSpPr/>
          <p:nvPr/>
        </p:nvSpPr>
        <p:spPr>
          <a:xfrm>
            <a:off x="1853946" y="148591"/>
            <a:ext cx="2641854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867" b="1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Tạm</a:t>
            </a:r>
            <a:endParaRPr lang="en-US" sz="5867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Hexagon 9"/>
          <p:cNvSpPr/>
          <p:nvPr/>
        </p:nvSpPr>
        <p:spPr>
          <a:xfrm>
            <a:off x="5486401" y="1885950"/>
            <a:ext cx="2150939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867" b="1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5867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867" b="1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em</a:t>
            </a:r>
            <a:endParaRPr lang="en-US" sz="5867" b="1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Hexagon 12"/>
          <p:cNvSpPr/>
          <p:nvPr/>
        </p:nvSpPr>
        <p:spPr>
          <a:xfrm>
            <a:off x="3810000" y="971550"/>
            <a:ext cx="224399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867" b="1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imes New Roman" pitchFamily="18" charset="0"/>
                <a:cs typeface="Times New Roman" pitchFamily="18" charset="0"/>
              </a:rPr>
              <a:t>Biệt</a:t>
            </a:r>
            <a:endParaRPr lang="en-US" sz="5867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1" y="2800350"/>
            <a:ext cx="1987153" cy="199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34294F01-75A2-47C6-8975-F699C21E23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84" y="-3742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69536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04791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14603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94941" y="2688221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038709" y="2895150"/>
            <a:ext cx="7037773" cy="438580"/>
          </a:xfrm>
          <a:prstGeom prst="rect">
            <a:avLst/>
          </a:prstGeom>
          <a:noFill/>
        </p:spPr>
        <p:txBody>
          <a:bodyPr wrap="square" lIns="68573" tIns="34289" rIns="68573" bIns="34289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solidFill>
                  <a:prstClr val="white"/>
                </a:solidFill>
              </a:rPr>
              <a:t>Câu</a:t>
            </a:r>
            <a:r>
              <a:rPr lang="en-US" sz="2400" dirty="0">
                <a:solidFill>
                  <a:prstClr val="white"/>
                </a:solidFill>
              </a:rPr>
              <a:t> 2 :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Giá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trị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của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biểu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thức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250 + m,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với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m = 50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là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:</a:t>
            </a:r>
          </a:p>
        </p:txBody>
      </p:sp>
      <p:sp>
        <p:nvSpPr>
          <p:cNvPr id="15" name="bang b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4601922" y="382543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604749" y="446866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25" name="cau hoi b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4970284" y="3871335"/>
            <a:ext cx="3487814" cy="438580"/>
          </a:xfrm>
          <a:prstGeom prst="rect">
            <a:avLst/>
          </a:prstGeom>
          <a:noFill/>
        </p:spPr>
        <p:txBody>
          <a:bodyPr wrap="square" lIns="68573" tIns="34289" rIns="68573" bIns="34289" rtlCol="0">
            <a:spAutoFit/>
          </a:bodyPr>
          <a:lstStyle/>
          <a:p>
            <a:pPr marL="257144" indent="-257144" defTabSz="68571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400" dirty="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2400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300</a:t>
            </a:r>
          </a:p>
        </p:txBody>
      </p:sp>
      <p:sp>
        <p:nvSpPr>
          <p:cNvPr id="27" name="cau hoi c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1116718" y="4514565"/>
            <a:ext cx="3487814" cy="438580"/>
          </a:xfrm>
          <a:prstGeom prst="rect">
            <a:avLst/>
          </a:prstGeom>
          <a:noFill/>
        </p:spPr>
        <p:txBody>
          <a:bodyPr wrap="square" lIns="68573" tIns="34289" rIns="68573" bIns="34289" rtlCol="0">
            <a:spAutoFit/>
          </a:bodyPr>
          <a:lstStyle/>
          <a:p>
            <a:pPr marL="257144" indent="-257144" defTabSz="68571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400" dirty="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2400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50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04749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4601922" y="446866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973111" y="3867117"/>
            <a:ext cx="3487814" cy="438580"/>
          </a:xfrm>
          <a:prstGeom prst="rect">
            <a:avLst/>
          </a:prstGeom>
          <a:noFill/>
        </p:spPr>
        <p:txBody>
          <a:bodyPr wrap="square" lIns="68573" tIns="34289" rIns="68573" bIns="34289" rtlCol="0">
            <a:spAutoFit/>
          </a:bodyPr>
          <a:lstStyle/>
          <a:p>
            <a:pPr marL="257144" indent="-257144" defTabSz="68571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400" dirty="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2400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200</a:t>
            </a: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4970284" y="4514565"/>
            <a:ext cx="3487814" cy="438580"/>
          </a:xfrm>
          <a:prstGeom prst="rect">
            <a:avLst/>
          </a:prstGeom>
          <a:noFill/>
        </p:spPr>
        <p:txBody>
          <a:bodyPr wrap="square" lIns="68573" tIns="34289" rIns="68573" bIns="34289" rtlCol="0">
            <a:spAutoFit/>
          </a:bodyPr>
          <a:lstStyle/>
          <a:p>
            <a:pPr marL="257144" indent="-257144" defTabSz="68571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400" dirty="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 sz="2400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350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44001" y="647896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52179" y="1555618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52179" y="1972810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27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C975AF1-8BB4-444D-993E-F98C38C51C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84" y="-3742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69536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04791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14603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94941" y="2688221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1021921" y="2926743"/>
            <a:ext cx="7037773" cy="438580"/>
          </a:xfrm>
          <a:prstGeom prst="rect">
            <a:avLst/>
          </a:prstGeom>
          <a:noFill/>
        </p:spPr>
        <p:txBody>
          <a:bodyPr wrap="square" lIns="68573" tIns="34289" rIns="68573" bIns="34289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solidFill>
                  <a:prstClr val="white"/>
                </a:solidFill>
              </a:rPr>
              <a:t>Câu</a:t>
            </a:r>
            <a:r>
              <a:rPr lang="en-US" sz="2400" dirty="0">
                <a:solidFill>
                  <a:prstClr val="white"/>
                </a:solidFill>
              </a:rPr>
              <a:t> 3: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Giá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trị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của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biểu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thức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30 + 3 x b,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với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b = 5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là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:</a:t>
            </a:r>
          </a:p>
        </p:txBody>
      </p:sp>
      <p:sp>
        <p:nvSpPr>
          <p:cNvPr id="15" name="bang c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603459" y="4470969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4601922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25" name="cau hoi c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828214" y="4495308"/>
            <a:ext cx="3487814" cy="438580"/>
          </a:xfrm>
          <a:prstGeom prst="rect">
            <a:avLst/>
          </a:prstGeom>
          <a:noFill/>
        </p:spPr>
        <p:txBody>
          <a:bodyPr wrap="square" lIns="68573" tIns="34289" rIns="68573" bIns="34289" rtlCol="0">
            <a:spAutoFit/>
          </a:bodyPr>
          <a:lstStyle/>
          <a:p>
            <a:pPr marL="257144" indent="-257144" defTabSz="68571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400" dirty="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2400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45</a:t>
            </a: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4826680" y="3845559"/>
            <a:ext cx="3487814" cy="438580"/>
          </a:xfrm>
          <a:prstGeom prst="rect">
            <a:avLst/>
          </a:prstGeom>
          <a:noFill/>
        </p:spPr>
        <p:txBody>
          <a:bodyPr wrap="square" lIns="68573" tIns="34289" rIns="68573" bIns="34289" rtlCol="0">
            <a:spAutoFit/>
          </a:bodyPr>
          <a:lstStyle/>
          <a:p>
            <a:pPr marL="257144" indent="-257144" defTabSz="68571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400" dirty="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2400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33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04749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4601922" y="4468668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829507" y="3845559"/>
            <a:ext cx="3487814" cy="438580"/>
          </a:xfrm>
          <a:prstGeom prst="rect">
            <a:avLst/>
          </a:prstGeom>
          <a:noFill/>
        </p:spPr>
        <p:txBody>
          <a:bodyPr wrap="square" lIns="68573" tIns="34289" rIns="68573" bIns="34289" rtlCol="0">
            <a:spAutoFit/>
          </a:bodyPr>
          <a:lstStyle/>
          <a:p>
            <a:pPr marL="257144" indent="-257144" defTabSz="68571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400" dirty="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2400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165</a:t>
            </a:r>
          </a:p>
        </p:txBody>
      </p:sp>
      <p:sp>
        <p:nvSpPr>
          <p:cNvPr id="34" name="cau hoi d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4826680" y="4493007"/>
            <a:ext cx="3487814" cy="438580"/>
          </a:xfrm>
          <a:prstGeom prst="rect">
            <a:avLst/>
          </a:prstGeom>
          <a:noFill/>
        </p:spPr>
        <p:txBody>
          <a:bodyPr wrap="square" lIns="68573" tIns="34289" rIns="68573" bIns="34289" rtlCol="0">
            <a:spAutoFit/>
          </a:bodyPr>
          <a:lstStyle/>
          <a:p>
            <a:pPr marL="257144" indent="-257144" defTabSz="68571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400" dirty="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 sz="2400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38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44001" y="647896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52179" y="1555618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52179" y="1972810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80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9C01B56-DA3A-41A9-AE57-D9F13F2E19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84" y="-37420"/>
            <a:ext cx="2601031" cy="260103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7B0FE9C-F303-49FF-B30D-C4457E06642A}"/>
              </a:ext>
            </a:extLst>
          </p:cNvPr>
          <p:cNvCxnSpPr/>
          <p:nvPr/>
        </p:nvCxnSpPr>
        <p:spPr>
          <a:xfrm>
            <a:off x="0" y="4695360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2F7D700C-B032-496C-9680-57633EB31182}"/>
              </a:ext>
            </a:extLst>
          </p:cNvPr>
          <p:cNvCxnSpPr/>
          <p:nvPr/>
        </p:nvCxnSpPr>
        <p:spPr>
          <a:xfrm>
            <a:off x="0" y="4047914"/>
            <a:ext cx="9144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B4199134-2609-4E66-A329-2863BCCC5133}"/>
              </a:ext>
            </a:extLst>
          </p:cNvPr>
          <p:cNvCxnSpPr/>
          <p:nvPr/>
        </p:nvCxnSpPr>
        <p:spPr>
          <a:xfrm>
            <a:off x="0" y="3146032"/>
            <a:ext cx="9144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2254BD6F-C222-4EBF-A18A-FDA724EC8AEA}"/>
              </a:ext>
            </a:extLst>
          </p:cNvPr>
          <p:cNvSpPr/>
          <p:nvPr/>
        </p:nvSpPr>
        <p:spPr>
          <a:xfrm flipH="1">
            <a:off x="494941" y="2688221"/>
            <a:ext cx="8154143" cy="938951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605F6AC-8356-4661-B6A4-309609CF4CCF}"/>
              </a:ext>
            </a:extLst>
          </p:cNvPr>
          <p:cNvSpPr txBox="1"/>
          <p:nvPr/>
        </p:nvSpPr>
        <p:spPr>
          <a:xfrm>
            <a:off x="762117" y="2971350"/>
            <a:ext cx="7552395" cy="438580"/>
          </a:xfrm>
          <a:prstGeom prst="rect">
            <a:avLst/>
          </a:prstGeom>
          <a:noFill/>
        </p:spPr>
        <p:txBody>
          <a:bodyPr wrap="square" lIns="68573" tIns="34289" rIns="68573" bIns="34289" rtlCol="0">
            <a:spAutoFit/>
          </a:bodyPr>
          <a:lstStyle/>
          <a:p>
            <a:pPr defTabSz="685715">
              <a:defRPr/>
            </a:pPr>
            <a:r>
              <a:rPr lang="en-US" sz="2400" dirty="0" err="1">
                <a:solidFill>
                  <a:prstClr val="white"/>
                </a:solidFill>
              </a:rPr>
              <a:t>Câu</a:t>
            </a:r>
            <a:r>
              <a:rPr lang="en-US" sz="2400" dirty="0">
                <a:solidFill>
                  <a:prstClr val="white"/>
                </a:solidFill>
              </a:rPr>
              <a:t> 4 :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Giá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trị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của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biểu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thức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( 92 – c) + 81,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với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 a = 4 </a:t>
            </a:r>
            <a:r>
              <a:rPr lang="en-US" sz="2400" dirty="0" err="1">
                <a:solidFill>
                  <a:prstClr val="white"/>
                </a:solidFill>
                <a:latin typeface="Arial" charset="0"/>
              </a:rPr>
              <a:t>là</a:t>
            </a:r>
            <a:r>
              <a:rPr lang="en-US" sz="2400" dirty="0">
                <a:solidFill>
                  <a:prstClr val="white"/>
                </a:solidFill>
                <a:latin typeface="Arial" charset="0"/>
              </a:rPr>
              <a:t>:</a:t>
            </a:r>
          </a:p>
        </p:txBody>
      </p:sp>
      <p:sp>
        <p:nvSpPr>
          <p:cNvPr id="15" name="bang d">
            <a:extLst>
              <a:ext uri="{FF2B5EF4-FFF2-40B4-BE49-F238E27FC236}">
                <a16:creationId xmlns:a16="http://schemas.microsoft.com/office/drawing/2014/main" xmlns="" id="{D0E6AFB4-275F-4728-9A13-27E00F9EA3A2}"/>
              </a:ext>
            </a:extLst>
          </p:cNvPr>
          <p:cNvSpPr/>
          <p:nvPr/>
        </p:nvSpPr>
        <p:spPr>
          <a:xfrm flipH="1">
            <a:off x="4601922" y="446866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marL="214288" indent="-214288" algn="ctr" defTabSz="68571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endParaRPr lang="en-US" sz="2800">
              <a:solidFill>
                <a:prstClr val="white"/>
              </a:solidFill>
            </a:endParaRPr>
          </a:p>
        </p:txBody>
      </p:sp>
      <p:sp>
        <p:nvSpPr>
          <p:cNvPr id="16" name="bang b">
            <a:extLst>
              <a:ext uri="{FF2B5EF4-FFF2-40B4-BE49-F238E27FC236}">
                <a16:creationId xmlns:a16="http://schemas.microsoft.com/office/drawing/2014/main" xmlns="" id="{CA2E0476-BE10-4768-BE1B-A9C0072703C2}"/>
              </a:ext>
            </a:extLst>
          </p:cNvPr>
          <p:cNvSpPr/>
          <p:nvPr/>
        </p:nvSpPr>
        <p:spPr>
          <a:xfrm flipH="1">
            <a:off x="4601922" y="3821220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marL="214288" indent="-214288" algn="ctr" defTabSz="68571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25" name="cau hoi d">
            <a:extLst>
              <a:ext uri="{FF2B5EF4-FFF2-40B4-BE49-F238E27FC236}">
                <a16:creationId xmlns:a16="http://schemas.microsoft.com/office/drawing/2014/main" xmlns="" id="{9897B1B9-EB78-41AF-AC33-1E8F7714B11F}"/>
              </a:ext>
            </a:extLst>
          </p:cNvPr>
          <p:cNvSpPr txBox="1"/>
          <p:nvPr/>
        </p:nvSpPr>
        <p:spPr>
          <a:xfrm>
            <a:off x="4826680" y="4545324"/>
            <a:ext cx="3487814" cy="500135"/>
          </a:xfrm>
          <a:prstGeom prst="rect">
            <a:avLst/>
          </a:prstGeom>
          <a:noFill/>
        </p:spPr>
        <p:txBody>
          <a:bodyPr wrap="square" lIns="68573" tIns="34289" rIns="68573" bIns="34289" rtlCol="0">
            <a:spAutoFit/>
          </a:bodyPr>
          <a:lstStyle/>
          <a:p>
            <a:pPr marL="257144" indent="-257144" defTabSz="68571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800" dirty="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r>
              <a:rPr lang="en-US" sz="2800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169</a:t>
            </a:r>
          </a:p>
        </p:txBody>
      </p:sp>
      <p:sp>
        <p:nvSpPr>
          <p:cNvPr id="27" name="cau hoi b">
            <a:extLst>
              <a:ext uri="{FF2B5EF4-FFF2-40B4-BE49-F238E27FC236}">
                <a16:creationId xmlns:a16="http://schemas.microsoft.com/office/drawing/2014/main" xmlns="" id="{D96707EC-5A82-4050-B897-6DBAB63AC957}"/>
              </a:ext>
            </a:extLst>
          </p:cNvPr>
          <p:cNvSpPr txBox="1"/>
          <p:nvPr/>
        </p:nvSpPr>
        <p:spPr>
          <a:xfrm>
            <a:off x="4826680" y="3897877"/>
            <a:ext cx="3487814" cy="500135"/>
          </a:xfrm>
          <a:prstGeom prst="rect">
            <a:avLst/>
          </a:prstGeom>
          <a:noFill/>
        </p:spPr>
        <p:txBody>
          <a:bodyPr wrap="square" lIns="68573" tIns="34289" rIns="68573" bIns="34289" rtlCol="0">
            <a:spAutoFit/>
          </a:bodyPr>
          <a:lstStyle/>
          <a:p>
            <a:pPr marL="257144" indent="-257144" defTabSz="68571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800" dirty="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lang="en-US" sz="2800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196</a:t>
            </a:r>
          </a:p>
        </p:txBody>
      </p:sp>
      <p:sp>
        <p:nvSpPr>
          <p:cNvPr id="31" name="bang a">
            <a:extLst>
              <a:ext uri="{FF2B5EF4-FFF2-40B4-BE49-F238E27FC236}">
                <a16:creationId xmlns:a16="http://schemas.microsoft.com/office/drawing/2014/main" xmlns="" id="{8DD63B39-09F3-4F04-83CD-408FC7619A90}"/>
              </a:ext>
            </a:extLst>
          </p:cNvPr>
          <p:cNvSpPr/>
          <p:nvPr/>
        </p:nvSpPr>
        <p:spPr>
          <a:xfrm flipH="1">
            <a:off x="604749" y="3821221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32" name="bang c">
            <a:extLst>
              <a:ext uri="{FF2B5EF4-FFF2-40B4-BE49-F238E27FC236}">
                <a16:creationId xmlns:a16="http://schemas.microsoft.com/office/drawing/2014/main" xmlns="" id="{A6F11D1C-4D08-4BAF-9A3D-4AC673B9036B}"/>
              </a:ext>
            </a:extLst>
          </p:cNvPr>
          <p:cNvSpPr/>
          <p:nvPr/>
        </p:nvSpPr>
        <p:spPr>
          <a:xfrm flipH="1">
            <a:off x="604749" y="4468667"/>
            <a:ext cx="3937330" cy="45338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33" name="cau hoi a">
            <a:extLst>
              <a:ext uri="{FF2B5EF4-FFF2-40B4-BE49-F238E27FC236}">
                <a16:creationId xmlns:a16="http://schemas.microsoft.com/office/drawing/2014/main" xmlns="" id="{9B5DABB8-849A-4D2D-930C-9CA07BFC5BDE}"/>
              </a:ext>
            </a:extLst>
          </p:cNvPr>
          <p:cNvSpPr txBox="1"/>
          <p:nvPr/>
        </p:nvSpPr>
        <p:spPr>
          <a:xfrm>
            <a:off x="829507" y="3897877"/>
            <a:ext cx="3487814" cy="500135"/>
          </a:xfrm>
          <a:prstGeom prst="rect">
            <a:avLst/>
          </a:prstGeom>
          <a:noFill/>
        </p:spPr>
        <p:txBody>
          <a:bodyPr wrap="square" lIns="68573" tIns="34289" rIns="68573" bIns="34289" rtlCol="0">
            <a:spAutoFit/>
          </a:bodyPr>
          <a:lstStyle/>
          <a:p>
            <a:pPr marL="257144" indent="-257144" defTabSz="68571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800" dirty="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2800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173</a:t>
            </a:r>
          </a:p>
        </p:txBody>
      </p:sp>
      <p:sp>
        <p:nvSpPr>
          <p:cNvPr id="34" name="cau hoi c">
            <a:extLst>
              <a:ext uri="{FF2B5EF4-FFF2-40B4-BE49-F238E27FC236}">
                <a16:creationId xmlns:a16="http://schemas.microsoft.com/office/drawing/2014/main" xmlns="" id="{42A746A3-96B8-42A5-8EFA-A104DB6B2F69}"/>
              </a:ext>
            </a:extLst>
          </p:cNvPr>
          <p:cNvSpPr txBox="1"/>
          <p:nvPr/>
        </p:nvSpPr>
        <p:spPr>
          <a:xfrm>
            <a:off x="829507" y="4545324"/>
            <a:ext cx="3487814" cy="500135"/>
          </a:xfrm>
          <a:prstGeom prst="rect">
            <a:avLst/>
          </a:prstGeom>
          <a:noFill/>
        </p:spPr>
        <p:txBody>
          <a:bodyPr wrap="square" lIns="68573" tIns="34289" rIns="68573" bIns="34289" rtlCol="0">
            <a:spAutoFit/>
          </a:bodyPr>
          <a:lstStyle/>
          <a:p>
            <a:pPr marL="257144" indent="-257144" defTabSz="685715">
              <a:buClr>
                <a:prstClr val="white"/>
              </a:buClr>
              <a:buFont typeface="Wingdings" panose="05000000000000000000" pitchFamily="2" charset="2"/>
              <a:buChar char="w"/>
              <a:defRPr/>
            </a:pPr>
            <a:r>
              <a:rPr lang="en-US" sz="2800" dirty="0">
                <a:solidFill>
                  <a:srgbClr val="FFC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lang="en-US" sz="2800" dirty="0">
                <a:solidFill>
                  <a:prstClr val="white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137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:a16="http://schemas.microsoft.com/office/drawing/2014/main" xmlns="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44001" y="647896"/>
            <a:ext cx="365522" cy="365522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:a16="http://schemas.microsoft.com/office/drawing/2014/main" xmlns="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44001" y="1109020"/>
            <a:ext cx="365522" cy="365522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:a16="http://schemas.microsoft.com/office/drawing/2014/main" xmlns="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52179" y="1555618"/>
            <a:ext cx="365522" cy="365522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:a16="http://schemas.microsoft.com/office/drawing/2014/main" xmlns="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9152179" y="1972810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11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4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2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6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7B08642-3A1B-40B6-B2C3-F3FE0FBD0E92}"/>
              </a:ext>
            </a:extLst>
          </p:cNvPr>
          <p:cNvSpPr txBox="1"/>
          <p:nvPr/>
        </p:nvSpPr>
        <p:spPr>
          <a:xfrm>
            <a:off x="10633" y="438150"/>
            <a:ext cx="91333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>
                <a:latin typeface="HP001 4 hàng" panose="020B0603050302020204" pitchFamily="34" charset="0"/>
                <a:cs typeface="Times New Roman" panose="02020603050405020304" pitchFamily="18" charset="0"/>
              </a:rPr>
              <a:t>Thứ hai ngày 25 tháng 8 năm 2021</a:t>
            </a:r>
          </a:p>
          <a:p>
            <a:pPr algn="ctr">
              <a:lnSpc>
                <a:spcPct val="150000"/>
              </a:lnSpc>
            </a:pPr>
            <a:r>
              <a:rPr lang="en-US" sz="3200" b="1" u="sng" smtClean="0">
                <a:latin typeface="HP001 4 hàng" panose="020B0603050302020204" pitchFamily="34" charset="0"/>
                <a:cs typeface="Times New Roman" panose="02020603050405020304" pitchFamily="18" charset="0"/>
              </a:rPr>
              <a:t>Toán</a:t>
            </a:r>
            <a:endParaRPr lang="en-US" sz="3200" b="1" u="sng">
              <a:latin typeface="HP001 4 hàng" panose="020B06030503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u="sng">
                <a:latin typeface="HP001 4 hàng" panose="020B0603050302020204" pitchFamily="34" charset="0"/>
                <a:cs typeface="Times New Roman" panose="02020603050405020304" pitchFamily="18" charset="0"/>
              </a:rPr>
              <a:t>Bài: </a:t>
            </a:r>
            <a:r>
              <a:rPr lang="en-US" sz="3200" b="1" smtClean="0">
                <a:latin typeface="HP001 4 hàng" panose="020B0603050302020204" pitchFamily="34" charset="0"/>
                <a:cs typeface="Times New Roman" panose="02020603050405020304" pitchFamily="18" charset="0"/>
              </a:rPr>
              <a:t>Các số có sáu chữ số</a:t>
            </a:r>
            <a:endParaRPr lang="en-US" sz="3200" b="1"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374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Rounded Rectangle 160"/>
          <p:cNvSpPr/>
          <p:nvPr/>
        </p:nvSpPr>
        <p:spPr bwMode="auto">
          <a:xfrm>
            <a:off x="468313" y="323850"/>
            <a:ext cx="8191500" cy="365522"/>
          </a:xfrm>
          <a:prstGeom prst="roundRect">
            <a:avLst/>
          </a:prstGeom>
          <a:solidFill>
            <a:srgbClr val="FFFFCC"/>
          </a:solidFill>
          <a:ln w="9525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1432" tIns="45716" rIns="91432" bIns="45716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>
                  <a:lumMod val="95000"/>
                  <a:lumOff val="5000"/>
                </a:srgbClr>
              </a:solidFill>
            </a:endParaRPr>
          </a:p>
        </p:txBody>
      </p:sp>
      <p:sp>
        <p:nvSpPr>
          <p:cNvPr id="35" name="Rectangle 34" descr="B32"/>
          <p:cNvSpPr>
            <a:spLocks noChangeArrowheads="1" noChangeShapeType="1" noTextEdit="1"/>
          </p:cNvSpPr>
          <p:nvPr/>
        </p:nvSpPr>
        <p:spPr bwMode="auto">
          <a:xfrm>
            <a:off x="514350" y="1109663"/>
            <a:ext cx="5086350" cy="514350"/>
          </a:xfrm>
          <a:prstGeom prst="rect">
            <a:avLst/>
          </a:prstGeom>
        </p:spPr>
        <p:txBody>
          <a:bodyPr wrap="none" lIns="91432" tIns="45716" rIns="91432" bIns="45716" fromWordArt="1">
            <a:prstTxWarp prst="textPlain">
              <a:avLst>
                <a:gd name="adj" fmla="val 50000"/>
              </a:avLst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b="1" kern="10">
              <a:ln w="28575">
                <a:solidFill>
                  <a:srgbClr val="800000"/>
                </a:solidFill>
                <a:round/>
                <a:headEnd/>
                <a:tailEnd/>
              </a:ln>
              <a:blipFill dpi="0" rotWithShape="1">
                <a:blip r:embed="rId2"/>
                <a:srcRect/>
                <a:stretch>
                  <a:fillRect/>
                </a:stretch>
              </a:blipFill>
              <a:effectLst>
                <a:outerShdw dist="107763" dir="18900000" algn="ctr" rotWithShape="0">
                  <a:srgbClr val="868686">
                    <a:alpha val="50000"/>
                  </a:srgbClr>
                </a:outerShdw>
              </a:effectLst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3400" y="342913"/>
            <a:ext cx="3886200" cy="461657"/>
          </a:xfrm>
          <a:prstGeom prst="rect">
            <a:avLst/>
          </a:prstGeom>
          <a:noFill/>
        </p:spPr>
        <p:txBody>
          <a:bodyPr lIns="91432" tIns="45716" rIns="91432" bIns="45716">
            <a:spAutoFit/>
          </a:bodyPr>
          <a:lstStyle/>
          <a:p>
            <a:pPr marL="514301" indent="-514301" algn="just" fontAlgn="base">
              <a:spcBef>
                <a:spcPct val="0"/>
              </a:spcBef>
              <a:spcAft>
                <a:spcPct val="0"/>
              </a:spcAft>
              <a:buFontTx/>
              <a:buAutoNum type="alphaLcParenR"/>
              <a:defRPr/>
            </a:pPr>
            <a:r>
              <a:rPr lang="en-US" sz="2400" b="1">
                <a:solidFill>
                  <a:srgbClr val="000000">
                    <a:lumMod val="95000"/>
                    <a:lumOff val="5000"/>
                  </a:srgbClr>
                </a:solidFill>
                <a:cs typeface="Arial" pitchFamily="34" charset="0"/>
              </a:rPr>
              <a:t>Đơn vị - Chục- Trăm</a:t>
            </a: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1578710" y="1298988"/>
            <a:ext cx="249238" cy="188119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/>
              </a:solidFill>
            </a:endParaRPr>
          </a:p>
        </p:txBody>
      </p:sp>
      <p:grpSp>
        <p:nvGrpSpPr>
          <p:cNvPr id="13" name="Group 8732"/>
          <p:cNvGrpSpPr>
            <a:grpSpLocks/>
          </p:cNvGrpSpPr>
          <p:nvPr/>
        </p:nvGrpSpPr>
        <p:grpSpPr bwMode="auto">
          <a:xfrm>
            <a:off x="3119459" y="1271604"/>
            <a:ext cx="2160587" cy="839392"/>
            <a:chOff x="1519" y="2251"/>
            <a:chExt cx="1361" cy="705"/>
          </a:xfrm>
        </p:grpSpPr>
        <p:sp>
          <p:nvSpPr>
            <p:cNvPr id="14" name="Text Box 8603"/>
            <p:cNvSpPr txBox="1">
              <a:spLocks noChangeArrowheads="1"/>
            </p:cNvSpPr>
            <p:nvPr/>
          </p:nvSpPr>
          <p:spPr bwMode="auto">
            <a:xfrm>
              <a:off x="1701" y="2568"/>
              <a:ext cx="771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400" b="1">
                  <a:solidFill>
                    <a:srgbClr val="000000"/>
                  </a:solidFill>
                </a:rPr>
                <a:t>1 chục</a:t>
              </a:r>
            </a:p>
          </p:txBody>
        </p:sp>
        <p:grpSp>
          <p:nvGrpSpPr>
            <p:cNvPr id="6269" name="Group 8618"/>
            <p:cNvGrpSpPr>
              <a:grpSpLocks/>
            </p:cNvGrpSpPr>
            <p:nvPr/>
          </p:nvGrpSpPr>
          <p:grpSpPr bwMode="auto">
            <a:xfrm>
              <a:off x="1519" y="2251"/>
              <a:ext cx="1361" cy="181"/>
              <a:chOff x="1474" y="2704"/>
              <a:chExt cx="1406" cy="181"/>
            </a:xfrm>
          </p:grpSpPr>
          <p:sp>
            <p:nvSpPr>
              <p:cNvPr id="16" name="AutoShape 7"/>
              <p:cNvSpPr>
                <a:spLocks noChangeArrowheads="1"/>
              </p:cNvSpPr>
              <p:nvPr/>
            </p:nvSpPr>
            <p:spPr bwMode="auto">
              <a:xfrm>
                <a:off x="1474" y="2704"/>
                <a:ext cx="181" cy="181"/>
              </a:xfrm>
              <a:prstGeom prst="cube">
                <a:avLst>
                  <a:gd name="adj" fmla="val 25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AutoShape 7"/>
              <p:cNvSpPr>
                <a:spLocks noChangeArrowheads="1"/>
              </p:cNvSpPr>
              <p:nvPr/>
            </p:nvSpPr>
            <p:spPr bwMode="auto">
              <a:xfrm>
                <a:off x="1610" y="2704"/>
                <a:ext cx="181" cy="181"/>
              </a:xfrm>
              <a:prstGeom prst="cube">
                <a:avLst>
                  <a:gd name="adj" fmla="val 25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AutoShape 7"/>
              <p:cNvSpPr>
                <a:spLocks noChangeArrowheads="1"/>
              </p:cNvSpPr>
              <p:nvPr/>
            </p:nvSpPr>
            <p:spPr bwMode="auto">
              <a:xfrm>
                <a:off x="1746" y="2704"/>
                <a:ext cx="182" cy="181"/>
              </a:xfrm>
              <a:prstGeom prst="cube">
                <a:avLst>
                  <a:gd name="adj" fmla="val 25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AutoShape 7"/>
              <p:cNvSpPr>
                <a:spLocks noChangeArrowheads="1"/>
              </p:cNvSpPr>
              <p:nvPr/>
            </p:nvSpPr>
            <p:spPr bwMode="auto">
              <a:xfrm>
                <a:off x="1882" y="2704"/>
                <a:ext cx="181" cy="181"/>
              </a:xfrm>
              <a:prstGeom prst="cube">
                <a:avLst>
                  <a:gd name="adj" fmla="val 25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AutoShape 7"/>
              <p:cNvSpPr>
                <a:spLocks noChangeArrowheads="1"/>
              </p:cNvSpPr>
              <p:nvPr/>
            </p:nvSpPr>
            <p:spPr bwMode="auto">
              <a:xfrm>
                <a:off x="2018" y="2704"/>
                <a:ext cx="181" cy="181"/>
              </a:xfrm>
              <a:prstGeom prst="cube">
                <a:avLst>
                  <a:gd name="adj" fmla="val 25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AutoShape 7"/>
              <p:cNvSpPr>
                <a:spLocks noChangeArrowheads="1"/>
              </p:cNvSpPr>
              <p:nvPr/>
            </p:nvSpPr>
            <p:spPr bwMode="auto">
              <a:xfrm>
                <a:off x="2154" y="2704"/>
                <a:ext cx="181" cy="181"/>
              </a:xfrm>
              <a:prstGeom prst="cube">
                <a:avLst>
                  <a:gd name="adj" fmla="val 25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AutoShape 7"/>
              <p:cNvSpPr>
                <a:spLocks noChangeArrowheads="1"/>
              </p:cNvSpPr>
              <p:nvPr/>
            </p:nvSpPr>
            <p:spPr bwMode="auto">
              <a:xfrm>
                <a:off x="2290" y="2704"/>
                <a:ext cx="181" cy="181"/>
              </a:xfrm>
              <a:prstGeom prst="cube">
                <a:avLst>
                  <a:gd name="adj" fmla="val 25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AutoShape 7"/>
              <p:cNvSpPr>
                <a:spLocks noChangeArrowheads="1"/>
              </p:cNvSpPr>
              <p:nvPr/>
            </p:nvSpPr>
            <p:spPr bwMode="auto">
              <a:xfrm>
                <a:off x="2426" y="2704"/>
                <a:ext cx="181" cy="181"/>
              </a:xfrm>
              <a:prstGeom prst="cube">
                <a:avLst>
                  <a:gd name="adj" fmla="val 25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AutoShape 7"/>
              <p:cNvSpPr>
                <a:spLocks noChangeArrowheads="1"/>
              </p:cNvSpPr>
              <p:nvPr/>
            </p:nvSpPr>
            <p:spPr bwMode="auto">
              <a:xfrm>
                <a:off x="2563" y="2704"/>
                <a:ext cx="181" cy="181"/>
              </a:xfrm>
              <a:prstGeom prst="cube">
                <a:avLst>
                  <a:gd name="adj" fmla="val 25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AutoShape 7"/>
              <p:cNvSpPr>
                <a:spLocks noChangeArrowheads="1"/>
              </p:cNvSpPr>
              <p:nvPr/>
            </p:nvSpPr>
            <p:spPr bwMode="auto">
              <a:xfrm>
                <a:off x="2699" y="2704"/>
                <a:ext cx="181" cy="181"/>
              </a:xfrm>
              <a:prstGeom prst="cube">
                <a:avLst>
                  <a:gd name="adj" fmla="val 25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240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26" name="Group 8733"/>
          <p:cNvGrpSpPr>
            <a:grpSpLocks/>
          </p:cNvGrpSpPr>
          <p:nvPr/>
        </p:nvGrpSpPr>
        <p:grpSpPr bwMode="auto">
          <a:xfrm>
            <a:off x="5678508" y="1028723"/>
            <a:ext cx="2879725" cy="1164433"/>
            <a:chOff x="2744" y="3022"/>
            <a:chExt cx="1814" cy="978"/>
          </a:xfrm>
        </p:grpSpPr>
        <p:sp>
          <p:nvSpPr>
            <p:cNvPr id="27" name="Text Box 8605"/>
            <p:cNvSpPr txBox="1">
              <a:spLocks noChangeArrowheads="1"/>
            </p:cNvSpPr>
            <p:nvPr/>
          </p:nvSpPr>
          <p:spPr bwMode="auto">
            <a:xfrm>
              <a:off x="3107" y="3612"/>
              <a:ext cx="771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400" b="1">
                  <a:solidFill>
                    <a:srgbClr val="000000"/>
                  </a:solidFill>
                </a:rPr>
                <a:t>1 trăm</a:t>
              </a:r>
            </a:p>
          </p:txBody>
        </p:sp>
        <p:grpSp>
          <p:nvGrpSpPr>
            <p:cNvPr id="6157" name="Group 8730"/>
            <p:cNvGrpSpPr>
              <a:grpSpLocks/>
            </p:cNvGrpSpPr>
            <p:nvPr/>
          </p:nvGrpSpPr>
          <p:grpSpPr bwMode="auto">
            <a:xfrm>
              <a:off x="2744" y="3022"/>
              <a:ext cx="1814" cy="589"/>
              <a:chOff x="2835" y="2523"/>
              <a:chExt cx="1814" cy="589"/>
            </a:xfrm>
          </p:grpSpPr>
          <p:grpSp>
            <p:nvGrpSpPr>
              <p:cNvPr id="6158" name="Group 8619"/>
              <p:cNvGrpSpPr>
                <a:grpSpLocks/>
              </p:cNvGrpSpPr>
              <p:nvPr/>
            </p:nvGrpSpPr>
            <p:grpSpPr bwMode="auto">
              <a:xfrm>
                <a:off x="3243" y="2523"/>
                <a:ext cx="1406" cy="181"/>
                <a:chOff x="1474" y="2704"/>
                <a:chExt cx="1406" cy="181"/>
              </a:xfrm>
            </p:grpSpPr>
            <p:sp>
              <p:nvSpPr>
                <p:cNvPr id="130" name="AutoShape 7"/>
                <p:cNvSpPr>
                  <a:spLocks noChangeArrowheads="1"/>
                </p:cNvSpPr>
                <p:nvPr/>
              </p:nvSpPr>
              <p:spPr bwMode="auto">
                <a:xfrm>
                  <a:off x="1474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1" name="AutoShape 7"/>
                <p:cNvSpPr>
                  <a:spLocks noChangeArrowheads="1"/>
                </p:cNvSpPr>
                <p:nvPr/>
              </p:nvSpPr>
              <p:spPr bwMode="auto">
                <a:xfrm>
                  <a:off x="1610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2" name="AutoShape 7"/>
                <p:cNvSpPr>
                  <a:spLocks noChangeArrowheads="1"/>
                </p:cNvSpPr>
                <p:nvPr/>
              </p:nvSpPr>
              <p:spPr bwMode="auto">
                <a:xfrm>
                  <a:off x="1746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3" name="AutoShape 7"/>
                <p:cNvSpPr>
                  <a:spLocks noChangeArrowheads="1"/>
                </p:cNvSpPr>
                <p:nvPr/>
              </p:nvSpPr>
              <p:spPr bwMode="auto">
                <a:xfrm>
                  <a:off x="1882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4" name="AutoShape 7"/>
                <p:cNvSpPr>
                  <a:spLocks noChangeArrowheads="1"/>
                </p:cNvSpPr>
                <p:nvPr/>
              </p:nvSpPr>
              <p:spPr bwMode="auto">
                <a:xfrm>
                  <a:off x="2018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5" name="AutoShape 7"/>
                <p:cNvSpPr>
                  <a:spLocks noChangeArrowheads="1"/>
                </p:cNvSpPr>
                <p:nvPr/>
              </p:nvSpPr>
              <p:spPr bwMode="auto">
                <a:xfrm>
                  <a:off x="2154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6" name="AutoShape 7"/>
                <p:cNvSpPr>
                  <a:spLocks noChangeArrowheads="1"/>
                </p:cNvSpPr>
                <p:nvPr/>
              </p:nvSpPr>
              <p:spPr bwMode="auto">
                <a:xfrm>
                  <a:off x="2290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7" name="AutoShape 7"/>
                <p:cNvSpPr>
                  <a:spLocks noChangeArrowheads="1"/>
                </p:cNvSpPr>
                <p:nvPr/>
              </p:nvSpPr>
              <p:spPr bwMode="auto">
                <a:xfrm>
                  <a:off x="2426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8" name="AutoShape 7"/>
                <p:cNvSpPr>
                  <a:spLocks noChangeArrowheads="1"/>
                </p:cNvSpPr>
                <p:nvPr/>
              </p:nvSpPr>
              <p:spPr bwMode="auto">
                <a:xfrm>
                  <a:off x="2563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9" name="AutoShape 7"/>
                <p:cNvSpPr>
                  <a:spLocks noChangeArrowheads="1"/>
                </p:cNvSpPr>
                <p:nvPr/>
              </p:nvSpPr>
              <p:spPr bwMode="auto">
                <a:xfrm>
                  <a:off x="2699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6159" name="Group 8630"/>
              <p:cNvGrpSpPr>
                <a:grpSpLocks/>
              </p:cNvGrpSpPr>
              <p:nvPr/>
            </p:nvGrpSpPr>
            <p:grpSpPr bwMode="auto">
              <a:xfrm>
                <a:off x="3198" y="2568"/>
                <a:ext cx="1406" cy="181"/>
                <a:chOff x="1474" y="2704"/>
                <a:chExt cx="1406" cy="181"/>
              </a:xfrm>
            </p:grpSpPr>
            <p:sp>
              <p:nvSpPr>
                <p:cNvPr id="120" name="AutoShape 7"/>
                <p:cNvSpPr>
                  <a:spLocks noChangeArrowheads="1"/>
                </p:cNvSpPr>
                <p:nvPr/>
              </p:nvSpPr>
              <p:spPr bwMode="auto">
                <a:xfrm>
                  <a:off x="1474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21" name="AutoShape 7"/>
                <p:cNvSpPr>
                  <a:spLocks noChangeArrowheads="1"/>
                </p:cNvSpPr>
                <p:nvPr/>
              </p:nvSpPr>
              <p:spPr bwMode="auto">
                <a:xfrm>
                  <a:off x="1610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22" name="AutoShape 7"/>
                <p:cNvSpPr>
                  <a:spLocks noChangeArrowheads="1"/>
                </p:cNvSpPr>
                <p:nvPr/>
              </p:nvSpPr>
              <p:spPr bwMode="auto">
                <a:xfrm>
                  <a:off x="1746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23" name="AutoShape 7"/>
                <p:cNvSpPr>
                  <a:spLocks noChangeArrowheads="1"/>
                </p:cNvSpPr>
                <p:nvPr/>
              </p:nvSpPr>
              <p:spPr bwMode="auto">
                <a:xfrm>
                  <a:off x="1882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24" name="AutoShape 7"/>
                <p:cNvSpPr>
                  <a:spLocks noChangeArrowheads="1"/>
                </p:cNvSpPr>
                <p:nvPr/>
              </p:nvSpPr>
              <p:spPr bwMode="auto">
                <a:xfrm>
                  <a:off x="2018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25" name="AutoShape 7"/>
                <p:cNvSpPr>
                  <a:spLocks noChangeArrowheads="1"/>
                </p:cNvSpPr>
                <p:nvPr/>
              </p:nvSpPr>
              <p:spPr bwMode="auto">
                <a:xfrm>
                  <a:off x="2154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26" name="AutoShape 7"/>
                <p:cNvSpPr>
                  <a:spLocks noChangeArrowheads="1"/>
                </p:cNvSpPr>
                <p:nvPr/>
              </p:nvSpPr>
              <p:spPr bwMode="auto">
                <a:xfrm>
                  <a:off x="2290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27" name="AutoShape 7"/>
                <p:cNvSpPr>
                  <a:spLocks noChangeArrowheads="1"/>
                </p:cNvSpPr>
                <p:nvPr/>
              </p:nvSpPr>
              <p:spPr bwMode="auto">
                <a:xfrm>
                  <a:off x="2426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28" name="AutoShape 7"/>
                <p:cNvSpPr>
                  <a:spLocks noChangeArrowheads="1"/>
                </p:cNvSpPr>
                <p:nvPr/>
              </p:nvSpPr>
              <p:spPr bwMode="auto">
                <a:xfrm>
                  <a:off x="2563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29" name="AutoShape 7"/>
                <p:cNvSpPr>
                  <a:spLocks noChangeArrowheads="1"/>
                </p:cNvSpPr>
                <p:nvPr/>
              </p:nvSpPr>
              <p:spPr bwMode="auto">
                <a:xfrm>
                  <a:off x="2699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6160" name="Group 8641"/>
              <p:cNvGrpSpPr>
                <a:grpSpLocks/>
              </p:cNvGrpSpPr>
              <p:nvPr/>
            </p:nvGrpSpPr>
            <p:grpSpPr bwMode="auto">
              <a:xfrm>
                <a:off x="3152" y="2614"/>
                <a:ext cx="1406" cy="181"/>
                <a:chOff x="1474" y="2704"/>
                <a:chExt cx="1406" cy="181"/>
              </a:xfrm>
            </p:grpSpPr>
            <p:sp>
              <p:nvSpPr>
                <p:cNvPr id="110" name="AutoShape 7"/>
                <p:cNvSpPr>
                  <a:spLocks noChangeArrowheads="1"/>
                </p:cNvSpPr>
                <p:nvPr/>
              </p:nvSpPr>
              <p:spPr bwMode="auto">
                <a:xfrm>
                  <a:off x="1474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1" name="AutoShape 7"/>
                <p:cNvSpPr>
                  <a:spLocks noChangeArrowheads="1"/>
                </p:cNvSpPr>
                <p:nvPr/>
              </p:nvSpPr>
              <p:spPr bwMode="auto">
                <a:xfrm>
                  <a:off x="1610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2" name="AutoShape 7"/>
                <p:cNvSpPr>
                  <a:spLocks noChangeArrowheads="1"/>
                </p:cNvSpPr>
                <p:nvPr/>
              </p:nvSpPr>
              <p:spPr bwMode="auto">
                <a:xfrm>
                  <a:off x="1746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3" name="AutoShape 7"/>
                <p:cNvSpPr>
                  <a:spLocks noChangeArrowheads="1"/>
                </p:cNvSpPr>
                <p:nvPr/>
              </p:nvSpPr>
              <p:spPr bwMode="auto">
                <a:xfrm>
                  <a:off x="1882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4" name="AutoShape 7"/>
                <p:cNvSpPr>
                  <a:spLocks noChangeArrowheads="1"/>
                </p:cNvSpPr>
                <p:nvPr/>
              </p:nvSpPr>
              <p:spPr bwMode="auto">
                <a:xfrm>
                  <a:off x="2018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5" name="AutoShape 7"/>
                <p:cNvSpPr>
                  <a:spLocks noChangeArrowheads="1"/>
                </p:cNvSpPr>
                <p:nvPr/>
              </p:nvSpPr>
              <p:spPr bwMode="auto">
                <a:xfrm>
                  <a:off x="2154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6" name="AutoShape 7"/>
                <p:cNvSpPr>
                  <a:spLocks noChangeArrowheads="1"/>
                </p:cNvSpPr>
                <p:nvPr/>
              </p:nvSpPr>
              <p:spPr bwMode="auto">
                <a:xfrm>
                  <a:off x="2290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7" name="AutoShape 7"/>
                <p:cNvSpPr>
                  <a:spLocks noChangeArrowheads="1"/>
                </p:cNvSpPr>
                <p:nvPr/>
              </p:nvSpPr>
              <p:spPr bwMode="auto">
                <a:xfrm>
                  <a:off x="2426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8" name="AutoShape 7"/>
                <p:cNvSpPr>
                  <a:spLocks noChangeArrowheads="1"/>
                </p:cNvSpPr>
                <p:nvPr/>
              </p:nvSpPr>
              <p:spPr bwMode="auto">
                <a:xfrm>
                  <a:off x="2563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19" name="AutoShape 7"/>
                <p:cNvSpPr>
                  <a:spLocks noChangeArrowheads="1"/>
                </p:cNvSpPr>
                <p:nvPr/>
              </p:nvSpPr>
              <p:spPr bwMode="auto">
                <a:xfrm>
                  <a:off x="2699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6161" name="Group 8652"/>
              <p:cNvGrpSpPr>
                <a:grpSpLocks/>
              </p:cNvGrpSpPr>
              <p:nvPr/>
            </p:nvGrpSpPr>
            <p:grpSpPr bwMode="auto">
              <a:xfrm>
                <a:off x="3107" y="2659"/>
                <a:ext cx="1406" cy="181"/>
                <a:chOff x="1474" y="2704"/>
                <a:chExt cx="1406" cy="181"/>
              </a:xfrm>
            </p:grpSpPr>
            <p:sp>
              <p:nvSpPr>
                <p:cNvPr id="100" name="AutoShape 7"/>
                <p:cNvSpPr>
                  <a:spLocks noChangeArrowheads="1"/>
                </p:cNvSpPr>
                <p:nvPr/>
              </p:nvSpPr>
              <p:spPr bwMode="auto">
                <a:xfrm>
                  <a:off x="1474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1" name="AutoShape 7"/>
                <p:cNvSpPr>
                  <a:spLocks noChangeArrowheads="1"/>
                </p:cNvSpPr>
                <p:nvPr/>
              </p:nvSpPr>
              <p:spPr bwMode="auto">
                <a:xfrm>
                  <a:off x="1610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2" name="AutoShape 7"/>
                <p:cNvSpPr>
                  <a:spLocks noChangeArrowheads="1"/>
                </p:cNvSpPr>
                <p:nvPr/>
              </p:nvSpPr>
              <p:spPr bwMode="auto">
                <a:xfrm>
                  <a:off x="1746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" name="AutoShape 7"/>
                <p:cNvSpPr>
                  <a:spLocks noChangeArrowheads="1"/>
                </p:cNvSpPr>
                <p:nvPr/>
              </p:nvSpPr>
              <p:spPr bwMode="auto">
                <a:xfrm>
                  <a:off x="1882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" name="AutoShape 7"/>
                <p:cNvSpPr>
                  <a:spLocks noChangeArrowheads="1"/>
                </p:cNvSpPr>
                <p:nvPr/>
              </p:nvSpPr>
              <p:spPr bwMode="auto">
                <a:xfrm>
                  <a:off x="2018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5" name="AutoShape 7"/>
                <p:cNvSpPr>
                  <a:spLocks noChangeArrowheads="1"/>
                </p:cNvSpPr>
                <p:nvPr/>
              </p:nvSpPr>
              <p:spPr bwMode="auto">
                <a:xfrm>
                  <a:off x="2154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6" name="AutoShape 7"/>
                <p:cNvSpPr>
                  <a:spLocks noChangeArrowheads="1"/>
                </p:cNvSpPr>
                <p:nvPr/>
              </p:nvSpPr>
              <p:spPr bwMode="auto">
                <a:xfrm>
                  <a:off x="2290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7" name="AutoShape 7"/>
                <p:cNvSpPr>
                  <a:spLocks noChangeArrowheads="1"/>
                </p:cNvSpPr>
                <p:nvPr/>
              </p:nvSpPr>
              <p:spPr bwMode="auto">
                <a:xfrm>
                  <a:off x="2426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8" name="AutoShape 7"/>
                <p:cNvSpPr>
                  <a:spLocks noChangeArrowheads="1"/>
                </p:cNvSpPr>
                <p:nvPr/>
              </p:nvSpPr>
              <p:spPr bwMode="auto">
                <a:xfrm>
                  <a:off x="2563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9" name="AutoShape 7"/>
                <p:cNvSpPr>
                  <a:spLocks noChangeArrowheads="1"/>
                </p:cNvSpPr>
                <p:nvPr/>
              </p:nvSpPr>
              <p:spPr bwMode="auto">
                <a:xfrm>
                  <a:off x="2699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6162" name="Group 8663"/>
              <p:cNvGrpSpPr>
                <a:grpSpLocks/>
              </p:cNvGrpSpPr>
              <p:nvPr/>
            </p:nvGrpSpPr>
            <p:grpSpPr bwMode="auto">
              <a:xfrm>
                <a:off x="3066" y="2704"/>
                <a:ext cx="1406" cy="181"/>
                <a:chOff x="1474" y="2704"/>
                <a:chExt cx="1406" cy="181"/>
              </a:xfrm>
            </p:grpSpPr>
            <p:sp>
              <p:nvSpPr>
                <p:cNvPr id="90" name="AutoShape 7"/>
                <p:cNvSpPr>
                  <a:spLocks noChangeArrowheads="1"/>
                </p:cNvSpPr>
                <p:nvPr/>
              </p:nvSpPr>
              <p:spPr bwMode="auto">
                <a:xfrm>
                  <a:off x="1474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1" name="AutoShape 7"/>
                <p:cNvSpPr>
                  <a:spLocks noChangeArrowheads="1"/>
                </p:cNvSpPr>
                <p:nvPr/>
              </p:nvSpPr>
              <p:spPr bwMode="auto">
                <a:xfrm>
                  <a:off x="1610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2" name="AutoShape 7"/>
                <p:cNvSpPr>
                  <a:spLocks noChangeArrowheads="1"/>
                </p:cNvSpPr>
                <p:nvPr/>
              </p:nvSpPr>
              <p:spPr bwMode="auto">
                <a:xfrm>
                  <a:off x="1746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3" name="AutoShape 7"/>
                <p:cNvSpPr>
                  <a:spLocks noChangeArrowheads="1"/>
                </p:cNvSpPr>
                <p:nvPr/>
              </p:nvSpPr>
              <p:spPr bwMode="auto">
                <a:xfrm>
                  <a:off x="1882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4" name="AutoShape 7"/>
                <p:cNvSpPr>
                  <a:spLocks noChangeArrowheads="1"/>
                </p:cNvSpPr>
                <p:nvPr/>
              </p:nvSpPr>
              <p:spPr bwMode="auto">
                <a:xfrm>
                  <a:off x="2018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5" name="AutoShape 7"/>
                <p:cNvSpPr>
                  <a:spLocks noChangeArrowheads="1"/>
                </p:cNvSpPr>
                <p:nvPr/>
              </p:nvSpPr>
              <p:spPr bwMode="auto">
                <a:xfrm>
                  <a:off x="2154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6" name="AutoShape 7"/>
                <p:cNvSpPr>
                  <a:spLocks noChangeArrowheads="1"/>
                </p:cNvSpPr>
                <p:nvPr/>
              </p:nvSpPr>
              <p:spPr bwMode="auto">
                <a:xfrm>
                  <a:off x="2290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7" name="AutoShape 7"/>
                <p:cNvSpPr>
                  <a:spLocks noChangeArrowheads="1"/>
                </p:cNvSpPr>
                <p:nvPr/>
              </p:nvSpPr>
              <p:spPr bwMode="auto">
                <a:xfrm>
                  <a:off x="2426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8" name="AutoShape 7"/>
                <p:cNvSpPr>
                  <a:spLocks noChangeArrowheads="1"/>
                </p:cNvSpPr>
                <p:nvPr/>
              </p:nvSpPr>
              <p:spPr bwMode="auto">
                <a:xfrm>
                  <a:off x="2563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99" name="AutoShape 7"/>
                <p:cNvSpPr>
                  <a:spLocks noChangeArrowheads="1"/>
                </p:cNvSpPr>
                <p:nvPr/>
              </p:nvSpPr>
              <p:spPr bwMode="auto">
                <a:xfrm>
                  <a:off x="2699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6163" name="Group 8674"/>
              <p:cNvGrpSpPr>
                <a:grpSpLocks/>
              </p:cNvGrpSpPr>
              <p:nvPr/>
            </p:nvGrpSpPr>
            <p:grpSpPr bwMode="auto">
              <a:xfrm>
                <a:off x="3026" y="2750"/>
                <a:ext cx="1406" cy="181"/>
                <a:chOff x="1474" y="2704"/>
                <a:chExt cx="1406" cy="181"/>
              </a:xfrm>
            </p:grpSpPr>
            <p:sp>
              <p:nvSpPr>
                <p:cNvPr id="80" name="AutoShape 7"/>
                <p:cNvSpPr>
                  <a:spLocks noChangeArrowheads="1"/>
                </p:cNvSpPr>
                <p:nvPr/>
              </p:nvSpPr>
              <p:spPr bwMode="auto">
                <a:xfrm>
                  <a:off x="1474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1" name="AutoShape 7"/>
                <p:cNvSpPr>
                  <a:spLocks noChangeArrowheads="1"/>
                </p:cNvSpPr>
                <p:nvPr/>
              </p:nvSpPr>
              <p:spPr bwMode="auto">
                <a:xfrm>
                  <a:off x="1610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2" name="AutoShape 7"/>
                <p:cNvSpPr>
                  <a:spLocks noChangeArrowheads="1"/>
                </p:cNvSpPr>
                <p:nvPr/>
              </p:nvSpPr>
              <p:spPr bwMode="auto">
                <a:xfrm>
                  <a:off x="1746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3" name="AutoShape 7"/>
                <p:cNvSpPr>
                  <a:spLocks noChangeArrowheads="1"/>
                </p:cNvSpPr>
                <p:nvPr/>
              </p:nvSpPr>
              <p:spPr bwMode="auto">
                <a:xfrm>
                  <a:off x="1882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4" name="AutoShape 7"/>
                <p:cNvSpPr>
                  <a:spLocks noChangeArrowheads="1"/>
                </p:cNvSpPr>
                <p:nvPr/>
              </p:nvSpPr>
              <p:spPr bwMode="auto">
                <a:xfrm>
                  <a:off x="2018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5" name="AutoShape 7"/>
                <p:cNvSpPr>
                  <a:spLocks noChangeArrowheads="1"/>
                </p:cNvSpPr>
                <p:nvPr/>
              </p:nvSpPr>
              <p:spPr bwMode="auto">
                <a:xfrm>
                  <a:off x="2154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6" name="AutoShape 7"/>
                <p:cNvSpPr>
                  <a:spLocks noChangeArrowheads="1"/>
                </p:cNvSpPr>
                <p:nvPr/>
              </p:nvSpPr>
              <p:spPr bwMode="auto">
                <a:xfrm>
                  <a:off x="2290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7" name="AutoShape 7"/>
                <p:cNvSpPr>
                  <a:spLocks noChangeArrowheads="1"/>
                </p:cNvSpPr>
                <p:nvPr/>
              </p:nvSpPr>
              <p:spPr bwMode="auto">
                <a:xfrm>
                  <a:off x="2426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8" name="AutoShape 7"/>
                <p:cNvSpPr>
                  <a:spLocks noChangeArrowheads="1"/>
                </p:cNvSpPr>
                <p:nvPr/>
              </p:nvSpPr>
              <p:spPr bwMode="auto">
                <a:xfrm>
                  <a:off x="2563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9" name="AutoShape 7"/>
                <p:cNvSpPr>
                  <a:spLocks noChangeArrowheads="1"/>
                </p:cNvSpPr>
                <p:nvPr/>
              </p:nvSpPr>
              <p:spPr bwMode="auto">
                <a:xfrm>
                  <a:off x="2699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6164" name="Group 8685"/>
              <p:cNvGrpSpPr>
                <a:grpSpLocks/>
              </p:cNvGrpSpPr>
              <p:nvPr/>
            </p:nvGrpSpPr>
            <p:grpSpPr bwMode="auto">
              <a:xfrm>
                <a:off x="2975" y="2795"/>
                <a:ext cx="1406" cy="181"/>
                <a:chOff x="1474" y="2704"/>
                <a:chExt cx="1406" cy="181"/>
              </a:xfrm>
            </p:grpSpPr>
            <p:sp>
              <p:nvSpPr>
                <p:cNvPr id="70" name="AutoShape 7"/>
                <p:cNvSpPr>
                  <a:spLocks noChangeArrowheads="1"/>
                </p:cNvSpPr>
                <p:nvPr/>
              </p:nvSpPr>
              <p:spPr bwMode="auto">
                <a:xfrm>
                  <a:off x="1474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1" name="AutoShape 7"/>
                <p:cNvSpPr>
                  <a:spLocks noChangeArrowheads="1"/>
                </p:cNvSpPr>
                <p:nvPr/>
              </p:nvSpPr>
              <p:spPr bwMode="auto">
                <a:xfrm>
                  <a:off x="1610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2" name="AutoShape 7"/>
                <p:cNvSpPr>
                  <a:spLocks noChangeArrowheads="1"/>
                </p:cNvSpPr>
                <p:nvPr/>
              </p:nvSpPr>
              <p:spPr bwMode="auto">
                <a:xfrm>
                  <a:off x="1746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3" name="AutoShape 7"/>
                <p:cNvSpPr>
                  <a:spLocks noChangeArrowheads="1"/>
                </p:cNvSpPr>
                <p:nvPr/>
              </p:nvSpPr>
              <p:spPr bwMode="auto">
                <a:xfrm>
                  <a:off x="1882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4" name="AutoShape 7"/>
                <p:cNvSpPr>
                  <a:spLocks noChangeArrowheads="1"/>
                </p:cNvSpPr>
                <p:nvPr/>
              </p:nvSpPr>
              <p:spPr bwMode="auto">
                <a:xfrm>
                  <a:off x="2018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5" name="AutoShape 7"/>
                <p:cNvSpPr>
                  <a:spLocks noChangeArrowheads="1"/>
                </p:cNvSpPr>
                <p:nvPr/>
              </p:nvSpPr>
              <p:spPr bwMode="auto">
                <a:xfrm>
                  <a:off x="2154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6" name="AutoShape 7"/>
                <p:cNvSpPr>
                  <a:spLocks noChangeArrowheads="1"/>
                </p:cNvSpPr>
                <p:nvPr/>
              </p:nvSpPr>
              <p:spPr bwMode="auto">
                <a:xfrm>
                  <a:off x="2290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7" name="AutoShape 7"/>
                <p:cNvSpPr>
                  <a:spLocks noChangeArrowheads="1"/>
                </p:cNvSpPr>
                <p:nvPr/>
              </p:nvSpPr>
              <p:spPr bwMode="auto">
                <a:xfrm>
                  <a:off x="2426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8" name="AutoShape 7"/>
                <p:cNvSpPr>
                  <a:spLocks noChangeArrowheads="1"/>
                </p:cNvSpPr>
                <p:nvPr/>
              </p:nvSpPr>
              <p:spPr bwMode="auto">
                <a:xfrm>
                  <a:off x="2563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" name="AutoShape 7"/>
                <p:cNvSpPr>
                  <a:spLocks noChangeArrowheads="1"/>
                </p:cNvSpPr>
                <p:nvPr/>
              </p:nvSpPr>
              <p:spPr bwMode="auto">
                <a:xfrm>
                  <a:off x="2699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6165" name="Group 8696"/>
              <p:cNvGrpSpPr>
                <a:grpSpLocks/>
              </p:cNvGrpSpPr>
              <p:nvPr/>
            </p:nvGrpSpPr>
            <p:grpSpPr bwMode="auto">
              <a:xfrm>
                <a:off x="2925" y="2840"/>
                <a:ext cx="1406" cy="181"/>
                <a:chOff x="1474" y="2704"/>
                <a:chExt cx="1406" cy="181"/>
              </a:xfrm>
            </p:grpSpPr>
            <p:sp>
              <p:nvSpPr>
                <p:cNvPr id="60" name="AutoShape 7"/>
                <p:cNvSpPr>
                  <a:spLocks noChangeArrowheads="1"/>
                </p:cNvSpPr>
                <p:nvPr/>
              </p:nvSpPr>
              <p:spPr bwMode="auto">
                <a:xfrm>
                  <a:off x="1474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1" name="AutoShape 7"/>
                <p:cNvSpPr>
                  <a:spLocks noChangeArrowheads="1"/>
                </p:cNvSpPr>
                <p:nvPr/>
              </p:nvSpPr>
              <p:spPr bwMode="auto">
                <a:xfrm>
                  <a:off x="1610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2" name="AutoShape 7"/>
                <p:cNvSpPr>
                  <a:spLocks noChangeArrowheads="1"/>
                </p:cNvSpPr>
                <p:nvPr/>
              </p:nvSpPr>
              <p:spPr bwMode="auto">
                <a:xfrm>
                  <a:off x="1746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3" name="AutoShape 7"/>
                <p:cNvSpPr>
                  <a:spLocks noChangeArrowheads="1"/>
                </p:cNvSpPr>
                <p:nvPr/>
              </p:nvSpPr>
              <p:spPr bwMode="auto">
                <a:xfrm>
                  <a:off x="1882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4" name="AutoShape 7"/>
                <p:cNvSpPr>
                  <a:spLocks noChangeArrowheads="1"/>
                </p:cNvSpPr>
                <p:nvPr/>
              </p:nvSpPr>
              <p:spPr bwMode="auto">
                <a:xfrm>
                  <a:off x="2018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5" name="AutoShape 7"/>
                <p:cNvSpPr>
                  <a:spLocks noChangeArrowheads="1"/>
                </p:cNvSpPr>
                <p:nvPr/>
              </p:nvSpPr>
              <p:spPr bwMode="auto">
                <a:xfrm>
                  <a:off x="2154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6" name="AutoShape 7"/>
                <p:cNvSpPr>
                  <a:spLocks noChangeArrowheads="1"/>
                </p:cNvSpPr>
                <p:nvPr/>
              </p:nvSpPr>
              <p:spPr bwMode="auto">
                <a:xfrm>
                  <a:off x="2290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7" name="AutoShape 7"/>
                <p:cNvSpPr>
                  <a:spLocks noChangeArrowheads="1"/>
                </p:cNvSpPr>
                <p:nvPr/>
              </p:nvSpPr>
              <p:spPr bwMode="auto">
                <a:xfrm>
                  <a:off x="2426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8" name="AutoShape 7"/>
                <p:cNvSpPr>
                  <a:spLocks noChangeArrowheads="1"/>
                </p:cNvSpPr>
                <p:nvPr/>
              </p:nvSpPr>
              <p:spPr bwMode="auto">
                <a:xfrm>
                  <a:off x="2563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69" name="AutoShape 7"/>
                <p:cNvSpPr>
                  <a:spLocks noChangeArrowheads="1"/>
                </p:cNvSpPr>
                <p:nvPr/>
              </p:nvSpPr>
              <p:spPr bwMode="auto">
                <a:xfrm>
                  <a:off x="2699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6166" name="Group 8707"/>
              <p:cNvGrpSpPr>
                <a:grpSpLocks/>
              </p:cNvGrpSpPr>
              <p:nvPr/>
            </p:nvGrpSpPr>
            <p:grpSpPr bwMode="auto">
              <a:xfrm>
                <a:off x="2880" y="2886"/>
                <a:ext cx="1406" cy="181"/>
                <a:chOff x="1474" y="2704"/>
                <a:chExt cx="1406" cy="181"/>
              </a:xfrm>
            </p:grpSpPr>
            <p:sp>
              <p:nvSpPr>
                <p:cNvPr id="50" name="AutoShape 7"/>
                <p:cNvSpPr>
                  <a:spLocks noChangeArrowheads="1"/>
                </p:cNvSpPr>
                <p:nvPr/>
              </p:nvSpPr>
              <p:spPr bwMode="auto">
                <a:xfrm>
                  <a:off x="1474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1" name="AutoShape 7"/>
                <p:cNvSpPr>
                  <a:spLocks noChangeArrowheads="1"/>
                </p:cNvSpPr>
                <p:nvPr/>
              </p:nvSpPr>
              <p:spPr bwMode="auto">
                <a:xfrm>
                  <a:off x="1610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2" name="AutoShape 7"/>
                <p:cNvSpPr>
                  <a:spLocks noChangeArrowheads="1"/>
                </p:cNvSpPr>
                <p:nvPr/>
              </p:nvSpPr>
              <p:spPr bwMode="auto">
                <a:xfrm>
                  <a:off x="1746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3" name="AutoShape 7"/>
                <p:cNvSpPr>
                  <a:spLocks noChangeArrowheads="1"/>
                </p:cNvSpPr>
                <p:nvPr/>
              </p:nvSpPr>
              <p:spPr bwMode="auto">
                <a:xfrm>
                  <a:off x="1882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4" name="AutoShape 7"/>
                <p:cNvSpPr>
                  <a:spLocks noChangeArrowheads="1"/>
                </p:cNvSpPr>
                <p:nvPr/>
              </p:nvSpPr>
              <p:spPr bwMode="auto">
                <a:xfrm>
                  <a:off x="2018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5" name="AutoShape 7"/>
                <p:cNvSpPr>
                  <a:spLocks noChangeArrowheads="1"/>
                </p:cNvSpPr>
                <p:nvPr/>
              </p:nvSpPr>
              <p:spPr bwMode="auto">
                <a:xfrm>
                  <a:off x="2154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6" name="AutoShape 7"/>
                <p:cNvSpPr>
                  <a:spLocks noChangeArrowheads="1"/>
                </p:cNvSpPr>
                <p:nvPr/>
              </p:nvSpPr>
              <p:spPr bwMode="auto">
                <a:xfrm>
                  <a:off x="2290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7" name="AutoShape 7"/>
                <p:cNvSpPr>
                  <a:spLocks noChangeArrowheads="1"/>
                </p:cNvSpPr>
                <p:nvPr/>
              </p:nvSpPr>
              <p:spPr bwMode="auto">
                <a:xfrm>
                  <a:off x="2426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8" name="AutoShape 7"/>
                <p:cNvSpPr>
                  <a:spLocks noChangeArrowheads="1"/>
                </p:cNvSpPr>
                <p:nvPr/>
              </p:nvSpPr>
              <p:spPr bwMode="auto">
                <a:xfrm>
                  <a:off x="2563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" name="AutoShape 7"/>
                <p:cNvSpPr>
                  <a:spLocks noChangeArrowheads="1"/>
                </p:cNvSpPr>
                <p:nvPr/>
              </p:nvSpPr>
              <p:spPr bwMode="auto">
                <a:xfrm>
                  <a:off x="2699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6167" name="Group 8718"/>
              <p:cNvGrpSpPr>
                <a:grpSpLocks/>
              </p:cNvGrpSpPr>
              <p:nvPr/>
            </p:nvGrpSpPr>
            <p:grpSpPr bwMode="auto">
              <a:xfrm>
                <a:off x="2835" y="2931"/>
                <a:ext cx="1406" cy="181"/>
                <a:chOff x="1474" y="2704"/>
                <a:chExt cx="1406" cy="181"/>
              </a:xfrm>
            </p:grpSpPr>
            <p:sp>
              <p:nvSpPr>
                <p:cNvPr id="40" name="AutoShape 7"/>
                <p:cNvSpPr>
                  <a:spLocks noChangeArrowheads="1"/>
                </p:cNvSpPr>
                <p:nvPr/>
              </p:nvSpPr>
              <p:spPr bwMode="auto">
                <a:xfrm>
                  <a:off x="1474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1" name="AutoShape 7"/>
                <p:cNvSpPr>
                  <a:spLocks noChangeArrowheads="1"/>
                </p:cNvSpPr>
                <p:nvPr/>
              </p:nvSpPr>
              <p:spPr bwMode="auto">
                <a:xfrm>
                  <a:off x="1610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2" name="AutoShape 7"/>
                <p:cNvSpPr>
                  <a:spLocks noChangeArrowheads="1"/>
                </p:cNvSpPr>
                <p:nvPr/>
              </p:nvSpPr>
              <p:spPr bwMode="auto">
                <a:xfrm>
                  <a:off x="1746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3" name="AutoShape 7"/>
                <p:cNvSpPr>
                  <a:spLocks noChangeArrowheads="1"/>
                </p:cNvSpPr>
                <p:nvPr/>
              </p:nvSpPr>
              <p:spPr bwMode="auto">
                <a:xfrm>
                  <a:off x="1882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4" name="AutoShape 7"/>
                <p:cNvSpPr>
                  <a:spLocks noChangeArrowheads="1"/>
                </p:cNvSpPr>
                <p:nvPr/>
              </p:nvSpPr>
              <p:spPr bwMode="auto">
                <a:xfrm>
                  <a:off x="2018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5" name="AutoShape 7"/>
                <p:cNvSpPr>
                  <a:spLocks noChangeArrowheads="1"/>
                </p:cNvSpPr>
                <p:nvPr/>
              </p:nvSpPr>
              <p:spPr bwMode="auto">
                <a:xfrm>
                  <a:off x="2154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6" name="AutoShape 7"/>
                <p:cNvSpPr>
                  <a:spLocks noChangeArrowheads="1"/>
                </p:cNvSpPr>
                <p:nvPr/>
              </p:nvSpPr>
              <p:spPr bwMode="auto">
                <a:xfrm>
                  <a:off x="2290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7" name="AutoShape 7"/>
                <p:cNvSpPr>
                  <a:spLocks noChangeArrowheads="1"/>
                </p:cNvSpPr>
                <p:nvPr/>
              </p:nvSpPr>
              <p:spPr bwMode="auto">
                <a:xfrm>
                  <a:off x="2426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8" name="AutoShape 7"/>
                <p:cNvSpPr>
                  <a:spLocks noChangeArrowheads="1"/>
                </p:cNvSpPr>
                <p:nvPr/>
              </p:nvSpPr>
              <p:spPr bwMode="auto">
                <a:xfrm>
                  <a:off x="2563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9" name="AutoShape 7"/>
                <p:cNvSpPr>
                  <a:spLocks noChangeArrowheads="1"/>
                </p:cNvSpPr>
                <p:nvPr/>
              </p:nvSpPr>
              <p:spPr bwMode="auto">
                <a:xfrm>
                  <a:off x="2699" y="2704"/>
                  <a:ext cx="181" cy="181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2400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096826" y="1626002"/>
            <a:ext cx="1462244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</a:rPr>
              <a:t>1 đơn vị.</a:t>
            </a:r>
          </a:p>
        </p:txBody>
      </p:sp>
      <p:sp>
        <p:nvSpPr>
          <p:cNvPr id="140" name="Rectangle 139"/>
          <p:cNvSpPr>
            <a:spLocks noChangeArrowheads="1"/>
          </p:cNvSpPr>
          <p:nvPr/>
        </p:nvSpPr>
        <p:spPr bwMode="auto">
          <a:xfrm>
            <a:off x="1124541" y="2044304"/>
            <a:ext cx="1631392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</a:rPr>
              <a:t>Viết số : </a:t>
            </a:r>
            <a:r>
              <a:rPr lang="en-US" sz="2400" b="1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41" name="Rectangle 140"/>
          <p:cNvSpPr>
            <a:spLocks noChangeArrowheads="1"/>
          </p:cNvSpPr>
          <p:nvPr/>
        </p:nvSpPr>
        <p:spPr bwMode="auto">
          <a:xfrm>
            <a:off x="3171845" y="1995500"/>
            <a:ext cx="1802913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</a:rPr>
              <a:t>Viết số : </a:t>
            </a:r>
            <a:r>
              <a:rPr lang="en-US" sz="2400" b="1">
                <a:solidFill>
                  <a:srgbClr val="C00000"/>
                </a:solidFill>
              </a:rPr>
              <a:t>10</a:t>
            </a:r>
          </a:p>
        </p:txBody>
      </p:sp>
      <p:sp>
        <p:nvSpPr>
          <p:cNvPr id="162" name="Rectangle 161"/>
          <p:cNvSpPr>
            <a:spLocks noChangeArrowheads="1"/>
          </p:cNvSpPr>
          <p:nvPr/>
        </p:nvSpPr>
        <p:spPr bwMode="auto">
          <a:xfrm>
            <a:off x="6057908" y="1996690"/>
            <a:ext cx="1974435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0000"/>
                </a:solidFill>
              </a:rPr>
              <a:t>Viết số : </a:t>
            </a:r>
            <a:r>
              <a:rPr lang="en-US" sz="2400" b="1">
                <a:solidFill>
                  <a:srgbClr val="C00000"/>
                </a:solidFill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178298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0" animBg="1"/>
      <p:bldP spid="35" grpId="0" animBg="1"/>
      <p:bldP spid="2" grpId="0"/>
      <p:bldP spid="12" grpId="0" animBg="1"/>
      <p:bldP spid="5" grpId="0"/>
      <p:bldP spid="140" grpId="0"/>
      <p:bldP spid="141" grpId="0"/>
      <p:bldP spid="1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icture 8" descr="100 nghi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399" y="252425"/>
            <a:ext cx="7770813" cy="500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" name="Rounded Rectangle 160"/>
          <p:cNvSpPr/>
          <p:nvPr/>
        </p:nvSpPr>
        <p:spPr bwMode="auto">
          <a:xfrm>
            <a:off x="468313" y="323862"/>
            <a:ext cx="8191500" cy="708025"/>
          </a:xfrm>
          <a:prstGeom prst="roundRect">
            <a:avLst/>
          </a:prstGeom>
          <a:solidFill>
            <a:srgbClr val="FFFFCC"/>
          </a:solidFill>
          <a:ln w="9525" cap="flat" cmpd="sng" algn="ctr">
            <a:solidFill>
              <a:srgbClr val="FF99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1432" tIns="45716" rIns="91432" bIns="45716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000000">
                  <a:lumMod val="95000"/>
                  <a:lumOff val="5000"/>
                </a:srgbClr>
              </a:solidFill>
            </a:endParaRPr>
          </a:p>
        </p:txBody>
      </p:sp>
      <p:sp>
        <p:nvSpPr>
          <p:cNvPr id="142" name="Rectangle 141"/>
          <p:cNvSpPr>
            <a:spLocks noChangeArrowheads="1"/>
          </p:cNvSpPr>
          <p:nvPr/>
        </p:nvSpPr>
        <p:spPr bwMode="auto">
          <a:xfrm>
            <a:off x="477838" y="582625"/>
            <a:ext cx="5773738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/>
          <a:p>
            <a:pPr marL="514301" indent="-514301"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0D0D0D"/>
                </a:solidFill>
                <a:ea typeface="SimSun" pitchFamily="2" charset="-122"/>
              </a:rPr>
              <a:t>b) Nghìn - Chục nghìn - Trăm nghìn</a:t>
            </a:r>
            <a:endParaRPr lang="en-US" altLang="zh-CN" sz="2400" b="1">
              <a:solidFill>
                <a:srgbClr val="0D0D0D"/>
              </a:solidFill>
              <a:ea typeface="SimSun" pitchFamily="2" charset="-122"/>
              <a:cs typeface="Arial" charset="0"/>
            </a:endParaRPr>
          </a:p>
        </p:txBody>
      </p:sp>
      <p:sp>
        <p:nvSpPr>
          <p:cNvPr id="143" name="Text Box 379"/>
          <p:cNvSpPr txBox="1">
            <a:spLocks noChangeArrowheads="1"/>
          </p:cNvSpPr>
          <p:nvPr/>
        </p:nvSpPr>
        <p:spPr bwMode="auto">
          <a:xfrm>
            <a:off x="422295" y="1882784"/>
            <a:ext cx="3387725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b="1">
                <a:solidFill>
                  <a:srgbClr val="000000"/>
                </a:solidFill>
                <a:ea typeface="SimSun" pitchFamily="2" charset="-122"/>
              </a:rPr>
              <a:t>10 trăm = 1 nghìn</a:t>
            </a:r>
          </a:p>
        </p:txBody>
      </p:sp>
      <p:sp>
        <p:nvSpPr>
          <p:cNvPr id="144" name="Text Box 751"/>
          <p:cNvSpPr txBox="1">
            <a:spLocks noChangeArrowheads="1"/>
          </p:cNvSpPr>
          <p:nvPr/>
        </p:nvSpPr>
        <p:spPr bwMode="auto">
          <a:xfrm>
            <a:off x="4219584" y="1936760"/>
            <a:ext cx="4848225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b="1">
                <a:solidFill>
                  <a:srgbClr val="000000"/>
                </a:solidFill>
                <a:ea typeface="SimSun" pitchFamily="2" charset="-122"/>
              </a:rPr>
              <a:t>10 nghìn = 1 chục nghìn</a:t>
            </a:r>
          </a:p>
        </p:txBody>
      </p:sp>
      <p:sp>
        <p:nvSpPr>
          <p:cNvPr id="145" name="AutoShape 7" descr="Small grid"/>
          <p:cNvSpPr>
            <a:spLocks noChangeArrowheads="1"/>
          </p:cNvSpPr>
          <p:nvPr/>
        </p:nvSpPr>
        <p:spPr bwMode="auto">
          <a:xfrm>
            <a:off x="811213" y="1119200"/>
            <a:ext cx="792162" cy="593725"/>
          </a:xfrm>
          <a:prstGeom prst="cube">
            <a:avLst>
              <a:gd name="adj" fmla="val 25000"/>
            </a:avLst>
          </a:prstGeom>
          <a:pattFill prst="smGrid">
            <a:fgClr>
              <a:schemeClr val="accent1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zh-CN" sz="2400">
              <a:solidFill>
                <a:srgbClr val="000000"/>
              </a:solidFill>
              <a:latin typeface="Tahoma" pitchFamily="34" charset="0"/>
              <a:ea typeface="SimSun" pitchFamily="2" charset="-122"/>
            </a:endParaRPr>
          </a:p>
        </p:txBody>
      </p:sp>
      <p:grpSp>
        <p:nvGrpSpPr>
          <p:cNvPr id="146" name="Group 5612"/>
          <p:cNvGrpSpPr>
            <a:grpSpLocks/>
          </p:cNvGrpSpPr>
          <p:nvPr/>
        </p:nvGrpSpPr>
        <p:grpSpPr bwMode="auto">
          <a:xfrm>
            <a:off x="3171825" y="1128725"/>
            <a:ext cx="5384800" cy="593725"/>
            <a:chOff x="476" y="2795"/>
            <a:chExt cx="3392" cy="499"/>
          </a:xfrm>
        </p:grpSpPr>
        <p:sp>
          <p:nvSpPr>
            <p:cNvPr id="5134" name="AutoShape 7" descr="Small grid"/>
            <p:cNvSpPr>
              <a:spLocks noChangeArrowheads="1"/>
            </p:cNvSpPr>
            <p:nvPr/>
          </p:nvSpPr>
          <p:spPr bwMode="auto">
            <a:xfrm>
              <a:off x="476" y="2795"/>
              <a:ext cx="499" cy="499"/>
            </a:xfrm>
            <a:prstGeom prst="cube">
              <a:avLst>
                <a:gd name="adj" fmla="val 25000"/>
              </a:avLst>
            </a:prstGeom>
            <a:pattFill prst="smGrid">
              <a:fgClr>
                <a:schemeClr val="accent1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2400">
                <a:solidFill>
                  <a:srgbClr val="000000"/>
                </a:solidFill>
                <a:latin typeface="Tahoma" pitchFamily="34" charset="0"/>
                <a:ea typeface="SimSun" pitchFamily="2" charset="-122"/>
              </a:endParaRPr>
            </a:p>
          </p:txBody>
        </p:sp>
        <p:sp>
          <p:nvSpPr>
            <p:cNvPr id="5135" name="AutoShape 7" descr="Small grid"/>
            <p:cNvSpPr>
              <a:spLocks noChangeArrowheads="1"/>
            </p:cNvSpPr>
            <p:nvPr/>
          </p:nvSpPr>
          <p:spPr bwMode="auto">
            <a:xfrm>
              <a:off x="839" y="2795"/>
              <a:ext cx="499" cy="499"/>
            </a:xfrm>
            <a:prstGeom prst="cube">
              <a:avLst>
                <a:gd name="adj" fmla="val 25000"/>
              </a:avLst>
            </a:prstGeom>
            <a:pattFill prst="smGrid">
              <a:fgClr>
                <a:schemeClr val="accent1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2400">
                <a:solidFill>
                  <a:srgbClr val="000000"/>
                </a:solidFill>
                <a:latin typeface="Tahoma" pitchFamily="34" charset="0"/>
                <a:ea typeface="SimSun" pitchFamily="2" charset="-122"/>
              </a:endParaRPr>
            </a:p>
          </p:txBody>
        </p:sp>
        <p:sp>
          <p:nvSpPr>
            <p:cNvPr id="5136" name="AutoShape 7" descr="Small grid"/>
            <p:cNvSpPr>
              <a:spLocks noChangeArrowheads="1"/>
            </p:cNvSpPr>
            <p:nvPr/>
          </p:nvSpPr>
          <p:spPr bwMode="auto">
            <a:xfrm>
              <a:off x="1202" y="2795"/>
              <a:ext cx="499" cy="499"/>
            </a:xfrm>
            <a:prstGeom prst="cube">
              <a:avLst>
                <a:gd name="adj" fmla="val 25000"/>
              </a:avLst>
            </a:prstGeom>
            <a:pattFill prst="smGrid">
              <a:fgClr>
                <a:schemeClr val="accent1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2400">
                <a:solidFill>
                  <a:srgbClr val="000000"/>
                </a:solidFill>
                <a:latin typeface="Tahoma" pitchFamily="34" charset="0"/>
                <a:ea typeface="SimSun" pitchFamily="2" charset="-122"/>
              </a:endParaRPr>
            </a:p>
          </p:txBody>
        </p:sp>
        <p:sp>
          <p:nvSpPr>
            <p:cNvPr id="5137" name="AutoShape 7" descr="Small grid"/>
            <p:cNvSpPr>
              <a:spLocks noChangeArrowheads="1"/>
            </p:cNvSpPr>
            <p:nvPr/>
          </p:nvSpPr>
          <p:spPr bwMode="auto">
            <a:xfrm>
              <a:off x="1565" y="2795"/>
              <a:ext cx="499" cy="499"/>
            </a:xfrm>
            <a:prstGeom prst="cube">
              <a:avLst>
                <a:gd name="adj" fmla="val 25000"/>
              </a:avLst>
            </a:prstGeom>
            <a:pattFill prst="smGrid">
              <a:fgClr>
                <a:schemeClr val="accent1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2400">
                <a:solidFill>
                  <a:srgbClr val="000000"/>
                </a:solidFill>
                <a:latin typeface="Tahoma" pitchFamily="34" charset="0"/>
                <a:ea typeface="SimSun" pitchFamily="2" charset="-122"/>
              </a:endParaRPr>
            </a:p>
          </p:txBody>
        </p:sp>
        <p:sp>
          <p:nvSpPr>
            <p:cNvPr id="5138" name="AutoShape 7" descr="Small grid"/>
            <p:cNvSpPr>
              <a:spLocks noChangeArrowheads="1"/>
            </p:cNvSpPr>
            <p:nvPr/>
          </p:nvSpPr>
          <p:spPr bwMode="auto">
            <a:xfrm>
              <a:off x="1917" y="2795"/>
              <a:ext cx="499" cy="499"/>
            </a:xfrm>
            <a:prstGeom prst="cube">
              <a:avLst>
                <a:gd name="adj" fmla="val 25000"/>
              </a:avLst>
            </a:prstGeom>
            <a:pattFill prst="smGrid">
              <a:fgClr>
                <a:schemeClr val="accent1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2400">
                <a:solidFill>
                  <a:srgbClr val="000000"/>
                </a:solidFill>
                <a:latin typeface="Tahoma" pitchFamily="34" charset="0"/>
                <a:ea typeface="SimSun" pitchFamily="2" charset="-122"/>
              </a:endParaRPr>
            </a:p>
          </p:txBody>
        </p:sp>
        <p:sp>
          <p:nvSpPr>
            <p:cNvPr id="5139" name="AutoShape 7" descr="Small grid"/>
            <p:cNvSpPr>
              <a:spLocks noChangeArrowheads="1"/>
            </p:cNvSpPr>
            <p:nvPr/>
          </p:nvSpPr>
          <p:spPr bwMode="auto">
            <a:xfrm>
              <a:off x="2290" y="2795"/>
              <a:ext cx="499" cy="499"/>
            </a:xfrm>
            <a:prstGeom prst="cube">
              <a:avLst>
                <a:gd name="adj" fmla="val 25000"/>
              </a:avLst>
            </a:prstGeom>
            <a:pattFill prst="smGrid">
              <a:fgClr>
                <a:schemeClr val="accent1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2400">
                <a:solidFill>
                  <a:srgbClr val="000000"/>
                </a:solidFill>
                <a:latin typeface="Tahoma" pitchFamily="34" charset="0"/>
                <a:ea typeface="SimSun" pitchFamily="2" charset="-122"/>
              </a:endParaRPr>
            </a:p>
          </p:txBody>
        </p:sp>
        <p:sp>
          <p:nvSpPr>
            <p:cNvPr id="5140" name="AutoShape 7" descr="Small grid"/>
            <p:cNvSpPr>
              <a:spLocks noChangeArrowheads="1"/>
            </p:cNvSpPr>
            <p:nvPr/>
          </p:nvSpPr>
          <p:spPr bwMode="auto">
            <a:xfrm>
              <a:off x="2643" y="2795"/>
              <a:ext cx="499" cy="499"/>
            </a:xfrm>
            <a:prstGeom prst="cube">
              <a:avLst>
                <a:gd name="adj" fmla="val 25000"/>
              </a:avLst>
            </a:prstGeom>
            <a:pattFill prst="smGrid">
              <a:fgClr>
                <a:schemeClr val="accent1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2400">
                <a:solidFill>
                  <a:srgbClr val="000000"/>
                </a:solidFill>
                <a:latin typeface="Tahoma" pitchFamily="34" charset="0"/>
                <a:ea typeface="SimSun" pitchFamily="2" charset="-122"/>
              </a:endParaRPr>
            </a:p>
          </p:txBody>
        </p:sp>
        <p:sp>
          <p:nvSpPr>
            <p:cNvPr id="5141" name="AutoShape 7" descr="Small grid"/>
            <p:cNvSpPr>
              <a:spLocks noChangeArrowheads="1"/>
            </p:cNvSpPr>
            <p:nvPr/>
          </p:nvSpPr>
          <p:spPr bwMode="auto">
            <a:xfrm>
              <a:off x="3016" y="2795"/>
              <a:ext cx="499" cy="499"/>
            </a:xfrm>
            <a:prstGeom prst="cube">
              <a:avLst>
                <a:gd name="adj" fmla="val 25000"/>
              </a:avLst>
            </a:prstGeom>
            <a:pattFill prst="smGrid">
              <a:fgClr>
                <a:schemeClr val="accent1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2400">
                <a:solidFill>
                  <a:srgbClr val="000000"/>
                </a:solidFill>
                <a:latin typeface="Tahoma" pitchFamily="34" charset="0"/>
                <a:ea typeface="SimSun" pitchFamily="2" charset="-122"/>
              </a:endParaRPr>
            </a:p>
          </p:txBody>
        </p:sp>
        <p:sp>
          <p:nvSpPr>
            <p:cNvPr id="5142" name="AutoShape 7" descr="Small grid"/>
            <p:cNvSpPr>
              <a:spLocks noChangeArrowheads="1"/>
            </p:cNvSpPr>
            <p:nvPr/>
          </p:nvSpPr>
          <p:spPr bwMode="auto">
            <a:xfrm>
              <a:off x="3369" y="2795"/>
              <a:ext cx="499" cy="499"/>
            </a:xfrm>
            <a:prstGeom prst="cube">
              <a:avLst>
                <a:gd name="adj" fmla="val 25000"/>
              </a:avLst>
            </a:prstGeom>
            <a:pattFill prst="smGrid">
              <a:fgClr>
                <a:schemeClr val="accent1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2400">
                <a:solidFill>
                  <a:srgbClr val="000000"/>
                </a:solidFill>
                <a:latin typeface="Tahoma" pitchFamily="34" charset="0"/>
                <a:ea typeface="SimSun" pitchFamily="2" charset="-122"/>
              </a:endParaRPr>
            </a:p>
          </p:txBody>
        </p:sp>
      </p:grpSp>
      <p:sp>
        <p:nvSpPr>
          <p:cNvPr id="156" name="Rectangle 155"/>
          <p:cNvSpPr>
            <a:spLocks noChangeArrowheads="1"/>
          </p:cNvSpPr>
          <p:nvPr/>
        </p:nvSpPr>
        <p:spPr bwMode="auto">
          <a:xfrm>
            <a:off x="456961" y="2282837"/>
            <a:ext cx="2230916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000000"/>
                </a:solidFill>
                <a:ea typeface="SimSun" pitchFamily="2" charset="-122"/>
              </a:rPr>
              <a:t>Viết số : </a:t>
            </a: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1 000</a:t>
            </a:r>
          </a:p>
        </p:txBody>
      </p:sp>
      <p:sp>
        <p:nvSpPr>
          <p:cNvPr id="157" name="Rectangle 156"/>
          <p:cNvSpPr>
            <a:spLocks noChangeArrowheads="1"/>
          </p:cNvSpPr>
          <p:nvPr/>
        </p:nvSpPr>
        <p:spPr bwMode="auto">
          <a:xfrm>
            <a:off x="4835252" y="2339987"/>
            <a:ext cx="2402436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000000"/>
                </a:solidFill>
                <a:ea typeface="SimSun" pitchFamily="2" charset="-122"/>
              </a:rPr>
              <a:t>Viết số : </a:t>
            </a: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10 000</a:t>
            </a:r>
          </a:p>
        </p:txBody>
      </p:sp>
      <p:sp>
        <p:nvSpPr>
          <p:cNvPr id="159" name="Text Box 751"/>
          <p:cNvSpPr txBox="1">
            <a:spLocks noChangeArrowheads="1"/>
          </p:cNvSpPr>
          <p:nvPr/>
        </p:nvSpPr>
        <p:spPr bwMode="auto">
          <a:xfrm>
            <a:off x="5741992" y="3028960"/>
            <a:ext cx="4848225" cy="830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b="1">
                <a:solidFill>
                  <a:srgbClr val="000000"/>
                </a:solidFill>
                <a:ea typeface="SimSun" pitchFamily="2" charset="-122"/>
              </a:rPr>
              <a:t>10 chục nghìn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b="1">
                <a:solidFill>
                  <a:srgbClr val="000000"/>
                </a:solidFill>
                <a:ea typeface="SimSun" pitchFamily="2" charset="-122"/>
              </a:rPr>
              <a:t> = 100    nghìn</a:t>
            </a:r>
          </a:p>
        </p:txBody>
      </p:sp>
      <p:sp>
        <p:nvSpPr>
          <p:cNvPr id="160" name="Rectangle 159"/>
          <p:cNvSpPr>
            <a:spLocks noChangeArrowheads="1"/>
          </p:cNvSpPr>
          <p:nvPr/>
        </p:nvSpPr>
        <p:spPr bwMode="auto">
          <a:xfrm>
            <a:off x="6189356" y="3771912"/>
            <a:ext cx="2573958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000000"/>
                </a:solidFill>
                <a:ea typeface="SimSun" pitchFamily="2" charset="-122"/>
              </a:rPr>
              <a:t>Viết số : </a:t>
            </a: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100 000</a:t>
            </a:r>
          </a:p>
        </p:txBody>
      </p:sp>
    </p:spTree>
    <p:extLst>
      <p:ext uri="{BB962C8B-B14F-4D97-AF65-F5344CB8AC3E}">
        <p14:creationId xmlns:p14="http://schemas.microsoft.com/office/powerpoint/2010/main" val="131686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0" animBg="1"/>
      <p:bldP spid="142" grpId="0"/>
      <p:bldP spid="143" grpId="0"/>
      <p:bldP spid="144" grpId="0"/>
      <p:bldP spid="145" grpId="0" animBg="1"/>
      <p:bldP spid="156" grpId="0"/>
      <p:bldP spid="157" grpId="0"/>
      <p:bldP spid="159" grpId="0"/>
      <p:bldP spid="16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8" name="Group 1101"/>
          <p:cNvGraphicFramePr/>
          <p:nvPr/>
        </p:nvGraphicFramePr>
        <p:xfrm>
          <a:off x="609616" y="457200"/>
          <a:ext cx="8077199" cy="3280410"/>
        </p:xfrm>
        <a:graphic>
          <a:graphicData uri="http://schemas.openxmlformats.org/drawingml/2006/table">
            <a:tbl>
              <a:tblPr/>
              <a:tblGrid>
                <a:gridCol w="1676400"/>
                <a:gridCol w="1447800"/>
                <a:gridCol w="1371600"/>
                <a:gridCol w="1143000"/>
                <a:gridCol w="1143000"/>
                <a:gridCol w="1295399"/>
              </a:tblGrid>
              <a:tr h="5943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Trăm nghìn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Chục nghìn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Nghìn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Trăm 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Chục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+mn-lt"/>
                        </a:rPr>
                        <a:t>Đơn vị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8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2" name="AutoShape 1075"/>
          <p:cNvSpPr>
            <a:spLocks noChangeArrowheads="1"/>
          </p:cNvSpPr>
          <p:nvPr/>
        </p:nvSpPr>
        <p:spPr bwMode="auto">
          <a:xfrm>
            <a:off x="838200" y="1657350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</a:rPr>
              <a:t>100 000</a:t>
            </a:r>
          </a:p>
        </p:txBody>
      </p:sp>
      <p:sp>
        <p:nvSpPr>
          <p:cNvPr id="163" name="AutoShape 1076"/>
          <p:cNvSpPr>
            <a:spLocks noChangeArrowheads="1"/>
          </p:cNvSpPr>
          <p:nvPr/>
        </p:nvSpPr>
        <p:spPr bwMode="auto">
          <a:xfrm>
            <a:off x="838200" y="2057400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</a:rPr>
              <a:t>100 000</a:t>
            </a:r>
          </a:p>
        </p:txBody>
      </p:sp>
      <p:sp>
        <p:nvSpPr>
          <p:cNvPr id="164" name="AutoShape 1077"/>
          <p:cNvSpPr>
            <a:spLocks noChangeArrowheads="1"/>
          </p:cNvSpPr>
          <p:nvPr/>
        </p:nvSpPr>
        <p:spPr bwMode="auto">
          <a:xfrm>
            <a:off x="838200" y="2457450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</a:rPr>
              <a:t>100 000</a:t>
            </a:r>
          </a:p>
        </p:txBody>
      </p:sp>
      <p:sp>
        <p:nvSpPr>
          <p:cNvPr id="165" name="AutoShape 1078"/>
          <p:cNvSpPr>
            <a:spLocks noChangeArrowheads="1"/>
          </p:cNvSpPr>
          <p:nvPr/>
        </p:nvSpPr>
        <p:spPr bwMode="auto">
          <a:xfrm>
            <a:off x="838200" y="2857500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</a:rPr>
              <a:t>100 000</a:t>
            </a:r>
          </a:p>
        </p:txBody>
      </p:sp>
      <p:sp>
        <p:nvSpPr>
          <p:cNvPr id="166" name="AutoShape 1079"/>
          <p:cNvSpPr>
            <a:spLocks noChangeArrowheads="1"/>
          </p:cNvSpPr>
          <p:nvPr/>
        </p:nvSpPr>
        <p:spPr bwMode="auto">
          <a:xfrm>
            <a:off x="2362200" y="2057400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</a:rPr>
              <a:t>10 000</a:t>
            </a:r>
          </a:p>
        </p:txBody>
      </p:sp>
      <p:sp>
        <p:nvSpPr>
          <p:cNvPr id="167" name="AutoShape 1080"/>
          <p:cNvSpPr>
            <a:spLocks noChangeArrowheads="1"/>
          </p:cNvSpPr>
          <p:nvPr/>
        </p:nvSpPr>
        <p:spPr bwMode="auto">
          <a:xfrm>
            <a:off x="2362200" y="2857500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</a:rPr>
              <a:t>10 000</a:t>
            </a:r>
          </a:p>
        </p:txBody>
      </p:sp>
      <p:sp>
        <p:nvSpPr>
          <p:cNvPr id="168" name="AutoShape 1081"/>
          <p:cNvSpPr>
            <a:spLocks noChangeArrowheads="1"/>
          </p:cNvSpPr>
          <p:nvPr/>
        </p:nvSpPr>
        <p:spPr bwMode="auto">
          <a:xfrm>
            <a:off x="2362200" y="2457450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</a:rPr>
              <a:t>10 000</a:t>
            </a:r>
          </a:p>
        </p:txBody>
      </p:sp>
      <p:sp>
        <p:nvSpPr>
          <p:cNvPr id="169" name="AutoShape 1082"/>
          <p:cNvSpPr>
            <a:spLocks noChangeArrowheads="1"/>
          </p:cNvSpPr>
          <p:nvPr/>
        </p:nvSpPr>
        <p:spPr bwMode="auto">
          <a:xfrm>
            <a:off x="3886200" y="2400300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</a:rPr>
              <a:t>1 000</a:t>
            </a:r>
          </a:p>
        </p:txBody>
      </p:sp>
      <p:sp>
        <p:nvSpPr>
          <p:cNvPr id="170" name="AutoShape 1083"/>
          <p:cNvSpPr>
            <a:spLocks noChangeArrowheads="1"/>
          </p:cNvSpPr>
          <p:nvPr/>
        </p:nvSpPr>
        <p:spPr bwMode="auto">
          <a:xfrm>
            <a:off x="3886200" y="2800350"/>
            <a:ext cx="1219200" cy="3429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</a:rPr>
              <a:t>1 000</a:t>
            </a:r>
          </a:p>
        </p:txBody>
      </p:sp>
      <p:sp>
        <p:nvSpPr>
          <p:cNvPr id="171" name="Oval 1088"/>
          <p:cNvSpPr>
            <a:spLocks noChangeArrowheads="1"/>
          </p:cNvSpPr>
          <p:nvPr/>
        </p:nvSpPr>
        <p:spPr bwMode="auto">
          <a:xfrm>
            <a:off x="7620000" y="102870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172" name="Oval 1089"/>
          <p:cNvSpPr>
            <a:spLocks noChangeArrowheads="1"/>
          </p:cNvSpPr>
          <p:nvPr/>
        </p:nvSpPr>
        <p:spPr bwMode="auto">
          <a:xfrm>
            <a:off x="7620000" y="142875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173" name="Oval 1090"/>
          <p:cNvSpPr>
            <a:spLocks noChangeArrowheads="1"/>
          </p:cNvSpPr>
          <p:nvPr/>
        </p:nvSpPr>
        <p:spPr bwMode="auto">
          <a:xfrm>
            <a:off x="7620000" y="177165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174" name="Oval 1091"/>
          <p:cNvSpPr>
            <a:spLocks noChangeArrowheads="1"/>
          </p:cNvSpPr>
          <p:nvPr/>
        </p:nvSpPr>
        <p:spPr bwMode="auto">
          <a:xfrm>
            <a:off x="7620000" y="211455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175" name="Oval 1092"/>
          <p:cNvSpPr>
            <a:spLocks noChangeArrowheads="1"/>
          </p:cNvSpPr>
          <p:nvPr/>
        </p:nvSpPr>
        <p:spPr bwMode="auto">
          <a:xfrm>
            <a:off x="7620000" y="245745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176" name="Oval 1093"/>
          <p:cNvSpPr>
            <a:spLocks noChangeArrowheads="1"/>
          </p:cNvSpPr>
          <p:nvPr/>
        </p:nvSpPr>
        <p:spPr bwMode="auto">
          <a:xfrm>
            <a:off x="6400800" y="280035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177" name="Oval 1094"/>
          <p:cNvSpPr>
            <a:spLocks noChangeArrowheads="1"/>
          </p:cNvSpPr>
          <p:nvPr/>
        </p:nvSpPr>
        <p:spPr bwMode="auto">
          <a:xfrm>
            <a:off x="5334000" y="125730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</a:rPr>
              <a:t>100</a:t>
            </a:r>
          </a:p>
        </p:txBody>
      </p:sp>
      <p:sp>
        <p:nvSpPr>
          <p:cNvPr id="178" name="Oval 1095"/>
          <p:cNvSpPr>
            <a:spLocks noChangeArrowheads="1"/>
          </p:cNvSpPr>
          <p:nvPr/>
        </p:nvSpPr>
        <p:spPr bwMode="auto">
          <a:xfrm>
            <a:off x="5334000" y="165735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</a:rPr>
              <a:t>100</a:t>
            </a:r>
          </a:p>
        </p:txBody>
      </p:sp>
      <p:sp>
        <p:nvSpPr>
          <p:cNvPr id="179" name="Oval 1096"/>
          <p:cNvSpPr>
            <a:spLocks noChangeArrowheads="1"/>
          </p:cNvSpPr>
          <p:nvPr/>
        </p:nvSpPr>
        <p:spPr bwMode="auto">
          <a:xfrm>
            <a:off x="5334000" y="205740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</a:rPr>
              <a:t>100</a:t>
            </a:r>
          </a:p>
        </p:txBody>
      </p:sp>
      <p:sp>
        <p:nvSpPr>
          <p:cNvPr id="180" name="Oval 1097"/>
          <p:cNvSpPr>
            <a:spLocks noChangeArrowheads="1"/>
          </p:cNvSpPr>
          <p:nvPr/>
        </p:nvSpPr>
        <p:spPr bwMode="auto">
          <a:xfrm>
            <a:off x="5334000" y="245745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</a:rPr>
              <a:t>100</a:t>
            </a:r>
          </a:p>
        </p:txBody>
      </p:sp>
      <p:sp>
        <p:nvSpPr>
          <p:cNvPr id="191" name="Rectangle 190"/>
          <p:cNvSpPr>
            <a:spLocks noChangeArrowheads="1"/>
          </p:cNvSpPr>
          <p:nvPr/>
        </p:nvSpPr>
        <p:spPr bwMode="auto">
          <a:xfrm>
            <a:off x="977615" y="3371862"/>
            <a:ext cx="356171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4</a:t>
            </a:r>
          </a:p>
        </p:txBody>
      </p:sp>
      <p:sp>
        <p:nvSpPr>
          <p:cNvPr id="192" name="Rectangle 191"/>
          <p:cNvSpPr>
            <a:spLocks noChangeArrowheads="1"/>
          </p:cNvSpPr>
          <p:nvPr/>
        </p:nvSpPr>
        <p:spPr bwMode="auto">
          <a:xfrm>
            <a:off x="2793725" y="3371862"/>
            <a:ext cx="356171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3</a:t>
            </a:r>
          </a:p>
        </p:txBody>
      </p:sp>
      <p:sp>
        <p:nvSpPr>
          <p:cNvPr id="193" name="Rectangle 192"/>
          <p:cNvSpPr>
            <a:spLocks noChangeArrowheads="1"/>
          </p:cNvSpPr>
          <p:nvPr/>
        </p:nvSpPr>
        <p:spPr bwMode="auto">
          <a:xfrm>
            <a:off x="4139929" y="3371862"/>
            <a:ext cx="356171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2</a:t>
            </a:r>
          </a:p>
        </p:txBody>
      </p:sp>
      <p:sp>
        <p:nvSpPr>
          <p:cNvPr id="194" name="Rectangle 193"/>
          <p:cNvSpPr>
            <a:spLocks noChangeArrowheads="1"/>
          </p:cNvSpPr>
          <p:nvPr/>
        </p:nvSpPr>
        <p:spPr bwMode="auto">
          <a:xfrm>
            <a:off x="5575025" y="3371862"/>
            <a:ext cx="356171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5</a:t>
            </a:r>
          </a:p>
        </p:txBody>
      </p:sp>
      <p:sp>
        <p:nvSpPr>
          <p:cNvPr id="195" name="Rectangle 194"/>
          <p:cNvSpPr>
            <a:spLocks noChangeArrowheads="1"/>
          </p:cNvSpPr>
          <p:nvPr/>
        </p:nvSpPr>
        <p:spPr bwMode="auto">
          <a:xfrm>
            <a:off x="6641822" y="3371862"/>
            <a:ext cx="356171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1</a:t>
            </a:r>
          </a:p>
        </p:txBody>
      </p:sp>
      <p:sp>
        <p:nvSpPr>
          <p:cNvPr id="196" name="Rectangle 195"/>
          <p:cNvSpPr>
            <a:spLocks noChangeArrowheads="1"/>
          </p:cNvSpPr>
          <p:nvPr/>
        </p:nvSpPr>
        <p:spPr bwMode="auto">
          <a:xfrm>
            <a:off x="7861025" y="3371862"/>
            <a:ext cx="356171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6</a:t>
            </a:r>
          </a:p>
        </p:txBody>
      </p:sp>
      <p:sp>
        <p:nvSpPr>
          <p:cNvPr id="197" name="Rectangle 196"/>
          <p:cNvSpPr>
            <a:spLocks noChangeArrowheads="1"/>
          </p:cNvSpPr>
          <p:nvPr/>
        </p:nvSpPr>
        <p:spPr bwMode="auto">
          <a:xfrm>
            <a:off x="565155" y="3889385"/>
            <a:ext cx="2690977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000066"/>
                </a:solidFill>
                <a:ea typeface="SimSun" pitchFamily="2" charset="-122"/>
              </a:rPr>
              <a:t>Viết số:…………..</a:t>
            </a:r>
          </a:p>
        </p:txBody>
      </p:sp>
      <p:sp>
        <p:nvSpPr>
          <p:cNvPr id="198" name="Rectangle 197"/>
          <p:cNvSpPr>
            <a:spLocks noChangeArrowheads="1"/>
          </p:cNvSpPr>
          <p:nvPr/>
        </p:nvSpPr>
        <p:spPr bwMode="auto">
          <a:xfrm>
            <a:off x="1722363" y="3886205"/>
            <a:ext cx="1298736" cy="46165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432 516</a:t>
            </a:r>
          </a:p>
        </p:txBody>
      </p:sp>
      <p:sp>
        <p:nvSpPr>
          <p:cNvPr id="199" name="Rectangle 198"/>
          <p:cNvSpPr>
            <a:spLocks noChangeArrowheads="1"/>
          </p:cNvSpPr>
          <p:nvPr/>
        </p:nvSpPr>
        <p:spPr bwMode="auto">
          <a:xfrm>
            <a:off x="457203" y="4346587"/>
            <a:ext cx="2714188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000066"/>
                </a:solidFill>
                <a:ea typeface="SimSun" pitchFamily="2" charset="-122"/>
              </a:rPr>
              <a:t>Đọc số:…………..</a:t>
            </a:r>
          </a:p>
        </p:txBody>
      </p:sp>
      <p:sp>
        <p:nvSpPr>
          <p:cNvPr id="200" name="Rectangle 199"/>
          <p:cNvSpPr>
            <a:spLocks noChangeArrowheads="1"/>
          </p:cNvSpPr>
          <p:nvPr/>
        </p:nvSpPr>
        <p:spPr bwMode="auto">
          <a:xfrm>
            <a:off x="1662114" y="4346587"/>
            <a:ext cx="7374118" cy="46165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2" tIns="45716" rIns="91432" bIns="45716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ea typeface="SimSun" pitchFamily="2" charset="-122"/>
              </a:rPr>
              <a:t>Bốn trăm ba mươi hai nghìn năm trăm mười sáu.</a:t>
            </a:r>
          </a:p>
        </p:txBody>
      </p:sp>
      <p:sp>
        <p:nvSpPr>
          <p:cNvPr id="201" name="Oval 1097"/>
          <p:cNvSpPr>
            <a:spLocks noChangeArrowheads="1"/>
          </p:cNvSpPr>
          <p:nvPr/>
        </p:nvSpPr>
        <p:spPr bwMode="auto">
          <a:xfrm>
            <a:off x="5334000" y="285750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</a:rPr>
              <a:t>100</a:t>
            </a:r>
          </a:p>
        </p:txBody>
      </p:sp>
      <p:sp>
        <p:nvSpPr>
          <p:cNvPr id="202" name="Oval 1092"/>
          <p:cNvSpPr>
            <a:spLocks noChangeArrowheads="1"/>
          </p:cNvSpPr>
          <p:nvPr/>
        </p:nvSpPr>
        <p:spPr bwMode="auto">
          <a:xfrm>
            <a:off x="7620000" y="2857500"/>
            <a:ext cx="838200" cy="342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7118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8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8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91" grpId="0"/>
      <p:bldP spid="192" grpId="0"/>
      <p:bldP spid="193" grpId="0"/>
      <p:bldP spid="194" grpId="0"/>
      <p:bldP spid="195" grpId="0"/>
      <p:bldP spid="196" grpId="0"/>
      <p:bldP spid="197" grpId="0"/>
      <p:bldP spid="198" grpId="0" animBg="1"/>
      <p:bldP spid="199" grpId="0"/>
      <p:bldP spid="200" grpId="0" animBg="1"/>
      <p:bldP spid="201" grpId="0" animBg="1"/>
      <p:bldP spid="20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781</Words>
  <Application>Microsoft Office PowerPoint</Application>
  <PresentationFormat>On-screen Show (16:9)</PresentationFormat>
  <Paragraphs>260</Paragraphs>
  <Slides>20</Slides>
  <Notes>0</Notes>
  <HiddenSlides>0</HiddenSlides>
  <MMClips>19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36" baseType="lpstr">
      <vt:lpstr>SimSun</vt:lpstr>
      <vt:lpstr>.VnTime</vt:lpstr>
      <vt:lpstr>Arial</vt:lpstr>
      <vt:lpstr>Bernard MT Condensed</vt:lpstr>
      <vt:lpstr>Broadway</vt:lpstr>
      <vt:lpstr>Calibri</vt:lpstr>
      <vt:lpstr>Calibri Light</vt:lpstr>
      <vt:lpstr>HP001 4 hàng</vt:lpstr>
      <vt:lpstr>Tahoma</vt:lpstr>
      <vt:lpstr>Times New Roman</vt:lpstr>
      <vt:lpstr>Wingdings</vt:lpstr>
      <vt:lpstr>Default Design</vt:lpstr>
      <vt:lpstr>1_Office Theme</vt:lpstr>
      <vt:lpstr>2_Office Theme</vt:lpstr>
      <vt:lpstr>3_Office Theme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NK</dc:creator>
  <cp:lastModifiedBy>Admin</cp:lastModifiedBy>
  <cp:revision>30</cp:revision>
  <dcterms:created xsi:type="dcterms:W3CDTF">2021-08-12T04:24:11Z</dcterms:created>
  <dcterms:modified xsi:type="dcterms:W3CDTF">2023-06-12T13:36:36Z</dcterms:modified>
</cp:coreProperties>
</file>