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2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3.wav" ContentType="audio/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20" r:id="rId3"/>
    <p:sldId id="370" r:id="rId4"/>
    <p:sldId id="328" r:id="rId5"/>
    <p:sldId id="318" r:id="rId6"/>
    <p:sldId id="260" r:id="rId7"/>
    <p:sldId id="261" r:id="rId8"/>
    <p:sldId id="262" r:id="rId9"/>
    <p:sldId id="263" r:id="rId10"/>
    <p:sldId id="321" r:id="rId11"/>
    <p:sldId id="1064" r:id="rId12"/>
    <p:sldId id="1065" r:id="rId13"/>
    <p:sldId id="308" r:id="rId14"/>
    <p:sldId id="309" r:id="rId15"/>
    <p:sldId id="310" r:id="rId16"/>
    <p:sldId id="311" r:id="rId17"/>
    <p:sldId id="312" r:id="rId18"/>
    <p:sldId id="315" r:id="rId19"/>
    <p:sldId id="1063" r:id="rId20"/>
    <p:sldId id="313" r:id="rId21"/>
    <p:sldId id="1062" r:id="rId22"/>
    <p:sldId id="1077" r:id="rId23"/>
    <p:sldId id="371" r:id="rId24"/>
    <p:sldId id="1041" r:id="rId25"/>
    <p:sldId id="1066" r:id="rId26"/>
    <p:sldId id="26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6EAB"/>
    <a:srgbClr val="A8CC69"/>
    <a:srgbClr val="92D050"/>
    <a:srgbClr val="FE7FAA"/>
    <a:srgbClr val="27BDEF"/>
    <a:srgbClr val="F7A160"/>
    <a:srgbClr val="7FB641"/>
    <a:srgbClr val="9BC354"/>
    <a:srgbClr val="E4B3B4"/>
    <a:srgbClr val="5D8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53" autoAdjust="0"/>
    <p:restoredTop sz="77791" autoAdjust="0"/>
  </p:normalViewPr>
  <p:slideViewPr>
    <p:cSldViewPr snapToGrid="0">
      <p:cViewPr varScale="1">
        <p:scale>
          <a:sx n="67" d="100"/>
          <a:sy n="67" d="100"/>
        </p:scale>
        <p:origin x="5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0C1D8-148A-4573-9EBF-3521D838CBD2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8AA0C-05A6-4E4F-BDA5-D818876FE7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7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0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67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333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35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84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07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940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SG" dirty="0"/>
              <a:t>Ask Ss to work in pair. Look at page 76 and find the animals in the picture.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566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SG" dirty="0"/>
              <a:t>Have Ss take out notebook or give them paper.</a:t>
            </a:r>
          </a:p>
          <a:p>
            <a:pPr marL="171450" indent="-171450">
              <a:buFontTx/>
              <a:buChar char="-"/>
            </a:pPr>
            <a:r>
              <a:rPr lang="en-SG" dirty="0"/>
              <a:t>Ask them to draw an animal, colour then write about it.</a:t>
            </a:r>
          </a:p>
          <a:p>
            <a:pPr marL="171450" indent="-171450">
              <a:buFontTx/>
              <a:buChar char="-"/>
            </a:pPr>
            <a:r>
              <a:rPr lang="en-SG" dirty="0"/>
              <a:t>Show an example for Ss to follow.</a:t>
            </a:r>
          </a:p>
          <a:p>
            <a:pPr marL="171450" indent="-171450">
              <a:buFontTx/>
              <a:buChar char="-"/>
            </a:pPr>
            <a:r>
              <a:rPr lang="en-SG" dirty="0"/>
              <a:t>Ask Ss to keep their drawing for the next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42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5C38CE-EF5F-4D80-B93F-A3C547F9F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212B99E-4C49-41FF-9BA9-57154F97D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14E223-49AE-4039-9AD9-56DC8191E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C8C782-8A5A-4869-AAE5-A00785A2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57B437-B984-43D8-AC37-DCDAC8B31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58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3C4095-5339-4785-B244-8B02F9998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FD34E3-2908-4861-9333-D37400614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0104B9-988C-4ED5-AEE7-15E7FBD69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427BC-CFDE-4C5C-83A7-10159448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1A1B06-4301-4B84-B124-4EAFAAA6C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55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A6ADD04-602F-4684-8201-C3CCECEFD3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84EEAA-C732-4D2D-8D15-5D3894BF5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2413A1-6930-4086-BFEB-6BAB60464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EB7475-0F29-48F7-A107-A5C4B581A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513893-7DA2-4AF9-B8B7-632E9F685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4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577B6F-D8C2-493F-A2D6-2C4D2B5D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C7803D-6C87-4FD4-8BA3-42DF66B17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9447BC-052A-4F2B-A9D9-79C0BC17E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55BA30-84C3-4C82-AE85-7193C03DD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8AAF9D-4428-486D-826F-7BA68A397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61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BAA202-BE50-47EF-AE9E-DCD15CEF6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9918C4-2B38-481F-9DF1-5E5CB406B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E5D91A-1907-4680-989B-6159EEF0A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F947DE-8CD5-4ECC-8423-8B44337E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173ED8-9D6B-48B1-8E0B-5DEB0DEB7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7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24FB3A-43FA-4EF4-9FE2-7D7C4D9F8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1725A6-60F0-485A-9DBB-FA8AA6B95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6469250-3143-4E20-8706-60BADD0B8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2211585-EA6A-4D42-9A84-1A65192E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6A9A4B-CA2B-4B6E-B042-7CE4F85C6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14DDEB0-57A9-46FE-A492-CCB071515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6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7BC57F-1CA6-4149-9AEB-BD331D5AE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430148-411F-4EA9-9E06-8D4E287BA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E3C0CC9-3C9D-40ED-8BED-4DD11307A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BE99B8D-FDED-4223-9E60-C96C813220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1A90F32-8473-41B6-BE15-3C694FEC53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B7B46D0-F56B-4F6A-9FAF-07BE9546D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6419FF5-68AC-4303-8D2A-EE1ACA3D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68B0583-F17E-4614-8864-8AE06B67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1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8986CC-B7CE-4B28-A630-6F0CADA16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4A7DB22-E673-408B-9CC0-6FD5B39A8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9C7E7A2-467D-4969-848D-7185CF9AD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F2905E0-ADEC-4E18-888C-564BB5684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9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78B82CB-4E9C-4E12-9B3D-C8828C78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E13FD12-853D-41AF-A431-7065F31A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DB50FF2-CEAB-4A65-9BB5-C4B9BC2FD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2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265CEC-E79A-4D01-AE67-4C4CBA1A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B4CA8C-8DA0-4303-8CDA-36C3FABE1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B6D1403-19E3-4820-B56B-7C55212CC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657C453-765C-4790-BA23-0B1A49002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EABB45-58E1-4CFD-B989-2DC8D69A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A1A7E4-A457-4B93-9A70-15082763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8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B7CE80-A334-4C38-8688-C2CCAD6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DDDCD1F-1DC9-4645-BE5A-E65C336A0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52B828-A9C0-4F3C-B6F5-FACE97054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FD30C43-88A1-448E-ABCB-5B7DB7CE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1D2CECC-3533-4CCA-98CE-E202EF25F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84100E-813E-42BD-B64D-47D7AE32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9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CE13264-CD34-4A19-9296-3A9DFFAE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A083D4-64E7-4D54-B605-A12103983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C54156-417D-4385-A50C-5438B6006C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026EE9-E1DE-4135-90F4-E67826E18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621F62-5A1E-4AA3-8D47-AE0A850EDF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7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12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6.png"/><Relationship Id="rId5" Type="http://schemas.microsoft.com/office/2007/relationships/hdphoto" Target="../media/hdphoto2.wdp"/><Relationship Id="rId10" Type="http://schemas.openxmlformats.org/officeDocument/2006/relationships/image" Target="../media/image15.png"/><Relationship Id="rId4" Type="http://schemas.openxmlformats.org/officeDocument/2006/relationships/image" Target="../media/image18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26.png"/><Relationship Id="rId18" Type="http://schemas.openxmlformats.org/officeDocument/2006/relationships/slide" Target="slide16.xml"/><Relationship Id="rId3" Type="http://schemas.openxmlformats.org/officeDocument/2006/relationships/slide" Target="slide23.xml"/><Relationship Id="rId7" Type="http://schemas.openxmlformats.org/officeDocument/2006/relationships/image" Target="../media/image23.png"/><Relationship Id="rId12" Type="http://schemas.openxmlformats.org/officeDocument/2006/relationships/slide" Target="slide21.xml"/><Relationship Id="rId17" Type="http://schemas.openxmlformats.org/officeDocument/2006/relationships/image" Target="../media/image28.png"/><Relationship Id="rId2" Type="http://schemas.openxmlformats.org/officeDocument/2006/relationships/audio" Target="../media/audio3.wav"/><Relationship Id="rId16" Type="http://schemas.openxmlformats.org/officeDocument/2006/relationships/slide" Target="slide19.xml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openxmlformats.org/officeDocument/2006/relationships/slide" Target="slide17.xml"/><Relationship Id="rId19" Type="http://schemas.openxmlformats.org/officeDocument/2006/relationships/image" Target="../media/image29.png"/><Relationship Id="rId4" Type="http://schemas.openxmlformats.org/officeDocument/2006/relationships/slide" Target="slide14.xml"/><Relationship Id="rId9" Type="http://schemas.openxmlformats.org/officeDocument/2006/relationships/image" Target="../media/image24.png"/><Relationship Id="rId14" Type="http://schemas.openxmlformats.org/officeDocument/2006/relationships/slide" Target="slide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" Target="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" Target="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5.png"/><Relationship Id="rId9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7.png"/><Relationship Id="rId18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12" Type="http://schemas.openxmlformats.org/officeDocument/2006/relationships/image" Target="../media/image16.png"/><Relationship Id="rId17" Type="http://schemas.openxmlformats.org/officeDocument/2006/relationships/image" Target="../media/image41.png"/><Relationship Id="rId2" Type="http://schemas.openxmlformats.org/officeDocument/2006/relationships/audio" Target="../media/audio2.wav"/><Relationship Id="rId16" Type="http://schemas.microsoft.com/office/2007/relationships/hdphoto" Target="../media/hdphoto4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18.png"/><Relationship Id="rId15" Type="http://schemas.openxmlformats.org/officeDocument/2006/relationships/image" Target="../media/image40.png"/><Relationship Id="rId10" Type="http://schemas.openxmlformats.org/officeDocument/2006/relationships/image" Target="../media/image14.png"/><Relationship Id="rId4" Type="http://schemas.openxmlformats.org/officeDocument/2006/relationships/audio" Target="../media/audio6.wav"/><Relationship Id="rId9" Type="http://schemas.openxmlformats.org/officeDocument/2006/relationships/image" Target="../media/image12.png"/><Relationship Id="rId1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B053688-771C-45D1-BD19-99761C69EC7E}"/>
              </a:ext>
            </a:extLst>
          </p:cNvPr>
          <p:cNvSpPr/>
          <p:nvPr/>
        </p:nvSpPr>
        <p:spPr>
          <a:xfrm>
            <a:off x="3910209" y="2290293"/>
            <a:ext cx="7100297" cy="1783995"/>
          </a:xfrm>
          <a:prstGeom prst="roundRect">
            <a:avLst/>
          </a:prstGeom>
          <a:solidFill>
            <a:srgbClr val="E2F3DB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</a:rPr>
              <a:t>UNIT 6: HELP THE ANIMALS!</a:t>
            </a:r>
          </a:p>
          <a:p>
            <a:pPr algn="ctr"/>
            <a:r>
              <a:rPr lang="en-US" sz="3200" b="1" dirty="0">
                <a:solidFill>
                  <a:srgbClr val="7030A0"/>
                </a:solidFill>
              </a:rPr>
              <a:t>Lesson 1A – Vocabulary and Grammar 1</a:t>
            </a:r>
          </a:p>
        </p:txBody>
      </p:sp>
    </p:spTree>
    <p:extLst>
      <p:ext uri="{BB962C8B-B14F-4D97-AF65-F5344CB8AC3E}">
        <p14:creationId xmlns:p14="http://schemas.microsoft.com/office/powerpoint/2010/main" val="181497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d line arrow, arrow, gules, line png | PNGWing">
            <a:extLst>
              <a:ext uri="{FF2B5EF4-FFF2-40B4-BE49-F238E27FC236}">
                <a16:creationId xmlns:a16="http://schemas.microsoft.com/office/drawing/2014/main" xmlns="" id="{6BC769AC-5184-346B-DA4A-BB97FFFF4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3" b="89675" l="7935" r="92609">
                        <a14:foregroundMark x1="8043" y1="49522" x2="8043" y2="49522"/>
                        <a14:foregroundMark x1="92609" y1="54685" x2="92609" y2="54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68068" y="2710782"/>
            <a:ext cx="997021" cy="56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D Red Line Arrow PNG | Citypng">
            <a:extLst>
              <a:ext uri="{FF2B5EF4-FFF2-40B4-BE49-F238E27FC236}">
                <a16:creationId xmlns:a16="http://schemas.microsoft.com/office/drawing/2014/main" xmlns="" id="{C8088827-A2B0-EB30-AF4A-6DF465AB8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958" y1="19792" x2="73958" y2="1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393" y="2678003"/>
            <a:ext cx="892162" cy="8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D Red Line Arrow PNG | Citypng">
            <a:extLst>
              <a:ext uri="{FF2B5EF4-FFF2-40B4-BE49-F238E27FC236}">
                <a16:creationId xmlns:a16="http://schemas.microsoft.com/office/drawing/2014/main" xmlns="" id="{452A42FB-FD0C-B6EC-7813-CC28D1F2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958" y1="19792" x2="73958" y2="1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4616">
            <a:off x="7174999" y="3452437"/>
            <a:ext cx="892162" cy="8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D Red Line Arrow PNG | Citypng">
            <a:extLst>
              <a:ext uri="{FF2B5EF4-FFF2-40B4-BE49-F238E27FC236}">
                <a16:creationId xmlns:a16="http://schemas.microsoft.com/office/drawing/2014/main" xmlns="" id="{92CCB9BD-95E0-BBF9-9519-BF638948D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958" y1="19792" x2="73958" y2="1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92814" y="2678003"/>
            <a:ext cx="892162" cy="8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D Red Line Arrow PNG | Citypng">
            <a:extLst>
              <a:ext uri="{FF2B5EF4-FFF2-40B4-BE49-F238E27FC236}">
                <a16:creationId xmlns:a16="http://schemas.microsoft.com/office/drawing/2014/main" xmlns="" id="{3BCEFC89-9F7F-4659-BAE2-73F00AD2C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958" y1="19792" x2="73958" y2="1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5384" flipH="1">
            <a:off x="3782616" y="3381913"/>
            <a:ext cx="892162" cy="8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33F3254-3F92-09BE-A8CA-3B1E59F6783D}"/>
              </a:ext>
            </a:extLst>
          </p:cNvPr>
          <p:cNvSpPr txBox="1"/>
          <p:nvPr/>
        </p:nvSpPr>
        <p:spPr>
          <a:xfrm>
            <a:off x="2124394" y="4573246"/>
            <a:ext cx="759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cat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005794D-3947-9218-33BE-1F6F6A2BD331}"/>
              </a:ext>
            </a:extLst>
          </p:cNvPr>
          <p:cNvSpPr txBox="1"/>
          <p:nvPr/>
        </p:nvSpPr>
        <p:spPr>
          <a:xfrm>
            <a:off x="2733647" y="2300843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dog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4E0BFC-C80D-A373-4827-296C12715CB3}"/>
              </a:ext>
            </a:extLst>
          </p:cNvPr>
          <p:cNvSpPr txBox="1"/>
          <p:nvPr/>
        </p:nvSpPr>
        <p:spPr>
          <a:xfrm>
            <a:off x="5342063" y="1953642"/>
            <a:ext cx="1336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rabbit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AD55341-0A3F-B60B-2A60-37207DAE0571}"/>
              </a:ext>
            </a:extLst>
          </p:cNvPr>
          <p:cNvSpPr txBox="1"/>
          <p:nvPr/>
        </p:nvSpPr>
        <p:spPr>
          <a:xfrm>
            <a:off x="7700388" y="2347843"/>
            <a:ext cx="2915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guinea pig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7E19349-2E73-81C4-352A-C6AB95619395}"/>
              </a:ext>
            </a:extLst>
          </p:cNvPr>
          <p:cNvSpPr txBox="1"/>
          <p:nvPr/>
        </p:nvSpPr>
        <p:spPr>
          <a:xfrm>
            <a:off x="8781485" y="4608938"/>
            <a:ext cx="1286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snake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1DB2A5-9698-B910-2D4A-99C0E7D3C5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32063" y="2871216"/>
            <a:ext cx="1347802" cy="17377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F152854-9955-00F8-AB50-5F3871EED1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3135" y="778986"/>
            <a:ext cx="1676945" cy="16850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139FEF7-C78B-B0FF-00C0-DA84A418B2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7527" y="602896"/>
            <a:ext cx="1676945" cy="13507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3393803-7C7F-6356-CEED-CABE4843A5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1503" y="653168"/>
            <a:ext cx="1739964" cy="15524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FDE0C09-4ED1-E06B-F2F4-5822174BCE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3957" y="2994174"/>
            <a:ext cx="2341881" cy="1661764"/>
          </a:xfrm>
          <a:prstGeom prst="rect">
            <a:avLst/>
          </a:prstGeom>
        </p:spPr>
      </p:pic>
      <p:sp>
        <p:nvSpPr>
          <p:cNvPr id="26" name="Google Shape;281;p15">
            <a:extLst>
              <a:ext uri="{FF2B5EF4-FFF2-40B4-BE49-F238E27FC236}">
                <a16:creationId xmlns:a16="http://schemas.microsoft.com/office/drawing/2014/main" xmlns="" id="{9858B302-68E2-AB04-43DF-5F0F0AF93DFD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ANIMALS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A6C4D9AD-AF11-7B5A-BE7F-328B7CE6F186}"/>
              </a:ext>
            </a:extLst>
          </p:cNvPr>
          <p:cNvSpPr/>
          <p:nvPr/>
        </p:nvSpPr>
        <p:spPr>
          <a:xfrm>
            <a:off x="4471010" y="3620257"/>
            <a:ext cx="2952635" cy="197736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Candara" panose="020E0502030303020204" pitchFamily="34" charset="0"/>
              </a:rPr>
              <a:t>animals</a:t>
            </a:r>
          </a:p>
        </p:txBody>
      </p:sp>
    </p:spTree>
    <p:extLst>
      <p:ext uri="{BB962C8B-B14F-4D97-AF65-F5344CB8AC3E}">
        <p14:creationId xmlns:p14="http://schemas.microsoft.com/office/powerpoint/2010/main" val="296310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34245-D27E-E808-1142-C8BB63473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0B933FE-B2C4-C11F-4768-A608C12248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603353"/>
            <a:ext cx="8775269" cy="5265162"/>
          </a:xfrm>
          <a:prstGeom prst="rect">
            <a:avLst/>
          </a:prstGeom>
        </p:spPr>
      </p:pic>
      <p:sp>
        <p:nvSpPr>
          <p:cNvPr id="6" name="Google Shape;281;p15">
            <a:extLst>
              <a:ext uri="{FF2B5EF4-FFF2-40B4-BE49-F238E27FC236}">
                <a16:creationId xmlns:a16="http://schemas.microsoft.com/office/drawing/2014/main" xmlns="" id="{A5BF1EBD-39B4-2A45-74AA-84D50C68051A}"/>
              </a:ext>
            </a:extLst>
          </p:cNvPr>
          <p:cNvSpPr txBox="1">
            <a:spLocks/>
          </p:cNvSpPr>
          <p:nvPr/>
        </p:nvSpPr>
        <p:spPr>
          <a:xfrm>
            <a:off x="370113" y="995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Pupil’s Book (p.</a:t>
            </a:r>
            <a:r>
              <a:rPr lang="en-US" sz="28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77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2D219E6-2C60-4903-3B4D-511B68834B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8295" y="881848"/>
            <a:ext cx="542412" cy="519810"/>
          </a:xfrm>
          <a:prstGeom prst="rect">
            <a:avLst/>
          </a:prstGeom>
        </p:spPr>
      </p:pic>
      <p:pic>
        <p:nvPicPr>
          <p:cNvPr id="8" name="U6_01">
            <a:hlinkClick r:id="" action="ppaction://media"/>
            <a:extLst>
              <a:ext uri="{FF2B5EF4-FFF2-40B4-BE49-F238E27FC236}">
                <a16:creationId xmlns:a16="http://schemas.microsoft.com/office/drawing/2014/main" xmlns="" id="{602B31E0-0A9D-B441-43A3-70CE714D02C1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86293" y="667960"/>
            <a:ext cx="753699" cy="753699"/>
          </a:xfrm>
        </p:spPr>
      </p:pic>
    </p:spTree>
    <p:extLst>
      <p:ext uri="{BB962C8B-B14F-4D97-AF65-F5344CB8AC3E}">
        <p14:creationId xmlns:p14="http://schemas.microsoft.com/office/powerpoint/2010/main" val="24832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xmlns="" id="{D3A9C317-6A64-A433-70CF-F2F4029F4838}"/>
              </a:ext>
            </a:extLst>
          </p:cNvPr>
          <p:cNvSpPr/>
          <p:nvPr/>
        </p:nvSpPr>
        <p:spPr>
          <a:xfrm>
            <a:off x="1420368" y="1915470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Number 1?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xmlns="" id="{A56D9AAE-54E7-2FE7-1E03-2183460EABA4}"/>
              </a:ext>
            </a:extLst>
          </p:cNvPr>
          <p:cNvSpPr/>
          <p:nvPr/>
        </p:nvSpPr>
        <p:spPr>
          <a:xfrm>
            <a:off x="3265545" y="4294360"/>
            <a:ext cx="1660749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cat.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E4E75C74-9D1B-9390-EEE8-57890B4087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337" y="3639170"/>
            <a:ext cx="1061409" cy="208199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6AAB13F7-0AEA-C5F8-88E8-0F4A7749BD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05" y="2270161"/>
            <a:ext cx="948133" cy="18930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02A8EB3-3951-FC64-90E1-338F3C0FD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6342" y="1020087"/>
            <a:ext cx="2925290" cy="4701077"/>
          </a:xfrm>
          <a:prstGeom prst="rect">
            <a:avLst/>
          </a:prstGeom>
        </p:spPr>
      </p:pic>
      <p:sp>
        <p:nvSpPr>
          <p:cNvPr id="3" name="Google Shape;281;p15">
            <a:extLst>
              <a:ext uri="{FF2B5EF4-FFF2-40B4-BE49-F238E27FC236}">
                <a16:creationId xmlns:a16="http://schemas.microsoft.com/office/drawing/2014/main" xmlns="" id="{5E20E6BD-3229-70EC-9344-0949C5849CB3}"/>
              </a:ext>
            </a:extLst>
          </p:cNvPr>
          <p:cNvSpPr txBox="1">
            <a:spLocks/>
          </p:cNvSpPr>
          <p:nvPr/>
        </p:nvSpPr>
        <p:spPr>
          <a:xfrm>
            <a:off x="188956" y="184945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Pupil’s Book (p.</a:t>
            </a:r>
            <a:r>
              <a:rPr lang="en-US" sz="28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77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74E6558-1BAD-EC77-59B8-FD9C60D9F663}"/>
              </a:ext>
            </a:extLst>
          </p:cNvPr>
          <p:cNvSpPr txBox="1"/>
          <p:nvPr/>
        </p:nvSpPr>
        <p:spPr>
          <a:xfrm>
            <a:off x="188956" y="779739"/>
            <a:ext cx="4856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Work in pair. </a:t>
            </a:r>
          </a:p>
          <a:p>
            <a:endParaRPr lang="en-US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65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A6C5D39-1DE6-4EC7-AC56-2E292B8DE929}"/>
              </a:ext>
            </a:extLst>
          </p:cNvPr>
          <p:cNvSpPr/>
          <p:nvPr/>
        </p:nvSpPr>
        <p:spPr>
          <a:xfrm>
            <a:off x="4900531" y="461122"/>
            <a:ext cx="4664149" cy="762558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9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Lucky gifts</a:t>
            </a:r>
          </a:p>
        </p:txBody>
      </p:sp>
      <p:sp>
        <p:nvSpPr>
          <p:cNvPr id="2" name="Right Arrow 1">
            <a:hlinkClick r:id="rId3" action="ppaction://hlinksldjump"/>
            <a:extLst>
              <a:ext uri="{FF2B5EF4-FFF2-40B4-BE49-F238E27FC236}">
                <a16:creationId xmlns:a16="http://schemas.microsoft.com/office/drawing/2014/main" xmlns="" id="{5E501115-647B-4B1A-ABA6-E6248D2269FC}"/>
              </a:ext>
            </a:extLst>
          </p:cNvPr>
          <p:cNvSpPr/>
          <p:nvPr/>
        </p:nvSpPr>
        <p:spPr>
          <a:xfrm>
            <a:off x="7365513" y="4939049"/>
            <a:ext cx="1592805" cy="8956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/>
              <a:t>Continue</a:t>
            </a:r>
          </a:p>
        </p:txBody>
      </p:sp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xmlns="" id="{D94E287C-B846-42F5-9205-A4776FE8F5B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510" y="1112994"/>
            <a:ext cx="1328764" cy="1428779"/>
          </a:xfrm>
          <a:prstGeom prst="rect">
            <a:avLst/>
          </a:prstGeom>
        </p:spPr>
      </p:pic>
      <p:pic>
        <p:nvPicPr>
          <p:cNvPr id="6" name="Picture 5">
            <a:hlinkClick r:id="rId6" action="ppaction://hlinksldjump"/>
            <a:extLst>
              <a:ext uri="{FF2B5EF4-FFF2-40B4-BE49-F238E27FC236}">
                <a16:creationId xmlns:a16="http://schemas.microsoft.com/office/drawing/2014/main" xmlns="" id="{707E9831-36F6-41BC-A662-F96B694D456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3765" y="948042"/>
            <a:ext cx="1494129" cy="1641900"/>
          </a:xfrm>
          <a:prstGeom prst="rect">
            <a:avLst/>
          </a:prstGeom>
        </p:spPr>
      </p:pic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:a16="http://schemas.microsoft.com/office/drawing/2014/main" xmlns="" id="{7F988DB8-906A-4F38-BC41-67C742802BB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2481" y="2595734"/>
            <a:ext cx="1453526" cy="1707085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xmlns="" id="{33CA99E1-50C6-46B1-A7C4-8251BFF3912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1135" y="2691649"/>
            <a:ext cx="1354531" cy="1544549"/>
          </a:xfrm>
          <a:prstGeom prst="rect">
            <a:avLst/>
          </a:prstGeom>
        </p:spPr>
      </p:pic>
      <p:pic>
        <p:nvPicPr>
          <p:cNvPr id="28" name="Picture 27">
            <a:hlinkClick r:id="rId12" action="ppaction://hlinksldjump"/>
            <a:extLst>
              <a:ext uri="{FF2B5EF4-FFF2-40B4-BE49-F238E27FC236}">
                <a16:creationId xmlns:a16="http://schemas.microsoft.com/office/drawing/2014/main" xmlns="" id="{5E858D94-5F7B-4D24-B10C-9A3D9B144056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5900" y="4177581"/>
            <a:ext cx="1733515" cy="1422411"/>
          </a:xfrm>
          <a:prstGeom prst="rect">
            <a:avLst/>
          </a:prstGeom>
        </p:spPr>
      </p:pic>
      <p:pic>
        <p:nvPicPr>
          <p:cNvPr id="30722" name="Picture 30721">
            <a:hlinkClick r:id="rId14" action="ppaction://hlinksldjump"/>
            <a:extLst>
              <a:ext uri="{FF2B5EF4-FFF2-40B4-BE49-F238E27FC236}">
                <a16:creationId xmlns:a16="http://schemas.microsoft.com/office/drawing/2014/main" xmlns="" id="{266B1DDB-D555-4222-8109-B9FBC4C7DAE0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7954" y="4200456"/>
            <a:ext cx="1503362" cy="1544550"/>
          </a:xfrm>
          <a:prstGeom prst="rect">
            <a:avLst/>
          </a:prstGeom>
        </p:spPr>
      </p:pic>
      <p:pic>
        <p:nvPicPr>
          <p:cNvPr id="16" name="Picture 15">
            <a:hlinkClick r:id="rId16" action="ppaction://hlinksldjump"/>
            <a:extLst>
              <a:ext uri="{FF2B5EF4-FFF2-40B4-BE49-F238E27FC236}">
                <a16:creationId xmlns:a16="http://schemas.microsoft.com/office/drawing/2014/main" xmlns="" id="{841923F2-B166-4E98-AC08-4A6811AA7F1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565" y="4152201"/>
            <a:ext cx="1592805" cy="1592805"/>
          </a:xfrm>
          <a:prstGeom prst="rect">
            <a:avLst/>
          </a:prstGeom>
        </p:spPr>
      </p:pic>
      <p:pic>
        <p:nvPicPr>
          <p:cNvPr id="17" name="Picture 16">
            <a:hlinkClick r:id="rId18" action="ppaction://hlinksldjump"/>
            <a:extLst>
              <a:ext uri="{FF2B5EF4-FFF2-40B4-BE49-F238E27FC236}">
                <a16:creationId xmlns:a16="http://schemas.microsoft.com/office/drawing/2014/main" xmlns="" id="{4B0C48EC-97D7-427A-A52F-8FC70DF9F1A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4400" y="1258008"/>
            <a:ext cx="1460099" cy="142241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B1F7BD5F-FD9C-458F-BC91-E871E63BA08E}"/>
              </a:ext>
            </a:extLst>
          </p:cNvPr>
          <p:cNvSpPr/>
          <p:nvPr/>
        </p:nvSpPr>
        <p:spPr>
          <a:xfrm>
            <a:off x="7095460" y="1288998"/>
            <a:ext cx="4859079" cy="27832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xmlns="" id="{316646D0-B6C3-4496-9439-51F05F0F28A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396" y="486598"/>
            <a:ext cx="1832841" cy="160480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ACC35C5-499C-4D1C-A564-51376F47F60C}"/>
              </a:ext>
            </a:extLst>
          </p:cNvPr>
          <p:cNvSpPr txBox="1"/>
          <p:nvPr/>
        </p:nvSpPr>
        <p:spPr>
          <a:xfrm>
            <a:off x="7232606" y="1994457"/>
            <a:ext cx="48207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 dirty="0"/>
              <a:t>Choose a gift by saying its </a:t>
            </a:r>
            <a:r>
              <a:rPr lang="en-US" sz="2000" dirty="0" err="1"/>
              <a:t>colour</a:t>
            </a:r>
            <a:r>
              <a:rPr lang="en-US" sz="2000" dirty="0"/>
              <a:t>/shape.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Click on the gift box to see the question.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Answer the question and check.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See your score.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Back to the main page to play more.</a:t>
            </a:r>
          </a:p>
        </p:txBody>
      </p:sp>
      <p:sp>
        <p:nvSpPr>
          <p:cNvPr id="3" name="Google Shape;281;p15">
            <a:extLst>
              <a:ext uri="{FF2B5EF4-FFF2-40B4-BE49-F238E27FC236}">
                <a16:creationId xmlns:a16="http://schemas.microsoft.com/office/drawing/2014/main" xmlns="" id="{DF50A00E-BA56-A657-1C3D-B0E1E5CB4557}"/>
              </a:ext>
            </a:extLst>
          </p:cNvPr>
          <p:cNvSpPr txBox="1">
            <a:spLocks/>
          </p:cNvSpPr>
          <p:nvPr/>
        </p:nvSpPr>
        <p:spPr>
          <a:xfrm>
            <a:off x="440565" y="117764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4094536509"/>
      </p:ext>
    </p:extLst>
  </p:cSld>
  <p:clrMapOvr>
    <a:masterClrMapping/>
  </p:clrMapOvr>
  <p:transition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-Point Star 4">
            <a:extLst>
              <a:ext uri="{FF2B5EF4-FFF2-40B4-BE49-F238E27FC236}">
                <a16:creationId xmlns:a16="http://schemas.microsoft.com/office/drawing/2014/main" xmlns="" id="{BC61B3D9-B8F4-4F06-A41C-70A93D6A115E}"/>
              </a:ext>
            </a:extLst>
          </p:cNvPr>
          <p:cNvSpPr/>
          <p:nvPr/>
        </p:nvSpPr>
        <p:spPr bwMode="auto">
          <a:xfrm>
            <a:off x="4333237" y="3232959"/>
            <a:ext cx="3124200" cy="26670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000" b="1" dirty="0">
                <a:solidFill>
                  <a:srgbClr val="FFFF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8" name="Action Button: Hom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7C1A34A1-F385-4551-8F0D-443C10F5EBF5}"/>
              </a:ext>
            </a:extLst>
          </p:cNvPr>
          <p:cNvSpPr/>
          <p:nvPr/>
        </p:nvSpPr>
        <p:spPr>
          <a:xfrm>
            <a:off x="274833" y="269673"/>
            <a:ext cx="685800" cy="609600"/>
          </a:xfrm>
          <a:prstGeom prst="actionButtonHom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ular Callout 8">
            <a:extLst>
              <a:ext uri="{FF2B5EF4-FFF2-40B4-BE49-F238E27FC236}">
                <a16:creationId xmlns:a16="http://schemas.microsoft.com/office/drawing/2014/main" xmlns="" id="{D8B9B009-6950-4230-8EF3-F984C0F21C01}"/>
              </a:ext>
            </a:extLst>
          </p:cNvPr>
          <p:cNvSpPr/>
          <p:nvPr/>
        </p:nvSpPr>
        <p:spPr>
          <a:xfrm>
            <a:off x="6690360" y="2297430"/>
            <a:ext cx="3573780" cy="1173351"/>
          </a:xfrm>
          <a:prstGeom prst="wedgeRoundRectCallout">
            <a:avLst>
              <a:gd name="adj1" fmla="val -11503"/>
              <a:gd name="adj2" fmla="val 4909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It’s a </a:t>
            </a:r>
            <a:r>
              <a:rPr lang="en-US" sz="3200" b="1" dirty="0">
                <a:solidFill>
                  <a:srgbClr val="FF0000"/>
                </a:solidFill>
              </a:rPr>
              <a:t>snake</a:t>
            </a:r>
            <a:r>
              <a:rPr lang="en-US" sz="32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1A6CA1E-83E3-474C-ABA8-3258327056D4}"/>
              </a:ext>
            </a:extLst>
          </p:cNvPr>
          <p:cNvSpPr txBox="1"/>
          <p:nvPr/>
        </p:nvSpPr>
        <p:spPr>
          <a:xfrm>
            <a:off x="6690361" y="1599128"/>
            <a:ext cx="1645565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CHECK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44E97512-C2B0-4A03-BA9D-860A6B5861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58" y="3843751"/>
            <a:ext cx="861726" cy="8326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AE74550-95DC-4315-9EE5-1C605CE03621}"/>
              </a:ext>
            </a:extLst>
          </p:cNvPr>
          <p:cNvSpPr txBox="1"/>
          <p:nvPr/>
        </p:nvSpPr>
        <p:spPr>
          <a:xfrm>
            <a:off x="1603306" y="4075418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See your points.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CDA03F5-83AC-475A-ABC5-4E1D473C0C28}"/>
              </a:ext>
            </a:extLst>
          </p:cNvPr>
          <p:cNvSpPr txBox="1"/>
          <p:nvPr/>
        </p:nvSpPr>
        <p:spPr>
          <a:xfrm>
            <a:off x="170632" y="909083"/>
            <a:ext cx="100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Get back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xmlns="" id="{6DB77309-F510-4E19-9DF9-15D4507F31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103" y="1599128"/>
            <a:ext cx="709280" cy="7401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D16D892-BF44-47D4-A6C7-FFC8928CE0D2}"/>
              </a:ext>
            </a:extLst>
          </p:cNvPr>
          <p:cNvSpPr txBox="1"/>
          <p:nvPr/>
        </p:nvSpPr>
        <p:spPr>
          <a:xfrm>
            <a:off x="6690360" y="801361"/>
            <a:ext cx="2747714" cy="584775"/>
          </a:xfrm>
          <a:prstGeom prst="rect">
            <a:avLst/>
          </a:prstGeom>
          <a:solidFill>
            <a:srgbClr val="9BC354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What’s</a:t>
            </a:r>
            <a:r>
              <a:rPr lang="en-US" sz="3200" b="1" dirty="0">
                <a:solidFill>
                  <a:schemeClr val="tx1"/>
                </a:solidFill>
              </a:rPr>
              <a:t> this?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3A18387-C38A-DB19-6F24-1512732B04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3615" y="1029855"/>
            <a:ext cx="3466988" cy="246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78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ction Button: Hom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27C226B0-5095-43F8-B5F0-005F91E88911}"/>
              </a:ext>
            </a:extLst>
          </p:cNvPr>
          <p:cNvSpPr/>
          <p:nvPr/>
        </p:nvSpPr>
        <p:spPr>
          <a:xfrm>
            <a:off x="440843" y="610763"/>
            <a:ext cx="685800" cy="609600"/>
          </a:xfrm>
          <a:prstGeom prst="actionButtonHom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E10F63C-E0CE-4A27-807B-6F343F90EA5B}"/>
              </a:ext>
            </a:extLst>
          </p:cNvPr>
          <p:cNvSpPr txBox="1"/>
          <p:nvPr/>
        </p:nvSpPr>
        <p:spPr>
          <a:xfrm>
            <a:off x="319416" y="1229796"/>
            <a:ext cx="100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Get back</a:t>
            </a:r>
          </a:p>
        </p:txBody>
      </p:sp>
      <p:sp>
        <p:nvSpPr>
          <p:cNvPr id="15" name="Rounded Rectangular Callout 8">
            <a:extLst>
              <a:ext uri="{FF2B5EF4-FFF2-40B4-BE49-F238E27FC236}">
                <a16:creationId xmlns:a16="http://schemas.microsoft.com/office/drawing/2014/main" xmlns="" id="{F3D719B9-C656-4E8F-945E-BEA645192EE4}"/>
              </a:ext>
            </a:extLst>
          </p:cNvPr>
          <p:cNvSpPr/>
          <p:nvPr/>
        </p:nvSpPr>
        <p:spPr>
          <a:xfrm>
            <a:off x="6690360" y="2297430"/>
            <a:ext cx="3573780" cy="1173351"/>
          </a:xfrm>
          <a:prstGeom prst="wedgeRoundRectCallout">
            <a:avLst>
              <a:gd name="adj1" fmla="val -12722"/>
              <a:gd name="adj2" fmla="val 4724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It’s a </a:t>
            </a:r>
            <a:r>
              <a:rPr lang="en-US" sz="3200" b="1" dirty="0">
                <a:solidFill>
                  <a:srgbClr val="FF0000"/>
                </a:solidFill>
              </a:rPr>
              <a:t>guinea pig</a:t>
            </a:r>
            <a:r>
              <a:rPr lang="en-US" sz="32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7A74BC5-9437-44B9-9628-47373727412A}"/>
              </a:ext>
            </a:extLst>
          </p:cNvPr>
          <p:cNvSpPr txBox="1"/>
          <p:nvPr/>
        </p:nvSpPr>
        <p:spPr>
          <a:xfrm>
            <a:off x="6741259" y="1599128"/>
            <a:ext cx="1658462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CHECK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xmlns="" id="{908B44D2-B329-4038-8CE5-4F46C2E781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58" y="4035141"/>
            <a:ext cx="861726" cy="8326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0DAB55F-CBB5-4B5C-B7ED-AE505D780048}"/>
              </a:ext>
            </a:extLst>
          </p:cNvPr>
          <p:cNvSpPr txBox="1"/>
          <p:nvPr/>
        </p:nvSpPr>
        <p:spPr>
          <a:xfrm>
            <a:off x="1603306" y="4266808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See your points.</a:t>
            </a:r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xmlns="" id="{3C279E8A-AC2A-4342-B78C-04FE8C0F7E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103" y="1599128"/>
            <a:ext cx="709280" cy="74011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6957E54-F7D4-40B6-9A3B-91E93CC12848}"/>
              </a:ext>
            </a:extLst>
          </p:cNvPr>
          <p:cNvSpPr txBox="1"/>
          <p:nvPr/>
        </p:nvSpPr>
        <p:spPr>
          <a:xfrm>
            <a:off x="6741259" y="844037"/>
            <a:ext cx="2747714" cy="584775"/>
          </a:xfrm>
          <a:prstGeom prst="rect">
            <a:avLst/>
          </a:prstGeom>
          <a:solidFill>
            <a:srgbClr val="9BC354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What’s</a:t>
            </a:r>
            <a:r>
              <a:rPr lang="en-US" sz="3200" b="1" dirty="0">
                <a:solidFill>
                  <a:schemeClr val="tx1"/>
                </a:solidFill>
              </a:rPr>
              <a:t> this?</a:t>
            </a:r>
          </a:p>
        </p:txBody>
      </p:sp>
      <p:sp>
        <p:nvSpPr>
          <p:cNvPr id="5" name="5-Point Star 4">
            <a:extLst>
              <a:ext uri="{FF2B5EF4-FFF2-40B4-BE49-F238E27FC236}">
                <a16:creationId xmlns:a16="http://schemas.microsoft.com/office/drawing/2014/main" xmlns="" id="{0FD4FE88-854B-4E02-A0D6-920157D7F9E3}"/>
              </a:ext>
            </a:extLst>
          </p:cNvPr>
          <p:cNvSpPr/>
          <p:nvPr/>
        </p:nvSpPr>
        <p:spPr bwMode="auto">
          <a:xfrm>
            <a:off x="5224303" y="3645863"/>
            <a:ext cx="2590800" cy="2106612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000" b="1" dirty="0">
                <a:solidFill>
                  <a:srgbClr val="FFFF00"/>
                </a:solidFill>
                <a:latin typeface="Comic Sans MS" pitchFamily="66" charset="0"/>
              </a:rPr>
              <a:t>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65E79A1-10D9-E19D-7035-1EFA6A5F16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5026" y="963274"/>
            <a:ext cx="3022743" cy="269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2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ction Button: Hom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4977A285-7184-4512-9DD4-A58FDC223772}"/>
              </a:ext>
            </a:extLst>
          </p:cNvPr>
          <p:cNvSpPr/>
          <p:nvPr/>
        </p:nvSpPr>
        <p:spPr>
          <a:xfrm>
            <a:off x="401707" y="579441"/>
            <a:ext cx="685800" cy="609600"/>
          </a:xfrm>
          <a:prstGeom prst="actionButtonHom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BEFE63E-2E85-4EBF-8D0A-577F570D1E63}"/>
              </a:ext>
            </a:extLst>
          </p:cNvPr>
          <p:cNvSpPr txBox="1"/>
          <p:nvPr/>
        </p:nvSpPr>
        <p:spPr>
          <a:xfrm>
            <a:off x="299169" y="1181156"/>
            <a:ext cx="100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Get back</a:t>
            </a:r>
          </a:p>
        </p:txBody>
      </p:sp>
      <p:sp>
        <p:nvSpPr>
          <p:cNvPr id="15" name="Rounded Rectangular Callout 8">
            <a:extLst>
              <a:ext uri="{FF2B5EF4-FFF2-40B4-BE49-F238E27FC236}">
                <a16:creationId xmlns:a16="http://schemas.microsoft.com/office/drawing/2014/main" xmlns="" id="{B42124B2-F7D0-434C-86F2-6F45FB76091D}"/>
              </a:ext>
            </a:extLst>
          </p:cNvPr>
          <p:cNvSpPr/>
          <p:nvPr/>
        </p:nvSpPr>
        <p:spPr>
          <a:xfrm>
            <a:off x="6690360" y="2851896"/>
            <a:ext cx="3573780" cy="1173351"/>
          </a:xfrm>
          <a:prstGeom prst="wedgeRoundRectCallout">
            <a:avLst>
              <a:gd name="adj1" fmla="val -24601"/>
              <a:gd name="adj2" fmla="val 4909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It’s a </a:t>
            </a:r>
            <a:r>
              <a:rPr lang="en-US" sz="3200" b="1" dirty="0">
                <a:solidFill>
                  <a:srgbClr val="FF0000"/>
                </a:solidFill>
              </a:rPr>
              <a:t>dog</a:t>
            </a:r>
            <a:r>
              <a:rPr lang="en-US" sz="32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DFA3369-9575-4F5D-98A8-F992B75A3D36}"/>
              </a:ext>
            </a:extLst>
          </p:cNvPr>
          <p:cNvSpPr txBox="1"/>
          <p:nvPr/>
        </p:nvSpPr>
        <p:spPr>
          <a:xfrm>
            <a:off x="6690360" y="2027541"/>
            <a:ext cx="1751891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CHECK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5410556-4905-49C6-9196-A1FF3354C941}"/>
              </a:ext>
            </a:extLst>
          </p:cNvPr>
          <p:cNvSpPr txBox="1"/>
          <p:nvPr/>
        </p:nvSpPr>
        <p:spPr>
          <a:xfrm>
            <a:off x="6644315" y="1258100"/>
            <a:ext cx="2747714" cy="584775"/>
          </a:xfrm>
          <a:prstGeom prst="rect">
            <a:avLst/>
          </a:prstGeom>
          <a:solidFill>
            <a:srgbClr val="9BC354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What’s</a:t>
            </a:r>
            <a:r>
              <a:rPr lang="en-US" sz="3200" b="1" dirty="0">
                <a:solidFill>
                  <a:schemeClr val="tx1"/>
                </a:solidFill>
              </a:rPr>
              <a:t> this?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xmlns="" id="{5BC1956E-347C-4F70-AA13-900F4F5F8E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809" y="4025247"/>
            <a:ext cx="861726" cy="8326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F52F5D9-0BFE-400B-BBD9-E5DCD1443FCF}"/>
              </a:ext>
            </a:extLst>
          </p:cNvPr>
          <p:cNvSpPr txBox="1"/>
          <p:nvPr/>
        </p:nvSpPr>
        <p:spPr>
          <a:xfrm>
            <a:off x="1580157" y="4256914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See your points.</a:t>
            </a:r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xmlns="" id="{291BB062-C2D9-4CAF-954A-B4E86B38CA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688" y="2044026"/>
            <a:ext cx="709280" cy="740118"/>
          </a:xfrm>
          <a:prstGeom prst="rect">
            <a:avLst/>
          </a:prstGeom>
        </p:spPr>
      </p:pic>
      <p:sp>
        <p:nvSpPr>
          <p:cNvPr id="5" name="5-Point Star 4">
            <a:extLst>
              <a:ext uri="{FF2B5EF4-FFF2-40B4-BE49-F238E27FC236}">
                <a16:creationId xmlns:a16="http://schemas.microsoft.com/office/drawing/2014/main" xmlns="" id="{2067C1BE-781B-4B19-94CC-573FF18F8D7D}"/>
              </a:ext>
            </a:extLst>
          </p:cNvPr>
          <p:cNvSpPr/>
          <p:nvPr/>
        </p:nvSpPr>
        <p:spPr bwMode="auto">
          <a:xfrm>
            <a:off x="5082943" y="3715716"/>
            <a:ext cx="2362200" cy="21336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000" b="1" dirty="0">
                <a:solidFill>
                  <a:srgbClr val="FFFF00"/>
                </a:solidFill>
                <a:latin typeface="Comic Sans MS" pitchFamily="66" charset="0"/>
              </a:rPr>
              <a:t>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1536D79-C952-A557-BBA5-7139878E3C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6915" y="750921"/>
            <a:ext cx="3073979" cy="308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1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ction Button: Hom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6F9AD811-C3D1-4B28-A8AC-615B12D61C6F}"/>
              </a:ext>
            </a:extLst>
          </p:cNvPr>
          <p:cNvSpPr/>
          <p:nvPr/>
        </p:nvSpPr>
        <p:spPr>
          <a:xfrm>
            <a:off x="428177" y="495300"/>
            <a:ext cx="685800" cy="609600"/>
          </a:xfrm>
          <a:prstGeom prst="actionButtonHom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7325461-E0ED-4E0A-92A5-AD88327CF4DB}"/>
              </a:ext>
            </a:extLst>
          </p:cNvPr>
          <p:cNvSpPr txBox="1"/>
          <p:nvPr/>
        </p:nvSpPr>
        <p:spPr>
          <a:xfrm>
            <a:off x="334931" y="1104900"/>
            <a:ext cx="100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Get back</a:t>
            </a:r>
          </a:p>
        </p:txBody>
      </p:sp>
      <p:sp>
        <p:nvSpPr>
          <p:cNvPr id="15" name="Rounded Rectangular Callout 8">
            <a:extLst>
              <a:ext uri="{FF2B5EF4-FFF2-40B4-BE49-F238E27FC236}">
                <a16:creationId xmlns:a16="http://schemas.microsoft.com/office/drawing/2014/main" xmlns="" id="{7BE2711E-2AA2-44F6-ACA0-349C865D6204}"/>
              </a:ext>
            </a:extLst>
          </p:cNvPr>
          <p:cNvSpPr/>
          <p:nvPr/>
        </p:nvSpPr>
        <p:spPr>
          <a:xfrm>
            <a:off x="6737493" y="2609946"/>
            <a:ext cx="3573780" cy="1173351"/>
          </a:xfrm>
          <a:prstGeom prst="wedgeRoundRectCallout">
            <a:avLst>
              <a:gd name="adj1" fmla="val -44400"/>
              <a:gd name="adj2" fmla="val 509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It’s a </a:t>
            </a:r>
            <a:r>
              <a:rPr lang="en-US" sz="3200" b="1" dirty="0">
                <a:solidFill>
                  <a:srgbClr val="FF0000"/>
                </a:solidFill>
              </a:rPr>
              <a:t>rabbit</a:t>
            </a:r>
            <a:r>
              <a:rPr lang="en-US" sz="32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1BC7899-A9C8-467E-BCBB-FBF0163737B6}"/>
              </a:ext>
            </a:extLst>
          </p:cNvPr>
          <p:cNvSpPr txBox="1"/>
          <p:nvPr/>
        </p:nvSpPr>
        <p:spPr>
          <a:xfrm>
            <a:off x="6737493" y="1886689"/>
            <a:ext cx="1698728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CHECK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xmlns="" id="{A791747A-8736-40A0-8584-EDF6E193B4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750" y="4125964"/>
            <a:ext cx="861726" cy="8326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363C94F-5090-47F5-9D4D-E0CB778A3AD0}"/>
              </a:ext>
            </a:extLst>
          </p:cNvPr>
          <p:cNvSpPr txBox="1"/>
          <p:nvPr/>
        </p:nvSpPr>
        <p:spPr>
          <a:xfrm>
            <a:off x="1597098" y="4357631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See your points.</a:t>
            </a:r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xmlns="" id="{6DF77D48-7FCE-462F-8D99-686D7EB362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710" y="1886689"/>
            <a:ext cx="709280" cy="74011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6EF1FDC-624A-4132-BCB9-7BCCFD8EE95D}"/>
              </a:ext>
            </a:extLst>
          </p:cNvPr>
          <p:cNvSpPr txBox="1"/>
          <p:nvPr/>
        </p:nvSpPr>
        <p:spPr>
          <a:xfrm>
            <a:off x="6737493" y="1017307"/>
            <a:ext cx="2747714" cy="584775"/>
          </a:xfrm>
          <a:prstGeom prst="rect">
            <a:avLst/>
          </a:prstGeom>
          <a:solidFill>
            <a:srgbClr val="9BC354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What’s</a:t>
            </a:r>
            <a:r>
              <a:rPr lang="en-US" sz="3200" b="1" dirty="0">
                <a:solidFill>
                  <a:schemeClr val="tx1"/>
                </a:solidFill>
              </a:rPr>
              <a:t> this?</a:t>
            </a:r>
          </a:p>
        </p:txBody>
      </p:sp>
      <p:sp>
        <p:nvSpPr>
          <p:cNvPr id="5" name="5-Point Star 4">
            <a:extLst>
              <a:ext uri="{FF2B5EF4-FFF2-40B4-BE49-F238E27FC236}">
                <a16:creationId xmlns:a16="http://schemas.microsoft.com/office/drawing/2014/main" xmlns="" id="{F158CCF2-D54D-4C27-B7B7-272CB7456DBC}"/>
              </a:ext>
            </a:extLst>
          </p:cNvPr>
          <p:cNvSpPr/>
          <p:nvPr/>
        </p:nvSpPr>
        <p:spPr bwMode="auto">
          <a:xfrm>
            <a:off x="4673424" y="3983334"/>
            <a:ext cx="2382838" cy="19050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000" b="1" dirty="0">
                <a:solidFill>
                  <a:srgbClr val="FFFF00"/>
                </a:solidFill>
                <a:latin typeface="Comic Sans MS" pitchFamily="66" charset="0"/>
              </a:rPr>
              <a:t>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CF82512-8FA0-D841-056E-393C35A427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8444" y="975932"/>
            <a:ext cx="3446064" cy="277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-Point Star 4">
            <a:extLst>
              <a:ext uri="{FF2B5EF4-FFF2-40B4-BE49-F238E27FC236}">
                <a16:creationId xmlns:a16="http://schemas.microsoft.com/office/drawing/2014/main" xmlns="" id="{06CEE91A-D90C-4365-9AE0-2253683EDC81}"/>
              </a:ext>
            </a:extLst>
          </p:cNvPr>
          <p:cNvSpPr/>
          <p:nvPr/>
        </p:nvSpPr>
        <p:spPr bwMode="auto">
          <a:xfrm>
            <a:off x="3955371" y="1606049"/>
            <a:ext cx="4281258" cy="3645902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000" b="1" dirty="0">
                <a:solidFill>
                  <a:srgbClr val="FFFF00"/>
                </a:solidFill>
                <a:latin typeface="Comic Sans MS" pitchFamily="66" charset="0"/>
              </a:rPr>
              <a:t>7</a:t>
            </a:r>
          </a:p>
        </p:txBody>
      </p:sp>
      <p:sp>
        <p:nvSpPr>
          <p:cNvPr id="8" name="Action Button: Hom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AA4AAE0A-F97F-4591-9683-C6A89E379E1A}"/>
              </a:ext>
            </a:extLst>
          </p:cNvPr>
          <p:cNvSpPr/>
          <p:nvPr/>
        </p:nvSpPr>
        <p:spPr>
          <a:xfrm>
            <a:off x="363279" y="299484"/>
            <a:ext cx="685800" cy="609600"/>
          </a:xfrm>
          <a:prstGeom prst="actionButtonHom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64A6A1F-C03B-46BF-BE0E-3934AD331767}"/>
              </a:ext>
            </a:extLst>
          </p:cNvPr>
          <p:cNvSpPr txBox="1"/>
          <p:nvPr/>
        </p:nvSpPr>
        <p:spPr>
          <a:xfrm>
            <a:off x="3241159" y="401252"/>
            <a:ext cx="57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7030A0"/>
                </a:solidFill>
              </a:rPr>
              <a:t>LUCKY YOU!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38E2C38-6CF4-4AE2-956A-68BDA8B04769}"/>
              </a:ext>
            </a:extLst>
          </p:cNvPr>
          <p:cNvSpPr txBox="1"/>
          <p:nvPr/>
        </p:nvSpPr>
        <p:spPr>
          <a:xfrm>
            <a:off x="234430" y="909083"/>
            <a:ext cx="100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Get back</a:t>
            </a:r>
          </a:p>
        </p:txBody>
      </p:sp>
    </p:spTree>
    <p:extLst>
      <p:ext uri="{BB962C8B-B14F-4D97-AF65-F5344CB8AC3E}">
        <p14:creationId xmlns:p14="http://schemas.microsoft.com/office/powerpoint/2010/main" val="267032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-Point Star 4">
            <a:extLst>
              <a:ext uri="{FF2B5EF4-FFF2-40B4-BE49-F238E27FC236}">
                <a16:creationId xmlns:a16="http://schemas.microsoft.com/office/drawing/2014/main" xmlns="" id="{06CEE91A-D90C-4365-9AE0-2253683EDC81}"/>
              </a:ext>
            </a:extLst>
          </p:cNvPr>
          <p:cNvSpPr/>
          <p:nvPr/>
        </p:nvSpPr>
        <p:spPr bwMode="auto">
          <a:xfrm>
            <a:off x="3955371" y="1606049"/>
            <a:ext cx="4281258" cy="3645902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000" b="1" dirty="0">
                <a:solidFill>
                  <a:srgbClr val="FFFF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8" name="Action Button: Hom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AA4AAE0A-F97F-4591-9683-C6A89E379E1A}"/>
              </a:ext>
            </a:extLst>
          </p:cNvPr>
          <p:cNvSpPr/>
          <p:nvPr/>
        </p:nvSpPr>
        <p:spPr>
          <a:xfrm>
            <a:off x="363279" y="299484"/>
            <a:ext cx="685800" cy="609600"/>
          </a:xfrm>
          <a:prstGeom prst="actionButtonHom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64A6A1F-C03B-46BF-BE0E-3934AD331767}"/>
              </a:ext>
            </a:extLst>
          </p:cNvPr>
          <p:cNvSpPr txBox="1"/>
          <p:nvPr/>
        </p:nvSpPr>
        <p:spPr>
          <a:xfrm>
            <a:off x="3241159" y="401252"/>
            <a:ext cx="57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7030A0"/>
                </a:solidFill>
              </a:rPr>
              <a:t>LUCKY YOU!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38E2C38-6CF4-4AE2-956A-68BDA8B04769}"/>
              </a:ext>
            </a:extLst>
          </p:cNvPr>
          <p:cNvSpPr txBox="1"/>
          <p:nvPr/>
        </p:nvSpPr>
        <p:spPr>
          <a:xfrm>
            <a:off x="234430" y="909083"/>
            <a:ext cx="100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Get back</a:t>
            </a:r>
          </a:p>
        </p:txBody>
      </p:sp>
    </p:spTree>
    <p:extLst>
      <p:ext uri="{BB962C8B-B14F-4D97-AF65-F5344CB8AC3E}">
        <p14:creationId xmlns:p14="http://schemas.microsoft.com/office/powerpoint/2010/main" val="6620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98;p3">
            <a:extLst>
              <a:ext uri="{FF2B5EF4-FFF2-40B4-BE49-F238E27FC236}">
                <a16:creationId xmlns:a16="http://schemas.microsoft.com/office/drawing/2014/main" xmlns="" id="{1BE9F606-58FB-48D3-53B9-BA02489C8E81}"/>
              </a:ext>
            </a:extLst>
          </p:cNvPr>
          <p:cNvSpPr/>
          <p:nvPr/>
        </p:nvSpPr>
        <p:spPr>
          <a:xfrm>
            <a:off x="8140752" y="614801"/>
            <a:ext cx="3745735" cy="5299547"/>
          </a:xfrm>
          <a:prstGeom prst="roundRect">
            <a:avLst>
              <a:gd name="adj" fmla="val 16667"/>
            </a:avLst>
          </a:prstGeom>
          <a:solidFill>
            <a:srgbClr val="C9E7F9"/>
          </a:solidFill>
          <a:ln w="12700" cap="flat" cmpd="sng">
            <a:solidFill>
              <a:srgbClr val="A4DBF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9;p3">
            <a:extLst>
              <a:ext uri="{FF2B5EF4-FFF2-40B4-BE49-F238E27FC236}">
                <a16:creationId xmlns:a16="http://schemas.microsoft.com/office/drawing/2014/main" xmlns="" id="{76AEB271-D159-97AB-A371-BDF13E30F9BC}"/>
              </a:ext>
            </a:extLst>
          </p:cNvPr>
          <p:cNvSpPr txBox="1"/>
          <p:nvPr/>
        </p:nvSpPr>
        <p:spPr>
          <a:xfrm>
            <a:off x="7713541" y="566478"/>
            <a:ext cx="4644223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UNIT 6: </a:t>
            </a:r>
            <a:r>
              <a:rPr lang="en-US" sz="3200" b="1" noProof="0" dirty="0">
                <a:sym typeface="Calibri"/>
              </a:rPr>
              <a:t>HELP THE ANIMALS</a:t>
            </a:r>
            <a:endParaRPr lang="en-US" sz="3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100;p3">
            <a:extLst>
              <a:ext uri="{FF2B5EF4-FFF2-40B4-BE49-F238E27FC236}">
                <a16:creationId xmlns:a16="http://schemas.microsoft.com/office/drawing/2014/main" xmlns="" id="{D3B4760C-7E79-78C5-6620-9F9191A74055}"/>
              </a:ext>
            </a:extLst>
          </p:cNvPr>
          <p:cNvSpPr txBox="1"/>
          <p:nvPr/>
        </p:nvSpPr>
        <p:spPr>
          <a:xfrm>
            <a:off x="8294989" y="1452435"/>
            <a:ext cx="276523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We’re learning…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101;p3">
            <a:extLst>
              <a:ext uri="{FF2B5EF4-FFF2-40B4-BE49-F238E27FC236}">
                <a16:creationId xmlns:a16="http://schemas.microsoft.com/office/drawing/2014/main" xmlns="" id="{9898B7E6-2309-A808-8181-930C82AA3D71}"/>
              </a:ext>
            </a:extLst>
          </p:cNvPr>
          <p:cNvSpPr txBox="1"/>
          <p:nvPr/>
        </p:nvSpPr>
        <p:spPr>
          <a:xfrm>
            <a:off x="8328040" y="2052774"/>
            <a:ext cx="3382176" cy="1384954"/>
          </a:xfrm>
          <a:prstGeom prst="rect">
            <a:avLst/>
          </a:prstGeom>
          <a:solidFill>
            <a:srgbClr val="A4DBF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28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animals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- to ask and answer about </a:t>
            </a:r>
            <a:r>
              <a:rPr lang="en-US" sz="28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animals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7027ABD-F8C5-3303-11D0-878E631D5BC2}"/>
              </a:ext>
            </a:extLst>
          </p:cNvPr>
          <p:cNvSpPr txBox="1"/>
          <p:nvPr/>
        </p:nvSpPr>
        <p:spPr>
          <a:xfrm>
            <a:off x="8328040" y="3781001"/>
            <a:ext cx="3415227" cy="523220"/>
          </a:xfrm>
          <a:prstGeom prst="rect">
            <a:avLst/>
          </a:prstGeom>
          <a:solidFill>
            <a:srgbClr val="A4DBF8"/>
          </a:solidFill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- SB p.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76-77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FEA847D-5A4C-86B5-C066-613CA84D2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66478"/>
            <a:ext cx="3812833" cy="53478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0C479F9-B0AE-FC3A-C9F2-5E2B20A0ED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832" y="557334"/>
            <a:ext cx="3996144" cy="542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ction Button: Hom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3BA4D963-E3CB-4274-8021-2AEF98D368CB}"/>
              </a:ext>
            </a:extLst>
          </p:cNvPr>
          <p:cNvSpPr/>
          <p:nvPr/>
        </p:nvSpPr>
        <p:spPr>
          <a:xfrm>
            <a:off x="343753" y="551167"/>
            <a:ext cx="685800" cy="609600"/>
          </a:xfrm>
          <a:prstGeom prst="actionButtonHom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52007DE-3754-468B-9F0E-54093FBDD70E}"/>
              </a:ext>
            </a:extLst>
          </p:cNvPr>
          <p:cNvSpPr txBox="1"/>
          <p:nvPr/>
        </p:nvSpPr>
        <p:spPr>
          <a:xfrm>
            <a:off x="203618" y="1147575"/>
            <a:ext cx="100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Get back</a:t>
            </a:r>
          </a:p>
        </p:txBody>
      </p:sp>
      <p:sp>
        <p:nvSpPr>
          <p:cNvPr id="15" name="Rounded Rectangular Callout 8">
            <a:extLst>
              <a:ext uri="{FF2B5EF4-FFF2-40B4-BE49-F238E27FC236}">
                <a16:creationId xmlns:a16="http://schemas.microsoft.com/office/drawing/2014/main" xmlns="" id="{5D8C3A38-C7A5-4CD5-92C4-3AEDA66DA991}"/>
              </a:ext>
            </a:extLst>
          </p:cNvPr>
          <p:cNvSpPr/>
          <p:nvPr/>
        </p:nvSpPr>
        <p:spPr>
          <a:xfrm>
            <a:off x="6690360" y="2297430"/>
            <a:ext cx="3573780" cy="1173351"/>
          </a:xfrm>
          <a:prstGeom prst="wedgeRoundRectCallout">
            <a:avLst>
              <a:gd name="adj1" fmla="val -28561"/>
              <a:gd name="adj2" fmla="val 5002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It’s a </a:t>
            </a:r>
            <a:r>
              <a:rPr lang="en-US" sz="3200" b="1" dirty="0">
                <a:solidFill>
                  <a:srgbClr val="FF0000"/>
                </a:solidFill>
              </a:rPr>
              <a:t>cat</a:t>
            </a:r>
            <a:r>
              <a:rPr lang="en-US" sz="32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96FDE43-3CC0-4552-BD76-3752546AE346}"/>
              </a:ext>
            </a:extLst>
          </p:cNvPr>
          <p:cNvSpPr txBox="1"/>
          <p:nvPr/>
        </p:nvSpPr>
        <p:spPr>
          <a:xfrm>
            <a:off x="6689651" y="1516907"/>
            <a:ext cx="1720702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CHECK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xmlns="" id="{0E139726-1340-4F07-82A0-6977187B3D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58" y="4271260"/>
            <a:ext cx="861726" cy="8326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B2CE119-6976-44E6-9ED6-1CFA4251987C}"/>
              </a:ext>
            </a:extLst>
          </p:cNvPr>
          <p:cNvSpPr txBox="1"/>
          <p:nvPr/>
        </p:nvSpPr>
        <p:spPr>
          <a:xfrm>
            <a:off x="1717336" y="4502927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See your points.</a:t>
            </a:r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xmlns="" id="{9FBEE599-2250-4643-B738-15BEC18DED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103" y="1599128"/>
            <a:ext cx="709280" cy="74011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D53BB48-9A78-464E-B46A-141A8619FCB4}"/>
              </a:ext>
            </a:extLst>
          </p:cNvPr>
          <p:cNvSpPr txBox="1"/>
          <p:nvPr/>
        </p:nvSpPr>
        <p:spPr>
          <a:xfrm>
            <a:off x="6689651" y="593314"/>
            <a:ext cx="2747714" cy="584775"/>
          </a:xfrm>
          <a:prstGeom prst="rect">
            <a:avLst/>
          </a:prstGeom>
          <a:solidFill>
            <a:srgbClr val="9BC354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What’s</a:t>
            </a:r>
            <a:r>
              <a:rPr lang="en-US" sz="3200" b="1" dirty="0">
                <a:solidFill>
                  <a:schemeClr val="tx1"/>
                </a:solidFill>
              </a:rPr>
              <a:t> this?</a:t>
            </a:r>
          </a:p>
        </p:txBody>
      </p:sp>
      <p:sp>
        <p:nvSpPr>
          <p:cNvPr id="5" name="5-Point Star 4">
            <a:extLst>
              <a:ext uri="{FF2B5EF4-FFF2-40B4-BE49-F238E27FC236}">
                <a16:creationId xmlns:a16="http://schemas.microsoft.com/office/drawing/2014/main" xmlns="" id="{B1C4D547-DEF9-4188-BC38-531485372288}"/>
              </a:ext>
            </a:extLst>
          </p:cNvPr>
          <p:cNvSpPr/>
          <p:nvPr/>
        </p:nvSpPr>
        <p:spPr bwMode="auto">
          <a:xfrm>
            <a:off x="5259886" y="3957859"/>
            <a:ext cx="2444750" cy="18288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000" b="1" dirty="0">
                <a:solidFill>
                  <a:srgbClr val="FFFF00"/>
                </a:solidFill>
                <a:latin typeface="Comic Sans MS" pitchFamily="66" charset="0"/>
              </a:rPr>
              <a:t>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0F97AA9-B396-0A1E-AD43-4D2C71AC17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9428" y="939072"/>
            <a:ext cx="2444750" cy="315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6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-Point Star 4">
            <a:extLst>
              <a:ext uri="{FF2B5EF4-FFF2-40B4-BE49-F238E27FC236}">
                <a16:creationId xmlns:a16="http://schemas.microsoft.com/office/drawing/2014/main" xmlns="" id="{06CEE91A-D90C-4365-9AE0-2253683EDC81}"/>
              </a:ext>
            </a:extLst>
          </p:cNvPr>
          <p:cNvSpPr/>
          <p:nvPr/>
        </p:nvSpPr>
        <p:spPr bwMode="auto">
          <a:xfrm>
            <a:off x="3955371" y="1606049"/>
            <a:ext cx="4281258" cy="3645902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000" b="1" dirty="0">
                <a:solidFill>
                  <a:srgbClr val="FFFF00"/>
                </a:solidFill>
                <a:latin typeface="Comic Sans MS" pitchFamily="66" charset="0"/>
              </a:rPr>
              <a:t>5</a:t>
            </a:r>
          </a:p>
        </p:txBody>
      </p:sp>
      <p:sp>
        <p:nvSpPr>
          <p:cNvPr id="8" name="Action Button: Hom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AA4AAE0A-F97F-4591-9683-C6A89E379E1A}"/>
              </a:ext>
            </a:extLst>
          </p:cNvPr>
          <p:cNvSpPr/>
          <p:nvPr/>
        </p:nvSpPr>
        <p:spPr>
          <a:xfrm>
            <a:off x="363279" y="299484"/>
            <a:ext cx="685800" cy="609600"/>
          </a:xfrm>
          <a:prstGeom prst="actionButtonHom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64A6A1F-C03B-46BF-BE0E-3934AD331767}"/>
              </a:ext>
            </a:extLst>
          </p:cNvPr>
          <p:cNvSpPr txBox="1"/>
          <p:nvPr/>
        </p:nvSpPr>
        <p:spPr>
          <a:xfrm>
            <a:off x="3241159" y="401252"/>
            <a:ext cx="57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7030A0"/>
                </a:solidFill>
              </a:rPr>
              <a:t>LUCKY YOU!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38E2C38-6CF4-4AE2-956A-68BDA8B04769}"/>
              </a:ext>
            </a:extLst>
          </p:cNvPr>
          <p:cNvSpPr txBox="1"/>
          <p:nvPr/>
        </p:nvSpPr>
        <p:spPr>
          <a:xfrm>
            <a:off x="234430" y="909083"/>
            <a:ext cx="100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Get back</a:t>
            </a:r>
          </a:p>
        </p:txBody>
      </p:sp>
    </p:spTree>
    <p:extLst>
      <p:ext uri="{BB962C8B-B14F-4D97-AF65-F5344CB8AC3E}">
        <p14:creationId xmlns:p14="http://schemas.microsoft.com/office/powerpoint/2010/main" val="93147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1;p15">
            <a:extLst>
              <a:ext uri="{FF2B5EF4-FFF2-40B4-BE49-F238E27FC236}">
                <a16:creationId xmlns:a16="http://schemas.microsoft.com/office/drawing/2014/main" xmlns="" id="{3B17ECD8-3CB4-9292-587A-15F4CCFA7327}"/>
              </a:ext>
            </a:extLst>
          </p:cNvPr>
          <p:cNvSpPr txBox="1">
            <a:spLocks/>
          </p:cNvSpPr>
          <p:nvPr/>
        </p:nvSpPr>
        <p:spPr>
          <a:xfrm>
            <a:off x="838200" y="995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Activity Book (p.</a:t>
            </a:r>
            <a:r>
              <a:rPr lang="en-US" sz="28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60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CCFE0EC-A76B-1283-A5E4-258DF7B76BD6}"/>
              </a:ext>
            </a:extLst>
          </p:cNvPr>
          <p:cNvSpPr txBox="1"/>
          <p:nvPr/>
        </p:nvSpPr>
        <p:spPr>
          <a:xfrm>
            <a:off x="3163321" y="6121217"/>
            <a:ext cx="6192973" cy="400110"/>
          </a:xfrm>
          <a:prstGeom prst="rect">
            <a:avLst/>
          </a:prstGeom>
          <a:noFill/>
          <a:ln w="19050">
            <a:noFill/>
            <a:prstDash val="lg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CDAE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“Match” to show the answers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E13F930-3A47-4C5B-E61B-06D2320F8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33" y="1310447"/>
            <a:ext cx="11613077" cy="4078411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5F8F1041-1DFE-550A-4D88-386C1D055863}"/>
              </a:ext>
            </a:extLst>
          </p:cNvPr>
          <p:cNvCxnSpPr>
            <a:cxnSpLocks/>
          </p:cNvCxnSpPr>
          <p:nvPr/>
        </p:nvCxnSpPr>
        <p:spPr>
          <a:xfrm flipH="1">
            <a:off x="1839433" y="2573079"/>
            <a:ext cx="3311028" cy="1553148"/>
          </a:xfrm>
          <a:prstGeom prst="straightConnector1">
            <a:avLst/>
          </a:prstGeom>
          <a:ln w="38100">
            <a:solidFill>
              <a:srgbClr val="30C53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2C019711-03FD-3C96-B179-6E6E964794F3}"/>
              </a:ext>
            </a:extLst>
          </p:cNvPr>
          <p:cNvCxnSpPr>
            <a:cxnSpLocks/>
          </p:cNvCxnSpPr>
          <p:nvPr/>
        </p:nvCxnSpPr>
        <p:spPr>
          <a:xfrm flipH="1">
            <a:off x="3859310" y="2647507"/>
            <a:ext cx="4036379" cy="1478720"/>
          </a:xfrm>
          <a:prstGeom prst="straightConnector1">
            <a:avLst/>
          </a:prstGeom>
          <a:ln w="38100">
            <a:solidFill>
              <a:srgbClr val="F169A7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341A0D6D-C935-F275-68D2-DF7709F702CC}"/>
              </a:ext>
            </a:extLst>
          </p:cNvPr>
          <p:cNvCxnSpPr>
            <a:cxnSpLocks/>
          </p:cNvCxnSpPr>
          <p:nvPr/>
        </p:nvCxnSpPr>
        <p:spPr>
          <a:xfrm flipH="1">
            <a:off x="8644270" y="2647507"/>
            <a:ext cx="1708297" cy="147872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37E945D1-598F-6A8C-D2B1-C2CE4A228E1B}"/>
              </a:ext>
            </a:extLst>
          </p:cNvPr>
          <p:cNvCxnSpPr>
            <a:cxnSpLocks/>
          </p:cNvCxnSpPr>
          <p:nvPr/>
        </p:nvCxnSpPr>
        <p:spPr>
          <a:xfrm>
            <a:off x="4008474" y="2647507"/>
            <a:ext cx="1890568" cy="9784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41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xmlns="" id="{83D33DD6-3935-7503-8083-512DB2AF2C58}"/>
              </a:ext>
            </a:extLst>
          </p:cNvPr>
          <p:cNvSpPr/>
          <p:nvPr/>
        </p:nvSpPr>
        <p:spPr>
          <a:xfrm>
            <a:off x="539848" y="1517489"/>
            <a:ext cx="2595743" cy="714191"/>
          </a:xfrm>
          <a:prstGeom prst="wedgeRoundRectCallout">
            <a:avLst>
              <a:gd name="adj1" fmla="val 1426"/>
              <a:gd name="adj2" fmla="val 107903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Can you see a…?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ADA6117-DC14-BE66-A813-054076267B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848" y="2336836"/>
            <a:ext cx="1633940" cy="32050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75347CE-6F69-D1A2-465A-6948F959EF75}"/>
              </a:ext>
            </a:extLst>
          </p:cNvPr>
          <p:cNvSpPr txBox="1"/>
          <p:nvPr/>
        </p:nvSpPr>
        <p:spPr>
          <a:xfrm>
            <a:off x="8818882" y="1597216"/>
            <a:ext cx="1080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rabbit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8332D21-3F0F-EBE3-E084-735DAAB536F6}"/>
              </a:ext>
            </a:extLst>
          </p:cNvPr>
          <p:cNvSpPr txBox="1"/>
          <p:nvPr/>
        </p:nvSpPr>
        <p:spPr>
          <a:xfrm>
            <a:off x="10313387" y="1597216"/>
            <a:ext cx="2216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guinea pig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75D6411-1862-908B-A857-BA4BE120E35D}"/>
              </a:ext>
            </a:extLst>
          </p:cNvPr>
          <p:cNvSpPr txBox="1"/>
          <p:nvPr/>
        </p:nvSpPr>
        <p:spPr>
          <a:xfrm>
            <a:off x="9080144" y="3404569"/>
            <a:ext cx="7393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dog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DC5DFCF-B179-25C3-10BF-7107628662A8}"/>
              </a:ext>
            </a:extLst>
          </p:cNvPr>
          <p:cNvSpPr txBox="1"/>
          <p:nvPr/>
        </p:nvSpPr>
        <p:spPr>
          <a:xfrm>
            <a:off x="10642358" y="3429000"/>
            <a:ext cx="632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cat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96CD677-78AD-669E-61C8-EB38B299B708}"/>
              </a:ext>
            </a:extLst>
          </p:cNvPr>
          <p:cNvSpPr txBox="1"/>
          <p:nvPr/>
        </p:nvSpPr>
        <p:spPr>
          <a:xfrm>
            <a:off x="9271306" y="5231956"/>
            <a:ext cx="1042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snake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1EE0667-7E1E-7394-BDAC-7D8F8C29C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7173" y="602903"/>
            <a:ext cx="5494352" cy="5357222"/>
          </a:xfrm>
          <a:prstGeom prst="rect">
            <a:avLst/>
          </a:prstGeom>
        </p:spPr>
      </p:pic>
      <p:sp>
        <p:nvSpPr>
          <p:cNvPr id="12" name="Google Shape;281;p15">
            <a:extLst>
              <a:ext uri="{FF2B5EF4-FFF2-40B4-BE49-F238E27FC236}">
                <a16:creationId xmlns:a16="http://schemas.microsoft.com/office/drawing/2014/main" xmlns="" id="{7C53BF30-50E6-28B0-C276-9C887C74CF76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PRODUCTION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24074FB-A2C9-0F68-6AB9-54561ED45B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0433" y="2353190"/>
            <a:ext cx="1092680" cy="10979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D21B718-8335-34B5-507E-558DE60373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2884" y="839902"/>
            <a:ext cx="893570" cy="7197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919D4F7-5505-B2CF-10D5-BF1C3E7E3D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08897" y="778986"/>
            <a:ext cx="943255" cy="84158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623A0600-4A49-CEEF-BBA0-79E23B6087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1355" y="4300673"/>
            <a:ext cx="1264532" cy="89729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53EAEF99-7B64-EC0F-4CF3-8145662F5D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54160" y="2358907"/>
            <a:ext cx="837094" cy="107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79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E939253-116B-7E54-9F3B-F445833A6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520" y="645988"/>
            <a:ext cx="6678845" cy="5862791"/>
          </a:xfrm>
          <a:prstGeom prst="rect">
            <a:avLst/>
          </a:prstGeom>
        </p:spPr>
      </p:pic>
      <p:sp>
        <p:nvSpPr>
          <p:cNvPr id="4" name="Google Shape;281;p15">
            <a:extLst>
              <a:ext uri="{FF2B5EF4-FFF2-40B4-BE49-F238E27FC236}">
                <a16:creationId xmlns:a16="http://schemas.microsoft.com/office/drawing/2014/main" xmlns="" id="{FBE82A5B-E3F3-0973-A6A2-DF952CABC7EB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PRODUCTION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B5D8881-CABA-4BD0-D372-542DA08E3B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76" y="2335682"/>
            <a:ext cx="1716028" cy="3426257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xmlns="" id="{AFEEF237-A44F-BE95-0746-2BD2C9952BD6}"/>
              </a:ext>
            </a:extLst>
          </p:cNvPr>
          <p:cNvSpPr/>
          <p:nvPr/>
        </p:nvSpPr>
        <p:spPr>
          <a:xfrm>
            <a:off x="2256724" y="1753076"/>
            <a:ext cx="2714825" cy="971271"/>
          </a:xfrm>
          <a:prstGeom prst="wedgeRoundRectCallout">
            <a:avLst>
              <a:gd name="adj1" fmla="val -66855"/>
              <a:gd name="adj2" fmla="val 4316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Draw an animal</a:t>
            </a:r>
          </a:p>
          <a:p>
            <a:pPr algn="ctr"/>
            <a:r>
              <a:rPr lang="en-US" sz="2600" b="1" dirty="0" err="1"/>
              <a:t>Colour</a:t>
            </a:r>
            <a:r>
              <a:rPr lang="en-US" sz="2600" b="1" dirty="0"/>
              <a:t> and write.</a:t>
            </a:r>
          </a:p>
        </p:txBody>
      </p:sp>
      <p:sp>
        <p:nvSpPr>
          <p:cNvPr id="20" name="Rounded Rectangular Callout 8">
            <a:extLst>
              <a:ext uri="{FF2B5EF4-FFF2-40B4-BE49-F238E27FC236}">
                <a16:creationId xmlns:a16="http://schemas.microsoft.com/office/drawing/2014/main" xmlns="" id="{ECA0648E-2143-1766-6514-A718B194A708}"/>
              </a:ext>
            </a:extLst>
          </p:cNvPr>
          <p:cNvSpPr/>
          <p:nvPr/>
        </p:nvSpPr>
        <p:spPr>
          <a:xfrm>
            <a:off x="5598213" y="4082099"/>
            <a:ext cx="5149461" cy="1160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tx1"/>
                </a:solidFill>
              </a:rPr>
              <a:t>It’s a </a:t>
            </a:r>
            <a:r>
              <a:rPr lang="en-US" sz="2800" b="1" dirty="0">
                <a:solidFill>
                  <a:srgbClr val="FF0000"/>
                </a:solidFill>
              </a:rPr>
              <a:t>________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tx1"/>
                </a:solidFill>
              </a:rPr>
              <a:t>It’s </a:t>
            </a:r>
            <a:r>
              <a:rPr lang="en-US" sz="2800" b="1" i="1" dirty="0">
                <a:solidFill>
                  <a:srgbClr val="FF0000"/>
                </a:solidFill>
              </a:rPr>
              <a:t>_______________________</a:t>
            </a:r>
            <a:r>
              <a:rPr lang="en-US" sz="2800" b="1" i="1" dirty="0">
                <a:solidFill>
                  <a:schemeClr val="tx1"/>
                </a:solidFill>
              </a:rPr>
              <a:t>.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F0E284B-31D6-0D3A-B75C-6937A3C2F750}"/>
              </a:ext>
            </a:extLst>
          </p:cNvPr>
          <p:cNvSpPr txBox="1"/>
          <p:nvPr/>
        </p:nvSpPr>
        <p:spPr>
          <a:xfrm>
            <a:off x="8019456" y="4148092"/>
            <a:ext cx="632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cat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771B00C-EC77-F091-4EB6-D314E4189863}"/>
              </a:ext>
            </a:extLst>
          </p:cNvPr>
          <p:cNvSpPr txBox="1"/>
          <p:nvPr/>
        </p:nvSpPr>
        <p:spPr>
          <a:xfrm>
            <a:off x="6284302" y="4791504"/>
            <a:ext cx="428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pink, white and orange.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7ECA90A-5509-229B-918A-08056E3276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0703" y="1639713"/>
            <a:ext cx="2057506" cy="250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d line arrow, arrow, gules, line png | PNGWing">
            <a:extLst>
              <a:ext uri="{FF2B5EF4-FFF2-40B4-BE49-F238E27FC236}">
                <a16:creationId xmlns:a16="http://schemas.microsoft.com/office/drawing/2014/main" xmlns="" id="{6BC769AC-5184-346B-DA4A-BB97FFFF4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3" b="89675" l="7935" r="92609">
                        <a14:foregroundMark x1="8043" y1="49522" x2="8043" y2="49522"/>
                        <a14:foregroundMark x1="92609" y1="54685" x2="92609" y2="54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68068" y="2710782"/>
            <a:ext cx="997021" cy="56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D Red Line Arrow PNG | Citypng">
            <a:extLst>
              <a:ext uri="{FF2B5EF4-FFF2-40B4-BE49-F238E27FC236}">
                <a16:creationId xmlns:a16="http://schemas.microsoft.com/office/drawing/2014/main" xmlns="" id="{C8088827-A2B0-EB30-AF4A-6DF465AB8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3958" y1="19792" x2="73958" y2="1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393" y="2678003"/>
            <a:ext cx="892162" cy="8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D Red Line Arrow PNG | Citypng">
            <a:extLst>
              <a:ext uri="{FF2B5EF4-FFF2-40B4-BE49-F238E27FC236}">
                <a16:creationId xmlns:a16="http://schemas.microsoft.com/office/drawing/2014/main" xmlns="" id="{452A42FB-FD0C-B6EC-7813-CC28D1F2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3958" y1="19792" x2="73958" y2="1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4616">
            <a:off x="7174999" y="3452437"/>
            <a:ext cx="892162" cy="8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D Red Line Arrow PNG | Citypng">
            <a:extLst>
              <a:ext uri="{FF2B5EF4-FFF2-40B4-BE49-F238E27FC236}">
                <a16:creationId xmlns:a16="http://schemas.microsoft.com/office/drawing/2014/main" xmlns="" id="{92CCB9BD-95E0-BBF9-9519-BF638948D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3958" y1="19792" x2="73958" y2="1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92814" y="2678003"/>
            <a:ext cx="892162" cy="8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D Red Line Arrow PNG | Citypng">
            <a:extLst>
              <a:ext uri="{FF2B5EF4-FFF2-40B4-BE49-F238E27FC236}">
                <a16:creationId xmlns:a16="http://schemas.microsoft.com/office/drawing/2014/main" xmlns="" id="{3BCEFC89-9F7F-4659-BAE2-73F00AD2C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3958" y1="19792" x2="73958" y2="19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5384" flipH="1">
            <a:off x="3782616" y="3381913"/>
            <a:ext cx="892162" cy="8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33F3254-3F92-09BE-A8CA-3B1E59F6783D}"/>
              </a:ext>
            </a:extLst>
          </p:cNvPr>
          <p:cNvSpPr txBox="1"/>
          <p:nvPr/>
        </p:nvSpPr>
        <p:spPr>
          <a:xfrm>
            <a:off x="2124394" y="4573246"/>
            <a:ext cx="759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cat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005794D-3947-9218-33BE-1F6F6A2BD331}"/>
              </a:ext>
            </a:extLst>
          </p:cNvPr>
          <p:cNvSpPr txBox="1"/>
          <p:nvPr/>
        </p:nvSpPr>
        <p:spPr>
          <a:xfrm>
            <a:off x="2733647" y="2300843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dog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4E0BFC-C80D-A373-4827-296C12715CB3}"/>
              </a:ext>
            </a:extLst>
          </p:cNvPr>
          <p:cNvSpPr txBox="1"/>
          <p:nvPr/>
        </p:nvSpPr>
        <p:spPr>
          <a:xfrm>
            <a:off x="5342063" y="1953642"/>
            <a:ext cx="1336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rabbit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AD55341-0A3F-B60B-2A60-37207DAE0571}"/>
              </a:ext>
            </a:extLst>
          </p:cNvPr>
          <p:cNvSpPr txBox="1"/>
          <p:nvPr/>
        </p:nvSpPr>
        <p:spPr>
          <a:xfrm>
            <a:off x="7700388" y="2347843"/>
            <a:ext cx="2915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guinea pig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7E19349-2E73-81C4-352A-C6AB95619395}"/>
              </a:ext>
            </a:extLst>
          </p:cNvPr>
          <p:cNvSpPr txBox="1"/>
          <p:nvPr/>
        </p:nvSpPr>
        <p:spPr>
          <a:xfrm>
            <a:off x="8781485" y="4608938"/>
            <a:ext cx="1286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snake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1DB2A5-9698-B910-2D4A-99C0E7D3C5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32063" y="2871216"/>
            <a:ext cx="1347802" cy="17377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F152854-9955-00F8-AB50-5F3871EED1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93135" y="778986"/>
            <a:ext cx="1676945" cy="16850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139FEF7-C78B-B0FF-00C0-DA84A418B2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57527" y="602896"/>
            <a:ext cx="1676945" cy="13507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3393803-7C7F-6356-CEED-CABE4843A5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11503" y="653168"/>
            <a:ext cx="1739964" cy="15524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FDE0C09-4ED1-E06B-F2F4-5822174BCE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93957" y="2994174"/>
            <a:ext cx="2341881" cy="166176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6518578E-A5CC-9B0A-06E1-935ED1CE00D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395" y="3481894"/>
            <a:ext cx="2924987" cy="243139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B3748C1-1606-483A-E1D3-E8C4B0D79616}"/>
              </a:ext>
            </a:extLst>
          </p:cNvPr>
          <p:cNvGrpSpPr/>
          <p:nvPr/>
        </p:nvGrpSpPr>
        <p:grpSpPr>
          <a:xfrm>
            <a:off x="-145911" y="451097"/>
            <a:ext cx="3110093" cy="2543077"/>
            <a:chOff x="178760" y="619944"/>
            <a:chExt cx="3110093" cy="2543077"/>
          </a:xfrm>
        </p:grpSpPr>
        <p:pic>
          <p:nvPicPr>
            <p:cNvPr id="3" name="Picture 2" descr="Sticky Notes Images | Free Photos, PNG Stickers, Wallpapers &amp; Backgrounds -  rawpixel">
              <a:extLst>
                <a:ext uri="{FF2B5EF4-FFF2-40B4-BE49-F238E27FC236}">
                  <a16:creationId xmlns:a16="http://schemas.microsoft.com/office/drawing/2014/main" xmlns="" id="{5BA67471-1154-6B4D-A04F-1FDDE478E7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5000" b="93375" l="8625" r="90000">
                          <a14:foregroundMark x1="43875" y1="5000" x2="43875" y2="5000"/>
                          <a14:foregroundMark x1="8625" y1="17875" x2="8625" y2="17875"/>
                          <a14:foregroundMark x1="81375" y1="93375" x2="81375" y2="93375"/>
                          <a14:foregroundMark x1="51750" y1="7500" x2="51750" y2="7500"/>
                          <a14:foregroundMark x1="45375" y1="10875" x2="45375" y2="10875"/>
                          <a14:foregroundMark x1="52250" y1="11250" x2="52250" y2="11250"/>
                          <a14:foregroundMark x1="84000" y1="61875" x2="84000" y2="61875"/>
                          <a14:backgroundMark x1="91000" y1="67000" x2="91000" y2="67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73" y="619944"/>
              <a:ext cx="2920580" cy="254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78D993BA-C7E5-4B26-4EE8-56ADD4352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050" y="1700343"/>
              <a:ext cx="717863" cy="140811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89A905AA-EB49-6E22-E811-3884A4A3B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760" y="1713515"/>
              <a:ext cx="692057" cy="1381775"/>
            </a:xfrm>
            <a:prstGeom prst="rect">
              <a:avLst/>
            </a:prstGeom>
          </p:spPr>
        </p:pic>
      </p:grpSp>
      <p:sp>
        <p:nvSpPr>
          <p:cNvPr id="9" name="Google Shape;281;p15">
            <a:extLst>
              <a:ext uri="{FF2B5EF4-FFF2-40B4-BE49-F238E27FC236}">
                <a16:creationId xmlns:a16="http://schemas.microsoft.com/office/drawing/2014/main" xmlns="" id="{8B306905-287C-6879-B506-57247F8D2263}"/>
              </a:ext>
            </a:extLst>
          </p:cNvPr>
          <p:cNvSpPr txBox="1">
            <a:spLocks/>
          </p:cNvSpPr>
          <p:nvPr/>
        </p:nvSpPr>
        <p:spPr>
          <a:xfrm>
            <a:off x="191252" y="15046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WRAP-UP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415D276-7279-EB85-4AE6-88729AA56E9E}"/>
              </a:ext>
            </a:extLst>
          </p:cNvPr>
          <p:cNvSpPr txBox="1"/>
          <p:nvPr/>
        </p:nvSpPr>
        <p:spPr>
          <a:xfrm>
            <a:off x="455661" y="1013053"/>
            <a:ext cx="2091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What’s this?</a:t>
            </a:r>
          </a:p>
          <a:p>
            <a:r>
              <a:rPr lang="en-US" sz="2800" b="1" dirty="0"/>
              <a:t>-&gt; It’s a…</a:t>
            </a:r>
            <a:endParaRPr lang="en-SG" sz="2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E39BB1B-0460-7B64-3A45-76B03716AE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6162" y="2871216"/>
            <a:ext cx="1347802" cy="173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8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1C00284-5F8D-4519-98F3-1B96ECC8AE94}"/>
              </a:ext>
            </a:extLst>
          </p:cNvPr>
          <p:cNvSpPr/>
          <p:nvPr/>
        </p:nvSpPr>
        <p:spPr>
          <a:xfrm>
            <a:off x="6891293" y="610320"/>
            <a:ext cx="4508482" cy="5299547"/>
          </a:xfrm>
          <a:prstGeom prst="roundRect">
            <a:avLst/>
          </a:prstGeom>
          <a:solidFill>
            <a:srgbClr val="C9E7F9"/>
          </a:solidFill>
          <a:ln>
            <a:solidFill>
              <a:srgbClr val="A4DB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xmlns="" id="{C17A7AD5-9A4F-4454-A3E3-CA6951471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216" y="3508459"/>
            <a:ext cx="2581877" cy="25818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B9D0F7-ED16-4CD3-85BD-735EDC6E7B57}"/>
              </a:ext>
            </a:extLst>
          </p:cNvPr>
          <p:cNvSpPr txBox="1"/>
          <p:nvPr/>
        </p:nvSpPr>
        <p:spPr>
          <a:xfrm>
            <a:off x="7547181" y="672006"/>
            <a:ext cx="3382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UNIT 6: Lesson 1A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FC0BE4-6D3B-46E7-A507-F632E4B21D3C}"/>
              </a:ext>
            </a:extLst>
          </p:cNvPr>
          <p:cNvSpPr txBox="1"/>
          <p:nvPr/>
        </p:nvSpPr>
        <p:spPr>
          <a:xfrm>
            <a:off x="8027331" y="1161252"/>
            <a:ext cx="2765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We’ve learnt…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48DEA85-3B39-E3D4-47E5-5BF439866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636" y="1684472"/>
            <a:ext cx="3419929" cy="20641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488ECEF-FA70-ED5D-9148-711676CB10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452" y="610320"/>
            <a:ext cx="5494352" cy="535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3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B05D6D-8314-FCC7-405A-F124E581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1498" y="326499"/>
            <a:ext cx="7922443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Song: The Animal song</a:t>
            </a:r>
            <a:endParaRPr lang="en-SG" sz="3600" b="1" dirty="0">
              <a:solidFill>
                <a:schemeClr val="accent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1682543-9AD4-8B23-10D9-B6467A2DFF2F}"/>
              </a:ext>
            </a:extLst>
          </p:cNvPr>
          <p:cNvGrpSpPr/>
          <p:nvPr/>
        </p:nvGrpSpPr>
        <p:grpSpPr>
          <a:xfrm>
            <a:off x="288076" y="1182628"/>
            <a:ext cx="3063391" cy="3244198"/>
            <a:chOff x="288076" y="1182628"/>
            <a:chExt cx="3218695" cy="324419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37217AEE-88EC-BD48-A7C1-76F9063B057B}"/>
                </a:ext>
              </a:extLst>
            </p:cNvPr>
            <p:cNvSpPr/>
            <p:nvPr/>
          </p:nvSpPr>
          <p:spPr>
            <a:xfrm>
              <a:off x="288076" y="1643554"/>
              <a:ext cx="3218695" cy="278327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D39DEF5-06B0-B476-C602-0F9B9FB7BA1E}"/>
                </a:ext>
              </a:extLst>
            </p:cNvPr>
            <p:cNvSpPr txBox="1"/>
            <p:nvPr/>
          </p:nvSpPr>
          <p:spPr>
            <a:xfrm>
              <a:off x="430746" y="2768657"/>
              <a:ext cx="29547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Tx/>
                <a:buChar char="-"/>
              </a:pPr>
              <a:r>
                <a:rPr lang="en-US" sz="2000" dirty="0"/>
                <a:t>All students stand up.</a:t>
              </a:r>
            </a:p>
            <a:p>
              <a:pPr marL="342900" indent="-342900">
                <a:buFontTx/>
                <a:buChar char="-"/>
              </a:pPr>
              <a:r>
                <a:rPr lang="en-US" sz="2000" dirty="0"/>
                <a:t>Listen to the song.</a:t>
              </a:r>
            </a:p>
            <a:p>
              <a:pPr marL="342900" indent="-342900">
                <a:buFontTx/>
                <a:buChar char="-"/>
              </a:pPr>
              <a:r>
                <a:rPr lang="en-US" sz="2000" dirty="0"/>
                <a:t>Dance along.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BA1B75C7-92EC-C698-A581-23D4D79EB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548" b="90000" l="8000" r="90111">
                          <a14:foregroundMark x1="24111" y1="26935" x2="15889" y2="34355"/>
                          <a14:foregroundMark x1="23778" y1="15161" x2="14222" y2="45161"/>
                          <a14:foregroundMark x1="14222" y1="45161" x2="14111" y2="46129"/>
                          <a14:foregroundMark x1="15556" y1="20161" x2="25556" y2="34516"/>
                          <a14:foregroundMark x1="29778" y1="15645" x2="18333" y2="26935"/>
                          <a14:foregroundMark x1="35222" y1="13226" x2="28111" y2="12742"/>
                          <a14:foregroundMark x1="28111" y1="12742" x2="21222" y2="17419"/>
                          <a14:foregroundMark x1="16111" y1="23387" x2="11333" y2="48710"/>
                          <a14:foregroundMark x1="11333" y1="48710" x2="11444" y2="50161"/>
                          <a14:foregroundMark x1="8111" y1="52903" x2="10556" y2="69194"/>
                          <a14:foregroundMark x1="24111" y1="34194" x2="20889" y2="37742"/>
                          <a14:foregroundMark x1="20667" y1="32742" x2="18889" y2="39677"/>
                          <a14:foregroundMark x1="33778" y1="10645" x2="40333" y2="11774"/>
                          <a14:foregroundMark x1="40333" y1="11774" x2="47889" y2="10161"/>
                          <a14:foregroundMark x1="47889" y1="10161" x2="66778" y2="12742"/>
                          <a14:foregroundMark x1="66778" y1="12742" x2="75667" y2="21452"/>
                          <a14:foregroundMark x1="75667" y1="21452" x2="80556" y2="47419"/>
                          <a14:foregroundMark x1="81222" y1="20323" x2="84667" y2="33065"/>
                          <a14:foregroundMark x1="84667" y1="33065" x2="85889" y2="56129"/>
                          <a14:foregroundMark x1="85889" y1="56129" x2="85111" y2="60645"/>
                          <a14:foregroundMark x1="89333" y1="53548" x2="80222" y2="81129"/>
                          <a14:foregroundMark x1="80222" y1="81129" x2="79778" y2="81774"/>
                          <a14:foregroundMark x1="71667" y1="31290" x2="84778" y2="58710"/>
                          <a14:foregroundMark x1="84333" y1="28387" x2="90000" y2="45484"/>
                          <a14:foregroundMark x1="87333" y1="28871" x2="73667" y2="14032"/>
                          <a14:foregroundMark x1="73667" y1="14032" x2="61333" y2="12419"/>
                          <a14:foregroundMark x1="61333" y1="12419" x2="58889" y2="13548"/>
                          <a14:foregroundMark x1="74444" y1="17097" x2="79556" y2="29839"/>
                          <a14:foregroundMark x1="66889" y1="32581" x2="71444" y2="41290"/>
                          <a14:foregroundMark x1="73667" y1="25645" x2="65222" y2="37742"/>
                          <a14:foregroundMark x1="69111" y1="19194" x2="72000" y2="31774"/>
                          <a14:foregroundMark x1="76111" y1="22742" x2="82667" y2="27581"/>
                          <a14:foregroundMark x1="81667" y1="17258" x2="87000" y2="28710"/>
                          <a14:foregroundMark x1="87000" y1="28710" x2="87000" y2="29516"/>
                          <a14:foregroundMark x1="89556" y1="36129" x2="90333" y2="48065"/>
                          <a14:foregroundMark x1="90111" y1="54677" x2="86556" y2="74839"/>
                          <a14:foregroundMark x1="79889" y1="84355" x2="69000" y2="83710"/>
                          <a14:foregroundMark x1="71222" y1="85968" x2="57778" y2="83226"/>
                          <a14:foregroundMark x1="60556" y1="87097" x2="49333" y2="83710"/>
                          <a14:foregroundMark x1="69000" y1="88710" x2="59556" y2="86613"/>
                          <a14:foregroundMark x1="56889" y1="87742" x2="44444" y2="83548"/>
                          <a14:foregroundMark x1="51444" y1="88226" x2="40667" y2="86613"/>
                          <a14:foregroundMark x1="38333" y1="88710" x2="19333" y2="81290"/>
                          <a14:foregroundMark x1="29778" y1="89194" x2="20222" y2="84194"/>
                          <a14:foregroundMark x1="17222" y1="82742" x2="8333" y2="62258"/>
                          <a14:foregroundMark x1="11556" y1="58226" x2="18556" y2="38065"/>
                          <a14:foregroundMark x1="19889" y1="45000" x2="27889" y2="36613"/>
                          <a14:foregroundMark x1="28444" y1="42742" x2="30000" y2="24355"/>
                          <a14:foregroundMark x1="24222" y1="30161" x2="24667" y2="32097"/>
                          <a14:foregroundMark x1="24778" y1="32097" x2="29444" y2="22581"/>
                          <a14:foregroundMark x1="27778" y1="33710" x2="30556" y2="29032"/>
                          <a14:foregroundMark x1="8333" y1="47742" x2="13556" y2="30000"/>
                          <a14:foregroundMark x1="40111" y1="9839" x2="53333" y2="11774"/>
                          <a14:foregroundMark x1="60444" y1="9032" x2="43222" y2="8548"/>
                          <a14:foregroundMark x1="74889" y1="25161" x2="78778" y2="216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786" y="1182628"/>
              <a:ext cx="2290666" cy="1578014"/>
            </a:xfrm>
            <a:prstGeom prst="rect">
              <a:avLst/>
            </a:prstGeom>
          </p:spPr>
        </p:pic>
      </p:grpSp>
      <p:sp>
        <p:nvSpPr>
          <p:cNvPr id="9" name="Google Shape;281;p15">
            <a:extLst>
              <a:ext uri="{FF2B5EF4-FFF2-40B4-BE49-F238E27FC236}">
                <a16:creationId xmlns:a16="http://schemas.microsoft.com/office/drawing/2014/main" xmlns="" id="{68C6B195-3144-EA6C-DD65-E8F2E561F415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WARM-UP</a:t>
            </a:r>
          </a:p>
        </p:txBody>
      </p:sp>
      <p:pic>
        <p:nvPicPr>
          <p:cNvPr id="4" name="The Animal Song">
            <a:hlinkClick r:id="" action="ppaction://media"/>
            <a:extLst>
              <a:ext uri="{FF2B5EF4-FFF2-40B4-BE49-F238E27FC236}">
                <a16:creationId xmlns:a16="http://schemas.microsoft.com/office/drawing/2014/main" xmlns="" id="{08DA431C-8467-F9C9-0AAA-959DBCD009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85492" y="1271016"/>
            <a:ext cx="8708480" cy="471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5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3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81;p15">
            <a:extLst>
              <a:ext uri="{FF2B5EF4-FFF2-40B4-BE49-F238E27FC236}">
                <a16:creationId xmlns:a16="http://schemas.microsoft.com/office/drawing/2014/main" xmlns="" id="{3B4DD3B0-EFC9-6EFF-A311-23BEB1E75654}"/>
              </a:ext>
            </a:extLst>
          </p:cNvPr>
          <p:cNvSpPr txBox="1">
            <a:spLocks/>
          </p:cNvSpPr>
          <p:nvPr/>
        </p:nvSpPr>
        <p:spPr>
          <a:xfrm>
            <a:off x="717512" y="128787"/>
            <a:ext cx="9563887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LEAD-IN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xmlns="" id="{DA4D9AFA-65DD-5BEE-5F36-3D1446BEE334}"/>
              </a:ext>
            </a:extLst>
          </p:cNvPr>
          <p:cNvSpPr/>
          <p:nvPr/>
        </p:nvSpPr>
        <p:spPr>
          <a:xfrm>
            <a:off x="1795897" y="1219594"/>
            <a:ext cx="1452069" cy="709382"/>
          </a:xfrm>
          <a:prstGeom prst="wedgeRoundRectCallout">
            <a:avLst>
              <a:gd name="adj1" fmla="val -35892"/>
              <a:gd name="adj2" fmla="val 9458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Wow! animals!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xmlns="" id="{18925252-D6B8-FAD7-1200-70E2593715E0}"/>
              </a:ext>
            </a:extLst>
          </p:cNvPr>
          <p:cNvSpPr/>
          <p:nvPr/>
        </p:nvSpPr>
        <p:spPr>
          <a:xfrm>
            <a:off x="8769291" y="1111623"/>
            <a:ext cx="3031172" cy="817353"/>
          </a:xfrm>
          <a:prstGeom prst="wedgeRoundRectCallout">
            <a:avLst>
              <a:gd name="adj1" fmla="val 1958"/>
              <a:gd name="adj2" fmla="val 89743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Name the animals you can see!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A3953C0-9337-D8A3-21E2-1C8D82F33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949" y="2221132"/>
            <a:ext cx="1919187" cy="37645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58ED242-C188-6F6E-BC79-D4D1B5FC5B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87" y="2221132"/>
            <a:ext cx="1804420" cy="36027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C94CF97-D002-418D-EFDE-9379F79668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0086" y="603152"/>
            <a:ext cx="5337085" cy="534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CFA8A70-AB0C-4A8A-BC24-A609B7A73A22}"/>
              </a:ext>
            </a:extLst>
          </p:cNvPr>
          <p:cNvSpPr txBox="1"/>
          <p:nvPr/>
        </p:nvSpPr>
        <p:spPr>
          <a:xfrm>
            <a:off x="2360713" y="2962894"/>
            <a:ext cx="13328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cat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xmlns="" id="{D3A9C317-6A64-A433-70CF-F2F4029F4838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xmlns="" id="{A56D9AAE-54E7-2FE7-1E03-2183460EABA4}"/>
              </a:ext>
            </a:extLst>
          </p:cNvPr>
          <p:cNvSpPr/>
          <p:nvPr/>
        </p:nvSpPr>
        <p:spPr>
          <a:xfrm>
            <a:off x="2989618" y="1991835"/>
            <a:ext cx="1660749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sp>
        <p:nvSpPr>
          <p:cNvPr id="20" name="Google Shape;281;p15">
            <a:extLst>
              <a:ext uri="{FF2B5EF4-FFF2-40B4-BE49-F238E27FC236}">
                <a16:creationId xmlns:a16="http://schemas.microsoft.com/office/drawing/2014/main" xmlns="" id="{870B8BCD-B1B6-979A-7D82-526F9D16B4AA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ANIMALS</a:t>
            </a:r>
          </a:p>
        </p:txBody>
      </p:sp>
      <p:sp>
        <p:nvSpPr>
          <p:cNvPr id="16" name="Oval Callout 8">
            <a:extLst>
              <a:ext uri="{FF2B5EF4-FFF2-40B4-BE49-F238E27FC236}">
                <a16:creationId xmlns:a16="http://schemas.microsoft.com/office/drawing/2014/main" xmlns="" id="{289BB270-761D-FF5B-75ED-547030DD892D}"/>
              </a:ext>
            </a:extLst>
          </p:cNvPr>
          <p:cNvSpPr/>
          <p:nvPr/>
        </p:nvSpPr>
        <p:spPr>
          <a:xfrm rot="21300697">
            <a:off x="479270" y="3932103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xmlns="" id="{DBAD8AE1-09FE-1ED2-4D3D-401DEFE17692}"/>
              </a:ext>
            </a:extLst>
          </p:cNvPr>
          <p:cNvSpPr/>
          <p:nvPr/>
        </p:nvSpPr>
        <p:spPr>
          <a:xfrm>
            <a:off x="2118926" y="463042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xmlns="" id="{5E61E378-E146-14EF-DFDE-491324417721}"/>
              </a:ext>
            </a:extLst>
          </p:cNvPr>
          <p:cNvSpPr/>
          <p:nvPr/>
        </p:nvSpPr>
        <p:spPr>
          <a:xfrm>
            <a:off x="2776878" y="463042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21" name="Freeform 17">
            <a:extLst>
              <a:ext uri="{FF2B5EF4-FFF2-40B4-BE49-F238E27FC236}">
                <a16:creationId xmlns:a16="http://schemas.microsoft.com/office/drawing/2014/main" xmlns="" id="{8F41CA8C-7D9B-6943-3963-145EE4B0130D}"/>
              </a:ext>
            </a:extLst>
          </p:cNvPr>
          <p:cNvSpPr/>
          <p:nvPr/>
        </p:nvSpPr>
        <p:spPr>
          <a:xfrm>
            <a:off x="3430314" y="463042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t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E4E75C74-9D1B-9390-EEE8-57890B4087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6AAB13F7-0AEA-C5F8-88E8-0F4A7749BD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02A8EB3-3951-FC64-90E1-338F3C0FDD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6342" y="1020087"/>
            <a:ext cx="2925290" cy="4701077"/>
          </a:xfrm>
          <a:prstGeom prst="rect">
            <a:avLst/>
          </a:prstGeom>
        </p:spPr>
      </p:pic>
      <p:pic>
        <p:nvPicPr>
          <p:cNvPr id="3" name="L2 cat">
            <a:hlinkClick r:id="" action="ppaction://media"/>
            <a:extLst>
              <a:ext uri="{FF2B5EF4-FFF2-40B4-BE49-F238E27FC236}">
                <a16:creationId xmlns:a16="http://schemas.microsoft.com/office/drawing/2014/main" xmlns="" id="{8021C897-521B-CED5-F5ED-958CB25A4C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68787" y="4502383"/>
            <a:ext cx="1061409" cy="10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16" grpId="0" animBg="1"/>
      <p:bldP spid="18" grpId="0" animBg="1"/>
      <p:bldP spid="19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8544F94-47E2-438F-A7A8-38517269FD95}"/>
              </a:ext>
            </a:extLst>
          </p:cNvPr>
          <p:cNvSpPr txBox="1"/>
          <p:nvPr/>
        </p:nvSpPr>
        <p:spPr>
          <a:xfrm>
            <a:off x="2671666" y="3002061"/>
            <a:ext cx="16145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dog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xmlns="" id="{CC3B4058-23BB-D654-CEF4-47916C58F41C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xmlns="" id="{E4F30D03-BB64-801F-94B4-FF19D2894524}"/>
              </a:ext>
            </a:extLst>
          </p:cNvPr>
          <p:cNvSpPr/>
          <p:nvPr/>
        </p:nvSpPr>
        <p:spPr>
          <a:xfrm>
            <a:off x="2989618" y="1991835"/>
            <a:ext cx="1660749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E40AA85-849C-24DB-1215-058138C219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13602A8-A96F-72E2-9750-647E97C912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sp>
        <p:nvSpPr>
          <p:cNvPr id="14" name="Freeform 7">
            <a:extLst>
              <a:ext uri="{FF2B5EF4-FFF2-40B4-BE49-F238E27FC236}">
                <a16:creationId xmlns:a16="http://schemas.microsoft.com/office/drawing/2014/main" xmlns="" id="{9F0F7B5E-9D02-EE25-0F62-29BEBA132098}"/>
              </a:ext>
            </a:extLst>
          </p:cNvPr>
          <p:cNvSpPr/>
          <p:nvPr/>
        </p:nvSpPr>
        <p:spPr>
          <a:xfrm>
            <a:off x="2118926" y="463042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d</a:t>
            </a: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xmlns="" id="{2982987B-77DC-D3DA-517F-ADB80C1C2ABD}"/>
              </a:ext>
            </a:extLst>
          </p:cNvPr>
          <p:cNvSpPr/>
          <p:nvPr/>
        </p:nvSpPr>
        <p:spPr>
          <a:xfrm>
            <a:off x="2776878" y="463042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o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xmlns="" id="{01F59FFE-C27E-924C-1015-AA0BBA6BC0EE}"/>
              </a:ext>
            </a:extLst>
          </p:cNvPr>
          <p:cNvSpPr/>
          <p:nvPr/>
        </p:nvSpPr>
        <p:spPr>
          <a:xfrm>
            <a:off x="3430314" y="463042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g</a:t>
            </a:r>
          </a:p>
        </p:txBody>
      </p:sp>
      <p:sp>
        <p:nvSpPr>
          <p:cNvPr id="25" name="Oval Callout 8">
            <a:extLst>
              <a:ext uri="{FF2B5EF4-FFF2-40B4-BE49-F238E27FC236}">
                <a16:creationId xmlns:a16="http://schemas.microsoft.com/office/drawing/2014/main" xmlns="" id="{6196B657-FDAF-8FF3-A1F9-D891186B061C}"/>
              </a:ext>
            </a:extLst>
          </p:cNvPr>
          <p:cNvSpPr/>
          <p:nvPr/>
        </p:nvSpPr>
        <p:spPr>
          <a:xfrm rot="21300697">
            <a:off x="479270" y="3932103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426A2D2-A4E6-828F-5185-582248C335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274" y="1075196"/>
            <a:ext cx="3918151" cy="3937202"/>
          </a:xfrm>
          <a:prstGeom prst="rect">
            <a:avLst/>
          </a:prstGeom>
        </p:spPr>
      </p:pic>
      <p:sp>
        <p:nvSpPr>
          <p:cNvPr id="5" name="Google Shape;281;p15">
            <a:extLst>
              <a:ext uri="{FF2B5EF4-FFF2-40B4-BE49-F238E27FC236}">
                <a16:creationId xmlns:a16="http://schemas.microsoft.com/office/drawing/2014/main" xmlns="" id="{FBDD889E-7B6D-BE35-87ED-C9039B2C049A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ANIMALS</a:t>
            </a:r>
          </a:p>
        </p:txBody>
      </p:sp>
      <p:pic>
        <p:nvPicPr>
          <p:cNvPr id="3" name="L2 dog">
            <a:hlinkClick r:id="" action="ppaction://media"/>
            <a:extLst>
              <a:ext uri="{FF2B5EF4-FFF2-40B4-BE49-F238E27FC236}">
                <a16:creationId xmlns:a16="http://schemas.microsoft.com/office/drawing/2014/main" xmlns="" id="{5EB654E7-1D48-6C02-16C5-408EA90CDA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47" y="4674805"/>
            <a:ext cx="902643" cy="90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7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/>
      <p:bldP spid="14" grpId="0" animBg="1"/>
      <p:bldP spid="15" grpId="0" animBg="1"/>
      <p:bldP spid="17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2EC0EAB-FBE5-4572-A407-3D5C7FECC408}"/>
              </a:ext>
            </a:extLst>
          </p:cNvPr>
          <p:cNvSpPr txBox="1"/>
          <p:nvPr/>
        </p:nvSpPr>
        <p:spPr>
          <a:xfrm>
            <a:off x="2274843" y="2870276"/>
            <a:ext cx="24855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rabbit</a:t>
            </a:r>
            <a:endParaRPr lang="en-US" sz="7200" b="1" dirty="0">
              <a:solidFill>
                <a:schemeClr val="accent1"/>
              </a:solidFill>
            </a:endParaRP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xmlns="" id="{BED9E423-09A7-6730-7B01-AC43C3CD45B8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xmlns="" id="{7C107761-1058-5502-03E4-68BB151792C7}"/>
              </a:ext>
            </a:extLst>
          </p:cNvPr>
          <p:cNvSpPr/>
          <p:nvPr/>
        </p:nvSpPr>
        <p:spPr>
          <a:xfrm>
            <a:off x="2989618" y="1991835"/>
            <a:ext cx="1660749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xmlns="" id="{B1E6D59B-6308-C746-197F-E89642E498C7}"/>
              </a:ext>
            </a:extLst>
          </p:cNvPr>
          <p:cNvSpPr/>
          <p:nvPr/>
        </p:nvSpPr>
        <p:spPr>
          <a:xfrm>
            <a:off x="1803966" y="463042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r</a:t>
            </a: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xmlns="" id="{A9514A80-78C7-91BF-9946-BD957FDB57D0}"/>
              </a:ext>
            </a:extLst>
          </p:cNvPr>
          <p:cNvSpPr/>
          <p:nvPr/>
        </p:nvSpPr>
        <p:spPr>
          <a:xfrm>
            <a:off x="2461918" y="463042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xmlns="" id="{A106B303-9419-539A-6DAE-76776C7AA0F8}"/>
              </a:ext>
            </a:extLst>
          </p:cNvPr>
          <p:cNvSpPr/>
          <p:nvPr/>
        </p:nvSpPr>
        <p:spPr>
          <a:xfrm>
            <a:off x="3115354" y="463042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b</a:t>
            </a: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xmlns="" id="{5F90F54D-7001-5299-DAAE-9D617DED1DC2}"/>
              </a:ext>
            </a:extLst>
          </p:cNvPr>
          <p:cNvSpPr/>
          <p:nvPr/>
        </p:nvSpPr>
        <p:spPr>
          <a:xfrm>
            <a:off x="3764846" y="462953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b</a:t>
            </a:r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xmlns="" id="{64A8BDC6-F0D1-EA20-824D-4378A6C3EC43}"/>
              </a:ext>
            </a:extLst>
          </p:cNvPr>
          <p:cNvSpPr/>
          <p:nvPr/>
        </p:nvSpPr>
        <p:spPr>
          <a:xfrm>
            <a:off x="4422798" y="462953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i</a:t>
            </a:r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xmlns="" id="{48B75124-CEB3-529E-D303-4A7557512283}"/>
              </a:ext>
            </a:extLst>
          </p:cNvPr>
          <p:cNvSpPr/>
          <p:nvPr/>
        </p:nvSpPr>
        <p:spPr>
          <a:xfrm>
            <a:off x="5076234" y="462953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t</a:t>
            </a:r>
          </a:p>
        </p:txBody>
      </p:sp>
      <p:sp>
        <p:nvSpPr>
          <p:cNvPr id="31" name="Oval Callout 8">
            <a:extLst>
              <a:ext uri="{FF2B5EF4-FFF2-40B4-BE49-F238E27FC236}">
                <a16:creationId xmlns:a16="http://schemas.microsoft.com/office/drawing/2014/main" xmlns="" id="{413AA44E-D416-CE3F-B356-C2A378CCB268}"/>
              </a:ext>
            </a:extLst>
          </p:cNvPr>
          <p:cNvSpPr/>
          <p:nvPr/>
        </p:nvSpPr>
        <p:spPr>
          <a:xfrm rot="21300697">
            <a:off x="479270" y="3932103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21D960E6-6E2D-6935-685F-0414045F36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D6F4A78F-7214-DFE3-2D69-42D8706C0B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0241078-3BFA-C0F1-4B44-822A58A0C7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6687" y="1429887"/>
            <a:ext cx="3973043" cy="4239393"/>
          </a:xfrm>
          <a:prstGeom prst="rect">
            <a:avLst/>
          </a:prstGeom>
        </p:spPr>
      </p:pic>
      <p:sp>
        <p:nvSpPr>
          <p:cNvPr id="5" name="Google Shape;281;p15">
            <a:extLst>
              <a:ext uri="{FF2B5EF4-FFF2-40B4-BE49-F238E27FC236}">
                <a16:creationId xmlns:a16="http://schemas.microsoft.com/office/drawing/2014/main" xmlns="" id="{D919CDE5-FA72-F6BE-CA31-1DEE2473732D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ANIMALS</a:t>
            </a:r>
          </a:p>
        </p:txBody>
      </p:sp>
      <p:pic>
        <p:nvPicPr>
          <p:cNvPr id="3" name="L2 Rabbit">
            <a:hlinkClick r:id="" action="ppaction://media"/>
            <a:extLst>
              <a:ext uri="{FF2B5EF4-FFF2-40B4-BE49-F238E27FC236}">
                <a16:creationId xmlns:a16="http://schemas.microsoft.com/office/drawing/2014/main" xmlns="" id="{09C6FE13-602F-1AC2-C46A-87C09A332D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40811" y="4950044"/>
            <a:ext cx="1061409" cy="10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5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2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15" grpId="0" animBg="1"/>
      <p:bldP spid="16" grpId="0" animBg="1"/>
      <p:bldP spid="17" grpId="0" animBg="1"/>
      <p:bldP spid="18" grpId="0" animBg="1"/>
      <p:bldP spid="23" grpId="0" animBg="1"/>
      <p:bldP spid="24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53BC4B-3A9D-4589-B49D-9A4336169AAF}"/>
              </a:ext>
            </a:extLst>
          </p:cNvPr>
          <p:cNvSpPr txBox="1"/>
          <p:nvPr/>
        </p:nvSpPr>
        <p:spPr>
          <a:xfrm>
            <a:off x="1333871" y="2852258"/>
            <a:ext cx="5292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guinea pig</a:t>
            </a:r>
          </a:p>
        </p:txBody>
      </p:sp>
      <p:sp>
        <p:nvSpPr>
          <p:cNvPr id="37" name="Freeform 7">
            <a:extLst>
              <a:ext uri="{FF2B5EF4-FFF2-40B4-BE49-F238E27FC236}">
                <a16:creationId xmlns:a16="http://schemas.microsoft.com/office/drawing/2014/main" xmlns="" id="{CB45F2F4-DC22-DF8B-9CBD-5F4D36FD3E18}"/>
              </a:ext>
            </a:extLst>
          </p:cNvPr>
          <p:cNvSpPr/>
          <p:nvPr/>
        </p:nvSpPr>
        <p:spPr>
          <a:xfrm>
            <a:off x="1861461" y="4256514"/>
            <a:ext cx="524466" cy="513078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g</a:t>
            </a:r>
          </a:p>
        </p:txBody>
      </p:sp>
      <p:sp>
        <p:nvSpPr>
          <p:cNvPr id="38" name="Freeform 8">
            <a:extLst>
              <a:ext uri="{FF2B5EF4-FFF2-40B4-BE49-F238E27FC236}">
                <a16:creationId xmlns:a16="http://schemas.microsoft.com/office/drawing/2014/main" xmlns="" id="{89F38AF9-6FB3-320E-0535-F46BC9ED8348}"/>
              </a:ext>
            </a:extLst>
          </p:cNvPr>
          <p:cNvSpPr/>
          <p:nvPr/>
        </p:nvSpPr>
        <p:spPr>
          <a:xfrm>
            <a:off x="2385927" y="4256513"/>
            <a:ext cx="524466" cy="513078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u</a:t>
            </a:r>
          </a:p>
        </p:txBody>
      </p:sp>
      <p:sp>
        <p:nvSpPr>
          <p:cNvPr id="39" name="Freeform 17">
            <a:extLst>
              <a:ext uri="{FF2B5EF4-FFF2-40B4-BE49-F238E27FC236}">
                <a16:creationId xmlns:a16="http://schemas.microsoft.com/office/drawing/2014/main" xmlns="" id="{1ECCBF1D-23FF-26ED-A662-EA76D6F26AAE}"/>
              </a:ext>
            </a:extLst>
          </p:cNvPr>
          <p:cNvSpPr/>
          <p:nvPr/>
        </p:nvSpPr>
        <p:spPr>
          <a:xfrm>
            <a:off x="2910393" y="4256513"/>
            <a:ext cx="524466" cy="513078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 err="1">
                <a:solidFill>
                  <a:prstClr val="white"/>
                </a:solidFill>
              </a:rPr>
              <a:t>i</a:t>
            </a:r>
            <a:endParaRPr lang="en-US" sz="3600" b="1" dirty="0">
              <a:solidFill>
                <a:prstClr val="white"/>
              </a:solidFill>
            </a:endParaRPr>
          </a:p>
        </p:txBody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xmlns="" id="{1CCFC06D-40E0-6E78-6478-9DC72644A76E}"/>
              </a:ext>
            </a:extLst>
          </p:cNvPr>
          <p:cNvSpPr/>
          <p:nvPr/>
        </p:nvSpPr>
        <p:spPr>
          <a:xfrm>
            <a:off x="3434859" y="4256513"/>
            <a:ext cx="524466" cy="513078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n</a:t>
            </a:r>
          </a:p>
        </p:txBody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xmlns="" id="{8A811AEC-0B24-DE6A-193F-8722630D82B4}"/>
              </a:ext>
            </a:extLst>
          </p:cNvPr>
          <p:cNvSpPr/>
          <p:nvPr/>
        </p:nvSpPr>
        <p:spPr>
          <a:xfrm>
            <a:off x="3959325" y="4256512"/>
            <a:ext cx="524466" cy="513078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e</a:t>
            </a:r>
          </a:p>
        </p:txBody>
      </p:sp>
      <p:sp>
        <p:nvSpPr>
          <p:cNvPr id="46" name="Freeform 17">
            <a:extLst>
              <a:ext uri="{FF2B5EF4-FFF2-40B4-BE49-F238E27FC236}">
                <a16:creationId xmlns:a16="http://schemas.microsoft.com/office/drawing/2014/main" xmlns="" id="{7695FD04-A063-7B0D-9312-3CC8A91EC5BF}"/>
              </a:ext>
            </a:extLst>
          </p:cNvPr>
          <p:cNvSpPr/>
          <p:nvPr/>
        </p:nvSpPr>
        <p:spPr>
          <a:xfrm>
            <a:off x="4483791" y="4256512"/>
            <a:ext cx="524466" cy="513078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49" name="Oval Callout 8">
            <a:extLst>
              <a:ext uri="{FF2B5EF4-FFF2-40B4-BE49-F238E27FC236}">
                <a16:creationId xmlns:a16="http://schemas.microsoft.com/office/drawing/2014/main" xmlns="" id="{E02F1C10-F141-1A01-F3D3-525F915B80FA}"/>
              </a:ext>
            </a:extLst>
          </p:cNvPr>
          <p:cNvSpPr/>
          <p:nvPr/>
        </p:nvSpPr>
        <p:spPr>
          <a:xfrm rot="21300697">
            <a:off x="485259" y="3930769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sp>
        <p:nvSpPr>
          <p:cNvPr id="51" name="Freeform 17">
            <a:extLst>
              <a:ext uri="{FF2B5EF4-FFF2-40B4-BE49-F238E27FC236}">
                <a16:creationId xmlns:a16="http://schemas.microsoft.com/office/drawing/2014/main" xmlns="" id="{EF592CA7-0E2F-74F6-607E-165F35B5B0FD}"/>
              </a:ext>
            </a:extLst>
          </p:cNvPr>
          <p:cNvSpPr/>
          <p:nvPr/>
        </p:nvSpPr>
        <p:spPr>
          <a:xfrm>
            <a:off x="2532546" y="4961880"/>
            <a:ext cx="524466" cy="513078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p</a:t>
            </a:r>
          </a:p>
        </p:txBody>
      </p:sp>
      <p:sp>
        <p:nvSpPr>
          <p:cNvPr id="52" name="Freeform 8">
            <a:extLst>
              <a:ext uri="{FF2B5EF4-FFF2-40B4-BE49-F238E27FC236}">
                <a16:creationId xmlns:a16="http://schemas.microsoft.com/office/drawing/2014/main" xmlns="" id="{F7C9B493-4D50-3409-0B41-8D7AA909F0ED}"/>
              </a:ext>
            </a:extLst>
          </p:cNvPr>
          <p:cNvSpPr/>
          <p:nvPr/>
        </p:nvSpPr>
        <p:spPr>
          <a:xfrm>
            <a:off x="3057012" y="4961880"/>
            <a:ext cx="524466" cy="513078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i</a:t>
            </a:r>
          </a:p>
        </p:txBody>
      </p:sp>
      <p:sp>
        <p:nvSpPr>
          <p:cNvPr id="53" name="Freeform 17">
            <a:extLst>
              <a:ext uri="{FF2B5EF4-FFF2-40B4-BE49-F238E27FC236}">
                <a16:creationId xmlns:a16="http://schemas.microsoft.com/office/drawing/2014/main" xmlns="" id="{ADC1E9A2-5478-21DE-6112-2BDD29548BCF}"/>
              </a:ext>
            </a:extLst>
          </p:cNvPr>
          <p:cNvSpPr/>
          <p:nvPr/>
        </p:nvSpPr>
        <p:spPr>
          <a:xfrm>
            <a:off x="3581478" y="4961880"/>
            <a:ext cx="524466" cy="513078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g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6E5C6ED2-B7B8-F1FC-E2AF-1D56C0E62C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A61ACED4-A731-A164-A30E-A2477C5AE0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sp>
        <p:nvSpPr>
          <p:cNvPr id="58" name="Speech Bubble: Rectangle with Corners Rounded 57">
            <a:extLst>
              <a:ext uri="{FF2B5EF4-FFF2-40B4-BE49-F238E27FC236}">
                <a16:creationId xmlns:a16="http://schemas.microsoft.com/office/drawing/2014/main" xmlns="" id="{07917232-4F23-C74C-3AE6-8A6DDA3ACE9C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xmlns="" id="{0CDAAD12-F968-C503-6B62-BFC1C813ADEF}"/>
              </a:ext>
            </a:extLst>
          </p:cNvPr>
          <p:cNvSpPr/>
          <p:nvPr/>
        </p:nvSpPr>
        <p:spPr>
          <a:xfrm>
            <a:off x="2989618" y="1991835"/>
            <a:ext cx="1660749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F8A2D27-59A0-B9C5-8CEF-18C13C11BA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4390" y="1255224"/>
            <a:ext cx="4729500" cy="4219734"/>
          </a:xfrm>
          <a:prstGeom prst="rect">
            <a:avLst/>
          </a:prstGeom>
        </p:spPr>
      </p:pic>
      <p:sp>
        <p:nvSpPr>
          <p:cNvPr id="5" name="Google Shape;281;p15">
            <a:extLst>
              <a:ext uri="{FF2B5EF4-FFF2-40B4-BE49-F238E27FC236}">
                <a16:creationId xmlns:a16="http://schemas.microsoft.com/office/drawing/2014/main" xmlns="" id="{2BDF65A6-D4E9-5921-7275-F9BBC2C8926D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ANIMALS</a:t>
            </a:r>
          </a:p>
        </p:txBody>
      </p:sp>
      <p:pic>
        <p:nvPicPr>
          <p:cNvPr id="3" name="L2 guinea pig">
            <a:hlinkClick r:id="" action="ppaction://media"/>
            <a:extLst>
              <a:ext uri="{FF2B5EF4-FFF2-40B4-BE49-F238E27FC236}">
                <a16:creationId xmlns:a16="http://schemas.microsoft.com/office/drawing/2014/main" xmlns="" id="{6E51A6A7-FB47-815B-B810-25C90DD220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33662" y="4769590"/>
            <a:ext cx="870211" cy="87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37" grpId="0" animBg="1"/>
      <p:bldP spid="38" grpId="0" animBg="1"/>
      <p:bldP spid="39" grpId="0" animBg="1"/>
      <p:bldP spid="44" grpId="0" animBg="1"/>
      <p:bldP spid="45" grpId="0" animBg="1"/>
      <p:bldP spid="46" grpId="0" animBg="1"/>
      <p:bldP spid="49" grpId="0" animBg="1"/>
      <p:bldP spid="51" grpId="0" animBg="1"/>
      <p:bldP spid="52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46958" y="920067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AED2874-6ACD-48C2-AD71-3E6146484BC7}"/>
              </a:ext>
            </a:extLst>
          </p:cNvPr>
          <p:cNvSpPr txBox="1"/>
          <p:nvPr/>
        </p:nvSpPr>
        <p:spPr>
          <a:xfrm>
            <a:off x="1748224" y="2693231"/>
            <a:ext cx="23859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snake</a:t>
            </a:r>
            <a:endParaRPr lang="en-US" sz="7200" b="1" dirty="0">
              <a:solidFill>
                <a:schemeClr val="accent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784FB771-11B3-C402-CFAB-35EBFFCBB9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AA6B3188-1351-69DD-39ED-DAA016F26B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sp>
        <p:nvSpPr>
          <p:cNvPr id="31" name="Oval Callout 8">
            <a:extLst>
              <a:ext uri="{FF2B5EF4-FFF2-40B4-BE49-F238E27FC236}">
                <a16:creationId xmlns:a16="http://schemas.microsoft.com/office/drawing/2014/main" xmlns="" id="{4F8E05C6-9CB5-C84A-3CC1-1392CACD30FF}"/>
              </a:ext>
            </a:extLst>
          </p:cNvPr>
          <p:cNvSpPr/>
          <p:nvPr/>
        </p:nvSpPr>
        <p:spPr>
          <a:xfrm rot="21300697">
            <a:off x="555329" y="3787688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xmlns="" id="{8977463D-1044-9CEF-6E6D-589CEA380B36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sp>
        <p:nvSpPr>
          <p:cNvPr id="41" name="Speech Bubble: Rectangle with Corners Rounded 40">
            <a:extLst>
              <a:ext uri="{FF2B5EF4-FFF2-40B4-BE49-F238E27FC236}">
                <a16:creationId xmlns:a16="http://schemas.microsoft.com/office/drawing/2014/main" xmlns="" id="{69722313-562F-F95A-9291-7832F59050E2}"/>
              </a:ext>
            </a:extLst>
          </p:cNvPr>
          <p:cNvSpPr/>
          <p:nvPr/>
        </p:nvSpPr>
        <p:spPr>
          <a:xfrm>
            <a:off x="2989618" y="1991835"/>
            <a:ext cx="1660749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xmlns="" id="{00749C98-AE36-95EE-91F7-860C142A008D}"/>
              </a:ext>
            </a:extLst>
          </p:cNvPr>
          <p:cNvSpPr/>
          <p:nvPr/>
        </p:nvSpPr>
        <p:spPr>
          <a:xfrm>
            <a:off x="1989669" y="454424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xmlns="" id="{159CBE2D-5B60-B327-C968-6D4C115D0459}"/>
              </a:ext>
            </a:extLst>
          </p:cNvPr>
          <p:cNvSpPr/>
          <p:nvPr/>
        </p:nvSpPr>
        <p:spPr>
          <a:xfrm>
            <a:off x="2647621" y="454424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n</a:t>
            </a:r>
          </a:p>
        </p:txBody>
      </p:sp>
      <p:sp>
        <p:nvSpPr>
          <p:cNvPr id="22" name="Freeform 17">
            <a:extLst>
              <a:ext uri="{FF2B5EF4-FFF2-40B4-BE49-F238E27FC236}">
                <a16:creationId xmlns:a16="http://schemas.microsoft.com/office/drawing/2014/main" xmlns="" id="{53BE177D-6973-5983-BAAB-2AA4D23AF22E}"/>
              </a:ext>
            </a:extLst>
          </p:cNvPr>
          <p:cNvSpPr/>
          <p:nvPr/>
        </p:nvSpPr>
        <p:spPr>
          <a:xfrm>
            <a:off x="3301057" y="45442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xmlns="" id="{A327FC17-7054-ED69-A743-08BBDB15D25C}"/>
              </a:ext>
            </a:extLst>
          </p:cNvPr>
          <p:cNvSpPr/>
          <p:nvPr/>
        </p:nvSpPr>
        <p:spPr>
          <a:xfrm>
            <a:off x="3950549" y="454335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k</a:t>
            </a:r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xmlns="" id="{BC2EF17F-6DEC-2165-D899-479C35390024}"/>
              </a:ext>
            </a:extLst>
          </p:cNvPr>
          <p:cNvSpPr/>
          <p:nvPr/>
        </p:nvSpPr>
        <p:spPr>
          <a:xfrm>
            <a:off x="4608501" y="454335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0FD8154-A866-C6D2-23A4-3C985F89AE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7085" y="1139203"/>
            <a:ext cx="4935578" cy="3502213"/>
          </a:xfrm>
          <a:prstGeom prst="rect">
            <a:avLst/>
          </a:prstGeom>
        </p:spPr>
      </p:pic>
      <p:sp>
        <p:nvSpPr>
          <p:cNvPr id="5" name="Google Shape;281;p15">
            <a:extLst>
              <a:ext uri="{FF2B5EF4-FFF2-40B4-BE49-F238E27FC236}">
                <a16:creationId xmlns:a16="http://schemas.microsoft.com/office/drawing/2014/main" xmlns="" id="{7CC06140-76D8-8254-46DE-88FF2ACAA810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ANIMALS</a:t>
            </a:r>
          </a:p>
        </p:txBody>
      </p:sp>
      <p:pic>
        <p:nvPicPr>
          <p:cNvPr id="3" name="L2 snake">
            <a:hlinkClick r:id="" action="ppaction://media"/>
            <a:extLst>
              <a:ext uri="{FF2B5EF4-FFF2-40B4-BE49-F238E27FC236}">
                <a16:creationId xmlns:a16="http://schemas.microsoft.com/office/drawing/2014/main" xmlns="" id="{F8CFAF7F-07E5-508A-BD0C-36BF4AF7AA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20677" y="4543353"/>
            <a:ext cx="851217" cy="85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3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7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31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1694</TotalTime>
  <Words>462</Words>
  <Application>Microsoft Office PowerPoint</Application>
  <PresentationFormat>Widescreen</PresentationFormat>
  <Paragraphs>165</Paragraphs>
  <Slides>26</Slides>
  <Notes>9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Candara</vt:lpstr>
      <vt:lpstr>Comic Sans MS</vt:lpstr>
      <vt:lpstr>Office Theme</vt:lpstr>
      <vt:lpstr>PowerPoint Presentation</vt:lpstr>
      <vt:lpstr>PowerPoint Presentation</vt:lpstr>
      <vt:lpstr>Song: The Animal song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 Teachers</dc:creator>
  <cp:lastModifiedBy>Admin</cp:lastModifiedBy>
  <cp:revision>328</cp:revision>
  <dcterms:created xsi:type="dcterms:W3CDTF">2021-05-20T08:47:48Z</dcterms:created>
  <dcterms:modified xsi:type="dcterms:W3CDTF">2023-06-13T01:09:59Z</dcterms:modified>
</cp:coreProperties>
</file>