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00" r:id="rId2"/>
    <p:sldId id="353" r:id="rId3"/>
    <p:sldId id="302" r:id="rId4"/>
    <p:sldId id="292" r:id="rId5"/>
    <p:sldId id="323" r:id="rId6"/>
    <p:sldId id="324" r:id="rId7"/>
    <p:sldId id="325" r:id="rId8"/>
    <p:sldId id="350" r:id="rId9"/>
    <p:sldId id="351" r:id="rId10"/>
    <p:sldId id="352" r:id="rId11"/>
    <p:sldId id="326" r:id="rId12"/>
    <p:sldId id="327" r:id="rId13"/>
    <p:sldId id="328" r:id="rId14"/>
    <p:sldId id="389" r:id="rId15"/>
    <p:sldId id="330" r:id="rId16"/>
    <p:sldId id="390" r:id="rId17"/>
    <p:sldId id="334" r:id="rId18"/>
    <p:sldId id="344" r:id="rId19"/>
    <p:sldId id="369" r:id="rId20"/>
    <p:sldId id="391" r:id="rId21"/>
    <p:sldId id="392" r:id="rId22"/>
    <p:sldId id="393" r:id="rId23"/>
    <p:sldId id="394" r:id="rId24"/>
    <p:sldId id="370" r:id="rId25"/>
    <p:sldId id="395" r:id="rId26"/>
    <p:sldId id="396" r:id="rId27"/>
    <p:sldId id="397" r:id="rId28"/>
    <p:sldId id="398" r:id="rId29"/>
    <p:sldId id="335" r:id="rId30"/>
    <p:sldId id="472" r:id="rId31"/>
    <p:sldId id="346" r:id="rId32"/>
    <p:sldId id="471" r:id="rId33"/>
    <p:sldId id="473" r:id="rId34"/>
    <p:sldId id="474" r:id="rId35"/>
    <p:sldId id="475" r:id="rId36"/>
    <p:sldId id="386" r:id="rId37"/>
    <p:sldId id="476" r:id="rId38"/>
    <p:sldId id="477" r:id="rId39"/>
    <p:sldId id="478" r:id="rId40"/>
    <p:sldId id="315" r:id="rId41"/>
    <p:sldId id="367" r:id="rId42"/>
    <p:sldId id="331" r:id="rId43"/>
    <p:sldId id="295" r:id="rId44"/>
    <p:sldId id="329" r:id="rId45"/>
    <p:sldId id="339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25"/>
    <p:restoredTop sz="94657"/>
  </p:normalViewPr>
  <p:slideViewPr>
    <p:cSldViewPr snapToGrid="0">
      <p:cViewPr varScale="1">
        <p:scale>
          <a:sx n="75" d="100"/>
          <a:sy n="75" d="100"/>
        </p:scale>
        <p:origin x="60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: Listen and draw lines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09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: Listen and draw lines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41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: Listen and draw lines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82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: Listen and draw lines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89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: Listen and draw lines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01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086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861612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58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022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366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9250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488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561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723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8AF922DC-C127-EF9E-95CD-906E28D765BF}"/>
              </a:ext>
            </a:extLst>
          </p:cNvPr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54154" y="-41098"/>
            <a:ext cx="1046184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Review </a:t>
            </a:r>
            <a:r>
              <a:rPr lang="en-US" sz="1800" b="1" baseline="0" dirty="0">
                <a:solidFill>
                  <a:schemeClr val="bg1"/>
                </a:solidFill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7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1.png"/><Relationship Id="rId4" Type="http://schemas.openxmlformats.org/officeDocument/2006/relationships/image" Target="../media/image20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10" Type="http://schemas.openxmlformats.org/officeDocument/2006/relationships/image" Target="../media/image10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2.png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7.wav"/><Relationship Id="rId11" Type="http://schemas.openxmlformats.org/officeDocument/2006/relationships/image" Target="../media/image30.png"/><Relationship Id="rId5" Type="http://schemas.openxmlformats.org/officeDocument/2006/relationships/audio" Target="../media/audio6.wav"/><Relationship Id="rId10" Type="http://schemas.openxmlformats.org/officeDocument/2006/relationships/image" Target="../media/image29.png"/><Relationship Id="rId4" Type="http://schemas.openxmlformats.org/officeDocument/2006/relationships/audio" Target="../media/audio5.wav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7.wav"/><Relationship Id="rId11" Type="http://schemas.openxmlformats.org/officeDocument/2006/relationships/image" Target="../media/image36.png"/><Relationship Id="rId5" Type="http://schemas.openxmlformats.org/officeDocument/2006/relationships/audio" Target="../media/audio6.wav"/><Relationship Id="rId10" Type="http://schemas.openxmlformats.org/officeDocument/2006/relationships/image" Target="../media/image35.png"/><Relationship Id="rId4" Type="http://schemas.openxmlformats.org/officeDocument/2006/relationships/audio" Target="../media/audio9.wav"/><Relationship Id="rId9" Type="http://schemas.openxmlformats.org/officeDocument/2006/relationships/image" Target="../media/image34.png"/><Relationship Id="rId1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3.png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7.wav"/><Relationship Id="rId11" Type="http://schemas.openxmlformats.org/officeDocument/2006/relationships/image" Target="../media/image41.png"/><Relationship Id="rId5" Type="http://schemas.openxmlformats.org/officeDocument/2006/relationships/audio" Target="../media/audio6.wav"/><Relationship Id="rId10" Type="http://schemas.openxmlformats.org/officeDocument/2006/relationships/image" Target="../media/image40.png"/><Relationship Id="rId4" Type="http://schemas.openxmlformats.org/officeDocument/2006/relationships/audio" Target="../media/audio10.wav"/><Relationship Id="rId9" Type="http://schemas.openxmlformats.org/officeDocument/2006/relationships/image" Target="../media/image39.png"/><Relationship Id="rId1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8.png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7.wav"/><Relationship Id="rId11" Type="http://schemas.openxmlformats.org/officeDocument/2006/relationships/image" Target="../media/image46.png"/><Relationship Id="rId5" Type="http://schemas.openxmlformats.org/officeDocument/2006/relationships/audio" Target="../media/audio6.wav"/><Relationship Id="rId10" Type="http://schemas.openxmlformats.org/officeDocument/2006/relationships/image" Target="../media/image45.png"/><Relationship Id="rId4" Type="http://schemas.openxmlformats.org/officeDocument/2006/relationships/audio" Target="../media/audio11.wav"/><Relationship Id="rId9" Type="http://schemas.openxmlformats.org/officeDocument/2006/relationships/image" Target="../media/image44.png"/><Relationship Id="rId1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audio" Target="../media/audio13.wav"/><Relationship Id="rId7" Type="http://schemas.openxmlformats.org/officeDocument/2006/relationships/audio" Target="../media/audio16.wav"/><Relationship Id="rId12" Type="http://schemas.openxmlformats.org/officeDocument/2006/relationships/image" Target="../media/image55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15.wav"/><Relationship Id="rId11" Type="http://schemas.openxmlformats.org/officeDocument/2006/relationships/image" Target="../media/image54.png"/><Relationship Id="rId5" Type="http://schemas.openxmlformats.org/officeDocument/2006/relationships/audio" Target="../media/audio14.wav"/><Relationship Id="rId10" Type="http://schemas.openxmlformats.org/officeDocument/2006/relationships/image" Target="../media/image53.png"/><Relationship Id="rId4" Type="http://schemas.openxmlformats.org/officeDocument/2006/relationships/audio" Target="../media/audio8.wav"/><Relationship Id="rId9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18.wav"/><Relationship Id="rId7" Type="http://schemas.openxmlformats.org/officeDocument/2006/relationships/image" Target="../media/image61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audio18.wav"/><Relationship Id="rId7" Type="http://schemas.openxmlformats.org/officeDocument/2006/relationships/image" Target="../media/image64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18.wav"/><Relationship Id="rId7" Type="http://schemas.openxmlformats.org/officeDocument/2006/relationships/image" Target="../media/image66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audio" Target="../media/audio18.wav"/><Relationship Id="rId7" Type="http://schemas.openxmlformats.org/officeDocument/2006/relationships/image" Target="../media/image68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png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6.png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8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hyperlink" Target="https://eduhome.com.vn/DHALesson?idGrade=3&amp;idSubject=1&amp;idSeries=119&amp;idTheme=1068&amp;IdLevel=2&amp;idThemeServer=75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324" y="283028"/>
            <a:ext cx="12229324" cy="61613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2918" y="2323650"/>
            <a:ext cx="5195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Unit 7: Toys</a:t>
            </a:r>
            <a:endParaRPr lang="en-US" sz="4800" b="1" dirty="0">
              <a:solidFill>
                <a:srgbClr val="FF0000"/>
              </a:solidFill>
            </a:endParaRPr>
          </a:p>
          <a:p>
            <a:pPr algn="ctr"/>
            <a:r>
              <a:rPr lang="en-US" sz="4800" b="1">
                <a:solidFill>
                  <a:srgbClr val="00B050"/>
                </a:solidFill>
              </a:rPr>
              <a:t>Review &amp; </a:t>
            </a:r>
            <a:r>
              <a:rPr lang="en-US" sz="4800" b="1" dirty="0">
                <a:solidFill>
                  <a:srgbClr val="00B050"/>
                </a:solidFill>
              </a:rPr>
              <a:t>Practice 1</a:t>
            </a:r>
          </a:p>
          <a:p>
            <a:pPr algn="ctr"/>
            <a:r>
              <a:rPr lang="en-US" sz="4800" b="1">
                <a:solidFill>
                  <a:srgbClr val="0070C0"/>
                </a:solidFill>
              </a:rPr>
              <a:t>Page 108</a:t>
            </a:r>
            <a:endParaRPr lang="en-US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F1ADC56-3851-B652-B282-DFB305A7C746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9058" y="720580"/>
            <a:ext cx="9893300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teddy bear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746" y="2331720"/>
            <a:ext cx="3701054" cy="3413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13" y="2331720"/>
            <a:ext cx="3701054" cy="3413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079" y="2331720"/>
            <a:ext cx="3701054" cy="3413374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16" y="5948294"/>
            <a:ext cx="1598805" cy="710580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937" y="5970174"/>
            <a:ext cx="1592861" cy="710580"/>
          </a:xfrm>
          <a:prstGeom prst="rect">
            <a:avLst/>
          </a:prstGeom>
          <a:ln>
            <a:noFill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221" y="3408680"/>
            <a:ext cx="1725318" cy="19508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4849" y="3483377"/>
            <a:ext cx="2093811" cy="180149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7413" y="3342640"/>
            <a:ext cx="1990010" cy="1996208"/>
          </a:xfrm>
          <a:prstGeom prst="rect">
            <a:avLst/>
          </a:prstGeom>
        </p:spPr>
      </p:pic>
      <p:sp>
        <p:nvSpPr>
          <p:cNvPr id="3" name="Mspham"/>
          <p:cNvSpPr/>
          <p:nvPr/>
        </p:nvSpPr>
        <p:spPr>
          <a:xfrm>
            <a:off x="462800" y="2957784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Mspham2"/>
          <p:cNvSpPr/>
          <p:nvPr/>
        </p:nvSpPr>
        <p:spPr>
          <a:xfrm>
            <a:off x="4417880" y="2957784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Mspham2"/>
          <p:cNvSpPr/>
          <p:nvPr/>
        </p:nvSpPr>
        <p:spPr>
          <a:xfrm>
            <a:off x="8375746" y="2890608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0305" y="7115356"/>
            <a:ext cx="2012642" cy="2091939"/>
          </a:xfrm>
          <a:prstGeom prst="rect">
            <a:avLst/>
          </a:prstGeom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333" y="7081027"/>
            <a:ext cx="1987166" cy="2126268"/>
          </a:xfrm>
          <a:prstGeom prst="rect">
            <a:avLst/>
          </a:prstGeom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885" y="7081027"/>
            <a:ext cx="1987166" cy="212626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855230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 L -4.16667E-7 -0.5486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 L 1.875E-6 -0.5597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-1.875E-6 -0.55672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6AAEB43-E835-0F2B-F6B4-BDE3A019A1BD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msPham"/>
          <p:cNvSpPr/>
          <p:nvPr/>
        </p:nvSpPr>
        <p:spPr>
          <a:xfrm>
            <a:off x="6331750" y="1206949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doll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3628" y="1090095"/>
            <a:ext cx="1059294" cy="1101030"/>
          </a:xfrm>
          <a:prstGeom prst="rect">
            <a:avLst/>
          </a:prstGeom>
        </p:spPr>
      </p:pic>
      <p:sp>
        <p:nvSpPr>
          <p:cNvPr id="23" name="2msPham"/>
          <p:cNvSpPr/>
          <p:nvPr/>
        </p:nvSpPr>
        <p:spPr>
          <a:xfrm>
            <a:off x="6338454" y="4150551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eddy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bear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4121375"/>
            <a:ext cx="1045885" cy="1119097"/>
          </a:xfrm>
          <a:prstGeom prst="rect">
            <a:avLst/>
          </a:prstGeom>
        </p:spPr>
      </p:pic>
      <p:sp>
        <p:nvSpPr>
          <p:cNvPr id="2" name="1msPham"/>
          <p:cNvSpPr/>
          <p:nvPr/>
        </p:nvSpPr>
        <p:spPr>
          <a:xfrm>
            <a:off x="6325045" y="268292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o-yo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772" y="1509633"/>
            <a:ext cx="3701054" cy="3413374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868" y="595923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840" y="5959234"/>
            <a:ext cx="1592861" cy="7105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3628" y="2724484"/>
            <a:ext cx="1045885" cy="11190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1294" y="2577542"/>
            <a:ext cx="1990010" cy="199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5470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-0.59792 -0.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7 L -0.59792 -3.7037E-7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59557 -0.0081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79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B5228ED-ED39-A567-7869-0A29710BBE37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2msPham"/>
          <p:cNvSpPr/>
          <p:nvPr/>
        </p:nvSpPr>
        <p:spPr>
          <a:xfrm>
            <a:off x="6338454" y="4150551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kite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4121375"/>
            <a:ext cx="1045885" cy="1119097"/>
          </a:xfrm>
          <a:prstGeom prst="rect">
            <a:avLst/>
          </a:prstGeom>
        </p:spPr>
      </p:pic>
      <p:sp>
        <p:nvSpPr>
          <p:cNvPr id="2" name="1msPham"/>
          <p:cNvSpPr/>
          <p:nvPr/>
        </p:nvSpPr>
        <p:spPr>
          <a:xfrm>
            <a:off x="6338454" y="121412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o-yo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772" y="1540203"/>
            <a:ext cx="3701054" cy="3413374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868" y="595923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840" y="5959234"/>
            <a:ext cx="1592861" cy="710580"/>
          </a:xfrm>
          <a:prstGeom prst="rect">
            <a:avLst/>
          </a:prstGeom>
        </p:spPr>
      </p:pic>
      <p:sp>
        <p:nvSpPr>
          <p:cNvPr id="24" name="3msPham"/>
          <p:cNvSpPr/>
          <p:nvPr/>
        </p:nvSpPr>
        <p:spPr>
          <a:xfrm>
            <a:off x="6331750" y="271349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puzzle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3628" y="2596636"/>
            <a:ext cx="1059294" cy="11010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1255684"/>
            <a:ext cx="1045885" cy="11190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916" y="2604100"/>
            <a:ext cx="1816765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1387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33333E-6 L -0.59792 -0.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7037E-6 L -0.59792 3.7037E-6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59557 -0.0081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79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059EE95-63E6-4509-9DA9-68C6290E8DF4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msPham"/>
          <p:cNvSpPr/>
          <p:nvPr/>
        </p:nvSpPr>
        <p:spPr>
          <a:xfrm>
            <a:off x="6331750" y="1206949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3628" y="1090095"/>
            <a:ext cx="1059294" cy="1101030"/>
          </a:xfrm>
          <a:prstGeom prst="rect">
            <a:avLst/>
          </a:prstGeom>
        </p:spPr>
      </p:pic>
      <p:sp>
        <p:nvSpPr>
          <p:cNvPr id="23" name="2msPham"/>
          <p:cNvSpPr/>
          <p:nvPr/>
        </p:nvSpPr>
        <p:spPr>
          <a:xfrm>
            <a:off x="6338454" y="4150551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robot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4121375"/>
            <a:ext cx="1045885" cy="1119097"/>
          </a:xfrm>
          <a:prstGeom prst="rect">
            <a:avLst/>
          </a:prstGeom>
        </p:spPr>
      </p:pic>
      <p:sp>
        <p:nvSpPr>
          <p:cNvPr id="2" name="1msPham"/>
          <p:cNvSpPr/>
          <p:nvPr/>
        </p:nvSpPr>
        <p:spPr>
          <a:xfrm>
            <a:off x="6325045" y="268292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299" y="1509633"/>
            <a:ext cx="3701054" cy="3413374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868" y="595923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840" y="5959234"/>
            <a:ext cx="1592861" cy="7105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3628" y="2724484"/>
            <a:ext cx="1045885" cy="11190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169" y="2682920"/>
            <a:ext cx="2609314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654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-0.59792 -0.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7 L -0.59792 -3.7037E-7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59557 -0.0081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79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E5FF44-C634-4307-D6F0-017305387472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msPham"/>
          <p:cNvSpPr/>
          <p:nvPr/>
        </p:nvSpPr>
        <p:spPr>
          <a:xfrm>
            <a:off x="6338454" y="121412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700" y="1497551"/>
            <a:ext cx="3701054" cy="3413374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868" y="595923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840" y="5959234"/>
            <a:ext cx="1592861" cy="710580"/>
          </a:xfrm>
          <a:prstGeom prst="rect">
            <a:avLst/>
          </a:prstGeom>
        </p:spPr>
      </p:pic>
      <p:sp>
        <p:nvSpPr>
          <p:cNvPr id="23" name="2msPham"/>
          <p:cNvSpPr/>
          <p:nvPr/>
        </p:nvSpPr>
        <p:spPr>
          <a:xfrm>
            <a:off x="6338454" y="2673866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robot</a:t>
            </a:r>
          </a:p>
        </p:txBody>
      </p:sp>
      <p:sp>
        <p:nvSpPr>
          <p:cNvPr id="24" name="3msPham"/>
          <p:cNvSpPr/>
          <p:nvPr/>
        </p:nvSpPr>
        <p:spPr>
          <a:xfrm>
            <a:off x="6338454" y="4150551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o-yo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0332" y="4033697"/>
            <a:ext cx="1059294" cy="11010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1255684"/>
            <a:ext cx="1045885" cy="111909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2644690"/>
            <a:ext cx="1045885" cy="11190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2321" y="2673866"/>
            <a:ext cx="2093811" cy="180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3209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33333E-6 L -0.59792 -0.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96296E-6 L -0.59792 2.96296E-6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7 L -0.59557 -0.0081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79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3" grpId="0" animBg="1"/>
      <p:bldP spid="2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3CC1C3-A0D5-A332-9692-DF998455DDF1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2msPham"/>
          <p:cNvSpPr/>
          <p:nvPr/>
        </p:nvSpPr>
        <p:spPr>
          <a:xfrm>
            <a:off x="6338454" y="4150551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doll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4121375"/>
            <a:ext cx="1045885" cy="1119097"/>
          </a:xfrm>
          <a:prstGeom prst="rect">
            <a:avLst/>
          </a:prstGeom>
        </p:spPr>
      </p:pic>
      <p:sp>
        <p:nvSpPr>
          <p:cNvPr id="2" name="1msPham"/>
          <p:cNvSpPr/>
          <p:nvPr/>
        </p:nvSpPr>
        <p:spPr>
          <a:xfrm>
            <a:off x="6338454" y="121412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puzzle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700" y="1440464"/>
            <a:ext cx="3701054" cy="3413374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868" y="595923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840" y="5959234"/>
            <a:ext cx="1592861" cy="710580"/>
          </a:xfrm>
          <a:prstGeom prst="rect">
            <a:avLst/>
          </a:prstGeom>
        </p:spPr>
      </p:pic>
      <p:sp>
        <p:nvSpPr>
          <p:cNvPr id="24" name="3msPham"/>
          <p:cNvSpPr/>
          <p:nvPr/>
        </p:nvSpPr>
        <p:spPr>
          <a:xfrm>
            <a:off x="6331750" y="271349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robot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3628" y="2596636"/>
            <a:ext cx="1059294" cy="11010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1255684"/>
            <a:ext cx="1045885" cy="11190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8098" y="2392137"/>
            <a:ext cx="2085924" cy="207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868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33333E-6 L -0.59792 -0.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7037E-6 L -0.59792 3.7037E-6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59557 -0.0081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79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" grpId="0" animBg="1"/>
      <p:bldP spid="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BFFC094-86BA-C381-49C3-15178A7CCDF2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2msPham"/>
          <p:cNvSpPr/>
          <p:nvPr/>
        </p:nvSpPr>
        <p:spPr>
          <a:xfrm>
            <a:off x="6338454" y="4150551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doll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4121375"/>
            <a:ext cx="1045885" cy="1119097"/>
          </a:xfrm>
          <a:prstGeom prst="rect">
            <a:avLst/>
          </a:prstGeom>
        </p:spPr>
      </p:pic>
      <p:sp>
        <p:nvSpPr>
          <p:cNvPr id="2" name="1msPham"/>
          <p:cNvSpPr/>
          <p:nvPr/>
        </p:nvSpPr>
        <p:spPr>
          <a:xfrm>
            <a:off x="6338454" y="121412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o-yo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700" y="1440464"/>
            <a:ext cx="3701054" cy="3413374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868" y="595923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840" y="5959234"/>
            <a:ext cx="1592861" cy="710580"/>
          </a:xfrm>
          <a:prstGeom prst="rect">
            <a:avLst/>
          </a:prstGeom>
        </p:spPr>
      </p:pic>
      <p:sp>
        <p:nvSpPr>
          <p:cNvPr id="24" name="3msPham"/>
          <p:cNvSpPr/>
          <p:nvPr/>
        </p:nvSpPr>
        <p:spPr>
          <a:xfrm>
            <a:off x="6331750" y="2713490"/>
            <a:ext cx="4672445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eddy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bear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3628" y="2596636"/>
            <a:ext cx="1059294" cy="11010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7037" y="1255684"/>
            <a:ext cx="1045885" cy="11190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568" y="2453555"/>
            <a:ext cx="1725318" cy="195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29760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33333E-6 L -0.59792 -0.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7037E-6 L -0.59792 3.7037E-6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59557 -0.0081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79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" grpId="0" animBg="1"/>
      <p:bldP spid="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06425272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64458"/>
            <a:ext cx="10189029" cy="5776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4211" y="390484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30459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6F31980-064B-918E-A11F-D1AC8F949D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250"/>
            <a:ext cx="5648366" cy="681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2FE8CCE-AF8A-7E14-22A5-354D34B31B0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657" y="3161608"/>
            <a:ext cx="1224458" cy="10910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8EC3922-BF7C-7EB5-C79F-220C8BFB39D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25"/>
          <a:stretch/>
        </p:blipFill>
        <p:spPr>
          <a:xfrm>
            <a:off x="1498867" y="997292"/>
            <a:ext cx="10533476" cy="505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2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Reading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624" y="473234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0959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6F31980-064B-918E-A11F-D1AC8F949D6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250"/>
            <a:ext cx="5648366" cy="6810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EFC5A6-F01B-68CE-9F14-AB093EA30B2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326835"/>
            <a:ext cx="1110343" cy="11943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EC7823-876D-C9E6-7164-5E29C77C805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0858" y="2394857"/>
            <a:ext cx="2917372" cy="3831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6845EB-C29A-3499-8BBC-248DD3ECF38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"/>
          <a:stretch/>
        </p:blipFill>
        <p:spPr>
          <a:xfrm>
            <a:off x="3875315" y="1215572"/>
            <a:ext cx="6197600" cy="10921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90317F-F518-60E6-834D-B405FA40CAF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8230" y="2394857"/>
            <a:ext cx="2917372" cy="38317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597CDC-EEB9-638C-F82B-C8438671072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601" y="2394857"/>
            <a:ext cx="2917372" cy="3831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2F1045-7F83-5A65-258F-57C050446D72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916" y="5111794"/>
            <a:ext cx="1202586" cy="106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425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6F31980-064B-918E-A11F-D1AC8F949D6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250"/>
            <a:ext cx="5648366" cy="6810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EFC5A6-F01B-68CE-9F14-AB093EA30B2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515" y="3038244"/>
            <a:ext cx="1233714" cy="1021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EC7823-876D-C9E6-7164-5E29C77C805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45" b="1545"/>
          <a:stretch/>
        </p:blipFill>
        <p:spPr>
          <a:xfrm>
            <a:off x="2140858" y="2394857"/>
            <a:ext cx="2917372" cy="3831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6845EB-C29A-3499-8BBC-248DD3ECF38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98" r="-66" b="5727"/>
          <a:stretch/>
        </p:blipFill>
        <p:spPr>
          <a:xfrm>
            <a:off x="1915885" y="1154749"/>
            <a:ext cx="8933543" cy="10296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90317F-F518-60E6-834D-B405FA40CAF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 b="1829"/>
          <a:stretch/>
        </p:blipFill>
        <p:spPr>
          <a:xfrm>
            <a:off x="8650516" y="2394857"/>
            <a:ext cx="2917372" cy="38317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597CDC-EEB9-638C-F82B-C8438671072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4" b="254"/>
          <a:stretch/>
        </p:blipFill>
        <p:spPr>
          <a:xfrm>
            <a:off x="5442859" y="2460171"/>
            <a:ext cx="2917372" cy="3831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2F1045-7F83-5A65-258F-57C050446D72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9202" y="5111794"/>
            <a:ext cx="1202586" cy="106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90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6F31980-064B-918E-A11F-D1AC8F949D6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250"/>
            <a:ext cx="5648366" cy="6810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EFC5A6-F01B-68CE-9F14-AB093EA30B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65" b="5365"/>
          <a:stretch/>
        </p:blipFill>
        <p:spPr>
          <a:xfrm>
            <a:off x="522515" y="3038244"/>
            <a:ext cx="1233714" cy="1021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EC7823-876D-C9E6-7164-5E29C77C805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58" b="658"/>
          <a:stretch/>
        </p:blipFill>
        <p:spPr>
          <a:xfrm>
            <a:off x="2140858" y="2394857"/>
            <a:ext cx="2917372" cy="3831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6845EB-C29A-3499-8BBC-248DD3ECF38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25" b="4225"/>
          <a:stretch/>
        </p:blipFill>
        <p:spPr>
          <a:xfrm>
            <a:off x="1915885" y="1154749"/>
            <a:ext cx="8933543" cy="10296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90317F-F518-60E6-834D-B405FA40CAF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10" b="2610"/>
          <a:stretch/>
        </p:blipFill>
        <p:spPr>
          <a:xfrm>
            <a:off x="8650516" y="2394857"/>
            <a:ext cx="2917372" cy="38317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597CDC-EEB9-638C-F82B-C8438671072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5" r="525"/>
          <a:stretch/>
        </p:blipFill>
        <p:spPr>
          <a:xfrm>
            <a:off x="5442859" y="2460171"/>
            <a:ext cx="2917372" cy="3831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2F1045-7F83-5A65-258F-57C050446D72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9202" y="5111794"/>
            <a:ext cx="1202586" cy="106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78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6F31980-064B-918E-A11F-D1AC8F949D6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6250"/>
            <a:ext cx="5648366" cy="6810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EFC5A6-F01B-68CE-9F14-AB093EA30B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02" b="10102"/>
          <a:stretch/>
        </p:blipFill>
        <p:spPr>
          <a:xfrm>
            <a:off x="522515" y="3038244"/>
            <a:ext cx="1233714" cy="1021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EC7823-876D-C9E6-7164-5E29C77C805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7" b="927"/>
          <a:stretch/>
        </p:blipFill>
        <p:spPr>
          <a:xfrm>
            <a:off x="2140858" y="2394857"/>
            <a:ext cx="2917372" cy="3831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6845EB-C29A-3499-8BBC-248DD3ECF38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8" r="438"/>
          <a:stretch/>
        </p:blipFill>
        <p:spPr>
          <a:xfrm>
            <a:off x="1915885" y="1154749"/>
            <a:ext cx="8933543" cy="10296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90317F-F518-60E6-834D-B405FA40CAF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6" b="836"/>
          <a:stretch/>
        </p:blipFill>
        <p:spPr>
          <a:xfrm>
            <a:off x="8650516" y="2394857"/>
            <a:ext cx="2917372" cy="38317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597CDC-EEB9-638C-F82B-C8438671072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07" b="2207"/>
          <a:stretch/>
        </p:blipFill>
        <p:spPr>
          <a:xfrm>
            <a:off x="5442859" y="2460171"/>
            <a:ext cx="2917372" cy="3831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2F1045-7F83-5A65-258F-57C050446D72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9202" y="5111794"/>
            <a:ext cx="1202586" cy="106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12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repeatCount="200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80D769-1581-4426-9CC0-AEDD480F1EDF}"/>
              </a:ext>
            </a:extLst>
          </p:cNvPr>
          <p:cNvSpPr txBox="1"/>
          <p:nvPr/>
        </p:nvSpPr>
        <p:spPr>
          <a:xfrm>
            <a:off x="0" y="347219"/>
            <a:ext cx="6490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Listen and fill in the blanks: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0475BDCE-0CB2-400A-A39F-195104151F81}"/>
              </a:ext>
            </a:extLst>
          </p:cNvPr>
          <p:cNvSpPr/>
          <p:nvPr/>
        </p:nvSpPr>
        <p:spPr>
          <a:xfrm>
            <a:off x="1079293" y="2018729"/>
            <a:ext cx="10702976" cy="2553891"/>
          </a:xfrm>
          <a:prstGeom prst="round2DiagRect">
            <a:avLst/>
          </a:prstGeom>
          <a:ln>
            <a:solidFill>
              <a:srgbClr val="00B0F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/>
              <a:t>1. Ben: </a:t>
            </a:r>
            <a:r>
              <a:rPr lang="en-US" sz="3600"/>
              <a:t>What can you see, Lucy?</a:t>
            </a:r>
          </a:p>
          <a:p>
            <a:r>
              <a:rPr lang="en-US" sz="3600" b="1"/>
              <a:t>Lucy:</a:t>
            </a:r>
            <a:r>
              <a:rPr lang="en-US" sz="3600"/>
              <a:t> __________________.</a:t>
            </a:r>
          </a:p>
          <a:p>
            <a:r>
              <a:rPr lang="en-US" sz="3600" b="1"/>
              <a:t>Ben: </a:t>
            </a:r>
            <a:r>
              <a:rPr lang="en-US" sz="3600"/>
              <a:t>A big ball?</a:t>
            </a:r>
          </a:p>
          <a:p>
            <a:r>
              <a:rPr lang="en-US" sz="3600" b="1"/>
              <a:t>Lucy: </a:t>
            </a:r>
            <a:r>
              <a:rPr lang="en-US" sz="3600"/>
              <a:t>No, I can see a big doll.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5215EB-165D-4A43-B5BA-7442088AB1D5}"/>
              </a:ext>
            </a:extLst>
          </p:cNvPr>
          <p:cNvSpPr/>
          <p:nvPr/>
        </p:nvSpPr>
        <p:spPr>
          <a:xfrm>
            <a:off x="2513524" y="2703541"/>
            <a:ext cx="3601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I can see a big doll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47A52-4B40-3F7C-98C3-793277587B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1721" y="511925"/>
            <a:ext cx="101812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1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80D769-1581-4426-9CC0-AEDD480F1EDF}"/>
              </a:ext>
            </a:extLst>
          </p:cNvPr>
          <p:cNvSpPr txBox="1"/>
          <p:nvPr/>
        </p:nvSpPr>
        <p:spPr>
          <a:xfrm>
            <a:off x="0" y="347219"/>
            <a:ext cx="6490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Listen and fill in the blanks: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0475BDCE-0CB2-400A-A39F-195104151F81}"/>
              </a:ext>
            </a:extLst>
          </p:cNvPr>
          <p:cNvSpPr/>
          <p:nvPr/>
        </p:nvSpPr>
        <p:spPr>
          <a:xfrm>
            <a:off x="290286" y="2018729"/>
            <a:ext cx="11491983" cy="1940957"/>
          </a:xfrm>
          <a:prstGeom prst="round2DiagRect">
            <a:avLst/>
          </a:prstGeom>
          <a:ln>
            <a:solidFill>
              <a:srgbClr val="00B0F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/>
              <a:t>2. Lucy: </a:t>
            </a:r>
            <a:r>
              <a:rPr lang="en-US" sz="3600"/>
              <a:t>What can you see, Ben?</a:t>
            </a:r>
          </a:p>
          <a:p>
            <a:r>
              <a:rPr lang="en-US" sz="3600" b="1"/>
              <a:t>Ben:</a:t>
            </a:r>
            <a:r>
              <a:rPr lang="en-US" sz="3600"/>
              <a:t> I can see a small robot. I have __________________.</a:t>
            </a:r>
          </a:p>
          <a:p>
            <a:r>
              <a:rPr lang="en-US" sz="3600" b="1"/>
              <a:t>Lucy: </a:t>
            </a:r>
            <a:r>
              <a:rPr lang="en-US" sz="3600"/>
              <a:t>Great! I have a small doll at home.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5215EB-165D-4A43-B5BA-7442088AB1D5}"/>
              </a:ext>
            </a:extLst>
          </p:cNvPr>
          <p:cNvSpPr/>
          <p:nvPr/>
        </p:nvSpPr>
        <p:spPr>
          <a:xfrm>
            <a:off x="7037237" y="2666041"/>
            <a:ext cx="3879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a big robot at home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47A52-4B40-3F7C-98C3-793277587B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1721" y="511925"/>
            <a:ext cx="101812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690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80D769-1581-4426-9CC0-AEDD480F1EDF}"/>
              </a:ext>
            </a:extLst>
          </p:cNvPr>
          <p:cNvSpPr txBox="1"/>
          <p:nvPr/>
        </p:nvSpPr>
        <p:spPr>
          <a:xfrm>
            <a:off x="0" y="347219"/>
            <a:ext cx="6490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Listen and fill in the blanks: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0475BDCE-0CB2-400A-A39F-195104151F81}"/>
              </a:ext>
            </a:extLst>
          </p:cNvPr>
          <p:cNvSpPr/>
          <p:nvPr/>
        </p:nvSpPr>
        <p:spPr>
          <a:xfrm>
            <a:off x="290286" y="2018729"/>
            <a:ext cx="11491983" cy="1940957"/>
          </a:xfrm>
          <a:prstGeom prst="round2DiagRect">
            <a:avLst/>
          </a:prstGeom>
          <a:ln>
            <a:solidFill>
              <a:srgbClr val="00B0F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/>
              <a:t>3. Nick: </a:t>
            </a:r>
            <a:r>
              <a:rPr lang="en-US" sz="3600"/>
              <a:t>I have six marbles. How many marbles do you have, Tom?</a:t>
            </a:r>
          </a:p>
          <a:p>
            <a:r>
              <a:rPr lang="en-US" sz="3600" b="1"/>
              <a:t>Tom: </a:t>
            </a:r>
            <a:r>
              <a:rPr lang="en-US" sz="3600"/>
              <a:t>____________________.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5215EB-165D-4A43-B5BA-7442088AB1D5}"/>
              </a:ext>
            </a:extLst>
          </p:cNvPr>
          <p:cNvSpPr/>
          <p:nvPr/>
        </p:nvSpPr>
        <p:spPr>
          <a:xfrm>
            <a:off x="1783066" y="3246613"/>
            <a:ext cx="39560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I have eight marbles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47A52-4B40-3F7C-98C3-793277587B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1721" y="511925"/>
            <a:ext cx="101812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62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80D769-1581-4426-9CC0-AEDD480F1EDF}"/>
              </a:ext>
            </a:extLst>
          </p:cNvPr>
          <p:cNvSpPr txBox="1"/>
          <p:nvPr/>
        </p:nvSpPr>
        <p:spPr>
          <a:xfrm>
            <a:off x="0" y="347219"/>
            <a:ext cx="6490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Listen and fill in the blanks: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0475BDCE-0CB2-400A-A39F-195104151F81}"/>
              </a:ext>
            </a:extLst>
          </p:cNvPr>
          <p:cNvSpPr/>
          <p:nvPr/>
        </p:nvSpPr>
        <p:spPr>
          <a:xfrm>
            <a:off x="290286" y="2018729"/>
            <a:ext cx="11491983" cy="2553891"/>
          </a:xfrm>
          <a:prstGeom prst="round2DiagRect">
            <a:avLst/>
          </a:prstGeom>
          <a:ln>
            <a:solidFill>
              <a:srgbClr val="00B0F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/>
              <a:t>4. Tom: </a:t>
            </a:r>
            <a:r>
              <a:rPr lang="en-US" sz="3600"/>
              <a:t>I have four cards. How many cards do you have, Nick?</a:t>
            </a:r>
          </a:p>
          <a:p>
            <a:r>
              <a:rPr lang="en-US" sz="3600" b="1"/>
              <a:t>Nick: </a:t>
            </a:r>
            <a:r>
              <a:rPr lang="en-US" sz="3600"/>
              <a:t>I have six cards. __________________.</a:t>
            </a:r>
          </a:p>
          <a:p>
            <a:r>
              <a:rPr lang="en-US" sz="3600" b="1"/>
              <a:t>Tom: </a:t>
            </a:r>
            <a:r>
              <a:rPr lang="en-US" sz="3600"/>
              <a:t>Thanks.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5215EB-165D-4A43-B5BA-7442088AB1D5}"/>
              </a:ext>
            </a:extLst>
          </p:cNvPr>
          <p:cNvSpPr/>
          <p:nvPr/>
        </p:nvSpPr>
        <p:spPr>
          <a:xfrm>
            <a:off x="4922258" y="3242921"/>
            <a:ext cx="35340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I can give you one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47A52-4B40-3F7C-98C3-793277587B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1721" y="511925"/>
            <a:ext cx="101812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67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80D769-1581-4426-9CC0-AEDD480F1EDF}"/>
              </a:ext>
            </a:extLst>
          </p:cNvPr>
          <p:cNvSpPr txBox="1"/>
          <p:nvPr/>
        </p:nvSpPr>
        <p:spPr>
          <a:xfrm>
            <a:off x="0" y="347219"/>
            <a:ext cx="6490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Listen and fill in the blanks: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0475BDCE-0CB2-400A-A39F-195104151F81}"/>
              </a:ext>
            </a:extLst>
          </p:cNvPr>
          <p:cNvSpPr/>
          <p:nvPr/>
        </p:nvSpPr>
        <p:spPr>
          <a:xfrm>
            <a:off x="290286" y="2018729"/>
            <a:ext cx="11491983" cy="2553891"/>
          </a:xfrm>
          <a:prstGeom prst="round2DiagRect">
            <a:avLst/>
          </a:prstGeom>
          <a:ln>
            <a:solidFill>
              <a:srgbClr val="00B0F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/>
              <a:t>5. Mai: </a:t>
            </a:r>
            <a:r>
              <a:rPr lang="en-US" sz="3600"/>
              <a:t>_________________________________?</a:t>
            </a:r>
          </a:p>
          <a:p>
            <a:r>
              <a:rPr lang="en-US" sz="3600" b="1"/>
              <a:t>John:</a:t>
            </a:r>
            <a:r>
              <a:rPr lang="en-US" sz="3600"/>
              <a:t> I have two small robots and one big robot.</a:t>
            </a:r>
          </a:p>
          <a:p>
            <a:r>
              <a:rPr lang="en-US" sz="3600"/>
              <a:t>I have three robots.</a:t>
            </a:r>
          </a:p>
          <a:p>
            <a:r>
              <a:rPr lang="en-US" sz="3600" b="1"/>
              <a:t>Mai: Great. </a:t>
            </a:r>
            <a:r>
              <a:rPr lang="en-US" sz="3600"/>
              <a:t>I love robots.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5215EB-165D-4A43-B5BA-7442088AB1D5}"/>
              </a:ext>
            </a:extLst>
          </p:cNvPr>
          <p:cNvSpPr/>
          <p:nvPr/>
        </p:nvSpPr>
        <p:spPr>
          <a:xfrm>
            <a:off x="1881515" y="2177189"/>
            <a:ext cx="6971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How many robots do you have, John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47A52-4B40-3F7C-98C3-793277587B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1721" y="511925"/>
            <a:ext cx="101812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59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3656"/>
            <a:ext cx="9668400" cy="59798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Post-Listening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24728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/>
          <p:cNvSpPr/>
          <p:nvPr/>
        </p:nvSpPr>
        <p:spPr>
          <a:xfrm>
            <a:off x="4413383" y="410547"/>
            <a:ext cx="3181739" cy="662473"/>
          </a:xfrm>
          <a:prstGeom prst="round2Diag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Review </a:t>
            </a:r>
            <a:r>
              <a:rPr lang="en-US" sz="3600" i="1">
                <a:solidFill>
                  <a:srgbClr val="0070C0"/>
                </a:solidFill>
              </a:rPr>
              <a:t>vocabularies about toys.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Listening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Listen to people ask and answer </a:t>
            </a:r>
            <a:r>
              <a:rPr lang="en-US" sz="3600" i="1">
                <a:solidFill>
                  <a:srgbClr val="0070C0"/>
                </a:solidFill>
              </a:rPr>
              <a:t>about toys.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Reading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Read and tick or cross about toys.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53186E-0A5E-3555-1B41-40BC4DDA6D8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7547"/>
            <a:ext cx="4781585" cy="6619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E70C88-0947-E0D9-CA8F-E3E8D29B20A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495" y="2866571"/>
            <a:ext cx="8071908" cy="34381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016785-412D-2C69-A0DB-8D7485D438AB}"/>
              </a:ext>
            </a:extLst>
          </p:cNvPr>
          <p:cNvSpPr txBox="1"/>
          <p:nvPr/>
        </p:nvSpPr>
        <p:spPr>
          <a:xfrm>
            <a:off x="9911403" y="340640"/>
            <a:ext cx="22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to the number to check the answer.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31FA59-AB2B-95CD-1FAE-85FDC3C4CA4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495" y="1009539"/>
            <a:ext cx="2209990" cy="18570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4CBCEB-ADFD-EDED-D24B-3C267411EB4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719" y="986971"/>
            <a:ext cx="1712685" cy="17191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BD3F11-A5CC-4F2A-AF46-0B5978889A4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466" y="986970"/>
            <a:ext cx="1712685" cy="17191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B21B4C-AF38-5DFB-7CCE-43016B5839A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9213" y="986970"/>
            <a:ext cx="1712685" cy="171914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71BBE1-A28B-8D7F-2BEE-D0A9C8F61002}"/>
              </a:ext>
            </a:extLst>
          </p:cNvPr>
          <p:cNvCxnSpPr/>
          <p:nvPr/>
        </p:nvCxnSpPr>
        <p:spPr>
          <a:xfrm>
            <a:off x="4992914" y="2104571"/>
            <a:ext cx="391886" cy="328748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A86B60-0C09-13B9-EABE-7BC691BDEDBC}"/>
              </a:ext>
            </a:extLst>
          </p:cNvPr>
          <p:cNvCxnSpPr>
            <a:cxnSpLocks/>
          </p:cNvCxnSpPr>
          <p:nvPr/>
        </p:nvCxnSpPr>
        <p:spPr>
          <a:xfrm flipH="1">
            <a:off x="6511063" y="2358571"/>
            <a:ext cx="368708" cy="222709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900F01-27FF-9958-AD01-CF008F648DF7}"/>
              </a:ext>
            </a:extLst>
          </p:cNvPr>
          <p:cNvCxnSpPr>
            <a:cxnSpLocks/>
          </p:cNvCxnSpPr>
          <p:nvPr/>
        </p:nvCxnSpPr>
        <p:spPr>
          <a:xfrm flipH="1">
            <a:off x="5380947" y="2358571"/>
            <a:ext cx="3585821" cy="303348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71813F9-093D-EF93-9142-EE065BBEFF4C}"/>
              </a:ext>
            </a:extLst>
          </p:cNvPr>
          <p:cNvSpPr txBox="1"/>
          <p:nvPr/>
        </p:nvSpPr>
        <p:spPr>
          <a:xfrm>
            <a:off x="5063529" y="363208"/>
            <a:ext cx="3472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Wordbook, </a:t>
            </a: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p.77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4470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1" fill="hold" nodeType="after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62857"/>
            <a:ext cx="9125339" cy="60597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9061" y="3820868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Reading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103872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884B75-71E9-8FA9-6E41-A42C028885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" r="2462" b="12145"/>
          <a:stretch/>
        </p:blipFill>
        <p:spPr>
          <a:xfrm>
            <a:off x="0" y="335607"/>
            <a:ext cx="10450285" cy="7819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03E51A-566C-E61A-65BB-F31ED29F91C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26" b="5426"/>
          <a:stretch/>
        </p:blipFill>
        <p:spPr>
          <a:xfrm>
            <a:off x="8903424" y="2890706"/>
            <a:ext cx="1090751" cy="91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11 Imagen">
            <a:extLst>
              <a:ext uri="{FF2B5EF4-FFF2-40B4-BE49-F238E27FC236}">
                <a16:creationId xmlns:a16="http://schemas.microsoft.com/office/drawing/2014/main" id="{63FCD058-1E24-8001-A31C-53E14068B8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27" b="7927"/>
          <a:stretch/>
        </p:blipFill>
        <p:spPr bwMode="auto">
          <a:xfrm>
            <a:off x="9064760" y="2960915"/>
            <a:ext cx="743812" cy="6496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2D1D50-1DA8-8637-2D1A-38B3849846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372" y="1181858"/>
            <a:ext cx="5428788" cy="35715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89FCB3-1675-C0E0-A742-49FE50666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720" y="4746177"/>
            <a:ext cx="8248908" cy="155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15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D3-TRACK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884B75-71E9-8FA9-6E41-A42C028885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" r="2462" b="12145"/>
          <a:stretch/>
        </p:blipFill>
        <p:spPr>
          <a:xfrm>
            <a:off x="0" y="335607"/>
            <a:ext cx="10450285" cy="7819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03E51A-566C-E61A-65BB-F31ED29F91C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26" b="5426"/>
          <a:stretch/>
        </p:blipFill>
        <p:spPr>
          <a:xfrm>
            <a:off x="8903424" y="2890706"/>
            <a:ext cx="1090751" cy="91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11 Imagen">
            <a:extLst>
              <a:ext uri="{FF2B5EF4-FFF2-40B4-BE49-F238E27FC236}">
                <a16:creationId xmlns:a16="http://schemas.microsoft.com/office/drawing/2014/main" id="{63FCD058-1E24-8001-A31C-53E14068B87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57503" y="2651108"/>
            <a:ext cx="1198224" cy="10465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2D1D50-1DA8-8637-2D1A-38B3849846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9372" y="1260202"/>
            <a:ext cx="5428788" cy="34148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89FCB3-1675-C0E0-A742-49FE50666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3720" y="4959378"/>
            <a:ext cx="8248908" cy="113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164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D3-TRACK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884B75-71E9-8FA9-6E41-A42C028885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" r="2462" b="12145"/>
          <a:stretch/>
        </p:blipFill>
        <p:spPr>
          <a:xfrm>
            <a:off x="0" y="335607"/>
            <a:ext cx="10450285" cy="7819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03E51A-566C-E61A-65BB-F31ED29F91C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26" b="5426"/>
          <a:stretch/>
        </p:blipFill>
        <p:spPr>
          <a:xfrm>
            <a:off x="8903424" y="2890706"/>
            <a:ext cx="1090751" cy="91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11 Imagen">
            <a:extLst>
              <a:ext uri="{FF2B5EF4-FFF2-40B4-BE49-F238E27FC236}">
                <a16:creationId xmlns:a16="http://schemas.microsoft.com/office/drawing/2014/main" id="{63FCD058-1E24-8001-A31C-53E14068B8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27" b="7927"/>
          <a:stretch/>
        </p:blipFill>
        <p:spPr bwMode="auto">
          <a:xfrm>
            <a:off x="9064760" y="2960915"/>
            <a:ext cx="743812" cy="6496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2D1D50-1DA8-8637-2D1A-38B3849846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9372" y="1235602"/>
            <a:ext cx="5428788" cy="34640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89FCB3-1675-C0E0-A742-49FE50666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1839" y="4746177"/>
            <a:ext cx="8152670" cy="155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917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D3-TRACK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884B75-71E9-8FA9-6E41-A42C028885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" r="2462" b="12145"/>
          <a:stretch/>
        </p:blipFill>
        <p:spPr>
          <a:xfrm>
            <a:off x="0" y="335607"/>
            <a:ext cx="10450285" cy="7819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03E51A-566C-E61A-65BB-F31ED29F91C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26" b="5426"/>
          <a:stretch/>
        </p:blipFill>
        <p:spPr>
          <a:xfrm>
            <a:off x="8903424" y="2890706"/>
            <a:ext cx="1090751" cy="91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11 Imagen">
            <a:extLst>
              <a:ext uri="{FF2B5EF4-FFF2-40B4-BE49-F238E27FC236}">
                <a16:creationId xmlns:a16="http://schemas.microsoft.com/office/drawing/2014/main" id="{63FCD058-1E24-8001-A31C-53E14068B87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57503" y="2651108"/>
            <a:ext cx="1198224" cy="10465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2D1D50-1DA8-8637-2D1A-38B3849846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1773" y="1260202"/>
            <a:ext cx="4803985" cy="34148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89FCB3-1675-C0E0-A742-49FE50666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4526" y="4959378"/>
            <a:ext cx="6447296" cy="113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71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D3-TRACK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116FA4-002E-8E7E-A7EB-369A78982C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18" y="4275050"/>
            <a:ext cx="11000963" cy="18881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87DB16-27BA-4A8C-A07A-DB12AF2486EA}"/>
              </a:ext>
            </a:extLst>
          </p:cNvPr>
          <p:cNvSpPr txBox="1"/>
          <p:nvPr/>
        </p:nvSpPr>
        <p:spPr>
          <a:xfrm>
            <a:off x="9281885" y="374598"/>
            <a:ext cx="2972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B0F0"/>
                </a:solidFill>
              </a:rPr>
              <a:t>Workbook, </a:t>
            </a:r>
            <a:r>
              <a:rPr lang="en-US" sz="3200" i="1">
                <a:solidFill>
                  <a:srgbClr val="00B0F0"/>
                </a:solidFill>
              </a:rPr>
              <a:t>p.77</a:t>
            </a:r>
            <a:endParaRPr lang="en-US" sz="3200" i="1" dirty="0">
              <a:solidFill>
                <a:srgbClr val="00B0F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D6BA1B-F118-4925-A6AE-3761DDC0926F}"/>
              </a:ext>
            </a:extLst>
          </p:cNvPr>
          <p:cNvSpPr/>
          <p:nvPr/>
        </p:nvSpPr>
        <p:spPr>
          <a:xfrm>
            <a:off x="4485398" y="4449691"/>
            <a:ext cx="11304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dice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D21DB0-5B34-4F6F-036E-3CEDF5F75C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4598"/>
            <a:ext cx="3844104" cy="7067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8338AF-85FF-B380-2A4B-35C45A762CA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560" y="962013"/>
            <a:ext cx="6816683" cy="26463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4052520-43B8-E1F7-6D6E-DD027F9C5FB6}"/>
              </a:ext>
            </a:extLst>
          </p:cNvPr>
          <p:cNvSpPr/>
          <p:nvPr/>
        </p:nvSpPr>
        <p:spPr>
          <a:xfrm>
            <a:off x="3278885" y="5358606"/>
            <a:ext cx="24155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eight dice</a:t>
            </a:r>
          </a:p>
        </p:txBody>
      </p:sp>
    </p:spTree>
    <p:extLst>
      <p:ext uri="{BB962C8B-B14F-4D97-AF65-F5344CB8AC3E}">
        <p14:creationId xmlns:p14="http://schemas.microsoft.com/office/powerpoint/2010/main" val="1870122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116FA4-002E-8E7E-A7EB-369A78982C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307" y="4342227"/>
            <a:ext cx="11379198" cy="17538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87DB16-27BA-4A8C-A07A-DB12AF2486EA}"/>
              </a:ext>
            </a:extLst>
          </p:cNvPr>
          <p:cNvSpPr txBox="1"/>
          <p:nvPr/>
        </p:nvSpPr>
        <p:spPr>
          <a:xfrm>
            <a:off x="9281885" y="374598"/>
            <a:ext cx="2972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B0F0"/>
                </a:solidFill>
              </a:rPr>
              <a:t>Workbook, </a:t>
            </a:r>
            <a:r>
              <a:rPr lang="en-US" sz="3200" i="1">
                <a:solidFill>
                  <a:srgbClr val="00B0F0"/>
                </a:solidFill>
              </a:rPr>
              <a:t>p.77</a:t>
            </a:r>
            <a:endParaRPr lang="en-US" sz="3200" i="1" dirty="0">
              <a:solidFill>
                <a:srgbClr val="00B0F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D6BA1B-F118-4925-A6AE-3761DDC0926F}"/>
              </a:ext>
            </a:extLst>
          </p:cNvPr>
          <p:cNvSpPr/>
          <p:nvPr/>
        </p:nvSpPr>
        <p:spPr>
          <a:xfrm>
            <a:off x="4630541" y="4342227"/>
            <a:ext cx="16205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blocks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D21DB0-5B34-4F6F-036E-3CEDF5F75C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4598"/>
            <a:ext cx="3844104" cy="7067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8338AF-85FF-B380-2A4B-35C45A762CA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3061" y="962013"/>
            <a:ext cx="6643681" cy="26463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4052520-43B8-E1F7-6D6E-DD027F9C5FB6}"/>
              </a:ext>
            </a:extLst>
          </p:cNvPr>
          <p:cNvSpPr/>
          <p:nvPr/>
        </p:nvSpPr>
        <p:spPr>
          <a:xfrm>
            <a:off x="3380485" y="5219133"/>
            <a:ext cx="30741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seven blocks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4226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116FA4-002E-8E7E-A7EB-369A78982C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6707" y="4342227"/>
            <a:ext cx="9778397" cy="17538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87DB16-27BA-4A8C-A07A-DB12AF2486EA}"/>
              </a:ext>
            </a:extLst>
          </p:cNvPr>
          <p:cNvSpPr txBox="1"/>
          <p:nvPr/>
        </p:nvSpPr>
        <p:spPr>
          <a:xfrm>
            <a:off x="9281885" y="374598"/>
            <a:ext cx="2972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B0F0"/>
                </a:solidFill>
              </a:rPr>
              <a:t>Workbook, </a:t>
            </a:r>
            <a:r>
              <a:rPr lang="en-US" sz="3200" i="1">
                <a:solidFill>
                  <a:srgbClr val="00B0F0"/>
                </a:solidFill>
              </a:rPr>
              <a:t>p.77</a:t>
            </a:r>
            <a:endParaRPr lang="en-US" sz="3200" i="1" dirty="0">
              <a:solidFill>
                <a:srgbClr val="00B0F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D6BA1B-F118-4925-A6AE-3761DDC0926F}"/>
              </a:ext>
            </a:extLst>
          </p:cNvPr>
          <p:cNvSpPr/>
          <p:nvPr/>
        </p:nvSpPr>
        <p:spPr>
          <a:xfrm>
            <a:off x="3237876" y="4383345"/>
            <a:ext cx="28680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can you see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D21DB0-5B34-4F6F-036E-3CEDF5F75C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4598"/>
            <a:ext cx="3844104" cy="7067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8338AF-85FF-B380-2A4B-35C45A762CA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3061" y="1005840"/>
            <a:ext cx="6643681" cy="255871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4052520-43B8-E1F7-6D6E-DD027F9C5FB6}"/>
              </a:ext>
            </a:extLst>
          </p:cNvPr>
          <p:cNvSpPr/>
          <p:nvPr/>
        </p:nvSpPr>
        <p:spPr>
          <a:xfrm>
            <a:off x="3844104" y="5187395"/>
            <a:ext cx="26165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a small car</a:t>
            </a:r>
          </a:p>
        </p:txBody>
      </p:sp>
    </p:spTree>
    <p:extLst>
      <p:ext uri="{BB962C8B-B14F-4D97-AF65-F5344CB8AC3E}">
        <p14:creationId xmlns:p14="http://schemas.microsoft.com/office/powerpoint/2010/main" val="11384853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116FA4-002E-8E7E-A7EB-369A78982C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406" y="4403303"/>
            <a:ext cx="11103642" cy="18284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87DB16-27BA-4A8C-A07A-DB12AF2486EA}"/>
              </a:ext>
            </a:extLst>
          </p:cNvPr>
          <p:cNvSpPr txBox="1"/>
          <p:nvPr/>
        </p:nvSpPr>
        <p:spPr>
          <a:xfrm>
            <a:off x="9281885" y="374598"/>
            <a:ext cx="2972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B0F0"/>
                </a:solidFill>
              </a:rPr>
              <a:t>Workbook, </a:t>
            </a:r>
            <a:r>
              <a:rPr lang="en-US" sz="3200" i="1">
                <a:solidFill>
                  <a:srgbClr val="00B0F0"/>
                </a:solidFill>
              </a:rPr>
              <a:t>p.77</a:t>
            </a:r>
            <a:endParaRPr lang="en-US" sz="3200" i="1" dirty="0">
              <a:solidFill>
                <a:srgbClr val="00B0F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D6BA1B-F118-4925-A6AE-3761DDC0926F}"/>
              </a:ext>
            </a:extLst>
          </p:cNvPr>
          <p:cNvSpPr/>
          <p:nvPr/>
        </p:nvSpPr>
        <p:spPr>
          <a:xfrm>
            <a:off x="1922052" y="4932804"/>
            <a:ext cx="56158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the robot in the toy box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D21DB0-5B34-4F6F-036E-3CEDF5F75C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4598"/>
            <a:ext cx="3844104" cy="7067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8338AF-85FF-B380-2A4B-35C45A762CA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9085" y="1005840"/>
            <a:ext cx="6291633" cy="255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01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5" y="475862"/>
            <a:ext cx="186612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DHA on </a:t>
            </a:r>
            <a:r>
              <a:rPr lang="en-US" b="1" dirty="0" err="1">
                <a:solidFill>
                  <a:schemeClr val="bg1"/>
                </a:solidFill>
              </a:rPr>
              <a:t>Eduhome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4400" y="357675"/>
            <a:ext cx="2441510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LET’S PLAY!</a:t>
            </a: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9069357" y="438539"/>
            <a:ext cx="2855168" cy="369332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Click here to play the games.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680" y="1443138"/>
            <a:ext cx="10546949" cy="463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29722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1109" y="328576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Plaque 4"/>
          <p:cNvSpPr/>
          <p:nvPr/>
        </p:nvSpPr>
        <p:spPr>
          <a:xfrm>
            <a:off x="333052" y="1616401"/>
            <a:ext cx="5238826" cy="2280285"/>
          </a:xfrm>
          <a:prstGeom prst="plaque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Vocabulary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Review vocabularies </a:t>
            </a:r>
            <a:r>
              <a:rPr lang="en-US" sz="3600" i="1">
                <a:solidFill>
                  <a:srgbClr val="0070C0"/>
                </a:solidFill>
              </a:rPr>
              <a:t>about toys.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6" name="Plaque 5"/>
          <p:cNvSpPr/>
          <p:nvPr/>
        </p:nvSpPr>
        <p:spPr>
          <a:xfrm>
            <a:off x="6096000" y="1616401"/>
            <a:ext cx="5892278" cy="2280285"/>
          </a:xfrm>
          <a:prstGeom prst="plaque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Reading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Read </a:t>
            </a:r>
            <a:r>
              <a:rPr lang="en-US" sz="3600" i="1">
                <a:solidFill>
                  <a:srgbClr val="0070C0"/>
                </a:solidFill>
              </a:rPr>
              <a:t>and tick or cross about toys.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7" name="Plaque 6">
            <a:extLst>
              <a:ext uri="{FF2B5EF4-FFF2-40B4-BE49-F238E27FC236}">
                <a16:creationId xmlns:a16="http://schemas.microsoft.com/office/drawing/2014/main" id="{7E129829-A0BA-4281-9CEF-84BC50F1BB2D}"/>
              </a:ext>
            </a:extLst>
          </p:cNvPr>
          <p:cNvSpPr/>
          <p:nvPr/>
        </p:nvSpPr>
        <p:spPr>
          <a:xfrm>
            <a:off x="3314129" y="4182288"/>
            <a:ext cx="6778777" cy="2280285"/>
          </a:xfrm>
          <a:prstGeom prst="plaque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Listening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Listen to people ask and answer </a:t>
            </a:r>
            <a:r>
              <a:rPr lang="en-US" sz="3600" i="1">
                <a:solidFill>
                  <a:srgbClr val="0070C0"/>
                </a:solidFill>
              </a:rPr>
              <a:t>about toys.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</a:t>
            </a:r>
            <a:r>
              <a:rPr lang="en-US" sz="3600" i="1">
                <a:solidFill>
                  <a:srgbClr val="0070C0"/>
                </a:solidFill>
              </a:rPr>
              <a:t>page 77) 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>
                <a:solidFill>
                  <a:srgbClr val="0070C0"/>
                </a:solidFill>
              </a:rPr>
              <a:t>page 50)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</a:t>
            </a:r>
            <a:r>
              <a:rPr lang="en-US" sz="3600" i="1">
                <a:solidFill>
                  <a:srgbClr val="0070C0"/>
                </a:solidFill>
              </a:rPr>
              <a:t>page 109 </a:t>
            </a:r>
            <a:r>
              <a:rPr lang="en-US" sz="3600" i="1" dirty="0">
                <a:solidFill>
                  <a:srgbClr val="0070C0"/>
                </a:solidFill>
              </a:rPr>
              <a:t>SB)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1" b="-890"/>
          <a:stretch/>
        </p:blipFill>
        <p:spPr>
          <a:xfrm>
            <a:off x="0" y="0"/>
            <a:ext cx="12192000" cy="6979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5025" y="5659275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1141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7600" y="837814"/>
            <a:ext cx="9893300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38" y="2407920"/>
            <a:ext cx="3701054" cy="3413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892" y="2407920"/>
            <a:ext cx="3701054" cy="3413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746" y="2407920"/>
            <a:ext cx="3701054" cy="34133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875" y="3429000"/>
            <a:ext cx="2085924" cy="20737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600" y="3408680"/>
            <a:ext cx="1990010" cy="19962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1638" y="3490417"/>
            <a:ext cx="1725318" cy="195088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16" y="5948294"/>
            <a:ext cx="1598805" cy="710580"/>
          </a:xfrm>
          <a:prstGeom prst="rect">
            <a:avLst/>
          </a:prstGeom>
          <a:ln>
            <a:noFill/>
          </a:ln>
        </p:spPr>
      </p:pic>
      <p:pic>
        <p:nvPicPr>
          <p:cNvPr id="29" name="Picture 28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937" y="5970174"/>
            <a:ext cx="1592861" cy="710580"/>
          </a:xfrm>
          <a:prstGeom prst="rect">
            <a:avLst/>
          </a:prstGeom>
          <a:ln>
            <a:noFill/>
          </a:ln>
        </p:spPr>
      </p:pic>
      <p:sp>
        <p:nvSpPr>
          <p:cNvPr id="30" name="Mspham"/>
          <p:cNvSpPr/>
          <p:nvPr/>
        </p:nvSpPr>
        <p:spPr>
          <a:xfrm>
            <a:off x="8382828" y="3013340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115" y="7199573"/>
            <a:ext cx="2012642" cy="2091939"/>
          </a:xfrm>
          <a:prstGeom prst="rect">
            <a:avLst/>
          </a:prstGeom>
          <a:ln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9361" y="7136583"/>
            <a:ext cx="1987166" cy="2126268"/>
          </a:xfrm>
          <a:prstGeom prst="rect">
            <a:avLst/>
          </a:prstGeom>
          <a:ln>
            <a:noFill/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885" y="7081027"/>
            <a:ext cx="1987166" cy="2126268"/>
          </a:xfrm>
          <a:prstGeom prst="rect">
            <a:avLst/>
          </a:prstGeom>
          <a:ln>
            <a:noFill/>
          </a:ln>
        </p:spPr>
      </p:pic>
      <p:sp>
        <p:nvSpPr>
          <p:cNvPr id="34" name="Mspham2"/>
          <p:cNvSpPr/>
          <p:nvPr/>
        </p:nvSpPr>
        <p:spPr>
          <a:xfrm>
            <a:off x="4417880" y="2957784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Mspham2"/>
          <p:cNvSpPr/>
          <p:nvPr/>
        </p:nvSpPr>
        <p:spPr>
          <a:xfrm>
            <a:off x="355556" y="2974825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578190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2.08333E-7 -0.5486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 L 1.875E-6 -0.5597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6.25E-7 -0.5567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CFD03CE-BDFA-223C-E060-58ED9E74DCBD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4387" y="670560"/>
            <a:ext cx="9893300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robot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0510" y="2407920"/>
            <a:ext cx="3701054" cy="3413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13" y="2407920"/>
            <a:ext cx="3701054" cy="3413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746" y="2407920"/>
            <a:ext cx="3701054" cy="34133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937" y="3358923"/>
            <a:ext cx="2085924" cy="2073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1367" y="3631155"/>
            <a:ext cx="2093811" cy="180149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850" y="3573207"/>
            <a:ext cx="2609314" cy="1859441"/>
          </a:xfrm>
          <a:prstGeom prst="rect">
            <a:avLst/>
          </a:prstGeom>
        </p:spPr>
      </p:pic>
      <p:pic>
        <p:nvPicPr>
          <p:cNvPr id="31" name="Picture 3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16" y="5948294"/>
            <a:ext cx="1598805" cy="710580"/>
          </a:xfrm>
          <a:prstGeom prst="rect">
            <a:avLst/>
          </a:prstGeom>
          <a:ln>
            <a:noFill/>
          </a:ln>
        </p:spPr>
      </p:pic>
      <p:pic>
        <p:nvPicPr>
          <p:cNvPr id="32" name="Picture 31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937" y="5970174"/>
            <a:ext cx="1592861" cy="710580"/>
          </a:xfrm>
          <a:prstGeom prst="rect">
            <a:avLst/>
          </a:prstGeom>
          <a:ln>
            <a:noFill/>
          </a:ln>
        </p:spPr>
      </p:pic>
      <p:sp>
        <p:nvSpPr>
          <p:cNvPr id="33" name="Mspham"/>
          <p:cNvSpPr/>
          <p:nvPr/>
        </p:nvSpPr>
        <p:spPr>
          <a:xfrm>
            <a:off x="462800" y="2957784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6026" y="7171146"/>
            <a:ext cx="2012642" cy="2091939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333" y="7081027"/>
            <a:ext cx="1987166" cy="2126268"/>
          </a:xfrm>
          <a:prstGeom prst="rect">
            <a:avLst/>
          </a:prstGeom>
          <a:ln>
            <a:noFill/>
          </a:ln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4624" y="7136817"/>
            <a:ext cx="1987166" cy="2126268"/>
          </a:xfrm>
          <a:prstGeom prst="rect">
            <a:avLst/>
          </a:prstGeom>
          <a:ln>
            <a:noFill/>
          </a:ln>
        </p:spPr>
      </p:pic>
      <p:sp>
        <p:nvSpPr>
          <p:cNvPr id="37" name="Mspham2"/>
          <p:cNvSpPr/>
          <p:nvPr/>
        </p:nvSpPr>
        <p:spPr>
          <a:xfrm>
            <a:off x="8435619" y="3013574"/>
            <a:ext cx="3523684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Mspham2"/>
          <p:cNvSpPr/>
          <p:nvPr/>
        </p:nvSpPr>
        <p:spPr>
          <a:xfrm>
            <a:off x="4361467" y="2946398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19486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 L -4.16667E-7 -0.5486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85185E-6 L 4.58333E-6 -0.5597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5E-6 -0.5567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5B9E42-C56D-EAEC-420F-363735E73771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498" y="772758"/>
            <a:ext cx="9893300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yo- yo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746" y="2331720"/>
            <a:ext cx="3701054" cy="3413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13" y="2331720"/>
            <a:ext cx="3701054" cy="3413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079" y="2331720"/>
            <a:ext cx="3701054" cy="34133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884" y="3530113"/>
            <a:ext cx="2093811" cy="180149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949" y="3479793"/>
            <a:ext cx="2609314" cy="185944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6" y="3408680"/>
            <a:ext cx="1816765" cy="1822862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16" y="5948294"/>
            <a:ext cx="1598805" cy="710580"/>
          </a:xfrm>
          <a:prstGeom prst="rect">
            <a:avLst/>
          </a:prstGeom>
          <a:ln>
            <a:noFill/>
          </a:ln>
        </p:spPr>
      </p:pic>
      <p:pic>
        <p:nvPicPr>
          <p:cNvPr id="28" name="Picture 2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937" y="5970174"/>
            <a:ext cx="1592861" cy="710580"/>
          </a:xfrm>
          <a:prstGeom prst="rect">
            <a:avLst/>
          </a:prstGeom>
          <a:ln>
            <a:noFill/>
          </a:ln>
        </p:spPr>
      </p:pic>
      <p:sp>
        <p:nvSpPr>
          <p:cNvPr id="29" name="Mspham"/>
          <p:cNvSpPr/>
          <p:nvPr/>
        </p:nvSpPr>
        <p:spPr>
          <a:xfrm>
            <a:off x="462800" y="2957784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0305" y="7115356"/>
            <a:ext cx="2012642" cy="2091939"/>
          </a:xfrm>
          <a:prstGeom prst="rect">
            <a:avLst/>
          </a:prstGeom>
          <a:ln>
            <a:noFill/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333" y="7081027"/>
            <a:ext cx="1987166" cy="2126268"/>
          </a:xfrm>
          <a:prstGeom prst="rect">
            <a:avLst/>
          </a:prstGeom>
          <a:ln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885" y="7081027"/>
            <a:ext cx="1987166" cy="2126268"/>
          </a:xfrm>
          <a:prstGeom prst="rect">
            <a:avLst/>
          </a:prstGeom>
          <a:ln>
            <a:noFill/>
          </a:ln>
        </p:spPr>
      </p:pic>
      <p:sp>
        <p:nvSpPr>
          <p:cNvPr id="33" name="Mspham2"/>
          <p:cNvSpPr/>
          <p:nvPr/>
        </p:nvSpPr>
        <p:spPr>
          <a:xfrm>
            <a:off x="4417880" y="2957784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Mspham2"/>
          <p:cNvSpPr/>
          <p:nvPr/>
        </p:nvSpPr>
        <p:spPr>
          <a:xfrm>
            <a:off x="8375746" y="2890608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96681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 L -4.16667E-7 -0.5486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 L 1.875E-6 -0.5597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-1.875E-6 -0.55672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87696A5-6002-059D-BB4A-E84578F2EA60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5768" y="798215"/>
            <a:ext cx="9893300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38" y="2407920"/>
            <a:ext cx="3701054" cy="3413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892" y="2407920"/>
            <a:ext cx="3701054" cy="3413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746" y="2407920"/>
            <a:ext cx="3701054" cy="34133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908" y="3550486"/>
            <a:ext cx="2609314" cy="185944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1552" y="3355795"/>
            <a:ext cx="2085924" cy="20737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5867" y="3429000"/>
            <a:ext cx="1816765" cy="1822862"/>
          </a:xfrm>
          <a:prstGeom prst="rect">
            <a:avLst/>
          </a:prstGeom>
        </p:spPr>
      </p:pic>
      <p:pic>
        <p:nvPicPr>
          <p:cNvPr id="26" name="Picture 2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16" y="5948294"/>
            <a:ext cx="1598805" cy="710580"/>
          </a:xfrm>
          <a:prstGeom prst="rect">
            <a:avLst/>
          </a:prstGeom>
          <a:ln>
            <a:noFill/>
          </a:ln>
        </p:spPr>
      </p:pic>
      <p:pic>
        <p:nvPicPr>
          <p:cNvPr id="27" name="Picture 26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937" y="5970174"/>
            <a:ext cx="1592861" cy="710580"/>
          </a:xfrm>
          <a:prstGeom prst="rect">
            <a:avLst/>
          </a:prstGeom>
          <a:ln>
            <a:noFill/>
          </a:ln>
        </p:spPr>
      </p:pic>
      <p:sp>
        <p:nvSpPr>
          <p:cNvPr id="28" name="Mspham"/>
          <p:cNvSpPr/>
          <p:nvPr/>
        </p:nvSpPr>
        <p:spPr>
          <a:xfrm>
            <a:off x="8382828" y="3013340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115" y="7199573"/>
            <a:ext cx="2012642" cy="2091939"/>
          </a:xfrm>
          <a:prstGeom prst="rect">
            <a:avLst/>
          </a:prstGeom>
          <a:ln>
            <a:noFill/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9361" y="7136583"/>
            <a:ext cx="1987166" cy="2126268"/>
          </a:xfrm>
          <a:prstGeom prst="rect">
            <a:avLst/>
          </a:prstGeom>
          <a:ln>
            <a:noFill/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885" y="7081027"/>
            <a:ext cx="1987166" cy="2126268"/>
          </a:xfrm>
          <a:prstGeom prst="rect">
            <a:avLst/>
          </a:prstGeom>
          <a:ln>
            <a:noFill/>
          </a:ln>
        </p:spPr>
      </p:pic>
      <p:sp>
        <p:nvSpPr>
          <p:cNvPr id="32" name="Mspham2"/>
          <p:cNvSpPr/>
          <p:nvPr/>
        </p:nvSpPr>
        <p:spPr>
          <a:xfrm>
            <a:off x="4417880" y="2957784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Mspham2"/>
          <p:cNvSpPr/>
          <p:nvPr/>
        </p:nvSpPr>
        <p:spPr>
          <a:xfrm>
            <a:off x="355556" y="2974825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06210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2.08333E-7 -0.5486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 L 1.875E-6 -0.5597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6.25E-7 -0.5567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AA4470D-E1FF-3D2F-4977-E467DF495E4A}"/>
              </a:ext>
            </a:extLst>
          </p:cNvPr>
          <p:cNvSpPr/>
          <p:nvPr/>
        </p:nvSpPr>
        <p:spPr>
          <a:xfrm>
            <a:off x="0" y="348343"/>
            <a:ext cx="12192000" cy="59581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33187" y="670560"/>
            <a:ext cx="9893300" cy="1066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puzzle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0510" y="2407920"/>
            <a:ext cx="3701054" cy="3413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13" y="2407920"/>
            <a:ext cx="3701054" cy="3413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746" y="2407920"/>
            <a:ext cx="3701054" cy="34133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4544" y="3484880"/>
            <a:ext cx="1816765" cy="18228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3187" y="3510269"/>
            <a:ext cx="1725318" cy="195088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9584" y="3398207"/>
            <a:ext cx="1990010" cy="1996208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16" y="5948294"/>
            <a:ext cx="1598805" cy="710580"/>
          </a:xfrm>
          <a:prstGeom prst="rect">
            <a:avLst/>
          </a:prstGeom>
          <a:ln>
            <a:noFill/>
          </a:ln>
        </p:spPr>
      </p:pic>
      <p:pic>
        <p:nvPicPr>
          <p:cNvPr id="28" name="Picture 2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937" y="5970174"/>
            <a:ext cx="1592861" cy="710580"/>
          </a:xfrm>
          <a:prstGeom prst="rect">
            <a:avLst/>
          </a:prstGeom>
          <a:ln>
            <a:noFill/>
          </a:ln>
        </p:spPr>
      </p:pic>
      <p:sp>
        <p:nvSpPr>
          <p:cNvPr id="29" name="Mspham"/>
          <p:cNvSpPr/>
          <p:nvPr/>
        </p:nvSpPr>
        <p:spPr>
          <a:xfrm>
            <a:off x="462800" y="2957784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6026" y="7171146"/>
            <a:ext cx="2012642" cy="2091939"/>
          </a:xfrm>
          <a:prstGeom prst="rect">
            <a:avLst/>
          </a:prstGeom>
          <a:ln>
            <a:noFill/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333" y="7081027"/>
            <a:ext cx="1987166" cy="2126268"/>
          </a:xfrm>
          <a:prstGeom prst="rect">
            <a:avLst/>
          </a:prstGeom>
          <a:ln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4624" y="7136817"/>
            <a:ext cx="1987166" cy="2126268"/>
          </a:xfrm>
          <a:prstGeom prst="rect">
            <a:avLst/>
          </a:prstGeom>
          <a:ln>
            <a:noFill/>
          </a:ln>
        </p:spPr>
      </p:pic>
      <p:sp>
        <p:nvSpPr>
          <p:cNvPr id="33" name="Mspham2"/>
          <p:cNvSpPr/>
          <p:nvPr/>
        </p:nvSpPr>
        <p:spPr>
          <a:xfrm>
            <a:off x="8435619" y="3013574"/>
            <a:ext cx="3523684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Mspham2"/>
          <p:cNvSpPr/>
          <p:nvPr/>
        </p:nvSpPr>
        <p:spPr>
          <a:xfrm>
            <a:off x="4361467" y="2946398"/>
            <a:ext cx="3596666" cy="276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85733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 L -4.16667E-7 -0.5486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85185E-6 L 4.58333E-6 -0.5597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5E-6 -0.5567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7221</TotalTime>
  <Words>547</Words>
  <Application>Microsoft Office PowerPoint</Application>
  <PresentationFormat>Màn hình rộng</PresentationFormat>
  <Paragraphs>113</Paragraphs>
  <Slides>45</Slides>
  <Notes>5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ngan</dc:creator>
  <dc:description>9Slide.vn</dc:description>
  <cp:lastModifiedBy>1</cp:lastModifiedBy>
  <cp:revision>162</cp:revision>
  <dcterms:created xsi:type="dcterms:W3CDTF">2020-12-08T03:17:05Z</dcterms:created>
  <dcterms:modified xsi:type="dcterms:W3CDTF">2022-08-02T02:26:51Z</dcterms:modified>
  <cp:category>9Slide.vn</cp:category>
</cp:coreProperties>
</file>