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69" r:id="rId6"/>
    <p:sldId id="260" r:id="rId7"/>
    <p:sldId id="261" r:id="rId8"/>
    <p:sldId id="262" r:id="rId9"/>
    <p:sldId id="264" r:id="rId10"/>
    <p:sldId id="271" r:id="rId11"/>
    <p:sldId id="273" r:id="rId12"/>
    <p:sldId id="274" r:id="rId13"/>
    <p:sldId id="275" r:id="rId14"/>
    <p:sldId id="276" r:id="rId15"/>
    <p:sldId id="278" r:id="rId16"/>
    <p:sldId id="279" r:id="rId17"/>
    <p:sldId id="277" r:id="rId18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4" d="100"/>
          <a:sy n="84" d="100"/>
        </p:scale>
        <p:origin x="-150" y="-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5659A3-D613-4A07-AD11-EA1872510E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C27986E-793F-4E64-A249-FF20A30F92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C81550B-62BC-466E-B78D-0312F2FA7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A1F8880-91F3-4104-906D-BC02EAD38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61D4AE0-C58D-40CB-8D5A-5E9EAE364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12994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BD695B-AF9B-404B-970A-50B9F945D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576FAF3-27B3-4971-9AD0-777BE3EB00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F2F5429-B7EA-45F6-BDF1-E46918EC2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43C81F-403A-42E3-9E47-7DCA0FDA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895CD8-219C-41E3-9163-2EDAA8EA4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5676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009E756-F9A9-4118-A6C7-23AB2CD30C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A01E785-121C-4564-9D80-C7070A88B0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2A63A3E-7668-41F9-9BAA-DC5F93305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BB580E0-BBEE-46FC-8F24-1730AD872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83DBD9D-C0D4-4C36-8909-F0A72388D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41191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B4EA97-EE53-4801-A74B-14AC43C08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10F2A48-542A-4A2A-8735-27E6CDC94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AE0E0D1-A2AB-4233-8037-C1CCA351F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0C31A08-C64B-46DC-A0ED-BFFDC421F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45D9798-2AFE-4AEB-A9C9-B1DB087D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88129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F87134-0C27-4988-8B22-71E29814A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2E59517-6AA4-46AC-992A-64359845D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D40A266-14D1-4D69-A375-8DA1FA84B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ED78F81-4BBD-4F97-A179-70ABC4364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811F8C5-369B-4A97-B131-67093CB54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95291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6498B5-8F65-4F31-952E-E3FDE4112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C75C699-61F8-4A41-9E95-C76E65D68F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1B8993A-2170-4DE9-BB43-275E07804A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959CD08-24F9-4E65-BDE8-099E172C2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CF0C0A2-7AA6-4A4C-ABF6-1DDFC724E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5D9C1AB-30DC-4BCA-840B-A50BC9472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40678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4DA060-0AF4-4818-A470-5C167B999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E26BFC1-7B2F-49EA-B99B-B1A0F7EBF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B25D0DD-771A-4F0D-AB45-6B6E59356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2041F1E-41B8-42C5-8571-6954367C17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F178D4D-7778-4CDF-9C9A-342FF013F7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8AA08E1-8267-45E1-9534-CB7E16072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B6195CB-3A60-4926-87BF-509DC749A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A8D03DE-4AE7-4BCA-8FC5-102B41F42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17608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DC3CD6-1A8D-4FC4-98A8-58262BEE3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6D14058-3310-4344-8554-8FDE2E370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27802E2-5CC3-4B3C-8B56-90FD46AE8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4CA6867-17F7-4487-97A7-B5259B0F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49573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03FB9E1-7606-486F-8E5A-50E2B3ABE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A63BB6F-3617-43E5-B843-024B1951A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9838837-1495-4F9E-9F96-B6249CC8B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27453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EA11B3-2DF6-4F83-A3D3-2A96E15A9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6A51575-B604-4D32-8BAA-F541B6A93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75124C8-7C0D-411B-8CB3-DFD26510E9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E381416-4525-47A7-BD47-97FD32BC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B35520E-AA30-4D0D-99E7-2E41E56FF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8F1D14E-A243-401B-80A9-55E09EE68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93218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4B09D2-8F4A-48BC-9978-D9A081955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EEA9746-6338-4F14-BB18-2301C3DAE1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9E854FA-235E-494B-B050-87FB40316A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AAC9EC3-7614-4571-A772-8B75A9A4F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6D72F75-816B-49CC-B4DB-9EA178102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E8F0668-06B8-4C44-A93D-BEB7335F9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8779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5A7A3CE-FE1F-4EC6-9F0C-44489E69B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A6B33ED-B963-4F26-8FC0-A81CFC74E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9BA9E1-22AC-4159-AEC9-BCAE41F04E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97C8339-09F9-4E6F-AD3E-5541C85D98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2044F0-DE76-42C2-8913-B7F4666F8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10667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9F162E8-4A09-461A-BFB6-765DC2A027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356" y="162546"/>
            <a:ext cx="10679288" cy="577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5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084268B7-637E-49A8-8C8A-D4F9D8B2B8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3734" y="474133"/>
            <a:ext cx="10216443" cy="557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193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3C967DA-6B7A-4085-912A-3046E4026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732" y="338965"/>
            <a:ext cx="10404268" cy="1286635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A5E77455-9F13-4129-972A-9B398FD5520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061155" y="1870298"/>
            <a:ext cx="4662312" cy="4430732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A83F6582-560A-4B1A-B3E9-8B06BD43733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299201" y="1952978"/>
            <a:ext cx="4662310" cy="445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505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7AD0297-025A-4FC0-812A-176D66AC055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04711" y="655952"/>
            <a:ext cx="4752622" cy="2719426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88E3265C-3EB4-49B9-B6A1-C88C2C4F4D3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68723" y="688624"/>
            <a:ext cx="4681499" cy="27319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C04EAE5-FFAF-4D02-9758-8A791400B6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6667" y="3522133"/>
            <a:ext cx="6366933" cy="298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10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576CE65-AB43-40E1-B7D1-DF538C0C4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423" y="846666"/>
            <a:ext cx="9866489" cy="18175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C1FC7DD-E2DE-40FB-B7D4-8BD5A0A184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423" y="2946401"/>
            <a:ext cx="9866489" cy="2833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44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70EAE46-CA2E-4DD9-857C-C51928E885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267" y="395112"/>
            <a:ext cx="10385777" cy="1183898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AA2749FD-FD0C-4E7E-9468-656DDCC38A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48267" y="2031999"/>
            <a:ext cx="10521244" cy="427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178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1446B73C-1A59-4856-912D-93BC145BF1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7911" y="564444"/>
            <a:ext cx="10182578" cy="575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16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A8D92807-A1FE-49A2-A14C-6C6370AE46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9556" y="609600"/>
            <a:ext cx="11232444" cy="558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34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43875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69DD198-8533-4BC3-82FD-FC62BF4AB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556" y="1100137"/>
            <a:ext cx="9527821" cy="465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28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32535BA-EE56-4289-91C2-9B8454C76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044" y="541866"/>
            <a:ext cx="9031112" cy="601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14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3F28A952-412E-470A-B32F-11A5C0D649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0844" y="417689"/>
            <a:ext cx="10509955" cy="5610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897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A1C5DCE-98FF-4F1B-8764-1D6E84125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156" y="733778"/>
            <a:ext cx="9979377" cy="230293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0A7C437-5651-46E6-90FD-AE72351364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756" y="3183467"/>
            <a:ext cx="9652000" cy="285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388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D0748DA-019F-4185-8546-D8F5B50D1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889" y="700087"/>
            <a:ext cx="9934222" cy="545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233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29CF84F-4DEB-4F0A-ABF4-EE8FE64810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465" y="428978"/>
            <a:ext cx="10653513" cy="22013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3936B4A-EE42-41BD-8FEE-21286ECA32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868" y="2844800"/>
            <a:ext cx="10442222" cy="3544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44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F4CCDA3-7A3F-4A5C-AED1-97CFD39F7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570" y="451556"/>
            <a:ext cx="10835408" cy="149222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5D4D90A-0DCB-4D93-805C-40AA802CBE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571" y="2048495"/>
            <a:ext cx="10835408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02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434C757-089E-4C85-B357-429052D71B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333" y="787622"/>
            <a:ext cx="9663289" cy="25812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79E1877-130E-4FDA-BE65-88F89DDBCD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7081" y="3658825"/>
            <a:ext cx="9521541" cy="251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536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0</Words>
  <Application>Microsoft Office PowerPoint</Application>
  <PresentationFormat>Custom</PresentationFormat>
  <Paragraphs>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IK</dc:creator>
  <cp:lastModifiedBy>Windows User</cp:lastModifiedBy>
  <cp:revision>16</cp:revision>
  <dcterms:created xsi:type="dcterms:W3CDTF">2020-09-13T11:39:07Z</dcterms:created>
  <dcterms:modified xsi:type="dcterms:W3CDTF">2020-09-17T08:45:27Z</dcterms:modified>
</cp:coreProperties>
</file>