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7" r:id="rId4"/>
    <p:sldId id="258" r:id="rId5"/>
    <p:sldId id="271" r:id="rId6"/>
    <p:sldId id="272" r:id="rId7"/>
    <p:sldId id="274" r:id="rId8"/>
    <p:sldId id="275" r:id="rId9"/>
    <p:sldId id="260" r:id="rId10"/>
    <p:sldId id="276" r:id="rId11"/>
    <p:sldId id="261" r:id="rId12"/>
    <p:sldId id="277" r:id="rId13"/>
    <p:sldId id="278" r:id="rId14"/>
    <p:sldId id="262" r:id="rId15"/>
    <p:sldId id="279" r:id="rId16"/>
    <p:sldId id="264" r:id="rId17"/>
    <p:sldId id="281" r:id="rId18"/>
    <p:sldId id="284" r:id="rId19"/>
    <p:sldId id="266" r:id="rId20"/>
    <p:sldId id="282" r:id="rId21"/>
    <p:sldId id="267" r:id="rId2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64AFABC0-0624-4913-B75B-F1D671C5A0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2444" y="632177"/>
            <a:ext cx="10295467" cy="55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8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04B5231-0011-4997-8C3D-7F0699F46A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6311" y="869244"/>
            <a:ext cx="10239021" cy="505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9282B7A-8513-480F-83F3-9863D664C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244" y="617706"/>
            <a:ext cx="9663289" cy="527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B766FCB-ED91-4960-9F05-ABCDA8F4A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004711"/>
            <a:ext cx="9866489" cy="428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6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29BAE48F-EE9A-491A-B022-F48F4DEED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8579" y="880533"/>
            <a:ext cx="9915452" cy="470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95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FD46779-C719-462A-8185-038820686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273" y="483068"/>
            <a:ext cx="9917205" cy="553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F1F840A-DD69-49D3-BF14-EF6300F7BB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3789" y="620889"/>
            <a:ext cx="9344212" cy="524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0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D77226A-DD75-4F3A-92C6-2D7F819CA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733" y="1049867"/>
            <a:ext cx="8974667" cy="489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DBEB177-C46E-4A7D-BE3F-EDE0C5329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73" y="167515"/>
            <a:ext cx="10665416" cy="138112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10F54B45-117D-4AD6-B230-162D9E9EBCB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03966" y="1727201"/>
            <a:ext cx="4906611" cy="2323658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7F0814FA-C6F1-4BF0-8BD9-4E0A817618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956181" y="1738490"/>
            <a:ext cx="5095642" cy="22665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2769905-9E66-496D-95BA-81696CD34F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0" y="4309395"/>
            <a:ext cx="4718756" cy="2396205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xmlns="" id="{2F11C8AF-FA63-4E7F-88C7-21829A8701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4355" y="4309395"/>
            <a:ext cx="4425244" cy="239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3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51532E9-434E-4617-B048-2DD69B8CAD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05600" y="1253068"/>
            <a:ext cx="4346221" cy="4538132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FF9E489C-6C3D-4CDB-9AB2-BFAB35DEC6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08000" y="1106311"/>
            <a:ext cx="5565421" cy="48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9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DA952C9-A32A-49DC-BBA7-843CA595A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444" y="869244"/>
            <a:ext cx="9956799" cy="20346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BF7BDEC-D1B0-401A-A5BA-545A1B901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44" y="3702756"/>
            <a:ext cx="10035823" cy="254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8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8877BD8-852C-41F4-B196-EF065829D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23" y="474134"/>
            <a:ext cx="10353300" cy="23323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C8BDC49-5686-4E62-8C33-4125F71CA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2980268"/>
            <a:ext cx="9911643" cy="299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8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4CA2A573-14AD-4396-9C6E-41567CE959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5556" y="550090"/>
            <a:ext cx="5113867" cy="24353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E03AB9E-EABD-4FC4-8974-B29EB17F4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401" y="620889"/>
            <a:ext cx="5712178" cy="25679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3059E98-3E7C-4E02-83CE-7535D4122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68" y="3503507"/>
            <a:ext cx="4944532" cy="29667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9176208-16C6-48DC-A384-51F1EC20D8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682" y="3503507"/>
            <a:ext cx="4294541" cy="275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5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85ACBE6-4070-412B-ADD7-78038E0A26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2400" y="587022"/>
            <a:ext cx="8602133" cy="34431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255E474-0302-4B68-85BE-0BC3ECF12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400" y="4607101"/>
            <a:ext cx="9505243" cy="139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97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6A86BA7-0AE7-413C-B0F4-F366ECBCE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0" y="1152525"/>
            <a:ext cx="9369778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666F3D1-EEE4-4325-A857-04A408616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0" y="1024750"/>
            <a:ext cx="9640711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5BB36F9-1954-4032-B03F-BB0F1C5A1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889" y="1004711"/>
            <a:ext cx="9979378" cy="465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0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BED787F5-0E03-4CEF-A8C6-9DFF2F1A2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9867" y="1128889"/>
            <a:ext cx="10295466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8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22A19B37-305E-48AF-A52A-C5CD3A6A9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0532" y="2054579"/>
            <a:ext cx="9853175" cy="339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7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5BC953-E597-4B3E-ACB4-6F4A87786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133" y="419414"/>
            <a:ext cx="10385777" cy="1323975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xmlns="" id="{59CFE5A5-CA44-46DE-88DA-A16EAB615F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2133" y="1986844"/>
            <a:ext cx="10487378" cy="382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1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F560F3A-CD21-4999-BFA3-77DC3CEF4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361" y="801119"/>
            <a:ext cx="9469684" cy="4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0</Words>
  <Application>Microsoft Office PowerPoint</Application>
  <PresentationFormat>Custom</PresentationFormat>
  <Paragraphs>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16</cp:revision>
  <dcterms:created xsi:type="dcterms:W3CDTF">2020-09-13T11:39:07Z</dcterms:created>
  <dcterms:modified xsi:type="dcterms:W3CDTF">2020-09-17T15:49:50Z</dcterms:modified>
</cp:coreProperties>
</file>