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84" r:id="rId3"/>
    <p:sldId id="270" r:id="rId4"/>
    <p:sldId id="271" r:id="rId5"/>
    <p:sldId id="275" r:id="rId6"/>
    <p:sldId id="276" r:id="rId7"/>
    <p:sldId id="259" r:id="rId8"/>
    <p:sldId id="273" r:id="rId9"/>
    <p:sldId id="277" r:id="rId10"/>
    <p:sldId id="278" r:id="rId11"/>
    <p:sldId id="279" r:id="rId12"/>
    <p:sldId id="280" r:id="rId13"/>
    <p:sldId id="281" r:id="rId14"/>
    <p:sldId id="261" r:id="rId15"/>
    <p:sldId id="262" r:id="rId16"/>
    <p:sldId id="264" r:id="rId17"/>
    <p:sldId id="265" r:id="rId18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4" d="100"/>
          <a:sy n="84" d="100"/>
        </p:scale>
        <p:origin x="-15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5659A3-D613-4A07-AD11-EA1872510E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C27986E-793F-4E64-A249-FF20A30F92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C81550B-62BC-466E-B78D-0312F2FA7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A1F8880-91F3-4104-906D-BC02EAD38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61D4AE0-C58D-40CB-8D5A-5E9EAE364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12994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BD695B-AF9B-404B-970A-50B9F945D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576FAF3-27B3-4971-9AD0-777BE3EB00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F2F5429-B7EA-45F6-BDF1-E46918EC2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43C81F-403A-42E3-9E47-7DCA0FDA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E895CD8-219C-41E3-9163-2EDAA8EA4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5676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009E756-F9A9-4118-A6C7-23AB2CD30C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A01E785-121C-4564-9D80-C7070A88B0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2A63A3E-7668-41F9-9BAA-DC5F93305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BB580E0-BBEE-46FC-8F24-1730AD872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83DBD9D-C0D4-4C36-8909-F0A72388D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41191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B4EA97-EE53-4801-A74B-14AC43C08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10F2A48-542A-4A2A-8735-27E6CDC94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AE0E0D1-A2AB-4233-8037-C1CCA351F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0C31A08-C64B-46DC-A0ED-BFFDC421F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45D9798-2AFE-4AEB-A9C9-B1DB087D9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88129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1F87134-0C27-4988-8B22-71E29814A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2E59517-6AA4-46AC-992A-64359845D0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D40A266-14D1-4D69-A375-8DA1FA84B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ED78F81-4BBD-4F97-A179-70ABC4364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811F8C5-369B-4A97-B131-67093CB54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95291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6498B5-8F65-4F31-952E-E3FDE4112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C75C699-61F8-4A41-9E95-C76E65D68F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1B8993A-2170-4DE9-BB43-275E07804A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959CD08-24F9-4E65-BDE8-099E172C2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CF0C0A2-7AA6-4A4C-ABF6-1DDFC724E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5D9C1AB-30DC-4BCA-840B-A50BC9472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40678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4DA060-0AF4-4818-A470-5C167B999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E26BFC1-7B2F-49EA-B99B-B1A0F7EBF5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B25D0DD-771A-4F0D-AB45-6B6E593569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2041F1E-41B8-42C5-8571-6954367C17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F178D4D-7778-4CDF-9C9A-342FF013F7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8AA08E1-8267-45E1-9534-CB7E16072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B6195CB-3A60-4926-87BF-509DC749A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A8D03DE-4AE7-4BCA-8FC5-102B41F42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17608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DC3CD6-1A8D-4FC4-98A8-58262BEE3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6D14058-3310-4344-8554-8FDE2E370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27802E2-5CC3-4B3C-8B56-90FD46AE8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4CA6867-17F7-4487-97A7-B5259B0F6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49573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203FB9E1-7606-486F-8E5A-50E2B3ABE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A63BB6F-3617-43E5-B843-024B1951A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9838837-1495-4F9E-9F96-B6249CC8B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27453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CEA11B3-2DF6-4F83-A3D3-2A96E15A9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6A51575-B604-4D32-8BAA-F541B6A932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75124C8-7C0D-411B-8CB3-DFD26510E9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E381416-4525-47A7-BD47-97FD32BC6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B35520E-AA30-4D0D-99E7-2E41E56FF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8F1D14E-A243-401B-80A9-55E09EE68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93218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4B09D2-8F4A-48BC-9978-D9A081955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2EEA9746-6338-4F14-BB18-2301C3DAE1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9E854FA-235E-494B-B050-87FB40316A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AAC9EC3-7614-4571-A772-8B75A9A4F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6D72F75-816B-49CC-B4DB-9EA178102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E8F0668-06B8-4C44-A93D-BEB7335F9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87794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5A7A3CE-FE1F-4EC6-9F0C-44489E69B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A6B33ED-B963-4F26-8FC0-A81CFC74E4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39BA9E1-22AC-4159-AEC9-BCAE41F04E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97C8339-09F9-4E6F-AD3E-5541C85D98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72044F0-DE76-42C2-8913-B7F4666F8E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10667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4E84B452-3A7D-490E-A438-FB8586581C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8604" y="598311"/>
            <a:ext cx="10214152" cy="575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117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B824131-0EA2-4BCA-8ABD-8EB342228B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261" y="468312"/>
            <a:ext cx="10190761" cy="103311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7EC0CABB-BF8C-4FC2-AD80-8305C5E3F86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064261" y="1783644"/>
            <a:ext cx="4642801" cy="4154312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AA7086A2-0345-4AFB-B66C-6D58A145EC1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073422" y="1896283"/>
            <a:ext cx="5181600" cy="4143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411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440CCDD-739F-4E38-A822-7B0075E77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579" y="824089"/>
            <a:ext cx="9956800" cy="3793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318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02BB960-B11B-463D-90DE-F5014AE749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764" y="371928"/>
            <a:ext cx="5419725" cy="1228725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167F77B9-ADD4-4E86-91CA-540D2F61939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519289" y="1862667"/>
            <a:ext cx="4876800" cy="344902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20416D12-A00D-4ECB-AAC0-6CEE9F63EBD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287488" y="1975557"/>
            <a:ext cx="4730467" cy="3443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336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33CD81E6-18DF-4BF3-AF2D-B0051028431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84589" y="465227"/>
            <a:ext cx="5098522" cy="2379574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66D73D66-4D71-4639-AB7D-F612C6C4F4B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18577" y="457112"/>
            <a:ext cx="4628445" cy="25050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83C1AAE-0218-4BE5-A7FC-AE284D22FD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673" y="3526328"/>
            <a:ext cx="4781505" cy="24288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F98171C1-D249-47F7-AF30-30910A843A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2756" y="3526328"/>
            <a:ext cx="4651022" cy="248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141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2F300C9-35D5-4469-9116-7508FC193C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274" y="1757011"/>
            <a:ext cx="10089203" cy="140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445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56C6004-42F4-42BC-832E-962A1CA1B0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126" y="285543"/>
            <a:ext cx="9942452" cy="11715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0911124-B676-4A43-8122-78455188E4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440" y="1577215"/>
            <a:ext cx="2447925" cy="257709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436AC44-0179-42EF-961D-612361A602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9243" y="1577215"/>
            <a:ext cx="2619375" cy="23851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F8F02B7-51BC-45C7-BDCF-91C796ECAB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2749" y="1464880"/>
            <a:ext cx="2505075" cy="24975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5A5E399-6827-4DB3-A1BF-E0B1D11E12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3182" y="4779037"/>
            <a:ext cx="2676525" cy="15716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3B032C4-96D9-4EF9-8F8A-8AF75D8BFC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9352" y="4727289"/>
            <a:ext cx="2976356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029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15361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466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EEBCCF8-BC09-4E1F-8CA2-776A137C8E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089" y="620889"/>
            <a:ext cx="10351911" cy="242444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A67B3CB-E4DC-40C7-9BE8-23C9DBD5E4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050" y="3194757"/>
            <a:ext cx="10123350" cy="3341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23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428DEF64-A64D-44F6-9DC0-D446838E49E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08389" y="575734"/>
            <a:ext cx="5219878" cy="3002844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8AF8D332-F40A-45FE-ADFC-75455941419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53515" y="586230"/>
            <a:ext cx="5193418" cy="29810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30CD2EE-9977-473D-AB67-D0712F1313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504" y="3680178"/>
            <a:ext cx="5221763" cy="298026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1678424B-825F-4FD3-8A4C-C80EC74488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9511" y="3693061"/>
            <a:ext cx="5142740" cy="2967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1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0223ECE7-6631-4894-9CF6-70A51F65747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80533" y="1557868"/>
            <a:ext cx="4617156" cy="4267464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B1422F45-3CA3-44E3-9A42-C3178360240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987520" y="1557867"/>
            <a:ext cx="5076825" cy="4470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6633230-1D47-4E38-AC45-55E302F002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861" y="403665"/>
            <a:ext cx="10159961" cy="1131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755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CD64D9A4-23B4-4372-813B-0C699AB2E09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57262" y="869244"/>
            <a:ext cx="10060694" cy="4030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326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CA9F612-634B-4098-9C9D-2032C2A5F1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179" y="372533"/>
            <a:ext cx="10049221" cy="18062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0155A56-8E46-4D18-BAA5-8180FE2C03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179" y="2359379"/>
            <a:ext cx="9958910" cy="3093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155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CDF11BB-689A-453D-9661-0333255D54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798" y="542841"/>
            <a:ext cx="10476466" cy="11144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C5635D1-FAFB-4AA1-8321-B1DFAF4BFF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604" y="1936917"/>
            <a:ext cx="4718458" cy="21431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139F294-FF5D-441B-86E5-B62D3D9578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4031" y="1984541"/>
            <a:ext cx="4817691" cy="2047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5AB0A13-F709-4418-9B49-176020B1B9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604" y="4344021"/>
            <a:ext cx="4718458" cy="21050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B8AB5CE-1BFE-4A1C-8C63-39F9361E33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33220" y="4324970"/>
            <a:ext cx="4608502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912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EC5566C-43C6-4835-9C0E-F6A6096514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90" y="372533"/>
            <a:ext cx="10456832" cy="1253067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C65C5E02-D8C4-4E28-9C9E-33706C1B4D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99790" y="2020711"/>
            <a:ext cx="10310077" cy="3262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677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EC5566C-43C6-4835-9C0E-F6A6096514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635" y="395112"/>
            <a:ext cx="10513276" cy="1177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430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0</Words>
  <Application>Microsoft Office PowerPoint</Application>
  <PresentationFormat>Custom</PresentationFormat>
  <Paragraphs>0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IK</dc:creator>
  <cp:lastModifiedBy>Windows User</cp:lastModifiedBy>
  <cp:revision>19</cp:revision>
  <dcterms:created xsi:type="dcterms:W3CDTF">2020-09-13T11:39:07Z</dcterms:created>
  <dcterms:modified xsi:type="dcterms:W3CDTF">2020-09-17T16:31:23Z</dcterms:modified>
</cp:coreProperties>
</file>