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0" r:id="rId3"/>
    <p:sldId id="268" r:id="rId4"/>
    <p:sldId id="258" r:id="rId5"/>
    <p:sldId id="274" r:id="rId6"/>
    <p:sldId id="271" r:id="rId7"/>
    <p:sldId id="260" r:id="rId8"/>
    <p:sldId id="261" r:id="rId9"/>
    <p:sldId id="277" r:id="rId10"/>
    <p:sldId id="273" r:id="rId11"/>
    <p:sldId id="264" r:id="rId12"/>
    <p:sldId id="265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D25DB60-FE1A-431C-B730-859A1B46C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847" y="491365"/>
            <a:ext cx="10223309" cy="551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1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E20E5BE-B54E-4921-A48A-8FEE41BDF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702" y="516466"/>
            <a:ext cx="9745587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8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DF45858-0668-4B92-A376-9E083798E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89" y="1286934"/>
            <a:ext cx="9721559" cy="460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0677277-05F6-4EF6-A843-BAFE52283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25" y="486183"/>
            <a:ext cx="10336197" cy="1173284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124D82A4-9A3E-47F6-B2A3-C022C860E7B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964266"/>
            <a:ext cx="5181600" cy="4210755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="" xmlns:a16="http://schemas.microsoft.com/office/drawing/2014/main" id="{3E46F30A-B64D-464E-9C90-6A64F286A0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009422"/>
            <a:ext cx="5181600" cy="410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7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EFF521F-9983-4D7B-B550-45632C3E5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847" y="926042"/>
            <a:ext cx="10674864" cy="18284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E0DE4CA-FDB0-4E93-89ED-DCAAE032B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045" y="3127099"/>
            <a:ext cx="10047112" cy="239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0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87793B1-ADE3-4E1C-8CDF-CCBC1C0DF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568394"/>
            <a:ext cx="9724319" cy="9239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5C1973C-E08E-49A9-AD65-2CC0FDFC3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1636889"/>
            <a:ext cx="9825919" cy="469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035A1422-2BAB-45F4-8CB5-DE7DE0267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0904" y="1275644"/>
            <a:ext cx="8638175" cy="451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9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CE0AA94-8555-4DC4-BC52-13C76D385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88" y="286001"/>
            <a:ext cx="10398379" cy="138112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A528602-6870-4C4D-BE2A-7060379090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7644" y="1825625"/>
            <a:ext cx="1032933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4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C0DF6E4-B6BD-454B-854B-744A22974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233" y="473558"/>
            <a:ext cx="10277345" cy="1590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A697929-E1B8-4161-8123-66D0FD1AF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233" y="2319338"/>
            <a:ext cx="9758056" cy="40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A4F20B4-7956-4289-816B-5EF6B7C5C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35" y="249927"/>
            <a:ext cx="10659987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D4106F-9A18-4F52-A55F-16C8BB621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479" y="650099"/>
            <a:ext cx="9883877" cy="17318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ED73D67-6651-4D27-97A7-575BA9938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956" y="2528711"/>
            <a:ext cx="9550400" cy="364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7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Office PowerPoint</Application>
  <PresentationFormat>Custom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14</cp:revision>
  <dcterms:created xsi:type="dcterms:W3CDTF">2020-09-13T11:39:07Z</dcterms:created>
  <dcterms:modified xsi:type="dcterms:W3CDTF">2020-09-17T16:42:13Z</dcterms:modified>
</cp:coreProperties>
</file>