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58" r:id="rId5"/>
    <p:sldId id="259" r:id="rId6"/>
    <p:sldId id="267" r:id="rId7"/>
    <p:sldId id="260" r:id="rId8"/>
    <p:sldId id="269" r:id="rId9"/>
    <p:sldId id="268" r:id="rId10"/>
    <p:sldId id="261" r:id="rId11"/>
    <p:sldId id="262" r:id="rId12"/>
    <p:sldId id="264" r:id="rId13"/>
    <p:sldId id="265" r:id="rId14"/>
    <p:sldId id="270" r:id="rId15"/>
    <p:sldId id="271" r:id="rId16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84" d="100"/>
          <a:sy n="84" d="100"/>
        </p:scale>
        <p:origin x="-15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E5659A3-D613-4A07-AD11-EA1872510E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C27986E-793F-4E64-A249-FF20A30F92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C81550B-62BC-466E-B78D-0312F2FA7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20/09/2020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A1F8880-91F3-4104-906D-BC02EAD38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61D4AE0-C58D-40CB-8D5A-5E9EAE364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12994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6BD695B-AF9B-404B-970A-50B9F945D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576FAF3-27B3-4971-9AD0-777BE3EB00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F2F5429-B7EA-45F6-BDF1-E46918EC2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20/09/2020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B43C81F-403A-42E3-9E47-7DCA0FDA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E895CD8-219C-41E3-9163-2EDAA8EA4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5676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4009E756-F9A9-4118-A6C7-23AB2CD30C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A01E785-121C-4564-9D80-C7070A88B0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2A63A3E-7668-41F9-9BAA-DC5F93305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20/09/2020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BB580E0-BBEE-46FC-8F24-1730AD872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83DBD9D-C0D4-4C36-8909-F0A72388D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41191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7B4EA97-EE53-4801-A74B-14AC43C08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10F2A48-542A-4A2A-8735-27E6CDC947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AE0E0D1-A2AB-4233-8037-C1CCA351F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20/09/2020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0C31A08-C64B-46DC-A0ED-BFFDC421F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45D9798-2AFE-4AEB-A9C9-B1DB087D9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88129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1F87134-0C27-4988-8B22-71E29814A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2E59517-6AA4-46AC-992A-64359845D0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D40A266-14D1-4D69-A375-8DA1FA84B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20/09/2020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ED78F81-4BBD-4F97-A179-70ABC4364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811F8C5-369B-4A97-B131-67093CB54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95291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6498B5-8F65-4F31-952E-E3FDE4112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C75C699-61F8-4A41-9E95-C76E65D68F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1B8993A-2170-4DE9-BB43-275E07804A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959CD08-24F9-4E65-BDE8-099E172C2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20/09/2020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CF0C0A2-7AA6-4A4C-ABF6-1DDFC724E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5D9C1AB-30DC-4BCA-840B-A50BC9472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40678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A4DA060-0AF4-4818-A470-5C167B999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E26BFC1-7B2F-49EA-B99B-B1A0F7EBF5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B25D0DD-771A-4F0D-AB45-6B6E593569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2041F1E-41B8-42C5-8571-6954367C17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F178D4D-7778-4CDF-9C9A-342FF013F7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8AA08E1-8267-45E1-9534-CB7E16072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20/09/2020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3B6195CB-3A60-4926-87BF-509DC749A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1A8D03DE-4AE7-4BCA-8FC5-102B41F42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17608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DC3CD6-1A8D-4FC4-98A8-58262BEE3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16D14058-3310-4344-8554-8FDE2E370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20/09/2020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27802E2-5CC3-4B3C-8B56-90FD46AE8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4CA6867-17F7-4487-97A7-B5259B0F6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49573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203FB9E1-7606-486F-8E5A-50E2B3ABE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20/09/2020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EA63BB6F-3617-43E5-B843-024B1951A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9838837-1495-4F9E-9F96-B6249CC8B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27453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CEA11B3-2DF6-4F83-A3D3-2A96E15A9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6A51575-B604-4D32-8BAA-F541B6A932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75124C8-7C0D-411B-8CB3-DFD26510E9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E381416-4525-47A7-BD47-97FD32BC6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20/09/2020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B35520E-AA30-4D0D-99E7-2E41E56FF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8F1D14E-A243-401B-80A9-55E09EE68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93218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4B09D2-8F4A-48BC-9978-D9A081955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2EEA9746-6338-4F14-BB18-2301C3DAE1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9E854FA-235E-494B-B050-87FB40316A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AAC9EC3-7614-4571-A772-8B75A9A4F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20/09/2020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6D72F75-816B-49CC-B4DB-9EA178102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E8F0668-06B8-4C44-A93D-BEB7335F9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87794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5A7A3CE-FE1F-4EC6-9F0C-44489E69B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A6B33ED-B963-4F26-8FC0-A81CFC74E4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39BA9E1-22AC-4159-AEC9-BCAE41F04E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E738E0-AB93-4715-AA71-A5357396EF71}" type="datetimeFigureOut">
              <a:rPr lang="vi-VN" smtClean="0"/>
              <a:t>20/09/2020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97C8339-09F9-4E6F-AD3E-5541C85D98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72044F0-DE76-42C2-8913-B7F4666F8E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10667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7FF2300-E838-458F-83B2-8D7034F81E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3902" y="683522"/>
            <a:ext cx="9263431" cy="4543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53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5C165FE5-2856-48E3-A4B7-9DC36D66C1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967" y="339380"/>
            <a:ext cx="5553075" cy="15144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9849970-DFFF-4BF5-ADE2-98F6E61737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425" y="1704043"/>
            <a:ext cx="5362575" cy="344991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0A20C90-46F0-4759-ADCA-CCF8C4334F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7726" y="5496545"/>
            <a:ext cx="5076825" cy="84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445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FA01B34-F39D-4006-8290-71499D6455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925" y="494679"/>
            <a:ext cx="7983008" cy="8858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C95942A-07AC-4954-854E-AFF655A748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2124" y="1719170"/>
            <a:ext cx="8171476" cy="394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029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F9AF6B76-EF06-4FC3-A490-B54ACE189C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252" y="357187"/>
            <a:ext cx="8447104" cy="10652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6A3CAA7-CFA4-4DB2-B806-C9C449182C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2733" y="1974367"/>
            <a:ext cx="4463705" cy="380554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712F2FA-5A07-4A9C-A3F9-6419AB89FC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9120" y="2208036"/>
            <a:ext cx="5172075" cy="357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536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11E9CD78-736B-45EC-8867-09F36AE238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7361" y="388248"/>
            <a:ext cx="5381625" cy="293068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812DD04-12A4-4A28-968D-12F74063B2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7604" y="3586177"/>
            <a:ext cx="5210175" cy="75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466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D48E650B-BEA6-4016-B8AB-B66E6DBD0E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0800" y="1444978"/>
            <a:ext cx="9708445" cy="339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28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810524F3-1530-4AD4-880D-423D53C2B2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198" y="1986844"/>
            <a:ext cx="9051596" cy="265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751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B592DC4-E516-47CF-910C-5BD1CA66D4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533" y="474486"/>
            <a:ext cx="10430933" cy="1419225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A3495E39-CB8E-413A-BA62-851B8B6344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80533" y="2287724"/>
            <a:ext cx="9982377" cy="4011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262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25C3CD5-1004-43B8-861D-24E48CF906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2979" y="350665"/>
            <a:ext cx="8444088" cy="6274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287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0295F593-D8E4-4CF1-8415-4DC9DCFF86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8628" y="809832"/>
            <a:ext cx="8518794" cy="12096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ECABFEA-FF61-4A17-B89A-9367534139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8628" y="2019507"/>
            <a:ext cx="8518794" cy="3401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142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E0AEEC4-965A-4F42-95C1-4B3ED8F2F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75" y="250756"/>
            <a:ext cx="9255125" cy="7905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430BFC1-FB1C-4502-BE60-D466026AD5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2390" y="1272208"/>
            <a:ext cx="8917610" cy="4023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912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BD8FE112-6C9E-4B6E-80AD-E275E0A157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956" y="1783645"/>
            <a:ext cx="10611555" cy="2774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608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5334E7E-D96F-4725-8553-B86A00F022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525" y="790322"/>
            <a:ext cx="10716891" cy="512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233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AE6F36D9-4AC7-4157-BDEF-758714024F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2178" y="1806223"/>
            <a:ext cx="10385778" cy="2657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772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9489" y="432858"/>
            <a:ext cx="10515600" cy="1325563"/>
          </a:xfrm>
        </p:spPr>
        <p:txBody>
          <a:bodyPr/>
          <a:lstStyle/>
          <a:p>
            <a:endParaRPr lang="vi-V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2EBEF3E-B789-4535-9A2F-9A59FC5DC7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561" y="508000"/>
            <a:ext cx="9339661" cy="1128889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833C33A4-A005-41F5-B04A-46DE2FFBFB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93423" y="1930400"/>
            <a:ext cx="9448800" cy="4128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329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0</Words>
  <Application>Microsoft Office PowerPoint</Application>
  <PresentationFormat>Custom</PresentationFormat>
  <Paragraphs>0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IK</dc:creator>
  <cp:lastModifiedBy>Windows User</cp:lastModifiedBy>
  <cp:revision>13</cp:revision>
  <dcterms:created xsi:type="dcterms:W3CDTF">2020-09-13T11:39:07Z</dcterms:created>
  <dcterms:modified xsi:type="dcterms:W3CDTF">2020-09-20T11:22:09Z</dcterms:modified>
</cp:coreProperties>
</file>