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8" r:id="rId3"/>
    <p:sldId id="269" r:id="rId4"/>
    <p:sldId id="270" r:id="rId5"/>
    <p:sldId id="271" r:id="rId6"/>
    <p:sldId id="272" r:id="rId7"/>
    <p:sldId id="258" r:id="rId8"/>
    <p:sldId id="273" r:id="rId9"/>
    <p:sldId id="260" r:id="rId10"/>
    <p:sldId id="261" r:id="rId11"/>
    <p:sldId id="262" r:id="rId12"/>
    <p:sldId id="264" r:id="rId13"/>
    <p:sldId id="265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F653F34-43FB-4B37-AE07-87DB9D82B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056" y="343935"/>
            <a:ext cx="10150544" cy="521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0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8F04C3-31B8-4740-8609-6125F468C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022" y="756358"/>
            <a:ext cx="9624645" cy="15691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9591A48-5F6B-4772-8570-7118C35F9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372" y="2741075"/>
            <a:ext cx="5019675" cy="326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ED3D46C-EB0E-4DE7-9BBC-75A406083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178" y="1625601"/>
            <a:ext cx="9110133" cy="339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466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1C08C1C-712F-4D1D-8EE2-8E0276D24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44" y="609600"/>
            <a:ext cx="10302178" cy="24667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C1E4945-0C9E-4AE5-A4F1-EECC83EF7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244" y="3183467"/>
            <a:ext cx="10302178" cy="320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4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2B4BDAB-3328-4AD1-BC4A-708788D55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17" y="499357"/>
            <a:ext cx="5193772" cy="28534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2193CE1-9556-46E1-9396-54767F012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184" y="499357"/>
            <a:ext cx="5193772" cy="28534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A2E713C-2E73-41D0-AC91-2D5A4C9AC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517" y="3565613"/>
            <a:ext cx="5193772" cy="28126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C3FE816-B0D4-47E7-A937-CA6E06892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7651" y="3565613"/>
            <a:ext cx="5193772" cy="268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5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49A58F6-A953-4603-84AC-076DEF8C31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6667" y="330375"/>
            <a:ext cx="4865511" cy="28192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68430FE-72BC-4D9D-80A3-ECA27AA5B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644" y="330375"/>
            <a:ext cx="4696178" cy="27176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0CCE3F9-0269-4129-A89A-12ECDC72EB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892" y="3344509"/>
            <a:ext cx="4823708" cy="2717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EB830B3-7F6E-40DC-8598-0723EA6F52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8349" y="3344509"/>
            <a:ext cx="4570767" cy="266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2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53AF1BA-E643-4147-80A5-A2D3281F77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4089" y="422987"/>
            <a:ext cx="4797778" cy="26251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E325D29-E181-479E-8F90-EB2C16C20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599" y="422987"/>
            <a:ext cx="4851577" cy="25251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308B5C1-6F8D-4988-9444-E1719D5C0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870" y="3517723"/>
            <a:ext cx="4817005" cy="26460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0C21E01-59A6-4A4B-A388-B1DA4EF785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7599" y="3638725"/>
            <a:ext cx="4627828" cy="24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7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E2740746-697E-4553-B1D9-DF4F392389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4356" y="2099733"/>
            <a:ext cx="9651999" cy="236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7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71C5EF6-BE25-41AC-959B-AB2342B53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498" y="662815"/>
            <a:ext cx="9946102" cy="1000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0998AD5-40D9-4B25-B85D-08C18E180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888" y="2014330"/>
            <a:ext cx="9866489" cy="339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8BEFB341-92B9-40D4-AE91-CE3CDCD85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5022" y="1490133"/>
            <a:ext cx="10160000" cy="333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4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3706B24-54FF-4572-AFD2-3C0CDC3FC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673" y="519288"/>
            <a:ext cx="8660994" cy="14001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EDD98DA-51AB-4F95-8891-ADEF29E1B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888" y="2145955"/>
            <a:ext cx="8405445" cy="227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0</Words>
  <Application>Microsoft Office PowerPoint</Application>
  <PresentationFormat>Custom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12</cp:revision>
  <dcterms:created xsi:type="dcterms:W3CDTF">2020-09-13T11:39:07Z</dcterms:created>
  <dcterms:modified xsi:type="dcterms:W3CDTF">2020-09-21T00:28:06Z</dcterms:modified>
</cp:coreProperties>
</file>