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5" r:id="rId2"/>
    <p:sldId id="299" r:id="rId3"/>
    <p:sldId id="257" r:id="rId4"/>
    <p:sldId id="298" r:id="rId5"/>
    <p:sldId id="297" r:id="rId6"/>
    <p:sldId id="289" r:id="rId7"/>
    <p:sldId id="259" r:id="rId8"/>
    <p:sldId id="277" r:id="rId9"/>
    <p:sldId id="263" r:id="rId10"/>
    <p:sldId id="287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viewProps" Target="view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presProps" Target="pres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tableStyles" Target="tableStyle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04A53-D063-4956-8FB4-C861AAF418C7}" type="datetimeFigureOut">
              <a:rPr lang="en-US" smtClean="0"/>
              <a:pPr/>
              <a:t>6/15/2023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B2B26-E6E4-4004-AF39-D3D9E5327B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04A53-D063-4956-8FB4-C861AAF418C7}" type="datetimeFigureOut">
              <a:rPr lang="en-US" smtClean="0"/>
              <a:pPr/>
              <a:t>6/15/2023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B2B26-E6E4-4004-AF39-D3D9E5327B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04A53-D063-4956-8FB4-C861AAF418C7}" type="datetimeFigureOut">
              <a:rPr lang="en-US" smtClean="0"/>
              <a:pPr/>
              <a:t>6/15/2023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B2B26-E6E4-4004-AF39-D3D9E5327B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04A53-D063-4956-8FB4-C861AAF418C7}" type="datetimeFigureOut">
              <a:rPr lang="en-US" smtClean="0"/>
              <a:pPr/>
              <a:t>6/15/2023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B2B26-E6E4-4004-AF39-D3D9E5327B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04A53-D063-4956-8FB4-C861AAF418C7}" type="datetimeFigureOut">
              <a:rPr lang="en-US" smtClean="0"/>
              <a:pPr/>
              <a:t>6/15/2023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B2B26-E6E4-4004-AF39-D3D9E5327B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04A53-D063-4956-8FB4-C861AAF418C7}" type="datetimeFigureOut">
              <a:rPr lang="en-US" smtClean="0"/>
              <a:pPr/>
              <a:t>6/15/2023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B2B26-E6E4-4004-AF39-D3D9E5327B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04A53-D063-4956-8FB4-C861AAF418C7}" type="datetimeFigureOut">
              <a:rPr lang="en-US" smtClean="0"/>
              <a:pPr/>
              <a:t>6/15/2023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B2B26-E6E4-4004-AF39-D3D9E5327B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04A53-D063-4956-8FB4-C861AAF418C7}" type="datetimeFigureOut">
              <a:rPr lang="en-US" smtClean="0"/>
              <a:pPr/>
              <a:t>6/15/2023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B2B26-E6E4-4004-AF39-D3D9E5327B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04A53-D063-4956-8FB4-C861AAF418C7}" type="datetimeFigureOut">
              <a:rPr lang="en-US" smtClean="0"/>
              <a:pPr/>
              <a:t>6/15/2023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B2B26-E6E4-4004-AF39-D3D9E5327B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04A53-D063-4956-8FB4-C861AAF418C7}" type="datetimeFigureOut">
              <a:rPr lang="en-US" smtClean="0"/>
              <a:pPr/>
              <a:t>6/15/2023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B2B26-E6E4-4004-AF39-D3D9E5327B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04A53-D063-4956-8FB4-C861AAF418C7}" type="datetimeFigureOut">
              <a:rPr lang="en-US" smtClean="0"/>
              <a:pPr/>
              <a:t>6/15/2023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8AB2B26-E6E4-4004-AF39-D3D9E5327B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3104A53-D063-4956-8FB4-C861AAF418C7}" type="datetimeFigureOut">
              <a:rPr lang="en-US" smtClean="0"/>
              <a:pPr/>
              <a:t>6/15/2023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8AB2B26-E6E4-4004-AF39-D3D9E5327B66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dissolve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 /><Relationship Id="rId2" Type="http://schemas.openxmlformats.org/officeDocument/2006/relationships/slideLayout" Target="../slideLayouts/slideLayout2.xml" /><Relationship Id="rId1" Type="http://schemas.openxmlformats.org/officeDocument/2006/relationships/audio" Target="file:///D:/MP3/vietnamquehuongtoi.mp3" TargetMode="External" /><Relationship Id="rId4" Type="http://schemas.openxmlformats.org/officeDocument/2006/relationships/image" Target="../media/image22.png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6.png" /><Relationship Id="rId4" Type="http://schemas.openxmlformats.org/officeDocument/2006/relationships/image" Target="../media/image5.png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7" Type="http://schemas.openxmlformats.org/officeDocument/2006/relationships/image" Target="../media/image12.pn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11.png" /><Relationship Id="rId5" Type="http://schemas.openxmlformats.org/officeDocument/2006/relationships/image" Target="../media/image10.png" /><Relationship Id="rId4" Type="http://schemas.openxmlformats.org/officeDocument/2006/relationships/image" Target="../media/image9.png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 /><Relationship Id="rId7" Type="http://schemas.openxmlformats.org/officeDocument/2006/relationships/image" Target="../media/image15.pn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14.png" /><Relationship Id="rId5" Type="http://schemas.openxmlformats.org/officeDocument/2006/relationships/image" Target="../media/image13.png" /><Relationship Id="rId4" Type="http://schemas.openxmlformats.org/officeDocument/2006/relationships/image" Target="../media/image11.png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 /><Relationship Id="rId2" Type="http://schemas.openxmlformats.org/officeDocument/2006/relationships/image" Target="../media/image16.pn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19.jpg" /><Relationship Id="rId4" Type="http://schemas.openxmlformats.org/officeDocument/2006/relationships/image" Target="../media/image18.png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647699" y="1143000"/>
            <a:ext cx="7848600" cy="1981200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none">
            <a:prstTxWarp prst="textDeflat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spc="50" noProof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CÁC CON ĐẾN VỚI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spc="50" noProof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TIẾT HỌC MĨ THUẬT </a:t>
            </a:r>
          </a:p>
        </p:txBody>
      </p:sp>
      <p:sp>
        <p:nvSpPr>
          <p:cNvPr id="5125" name="Subtitle 4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algn="l" eaLnBrk="1" hangingPunct="1"/>
            <a:r>
              <a:rPr lang="en-US" altLang="zh-CN" sz="3600" b="1" dirty="0">
                <a:solidFill>
                  <a:srgbClr val="FF0000"/>
                </a:solidFill>
                <a:ea typeface="SimSun" pitchFamily="2" charset="-122"/>
              </a:rPr>
              <a:t> </a:t>
            </a:r>
            <a:endParaRPr lang="vi-VN" alt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vi-VN"/>
              <a:t>b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vi-VN"/>
          </a:p>
        </p:txBody>
      </p:sp>
      <p:pic>
        <p:nvPicPr>
          <p:cNvPr id="21508" name="Picture 4" descr="5301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365" name="WordArt 5"/>
          <p:cNvSpPr>
            <a:spLocks noChangeArrowheads="1" noChangeShapeType="1"/>
          </p:cNvSpPr>
          <p:nvPr/>
        </p:nvSpPr>
        <p:spPr bwMode="auto">
          <a:xfrm>
            <a:off x="990600" y="228600"/>
            <a:ext cx="7315200" cy="1752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i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5000"/>
                    </a:srgbClr>
                  </a:outerShdw>
                </a:effectLst>
                <a:latin typeface="Arial"/>
                <a:cs typeface="Arial"/>
              </a:rPr>
              <a:t>Giờ học kết thúc</a:t>
            </a:r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2057400" y="2286000"/>
            <a:ext cx="5638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4000" b="1">
                <a:solidFill>
                  <a:srgbClr val="0066FF"/>
                </a:solidFill>
                <a:latin typeface="Arial" pitchFamily="34" charset="0"/>
              </a:rPr>
              <a:t>Chúc các em học sinh</a:t>
            </a:r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1676400" y="3276600"/>
            <a:ext cx="6324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4400" b="1" i="1">
                <a:solidFill>
                  <a:srgbClr val="CC00CC"/>
                </a:solidFill>
                <a:latin typeface="Arial" pitchFamily="34" charset="0"/>
              </a:rPr>
              <a:t>Chăm ngoan, học giỏi.</a:t>
            </a:r>
          </a:p>
        </p:txBody>
      </p:sp>
      <p:pic>
        <p:nvPicPr>
          <p:cNvPr id="15368" name="vietnamquehuongtoi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153400" y="6858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3" name="Text Box 9"/>
          <p:cNvSpPr txBox="1">
            <a:spLocks noChangeArrowheads="1"/>
          </p:cNvSpPr>
          <p:nvPr/>
        </p:nvSpPr>
        <p:spPr bwMode="auto">
          <a:xfrm>
            <a:off x="2422525" y="53721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vi-VN"/>
          </a:p>
        </p:txBody>
      </p:sp>
      <p:sp>
        <p:nvSpPr>
          <p:cNvPr id="15370" name="Text Box 10"/>
          <p:cNvSpPr txBox="1">
            <a:spLocks noChangeArrowheads="1"/>
          </p:cNvSpPr>
          <p:nvPr/>
        </p:nvSpPr>
        <p:spPr bwMode="auto">
          <a:xfrm>
            <a:off x="762000" y="4343400"/>
            <a:ext cx="83820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4400" b="1" i="1">
                <a:solidFill>
                  <a:srgbClr val="CC00CC"/>
                </a:solidFill>
                <a:latin typeface="Arial" pitchFamily="34" charset="0"/>
              </a:rPr>
              <a:t>Chúc các thầy cô giáo mạnh khoẻ và hạnh phúc.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3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1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9" dur="1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1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1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3946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3946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33333E-6 4.81481E-6 L -3.33333E-6 -0.12894 " pathEditMode="relative" rAng="0" ptsTypes="AA">
                                      <p:cBhvr>
                                        <p:cTn id="1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0" y="-56"/>
                                    </p:animMotion>
                                    <p:animRot by="1500000">
                                      <p:cBhvr>
                                        <p:cTn id="2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499460">
                                      <p:cBhvr>
                                        <p:cTn id="2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499460">
                                      <p:cBhvr>
                                        <p:cTn id="2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450"/>
                            </p:stCondLst>
                            <p:childTnLst>
                              <p:par>
                                <p:cTn id="25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33333E-6 -0.0155 L 0.00416 -0.12662 " pathEditMode="relative" rAng="0" ptsTypes="AA">
                                      <p:cBhvr>
                                        <p:cTn id="2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2" y="-47"/>
                                    </p:animMotion>
                                    <p:animRot by="1500000">
                                      <p:cBhvr>
                                        <p:cTn id="2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499460">
                                      <p:cBhvr>
                                        <p:cTn id="2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499460">
                                      <p:cBhvr>
                                        <p:cTn id="2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3950"/>
                            </p:stCondLst>
                            <p:childTnLst>
                              <p:par>
                                <p:cTn id="32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33333E-6 -0.0155 L 0.00416 -0.12662 " pathEditMode="relative" rAng="0" ptsTypes="AA">
                                      <p:cBhvr>
                                        <p:cTn id="3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2" y="-47"/>
                                    </p:animMotion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499460">
                                      <p:cBhvr>
                                        <p:cTn id="3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499460">
                                      <p:cBhvr>
                                        <p:cTn id="3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8" fill="hold" display="0" nodeType="clickEffect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368"/>
                </p:tgtEl>
              </p:cMediaNode>
            </p:audio>
          </p:childTnLst>
        </p:cTn>
      </p:par>
    </p:tnLst>
    <p:bldLst>
      <p:bldP spid="15365" grpId="0" animBg="1"/>
      <p:bldP spid="15366" grpId="0" autoUpdateAnimBg="0"/>
      <p:bldP spid="15367" grpId="0" autoUpdateAnimBg="0"/>
      <p:bldP spid="15370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73382" y="1371600"/>
            <a:ext cx="5257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3200" b="1" dirty="0">
                <a:ln w="50800"/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MÔN: MĨ THUẬT LỚP 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782" y="2416104"/>
            <a:ext cx="87422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CHỦ ĐỀ: </a:t>
            </a:r>
            <a:r>
              <a:rPr lang="en-US" sz="3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MĨ THUẬT TRONG CUỘC SỐNG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953758"/>
            <a:ext cx="75018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4F227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400" b="1" dirty="0">
                <a:solidFill>
                  <a:srgbClr val="4F227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400" b="1" dirty="0" err="1">
                <a:solidFill>
                  <a:srgbClr val="4F227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4400" b="1" dirty="0">
                <a:solidFill>
                  <a:srgbClr val="4F227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4F2270"/>
                </a:solidFill>
                <a:latin typeface="Times New Roman" pitchFamily="18" charset="0"/>
                <a:cs typeface="Times New Roman" pitchFamily="18" charset="0"/>
              </a:rPr>
              <a:t>chấm</a:t>
            </a:r>
            <a:r>
              <a:rPr lang="en-US" sz="4400" b="1" dirty="0">
                <a:solidFill>
                  <a:srgbClr val="4F227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4F227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4400" b="1" dirty="0">
                <a:solidFill>
                  <a:srgbClr val="4F227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4F2270"/>
                </a:solidFill>
                <a:latin typeface="Times New Roman" pitchFamily="18" charset="0"/>
                <a:cs typeface="Times New Roman" pitchFamily="18" charset="0"/>
              </a:rPr>
              <a:t>thú</a:t>
            </a:r>
            <a:r>
              <a:rPr lang="en-US" sz="4400" b="1" dirty="0">
                <a:solidFill>
                  <a:srgbClr val="4F227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4F2270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4400" b="1" dirty="0">
                <a:solidFill>
                  <a:srgbClr val="4F227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32299915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371600"/>
            <a:ext cx="3555111" cy="23622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1143000"/>
            <a:ext cx="2286000" cy="2971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4354122"/>
            <a:ext cx="3509963" cy="28114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4495800"/>
            <a:ext cx="3293717" cy="2195811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137462" y="53138"/>
            <a:ext cx="5597237" cy="8382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HĐ1.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Khám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phá</a:t>
            </a:r>
            <a:endParaRPr lang="en-US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SGK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10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371600" y="2057400"/>
            <a:ext cx="6705600" cy="19050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Chấm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mĩ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thuật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2533042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4636" y="-34753"/>
            <a:ext cx="6000750" cy="939092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HĐ2.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KT-KN</a:t>
            </a:r>
          </a:p>
          <a:p>
            <a:pPr algn="ctr"/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chấm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381000" y="1677461"/>
            <a:ext cx="8327396" cy="19812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999" y="1782462"/>
            <a:ext cx="1442830" cy="169433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Rounded Rectangle 13"/>
          <p:cNvSpPr/>
          <p:nvPr/>
        </p:nvSpPr>
        <p:spPr>
          <a:xfrm>
            <a:off x="381000" y="4519246"/>
            <a:ext cx="8327396" cy="19812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4522" y="4608893"/>
            <a:ext cx="1618433" cy="176150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4522" y="1876589"/>
            <a:ext cx="1618434" cy="15060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999" y="4595100"/>
            <a:ext cx="1534960" cy="17752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649" y="1747826"/>
            <a:ext cx="1442151" cy="18321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3954" y="4608893"/>
            <a:ext cx="1521735" cy="176150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1" name="TextBox 20"/>
          <p:cNvSpPr txBox="1"/>
          <p:nvPr/>
        </p:nvSpPr>
        <p:spPr>
          <a:xfrm>
            <a:off x="381000" y="1162971"/>
            <a:ext cx="40391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mờ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81000" y="3960228"/>
            <a:ext cx="43524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chì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779142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 animBg="1"/>
      <p:bldP spid="14" grpId="0" animBg="1"/>
      <p:bldP spid="21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568160" y="1690574"/>
            <a:ext cx="8327396" cy="19812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554305" y="4431584"/>
            <a:ext cx="8327396" cy="19812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352" y="1842692"/>
            <a:ext cx="1442830" cy="169433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5309" y="1967016"/>
            <a:ext cx="1922091" cy="15060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4528" y="1803962"/>
            <a:ext cx="1265072" cy="17330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024" y="4526369"/>
            <a:ext cx="1458303" cy="17916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4651046"/>
            <a:ext cx="2171472" cy="15422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6051" y="4527359"/>
            <a:ext cx="1367916" cy="17419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Rounded Rectangle 11"/>
          <p:cNvSpPr/>
          <p:nvPr/>
        </p:nvSpPr>
        <p:spPr>
          <a:xfrm>
            <a:off x="53137" y="291387"/>
            <a:ext cx="5814263" cy="8382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HĐ3.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endParaRPr lang="en-US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Chấm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421" y="1533524"/>
            <a:ext cx="2819400" cy="199072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762" y="1338262"/>
            <a:ext cx="1666875" cy="23812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981" y="4267200"/>
            <a:ext cx="2924175" cy="20383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Rectangle 5"/>
          <p:cNvSpPr/>
          <p:nvPr/>
        </p:nvSpPr>
        <p:spPr>
          <a:xfrm>
            <a:off x="1905000" y="577275"/>
            <a:ext cx="64242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MỘT SỐ BÀI THAM KHẢO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4294239"/>
            <a:ext cx="2844800" cy="201131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/>
          <p:cNvSpPr>
            <a:spLocks noGrp="1"/>
          </p:cNvSpPr>
          <p:nvPr>
            <p:ph idx="1"/>
          </p:nvPr>
        </p:nvSpPr>
        <p:spPr>
          <a:xfrm>
            <a:off x="990600" y="1295400"/>
            <a:ext cx="7391400" cy="4648200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HĐ4: PHÂN TÍCH – ĐÁNH GIÁ</a:t>
            </a:r>
          </a:p>
          <a:p>
            <a:pPr marL="0" indent="0" algn="just">
              <a:buNone/>
            </a:pPr>
            <a:r>
              <a:rPr lang="en-US" sz="4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4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Trưng</a:t>
            </a:r>
            <a:r>
              <a:rPr lang="en-US" sz="4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4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4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4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sẻ</a:t>
            </a:r>
            <a:endParaRPr lang="en-US" sz="46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en-US" sz="46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4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4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4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4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4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4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4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4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4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4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4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4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4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4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chấm</a:t>
            </a:r>
            <a:r>
              <a:rPr lang="en-US" sz="4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4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4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4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chấm</a:t>
            </a:r>
            <a:r>
              <a:rPr lang="en-US" sz="4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4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4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4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4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4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chấm</a:t>
            </a:r>
            <a:r>
              <a:rPr lang="en-US" sz="4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</p:cSld>
  <p:clrMapOvr>
    <a:masterClrMapping/>
  </p:clrMapOvr>
  <p:transition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838200"/>
            <a:ext cx="7086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HĐ5: VẬN DỤNG- PHÁT TRIỂN</a:t>
            </a:r>
          </a:p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chấm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085" y="1905000"/>
            <a:ext cx="2963029" cy="420266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04800" y="2438400"/>
            <a:ext cx="507382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04800" y="4319957"/>
            <a:ext cx="4191000" cy="18288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33400" y="4757304"/>
            <a:ext cx="3962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5" grpId="0" animBg="1"/>
      <p:bldP spid="7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786</TotalTime>
  <Words>212</Words>
  <Application>Microsoft Office PowerPoint</Application>
  <PresentationFormat>Trình chiếu Trên màn hình (4:3)</PresentationFormat>
  <Paragraphs>33</Paragraphs>
  <Slides>10</Slides>
  <Notes>0</Notes>
  <HiddenSlides>0</HiddenSlides>
  <MMClips>1</MMClips>
  <ScaleCrop>false</ScaleCrop>
  <HeadingPairs>
    <vt:vector size="4" baseType="variant">
      <vt:variant>
        <vt:lpstr>Chủ đề</vt:lpstr>
      </vt:variant>
      <vt:variant>
        <vt:i4>1</vt:i4>
      </vt:variant>
      <vt:variant>
        <vt:lpstr>Tiêu đề Bản chiếu</vt:lpstr>
      </vt:variant>
      <vt:variant>
        <vt:i4>10</vt:i4>
      </vt:variant>
    </vt:vector>
  </HeadingPairs>
  <TitlesOfParts>
    <vt:vector size="11" baseType="lpstr">
      <vt:lpstr>Flow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Long</dc:creator>
  <cp:lastModifiedBy>12_Nguyễn Trung Hiếu</cp:lastModifiedBy>
  <cp:revision>83</cp:revision>
  <dcterms:created xsi:type="dcterms:W3CDTF">2020-08-19T04:35:55Z</dcterms:created>
  <dcterms:modified xsi:type="dcterms:W3CDTF">2023-06-15T15:06:42Z</dcterms:modified>
</cp:coreProperties>
</file>