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4" d="100"/>
          <a:sy n="84" d="100"/>
        </p:scale>
        <p:origin x="-150" y="-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5659A3-D613-4A07-AD11-EA1872510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C27986E-793F-4E64-A249-FF20A30F92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C81550B-62BC-466E-B78D-0312F2FA7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15/09/2020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A1F8880-91F3-4104-906D-BC02EAD38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61D4AE0-C58D-40CB-8D5A-5E9EAE364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12994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BD695B-AF9B-404B-970A-50B9F945D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576FAF3-27B3-4971-9AD0-777BE3EB00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F2F5429-B7EA-45F6-BDF1-E46918EC2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15/09/2020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43C81F-403A-42E3-9E47-7DCA0FDA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895CD8-219C-41E3-9163-2EDAA8EA4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5676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009E756-F9A9-4118-A6C7-23AB2CD30C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A01E785-121C-4564-9D80-C7070A88B0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2A63A3E-7668-41F9-9BAA-DC5F93305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15/09/2020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BB580E0-BBEE-46FC-8F24-1730AD872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83DBD9D-C0D4-4C36-8909-F0A72388D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41191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B4EA97-EE53-4801-A74B-14AC43C08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10F2A48-542A-4A2A-8735-27E6CDC94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AE0E0D1-A2AB-4233-8037-C1CCA351F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15/09/2020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0C31A08-C64B-46DC-A0ED-BFFDC421F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45D9798-2AFE-4AEB-A9C9-B1DB087D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88129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F87134-0C27-4988-8B22-71E29814A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2E59517-6AA4-46AC-992A-64359845D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D40A266-14D1-4D69-A375-8DA1FA84B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15/09/2020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ED78F81-4BBD-4F97-A179-70ABC4364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811F8C5-369B-4A97-B131-67093CB54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95291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6498B5-8F65-4F31-952E-E3FDE4112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C75C699-61F8-4A41-9E95-C76E65D68F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1B8993A-2170-4DE9-BB43-275E07804A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959CD08-24F9-4E65-BDE8-099E172C2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15/09/2020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CF0C0A2-7AA6-4A4C-ABF6-1DDFC724E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5D9C1AB-30DC-4BCA-840B-A50BC9472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40678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4DA060-0AF4-4818-A470-5C167B999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E26BFC1-7B2F-49EA-B99B-B1A0F7EBF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B25D0DD-771A-4F0D-AB45-6B6E59356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2041F1E-41B8-42C5-8571-6954367C17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F178D4D-7778-4CDF-9C9A-342FF013F7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8AA08E1-8267-45E1-9534-CB7E16072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15/09/2020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B6195CB-3A60-4926-87BF-509DC749A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A8D03DE-4AE7-4BCA-8FC5-102B41F42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17608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DC3CD6-1A8D-4FC4-98A8-58262BEE3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6D14058-3310-4344-8554-8FDE2E370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15/09/2020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27802E2-5CC3-4B3C-8B56-90FD46AE8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4CA6867-17F7-4487-97A7-B5259B0F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49573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03FB9E1-7606-486F-8E5A-50E2B3ABE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15/09/2020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A63BB6F-3617-43E5-B843-024B1951A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9838837-1495-4F9E-9F96-B6249CC8B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27453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EA11B3-2DF6-4F83-A3D3-2A96E15A9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6A51575-B604-4D32-8BAA-F541B6A93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75124C8-7C0D-411B-8CB3-DFD26510E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E381416-4525-47A7-BD47-97FD32BC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15/09/2020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B35520E-AA30-4D0D-99E7-2E41E56FF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8F1D14E-A243-401B-80A9-55E09EE68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93218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4B09D2-8F4A-48BC-9978-D9A081955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EEA9746-6338-4F14-BB18-2301C3DAE1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9E854FA-235E-494B-B050-87FB40316A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AAC9EC3-7614-4571-A772-8B75A9A4F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15/09/2020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6D72F75-816B-49CC-B4DB-9EA178102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E8F0668-06B8-4C44-A93D-BEB7335F9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8779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5A7A3CE-FE1F-4EC6-9F0C-44489E69B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A6B33ED-B963-4F26-8FC0-A81CFC74E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9BA9E1-22AC-4159-AEC9-BCAE41F04E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738E0-AB93-4715-AA71-A5357396EF71}" type="datetimeFigureOut">
              <a:rPr lang="vi-VN" smtClean="0"/>
              <a:t>15/09/2020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97C8339-09F9-4E6F-AD3E-5541C85D98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2044F0-DE76-42C2-8913-B7F4666F8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10667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21721C6-E96A-43CD-8A35-0EE0B56B86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697" y="270013"/>
            <a:ext cx="8666920" cy="1600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B16DB65-C730-4ABC-B1BF-23E2F8708B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7740" y="2524124"/>
            <a:ext cx="8772938" cy="338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53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1C8DAD2-323C-4BEF-85A8-9B34155A3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511" y="556417"/>
            <a:ext cx="9764889" cy="942975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5FE3AF70-C873-4DBA-B4A8-A15F9CB0FA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98827" y="1769181"/>
            <a:ext cx="997557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28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C3F18EB-500D-45A7-A8BB-05CB36D6D1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1054" y="385763"/>
            <a:ext cx="5591175" cy="14573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0DDCBE0-AE8B-450F-80AD-1C77C2753F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8591" y="2053276"/>
            <a:ext cx="3936102" cy="4564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14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E6964C5-5A15-4637-82E6-52136A403D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3761" y="623059"/>
            <a:ext cx="5076825" cy="1000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AB1EACC-AE83-41A7-B7A9-022BCC685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67" y="1832861"/>
            <a:ext cx="10521244" cy="462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91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0BFA18A-8E12-4619-9B68-1D11E8D635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16" y="666045"/>
            <a:ext cx="11311465" cy="45494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CA47176-497F-4C8A-AA37-8393A6159D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637" y="5422830"/>
            <a:ext cx="5153025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233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3FF4635-252F-46F1-90A3-6751061A6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7612" y="1481137"/>
            <a:ext cx="4676775" cy="389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44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3A60888-0B4C-4480-A02F-1E5651F84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5804" y="802791"/>
            <a:ext cx="5534025" cy="10382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2A12C1F-3D83-4BEF-AEAB-A34BF4E44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6870" y="2822713"/>
            <a:ext cx="4990892" cy="3935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02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C65DF35-762E-4CC6-917A-D32026DB5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0774" y="238125"/>
            <a:ext cx="5153025" cy="8096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B29FCA9-2648-409B-A5E4-52FBD8585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9690" y="1282355"/>
            <a:ext cx="5438775" cy="21466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B65CE57-D026-45A5-BC52-2AA17AF51F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2164" y="4442170"/>
            <a:ext cx="3933825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717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0</Words>
  <Application>Microsoft Office PowerPoint</Application>
  <PresentationFormat>Custom</PresentationFormat>
  <Paragraphs>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IK</dc:creator>
  <cp:lastModifiedBy>Windows User</cp:lastModifiedBy>
  <cp:revision>7</cp:revision>
  <dcterms:created xsi:type="dcterms:W3CDTF">2020-09-13T11:39:07Z</dcterms:created>
  <dcterms:modified xsi:type="dcterms:W3CDTF">2020-09-15T15:24:47Z</dcterms:modified>
</cp:coreProperties>
</file>