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64" r:id="rId11"/>
    <p:sldId id="265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5F9F589-EE21-4E1E-BCF8-43B88065D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933" y="212036"/>
            <a:ext cx="8859815" cy="15227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B85CAB-1301-4840-B3DD-D28B6D09E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580" y="2239617"/>
            <a:ext cx="9028168" cy="15227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08008A0-127E-4410-B664-A3A6A3CFD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3277" y="3898594"/>
            <a:ext cx="8674774" cy="202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C1B1E30-9C24-4C7F-B964-8F02FFA0C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44" y="485422"/>
            <a:ext cx="9448800" cy="1930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B0FDEDC-F188-496C-AE88-9745EC37E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244" y="2551917"/>
            <a:ext cx="9245599" cy="336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5E12F11-7393-4A6A-8B35-FBBEA03F9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688" y="304800"/>
            <a:ext cx="8998226" cy="535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6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6FF6F29-198E-4E60-8A06-C759E3EAB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948" y="1537252"/>
            <a:ext cx="9475304" cy="20536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B7F2FD-4C8C-4A5F-937B-60D037017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487" y="4055166"/>
            <a:ext cx="9236765" cy="172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29FFF46-90C4-4B6C-9545-D72BEA18D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504" y="1007165"/>
            <a:ext cx="8918713" cy="455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E050538-B5C3-4B21-A624-32512F96E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714" y="172278"/>
            <a:ext cx="6758608" cy="10278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DAD480B-0D79-4831-A5BA-0FB584C1E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715" y="1722783"/>
            <a:ext cx="6864624" cy="146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1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F0DE4F0-CADD-408D-8738-AC68AFC8F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774" y="365470"/>
            <a:ext cx="7334043" cy="16753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CEB5004-7450-47AD-808B-9351E156A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843" y="2406305"/>
            <a:ext cx="7460973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53F3F42-9605-4B41-A35F-8B8A7A1E3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818" y="874643"/>
            <a:ext cx="8282608" cy="35687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E40EF9-6831-463E-BA9C-DEE899D7A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818" y="4598505"/>
            <a:ext cx="8150085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9853"/>
          </a:xfrm>
        </p:spPr>
        <p:txBody>
          <a:bodyPr/>
          <a:lstStyle/>
          <a:p>
            <a:endParaRPr lang="vi-V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C0B7C94-BDBB-4517-84B0-3F25CDEFD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76" y="344723"/>
            <a:ext cx="10475902" cy="94221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3476AD20-0DE4-4AFD-8EA0-5C49C69A015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24276" y="1286933"/>
            <a:ext cx="5004682" cy="2729403"/>
          </a:xfrm>
          <a:prstGeom prst="rect">
            <a:avLst/>
          </a:prstGeom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6561666" y="4600222"/>
            <a:ext cx="3265311" cy="2105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vi-VN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1182511" y="4368799"/>
            <a:ext cx="3265311" cy="211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vi-VN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D57FBF52-1B71-436B-B848-C8F79B1A86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313310" y="1287373"/>
            <a:ext cx="4986868" cy="2799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51EC837-E87D-4A50-98DF-7AE28511E9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276" y="4087017"/>
            <a:ext cx="5034657" cy="2676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3657751-E138-40DE-B8A4-E76DBD898F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8534" y="4176889"/>
            <a:ext cx="4831644" cy="252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5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70DA4F4-FB8C-424C-BF7B-F8699DA5D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503" y="440267"/>
            <a:ext cx="10266186" cy="1184297"/>
          </a:xfrm>
          <a:prstGeom prst="rect">
            <a:avLst/>
          </a:prstGeo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3361796" y="4205111"/>
            <a:ext cx="5181600" cy="2452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vi-V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261D91E5-E962-4E12-8B21-A5A78ACF0B3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19504" y="1727200"/>
            <a:ext cx="4587874" cy="238125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A41C74BA-81F4-4789-8C19-885B18BE89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836356" y="1624564"/>
            <a:ext cx="4234393" cy="24041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B788EC7-43BE-492B-9312-BE08C725F7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8312" y="4205112"/>
            <a:ext cx="5734756" cy="245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9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F480948-FD7C-47A4-95AC-E10473F66A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69155" y="620889"/>
            <a:ext cx="4504267" cy="5039778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342BB6A1-822F-4AA3-9829-AA2469CDA7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84615" y="620889"/>
            <a:ext cx="4663198" cy="478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9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13</cp:revision>
  <dcterms:created xsi:type="dcterms:W3CDTF">2020-09-13T11:39:07Z</dcterms:created>
  <dcterms:modified xsi:type="dcterms:W3CDTF">2020-09-15T15:48:27Z</dcterms:modified>
</cp:coreProperties>
</file>