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8" r:id="rId5"/>
    <p:sldId id="257" r:id="rId6"/>
    <p:sldId id="259" r:id="rId7"/>
    <p:sldId id="260" r:id="rId8"/>
    <p:sldId id="270" r:id="rId9"/>
    <p:sldId id="262" r:id="rId10"/>
    <p:sldId id="264" r:id="rId11"/>
    <p:sldId id="26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103BEB9-3ABC-4DDF-A5E0-9BA0F2B25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33" y="537126"/>
            <a:ext cx="10012800" cy="541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073151-2BDF-4B03-B0BD-BA627C1D9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54" y="645008"/>
            <a:ext cx="4772724" cy="1857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CC5055-23EF-483C-9A8D-92BD192A7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259" y="645007"/>
            <a:ext cx="5141852" cy="1800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427BF86-FC8E-44E7-B78C-36CF45C3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84" y="3032961"/>
            <a:ext cx="5147849" cy="2295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AC75753-48A2-4044-AC1E-D958474D4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659" y="3032961"/>
            <a:ext cx="4726141" cy="20155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6337397-052C-41AF-85B7-C8A2EAC0A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8097" y="5529678"/>
            <a:ext cx="54006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2B177F2-481B-4BA9-B232-1FAA112A7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267" y="541867"/>
            <a:ext cx="10272889" cy="55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2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576" y="838486"/>
            <a:ext cx="10515600" cy="1325563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0D32EE1-F1E2-4450-A5ED-196501037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022" y="824089"/>
            <a:ext cx="10205155" cy="550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0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0108284-5DF5-4137-9A7A-F127B71D3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956" y="169333"/>
            <a:ext cx="9979378" cy="55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7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842E1A3-4558-4B86-AE47-D3CD50933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22" y="531015"/>
            <a:ext cx="10058400" cy="1400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8266879-20EC-4545-B729-27DC047F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644" y="2175553"/>
            <a:ext cx="10306756" cy="415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4288A4F-6CFF-4A03-B342-B0F3B2E1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3" y="317430"/>
            <a:ext cx="5400675" cy="1266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766445E-1314-4D3D-BEDB-DD8F9CC11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607" y="1908313"/>
            <a:ext cx="5972175" cy="40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2732A63-E63D-424F-BD59-521EFC331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868" y="664958"/>
            <a:ext cx="9634332" cy="555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3110B6A-057F-44E7-BC27-DA22B42E3A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0533" y="372421"/>
            <a:ext cx="3340991" cy="29690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9246C59-CCB7-47F2-9494-5A4B31E12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112" y="451443"/>
            <a:ext cx="3065288" cy="296909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CF61A0D0-4BC1-4BB3-8A6B-4B62648757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902222" y="372421"/>
            <a:ext cx="2562577" cy="29690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F15BB48-E769-4848-AF7B-AB241E566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652" y="3473016"/>
            <a:ext cx="3142815" cy="29655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3B9ECC3-8EB6-4B91-9BDD-54851EAC1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978" y="3473016"/>
            <a:ext cx="2651975" cy="2965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44AE175-E6EE-4C52-BF2E-285A13DE98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7335" y="4066800"/>
            <a:ext cx="178117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6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621A67D-E930-489C-AA09-46E576A9A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139" y="1152318"/>
            <a:ext cx="5305425" cy="657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D16D446-0CA6-4D8A-A97B-D4AE95DB3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139" y="2390775"/>
            <a:ext cx="467677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F71011-159C-4717-A384-F277B08C8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139" y="3972133"/>
            <a:ext cx="561022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17</cp:revision>
  <dcterms:created xsi:type="dcterms:W3CDTF">2020-09-13T11:39:07Z</dcterms:created>
  <dcterms:modified xsi:type="dcterms:W3CDTF">2020-09-17T07:56:00Z</dcterms:modified>
</cp:coreProperties>
</file>