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8" r:id="rId3"/>
    <p:sldId id="257" r:id="rId4"/>
    <p:sldId id="258" r:id="rId5"/>
    <p:sldId id="260" r:id="rId6"/>
    <p:sldId id="261" r:id="rId7"/>
    <p:sldId id="262" r:id="rId8"/>
    <p:sldId id="264" r:id="rId9"/>
    <p:sldId id="265" r:id="rId10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4" d="100"/>
          <a:sy n="84" d="100"/>
        </p:scale>
        <p:origin x="-15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5659A3-D613-4A07-AD11-EA1872510E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C27986E-793F-4E64-A249-FF20A30F92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81550B-62BC-466E-B78D-0312F2FA7A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A1F8880-91F3-4104-906D-BC02EAD38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61D4AE0-C58D-40CB-8D5A-5E9EAE36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2994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6BD695B-AF9B-404B-970A-50B9F945D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576FAF3-27B3-4971-9AD0-777BE3EB00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F2F5429-B7EA-45F6-BDF1-E46918EC2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43C81F-403A-42E3-9E47-7DCA0FDA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895CD8-219C-41E3-9163-2EDAA8EA4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567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4009E756-F9A9-4118-A6C7-23AB2CD30C3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A01E785-121C-4564-9D80-C7070A88B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A63A3E-7668-41F9-9BAA-DC5F93305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BB580E0-BBEE-46FC-8F24-1730AD872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83DBD9D-C0D4-4C36-8909-F0A72388D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41191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7B4EA97-EE53-4801-A74B-14AC43C08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910F2A48-542A-4A2A-8735-27E6CDC947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AE0E0D1-A2AB-4233-8037-C1CCA351F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0C31A08-C64B-46DC-A0ED-BFFDC421F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5D9798-2AFE-4AEB-A9C9-B1DB087D9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8812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1F87134-0C27-4988-8B22-71E29814A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2E59517-6AA4-46AC-992A-64359845D0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D40A266-14D1-4D69-A375-8DA1FA84B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ED78F81-4BBD-4F97-A179-70ABC436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811F8C5-369B-4A97-B131-67093CB54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952917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C6498B5-8F65-4F31-952E-E3FDE4112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C75C699-61F8-4A41-9E95-C76E65D68F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1B8993A-2170-4DE9-BB43-275E07804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D959CD08-24F9-4E65-BDE8-099E172C2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CF0C0A2-7AA6-4A4C-ABF6-1DDFC724E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5D9C1AB-30DC-4BCA-840B-A50BC947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678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4DA060-0AF4-4818-A470-5C167B999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E26BFC1-7B2F-49EA-B99B-B1A0F7EBF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1B25D0DD-771A-4F0D-AB45-6B6E59356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F2041F1E-41B8-42C5-8571-6954367C17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F178D4D-7778-4CDF-9C9A-342FF013F7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08AA08E1-8267-45E1-9534-CB7E16072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3B6195CB-3A60-4926-87BF-509DC749A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1A8D03DE-4AE7-4BCA-8FC5-102B41F42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17608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DC3CD6-1A8D-4FC4-98A8-58262BEE3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16D14058-3310-4344-8554-8FDE2E370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D27802E2-5CC3-4B3C-8B56-90FD46AE8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04CA6867-17F7-4487-97A7-B5259B0F6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4957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03FB9E1-7606-486F-8E5A-50E2B3ABE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A63BB6F-3617-43E5-B843-024B1951A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F9838837-1495-4F9E-9F96-B6249CC8B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27453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CEA11B3-2DF6-4F83-A3D3-2A96E15A9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6A51575-B604-4D32-8BAA-F541B6A932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75124C8-7C0D-411B-8CB3-DFD26510E9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E381416-4525-47A7-BD47-97FD32BC6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9B35520E-AA30-4D0D-99E7-2E41E56FF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8F1D14E-A243-401B-80A9-55E09EE68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93218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4B09D2-8F4A-48BC-9978-D9A0819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EEA9746-6338-4F14-BB18-2301C3DAE1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9E854FA-235E-494B-B050-87FB40316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AAC9EC3-7614-4571-A772-8B75A9A4F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6D72F75-816B-49CC-B4DB-9EA178102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E8F0668-06B8-4C44-A93D-BEB7335F9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87794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5A7A3CE-FE1F-4EC6-9F0C-44489E69B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A6B33ED-B963-4F26-8FC0-A81CFC74E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39BA9E1-22AC-4159-AEC9-BCAE41F04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738E0-AB93-4715-AA71-A5357396EF71}" type="datetimeFigureOut">
              <a:rPr lang="vi-VN" smtClean="0"/>
              <a:t>17/09/2020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97C8339-09F9-4E6F-AD3E-5541C85D98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72044F0-DE76-42C2-8913-B7F4666F8E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8361D-2DA1-469D-9CE6-7BF6488A1B0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10667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E62C5056-0055-4D19-BF88-0E8C81DE81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637" y="394872"/>
            <a:ext cx="9984141" cy="564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8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96298B6D-607D-4AE2-8602-1BFD80A19E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3854" y="607352"/>
            <a:ext cx="10073746" cy="30728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60DF672-9F4D-4487-B58B-C273029C6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118" y="3894667"/>
            <a:ext cx="9964415" cy="240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72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3C127E42-9B07-4EF9-8C12-89B429101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8844" y="544360"/>
            <a:ext cx="9313333" cy="581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28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5EF82CC9-264F-4543-A74D-A3179761B7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914" y="661987"/>
            <a:ext cx="10434086" cy="14151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6BE06417-DCA0-47ED-A64F-F3988B62A0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7253" y="2077156"/>
            <a:ext cx="9242969" cy="435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1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4F73BD7D-1170-4549-9BE0-8AF566EE8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134" y="648735"/>
            <a:ext cx="9410999" cy="6572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4090B90-FFDF-4F4F-939C-2CC3B0F43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734" y="1616557"/>
            <a:ext cx="9182399" cy="296227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BF05169-78EA-4F11-A2FE-B7206623C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841" y="4987580"/>
            <a:ext cx="9140603" cy="133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233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0DAE35B4-CA2E-4C38-B5E9-3625DC39E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38" y="176626"/>
            <a:ext cx="9178473" cy="1495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18CF47D-DFEC-49BB-A6A0-47170BA20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449" y="1829421"/>
            <a:ext cx="5172075" cy="269557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D83FCBE-63FA-4C8E-AA37-CF8FAB5DEC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4524" y="1734999"/>
            <a:ext cx="4943475" cy="27899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1493E73-4A09-4FFD-8DD1-2228C32682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742" y="5034844"/>
            <a:ext cx="4733925" cy="141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3445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5763A30-0719-4E9C-9C50-897FE4102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988" y="241644"/>
            <a:ext cx="5324475" cy="12858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2DE2038-CD74-4408-8050-9AF285888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056" y="1987826"/>
            <a:ext cx="5991225" cy="452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2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15361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4667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0</Words>
  <Application>Microsoft Office PowerPoint</Application>
  <PresentationFormat>Custom</PresentationFormat>
  <Paragraphs>0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IK</dc:creator>
  <cp:lastModifiedBy>Windows User</cp:lastModifiedBy>
  <cp:revision>13</cp:revision>
  <dcterms:created xsi:type="dcterms:W3CDTF">2020-09-13T11:39:07Z</dcterms:created>
  <dcterms:modified xsi:type="dcterms:W3CDTF">2020-09-17T07:58:45Z</dcterms:modified>
</cp:coreProperties>
</file>