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57" r:id="rId4"/>
    <p:sldId id="258" r:id="rId5"/>
    <p:sldId id="259" r:id="rId6"/>
    <p:sldId id="269" r:id="rId7"/>
    <p:sldId id="260" r:id="rId8"/>
    <p:sldId id="261" r:id="rId9"/>
    <p:sldId id="262" r:id="rId10"/>
    <p:sldId id="264" r:id="rId11"/>
    <p:sldId id="265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053D33-E540-4305-8682-61296387F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04" y="553156"/>
            <a:ext cx="10278618" cy="554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3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07B3FCD-EE2C-439A-8C5B-E65AFEC9D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73" y="948267"/>
            <a:ext cx="10262838" cy="431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4D01FB6-0B9E-437F-A39B-8C9C2823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8" y="1401741"/>
            <a:ext cx="9132710" cy="2134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8B5D1D8-860D-4BF1-BC90-F7AB60802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306" y="3771718"/>
            <a:ext cx="9105294" cy="224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2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FE6C808-6E76-4540-ACA2-C9C1F5E84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720" y="280158"/>
            <a:ext cx="4701123" cy="29936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B6D9D8-9D94-41DC-A9DE-4C8219677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769" y="370470"/>
            <a:ext cx="4588051" cy="29033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F316B8A-DD8B-417C-8494-B277CE406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63" y="3565226"/>
            <a:ext cx="4612991" cy="2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38F00B0-4C65-4E17-BF77-6CD16010F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84" y="444154"/>
            <a:ext cx="10288005" cy="1304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C1098E0-986D-442C-95B3-300F700DD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84" y="2036839"/>
            <a:ext cx="5248275" cy="3324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D73095-D98D-4C04-AD64-9099A609E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4120" y="2036839"/>
            <a:ext cx="53435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952329B-38C3-4395-A593-58E8656C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78" y="595489"/>
            <a:ext cx="5248275" cy="27234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C3915D3-AF70-44B6-964F-F0C3A2DEA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963" y="595489"/>
            <a:ext cx="4987749" cy="27234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A88F8FB-0EF7-4EE4-98FB-DB16F8CAA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022" y="3609622"/>
            <a:ext cx="5068711" cy="272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1CF414D-D83B-4BC6-A79F-DC96A5EA5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844" y="1727200"/>
            <a:ext cx="10397067" cy="282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8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8DED2AC-243E-47E7-8DE0-65F35A28E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836" y="677333"/>
            <a:ext cx="977794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A4CE3DA-717B-4C9C-B5AE-C3CB666C7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48" y="914400"/>
            <a:ext cx="9553929" cy="485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EF82422-7FA7-4360-B6D4-3BAD01BD2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533" y="835379"/>
            <a:ext cx="8952089" cy="494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14</cp:revision>
  <dcterms:created xsi:type="dcterms:W3CDTF">2020-09-13T11:39:07Z</dcterms:created>
  <dcterms:modified xsi:type="dcterms:W3CDTF">2020-09-17T08:14:11Z</dcterms:modified>
</cp:coreProperties>
</file>