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70" r:id="rId4"/>
    <p:sldId id="271" r:id="rId5"/>
    <p:sldId id="273" r:id="rId6"/>
    <p:sldId id="262" r:id="rId7"/>
    <p:sldId id="275" r:id="rId8"/>
    <p:sldId id="278" r:id="rId9"/>
    <p:sldId id="264" r:id="rId10"/>
    <p:sldId id="265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126C309-8611-4083-9D69-103947766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17689"/>
            <a:ext cx="10408356" cy="563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26FB537-09AF-426A-A7D8-83640F319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089" y="1648178"/>
            <a:ext cx="9776178" cy="343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D027581-8A65-42D0-8D48-FC15F3FD6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97" y="564444"/>
            <a:ext cx="10884414" cy="24779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FFEF66-A323-4343-BAD2-45F23DBAE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97" y="3493993"/>
            <a:ext cx="10319970" cy="280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5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AFF006E-8721-4547-A396-DC3C5EBA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318" y="289466"/>
            <a:ext cx="10534459" cy="142644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C0D77D0-D736-481C-8140-0F5335DF34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07822"/>
            <a:ext cx="5181600" cy="421075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8F874BA0-30D5-4ED2-9F92-64EADFBF30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99200" y="1862083"/>
            <a:ext cx="4707467" cy="43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3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2125A16-9E31-419E-BC6C-5247C4AE1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690" y="632178"/>
            <a:ext cx="5012266" cy="37140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04C2CCD2-6964-4B72-81C4-1F67B376E8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3489" y="725423"/>
            <a:ext cx="5181600" cy="35304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F141E0-CEF1-4B4A-9C56-1D2F147BC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214" y="4788252"/>
            <a:ext cx="6707164" cy="126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6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93C5139-03EB-4DBB-AE91-3C6AF57E3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29" y="328198"/>
            <a:ext cx="10517004" cy="145732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B4D1BD99-18B7-4C88-81BF-ED4B183501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84127" y="1825625"/>
            <a:ext cx="5089746" cy="435133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14BF5AB7-CB55-41BB-A043-A4F61EAF4E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785523"/>
            <a:ext cx="5181600" cy="431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9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19B963C-D4D4-4C13-AADD-3AFB13569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09" y="285956"/>
            <a:ext cx="907903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E0DEE8A-C17C-4770-B713-4F78A08E6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757" y="1579081"/>
            <a:ext cx="8997244" cy="499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FBC0224-2887-4A6F-82A0-311ED5E1CF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606" y="812800"/>
            <a:ext cx="10694971" cy="483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6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16564"/>
          </a:xfrm>
        </p:spPr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3B48F9F-080C-467B-99E5-0AFAF9E2C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557" y="417689"/>
            <a:ext cx="10374488" cy="4143022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854D02F-0955-4B36-9640-29254AB93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9867" y="4746625"/>
            <a:ext cx="10284178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8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B3D7553-C02B-4572-9841-3746DA709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32" y="556445"/>
            <a:ext cx="9787467" cy="752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239C361-9D1A-4842-A524-5738DEBF2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33" y="1467556"/>
            <a:ext cx="9787467" cy="446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17</cp:revision>
  <dcterms:created xsi:type="dcterms:W3CDTF">2020-09-13T11:39:07Z</dcterms:created>
  <dcterms:modified xsi:type="dcterms:W3CDTF">2020-09-17T08:32:33Z</dcterms:modified>
</cp:coreProperties>
</file>