
<file path=[Content_Types].xml><?xml version="1.0" encoding="utf-8"?>
<Types xmlns="http://schemas.openxmlformats.org/package/2006/content-types">
  <Default Extension="png" ContentType="image/png"/>
  <Default Extension="mp3" ContentType="audio/unknown"/>
  <Default Extension="jpeg" ContentType="image/jpeg"/>
  <Default Extension="wmf" ContentType="image/x-wmf"/>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6.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7.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theme/theme8.xml" ContentType="application/vnd.openxmlformats-officedocument.theme+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tags/tag2.xml" ContentType="application/vnd.openxmlformats-officedocument.presentationml.tags+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tags/tag4.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7" r:id="rId1"/>
    <p:sldMasterId id="2147483722" r:id="rId2"/>
    <p:sldMasterId id="2147483771" r:id="rId3"/>
    <p:sldMasterId id="2147483807" r:id="rId4"/>
    <p:sldMasterId id="2147483878" r:id="rId5"/>
    <p:sldMasterId id="2147483893" r:id="rId6"/>
    <p:sldMasterId id="2147483908" r:id="rId7"/>
    <p:sldMasterId id="2147483923" r:id="rId8"/>
    <p:sldMasterId id="2147483942" r:id="rId9"/>
  </p:sldMasterIdLst>
  <p:notesMasterIdLst>
    <p:notesMasterId r:id="rId53"/>
  </p:notesMasterIdLst>
  <p:sldIdLst>
    <p:sldId id="446" r:id="rId10"/>
    <p:sldId id="428" r:id="rId11"/>
    <p:sldId id="420" r:id="rId12"/>
    <p:sldId id="421" r:id="rId13"/>
    <p:sldId id="422" r:id="rId14"/>
    <p:sldId id="423" r:id="rId15"/>
    <p:sldId id="474" r:id="rId16"/>
    <p:sldId id="475" r:id="rId17"/>
    <p:sldId id="411" r:id="rId18"/>
    <p:sldId id="470" r:id="rId19"/>
    <p:sldId id="469" r:id="rId20"/>
    <p:sldId id="400" r:id="rId21"/>
    <p:sldId id="415" r:id="rId22"/>
    <p:sldId id="312" r:id="rId23"/>
    <p:sldId id="471" r:id="rId24"/>
    <p:sldId id="472" r:id="rId25"/>
    <p:sldId id="384" r:id="rId26"/>
    <p:sldId id="473" r:id="rId27"/>
    <p:sldId id="439" r:id="rId28"/>
    <p:sldId id="442" r:id="rId29"/>
    <p:sldId id="313" r:id="rId30"/>
    <p:sldId id="393" r:id="rId31"/>
    <p:sldId id="451" r:id="rId32"/>
    <p:sldId id="392" r:id="rId33"/>
    <p:sldId id="452" r:id="rId34"/>
    <p:sldId id="405" r:id="rId35"/>
    <p:sldId id="389" r:id="rId36"/>
    <p:sldId id="413" r:id="rId37"/>
    <p:sldId id="444" r:id="rId38"/>
    <p:sldId id="447" r:id="rId39"/>
    <p:sldId id="445" r:id="rId40"/>
    <p:sldId id="440" r:id="rId41"/>
    <p:sldId id="443" r:id="rId42"/>
    <p:sldId id="463" r:id="rId43"/>
    <p:sldId id="464" r:id="rId44"/>
    <p:sldId id="465" r:id="rId45"/>
    <p:sldId id="466" r:id="rId46"/>
    <p:sldId id="467" r:id="rId47"/>
    <p:sldId id="468" r:id="rId48"/>
    <p:sldId id="462" r:id="rId49"/>
    <p:sldId id="453" r:id="rId50"/>
    <p:sldId id="432" r:id="rId51"/>
    <p:sldId id="449" r:id="rId52"/>
  </p:sldIdLst>
  <p:sldSz cx="9144000" cy="5143500" type="screen16x9"/>
  <p:notesSz cx="6858000" cy="9144000"/>
  <p:embeddedFontLst>
    <p:embeddedFont>
      <p:font typeface="宋体" pitchFamily="2" charset="-122"/>
      <p:regular r:id="rId54"/>
    </p:embeddedFont>
    <p:embeddedFont>
      <p:font typeface=".VnTime"/>
      <p:regular r:id="rId55"/>
      <p:bold r:id="rId56"/>
      <p:italic r:id="rId57"/>
      <p:boldItalic r:id="rId58"/>
    </p:embeddedFont>
    <p:embeddedFont>
      <p:font typeface="Tahoma" pitchFamily="34" charset="0"/>
      <p:regular r:id="rId59"/>
      <p:bold r:id="rId60"/>
    </p:embeddedFont>
    <p:embeddedFont>
      <p:font typeface=".VnHelvetInsH"/>
      <p:regular r:id="rId61"/>
    </p:embeddedFont>
    <p:embeddedFont>
      <p:font typeface="Verdana" pitchFamily="34" charset="0"/>
      <p:regular r:id="rId62"/>
      <p:bold r:id="rId63"/>
      <p:italic r:id="rId64"/>
      <p:boldItalic r:id="rId65"/>
    </p:embeddedFont>
    <p:embeddedFont>
      <p:font typeface="Open Sans" charset="0"/>
      <p:regular r:id="rId66"/>
      <p:bold r:id="rId67"/>
      <p:italic r:id="rId68"/>
      <p:boldItalic r:id="rId69"/>
    </p:embeddedFont>
    <p:embeddedFont>
      <p:font typeface="VNI-Times"/>
      <p:regular r:id="rId70"/>
      <p:bold r:id="rId71"/>
      <p:italic r:id="rId72"/>
      <p:boldItalic r:id="rId73"/>
    </p:embeddedFont>
    <p:embeddedFont>
      <p:font typeface=".VnVogue"/>
      <p:regular r:id="rId74"/>
    </p:embeddedFont>
    <p:embeddedFont>
      <p:font typeface="Impact" pitchFamily="34" charset="0"/>
      <p:regular r:id="rId75"/>
    </p:embeddedFont>
    <p:embeddedFont>
      <p:font typeface="Segoe Print" pitchFamily="2" charset="0"/>
      <p:regular r:id="rId76"/>
      <p:bold r:id="rId77"/>
    </p:embeddedFont>
    <p:embeddedFont>
      <p:font typeface="等线 Light" charset="-122"/>
      <p:regular r:id="rId78"/>
    </p:embeddedFont>
    <p:embeddedFont>
      <p:font typeface="Rochester" charset="0"/>
      <p:regular r:id="rId79"/>
    </p:embeddedFont>
    <p:embeddedFont>
      <p:font typeface="Calibri" pitchFamily="34" charset="0"/>
      <p:regular r:id="rId80"/>
      <p:bold r:id="rId81"/>
      <p:italic r:id="rId82"/>
      <p:boldItalic r:id="rId83"/>
    </p:embeddedFont>
    <p:embeddedFont>
      <p:font typeface=".VnTimeH"/>
      <p:regular r:id="rId84"/>
      <p:bold r:id="rId85"/>
      <p:italic r:id="rId86"/>
      <p:boldItalic r:id="rId8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237" userDrawn="1">
          <p15:clr>
            <a:srgbClr val="9AA0A6"/>
          </p15:clr>
        </p15:guide>
        <p15:guide id="2" pos="288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1E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3A194E48-0213-45A0-A4D0-6C0B52F4EC9D}">
  <a:tblStyle styleId="{3A194E48-0213-45A0-A4D0-6C0B52F4EC9D}"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580"/>
  </p:normalViewPr>
  <p:slideViewPr>
    <p:cSldViewPr snapToGrid="0">
      <p:cViewPr>
        <p:scale>
          <a:sx n="80" d="100"/>
          <a:sy n="80" d="100"/>
        </p:scale>
        <p:origin x="-1074" y="-174"/>
      </p:cViewPr>
      <p:guideLst>
        <p:guide orient="horz" pos="237"/>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font" Target="fonts/font2.fntdata"/><Relationship Id="rId63" Type="http://schemas.openxmlformats.org/officeDocument/2006/relationships/font" Target="fonts/font10.fntdata"/><Relationship Id="rId68" Type="http://schemas.openxmlformats.org/officeDocument/2006/relationships/font" Target="fonts/font15.fntdata"/><Relationship Id="rId76" Type="http://schemas.openxmlformats.org/officeDocument/2006/relationships/font" Target="fonts/font23.fntdata"/><Relationship Id="rId84" Type="http://schemas.openxmlformats.org/officeDocument/2006/relationships/font" Target="fonts/font31.fntdata"/><Relationship Id="rId89" Type="http://schemas.openxmlformats.org/officeDocument/2006/relationships/viewProps" Target="viewProps.xml"/><Relationship Id="rId7" Type="http://schemas.openxmlformats.org/officeDocument/2006/relationships/slideMaster" Target="slideMasters/slideMaster7.xml"/><Relationship Id="rId71"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font" Target="fonts/font21.fntdata"/><Relationship Id="rId79" Type="http://schemas.openxmlformats.org/officeDocument/2006/relationships/font" Target="fonts/font26.fntdata"/><Relationship Id="rId87" Type="http://schemas.openxmlformats.org/officeDocument/2006/relationships/font" Target="fonts/font34.fntdata"/><Relationship Id="rId5" Type="http://schemas.openxmlformats.org/officeDocument/2006/relationships/slideMaster" Target="slideMasters/slideMaster5.xml"/><Relationship Id="rId61" Type="http://schemas.openxmlformats.org/officeDocument/2006/relationships/font" Target="fonts/font8.fntdata"/><Relationship Id="rId82" Type="http://schemas.openxmlformats.org/officeDocument/2006/relationships/font" Target="fonts/font29.fntdata"/><Relationship Id="rId90" Type="http://schemas.openxmlformats.org/officeDocument/2006/relationships/theme" Target="theme/theme1.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font" Target="fonts/font24.fntdata"/><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font" Target="fonts/font19.fntdata"/><Relationship Id="rId80" Type="http://schemas.openxmlformats.org/officeDocument/2006/relationships/font" Target="fonts/font27.fntdata"/><Relationship Id="rId85" Type="http://schemas.openxmlformats.org/officeDocument/2006/relationships/font" Target="fonts/font32.fntdata"/><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font" Target="fonts/font30.fntdata"/><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font" Target="fonts/font4.fntdata"/><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font" Target="fonts/font28.fntdata"/><Relationship Id="rId86" Type="http://schemas.openxmlformats.org/officeDocument/2006/relationships/font" Target="fonts/font33.fntdata"/><Relationship Id="rId4" Type="http://schemas.openxmlformats.org/officeDocument/2006/relationships/slideMaster" Target="slideMasters/slideMaster4.xml"/><Relationship Id="rId9" Type="http://schemas.openxmlformats.org/officeDocument/2006/relationships/slideMaster" Target="slideMasters/slideMaster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1922311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幻灯片图像占位符 1">
            <a:extLst>
              <a:ext uri="{FF2B5EF4-FFF2-40B4-BE49-F238E27FC236}">
                <a16:creationId xmlns:a16="http://schemas.microsoft.com/office/drawing/2014/main" xmlns="" id="{ED5AB191-A725-62AC-C69B-F59BC83B7D5B}"/>
              </a:ext>
            </a:extLst>
          </p:cNvPr>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备注占位符 2">
            <a:extLst>
              <a:ext uri="{FF2B5EF4-FFF2-40B4-BE49-F238E27FC236}">
                <a16:creationId xmlns:a16="http://schemas.microsoft.com/office/drawing/2014/main" xmlns="" id="{F5E0171F-BBC2-CA38-56AA-67435F7FEC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zh-CN" altLang="en-US"/>
          </a:p>
        </p:txBody>
      </p:sp>
      <p:sp>
        <p:nvSpPr>
          <p:cNvPr id="8196" name="灯片编号占位符 3">
            <a:extLst>
              <a:ext uri="{FF2B5EF4-FFF2-40B4-BE49-F238E27FC236}">
                <a16:creationId xmlns:a16="http://schemas.microsoft.com/office/drawing/2014/main" xmlns="" id="{642A2E11-0678-69E1-4E78-AE89EF64284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FF"/>
                </a:solidFill>
                <a:latin typeface=".VnTime" panose="020B7200000000000000" pitchFamily="34" charset="0"/>
              </a:defRPr>
            </a:lvl1pPr>
            <a:lvl2pPr marL="742950" indent="-285750">
              <a:defRPr sz="2400">
                <a:solidFill>
                  <a:srgbClr val="0000FF"/>
                </a:solidFill>
                <a:latin typeface=".VnTime" panose="020B7200000000000000" pitchFamily="34" charset="0"/>
              </a:defRPr>
            </a:lvl2pPr>
            <a:lvl3pPr marL="1143000" indent="-228600">
              <a:defRPr sz="2400">
                <a:solidFill>
                  <a:srgbClr val="0000FF"/>
                </a:solidFill>
                <a:latin typeface=".VnTime" panose="020B7200000000000000" pitchFamily="34" charset="0"/>
              </a:defRPr>
            </a:lvl3pPr>
            <a:lvl4pPr marL="1600200" indent="-228600">
              <a:defRPr sz="2400">
                <a:solidFill>
                  <a:srgbClr val="0000FF"/>
                </a:solidFill>
                <a:latin typeface=".VnTime" panose="020B7200000000000000" pitchFamily="34" charset="0"/>
              </a:defRPr>
            </a:lvl4pPr>
            <a:lvl5pPr marL="2057400" indent="-228600">
              <a:defRPr sz="2400">
                <a:solidFill>
                  <a:srgbClr val="0000FF"/>
                </a:solidFill>
                <a:latin typeface=".VnTime" panose="020B7200000000000000" pitchFamily="34" charset="0"/>
              </a:defRPr>
            </a:lvl5pPr>
            <a:lvl6pPr marL="2514600" indent="-228600" eaLnBrk="0" fontAlgn="base" hangingPunct="0">
              <a:spcBef>
                <a:spcPct val="0"/>
              </a:spcBef>
              <a:spcAft>
                <a:spcPct val="0"/>
              </a:spcAft>
              <a:defRPr sz="2400">
                <a:solidFill>
                  <a:srgbClr val="0000FF"/>
                </a:solidFill>
                <a:latin typeface=".VnTime" panose="020B7200000000000000" pitchFamily="34" charset="0"/>
              </a:defRPr>
            </a:lvl6pPr>
            <a:lvl7pPr marL="2971800" indent="-228600" eaLnBrk="0" fontAlgn="base" hangingPunct="0">
              <a:spcBef>
                <a:spcPct val="0"/>
              </a:spcBef>
              <a:spcAft>
                <a:spcPct val="0"/>
              </a:spcAft>
              <a:defRPr sz="2400">
                <a:solidFill>
                  <a:srgbClr val="0000FF"/>
                </a:solidFill>
                <a:latin typeface=".VnTime" panose="020B7200000000000000" pitchFamily="34" charset="0"/>
              </a:defRPr>
            </a:lvl7pPr>
            <a:lvl8pPr marL="3429000" indent="-228600" eaLnBrk="0" fontAlgn="base" hangingPunct="0">
              <a:spcBef>
                <a:spcPct val="0"/>
              </a:spcBef>
              <a:spcAft>
                <a:spcPct val="0"/>
              </a:spcAft>
              <a:defRPr sz="2400">
                <a:solidFill>
                  <a:srgbClr val="0000FF"/>
                </a:solidFill>
                <a:latin typeface=".VnTime" panose="020B7200000000000000" pitchFamily="34" charset="0"/>
              </a:defRPr>
            </a:lvl8pPr>
            <a:lvl9pPr marL="3886200" indent="-228600" eaLnBrk="0" fontAlgn="base" hangingPunct="0">
              <a:spcBef>
                <a:spcPct val="0"/>
              </a:spcBef>
              <a:spcAft>
                <a:spcPct val="0"/>
              </a:spcAft>
              <a:defRPr sz="2400">
                <a:solidFill>
                  <a:srgbClr val="0000FF"/>
                </a:solidFill>
                <a:latin typeface=".VnTime" panose="020B7200000000000000"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C3A54B5-95C0-41F1-8088-6BA866068E8F}"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pitchFamily="34" charset="0"/>
                <a:ea typeface="宋体" panose="02010600030101010101" pitchFamily="2" charset="-122"/>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bwMode="auto">
          <a:noFill/>
          <a:ln>
            <a:solidFill>
              <a:srgbClr val="000000"/>
            </a:solidFill>
            <a:miter lim="800000"/>
            <a:headEnd/>
            <a:tailEnd/>
          </a:ln>
        </p:spPr>
      </p:sp>
      <p:sp>
        <p:nvSpPr>
          <p:cNvPr id="10243"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smtClean="0"/>
          </a:p>
        </p:txBody>
      </p:sp>
      <p:sp>
        <p:nvSpPr>
          <p:cNvPr id="10244" name="Slide Number Placeholder 3"/>
          <p:cNvSpPr txBox="1">
            <a:spLocks noGrp="1"/>
          </p:cNvSpPr>
          <p:nvPr/>
        </p:nvSpPr>
        <p:spPr bwMode="auto">
          <a:xfrm>
            <a:off x="3884613" y="8685213"/>
            <a:ext cx="2971800" cy="457200"/>
          </a:xfrm>
          <a:prstGeom prst="rect">
            <a:avLst/>
          </a:prstGeom>
          <a:noFill/>
          <a:ln w="9525">
            <a:noFill/>
            <a:miter lim="800000"/>
            <a:headEnd/>
            <a:tailEnd/>
          </a:ln>
        </p:spPr>
        <p:txBody>
          <a:bodyPr anchor="b"/>
          <a:lstStyle/>
          <a:p>
            <a:pPr algn="r"/>
            <a:fld id="{9E81FD38-9B7F-4B11-B02C-97A252FB9A1E}" type="slidenum">
              <a:rPr lang="en-US" sz="1200"/>
              <a:pPr algn="r"/>
              <a:t>34</a:t>
            </a:fld>
            <a:endParaRPr lang="en-US" sz="120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xfrm>
            <a:off x="3884613" y="8685213"/>
            <a:ext cx="2971800" cy="457200"/>
          </a:xfrm>
          <a:prstGeom prst="rect">
            <a:avLst/>
          </a:prstGeom>
          <a:noFill/>
          <a:ln>
            <a:miter lim="800000"/>
            <a:headEnd/>
            <a:tailEnd/>
          </a:ln>
        </p:spPr>
        <p:txBody>
          <a:bodyPr/>
          <a:lstStyle/>
          <a:p>
            <a:fld id="{4E4D3318-F62C-4440-A541-F322FE0607DF}" type="slidenum">
              <a:rPr lang="en-US" altLang="en-US" smtClean="0"/>
              <a:pPr/>
              <a:t>35</a:t>
            </a:fld>
            <a:endParaRPr lang="en-US" altLang="en-US" smtClean="0"/>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altLang="en-US" smtClean="0"/>
              <a:t>4</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bwMode="auto">
          <a:xfrm>
            <a:off x="3884613" y="8685213"/>
            <a:ext cx="2971800" cy="457200"/>
          </a:xfrm>
          <a:prstGeom prst="rect">
            <a:avLst/>
          </a:prstGeom>
          <a:noFill/>
          <a:ln>
            <a:miter lim="800000"/>
            <a:headEnd/>
            <a:tailEnd/>
          </a:ln>
        </p:spPr>
        <p:txBody>
          <a:bodyPr/>
          <a:lstStyle/>
          <a:p>
            <a:fld id="{4E4D3318-F62C-4440-A541-F322FE0607DF}" type="slidenum">
              <a:rPr lang="en-US" altLang="en-US" smtClean="0"/>
              <a:pPr/>
              <a:t>37</a:t>
            </a:fld>
            <a:endParaRPr lang="en-US" altLang="en-US" smtClean="0"/>
          </a:p>
        </p:txBody>
      </p:sp>
      <p:sp>
        <p:nvSpPr>
          <p:cNvPr id="4301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3012"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altLang="en-US" smtClean="0"/>
              <a:t>4</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bwMode="auto">
          <a:xfrm>
            <a:off x="3884613" y="8685213"/>
            <a:ext cx="2971800" cy="457200"/>
          </a:xfrm>
          <a:prstGeom prst="rect">
            <a:avLst/>
          </a:prstGeom>
          <a:noFill/>
          <a:ln>
            <a:miter lim="800000"/>
            <a:headEnd/>
            <a:tailEnd/>
          </a:ln>
        </p:spPr>
        <p:txBody>
          <a:bodyPr/>
          <a:lstStyle/>
          <a:p>
            <a:fld id="{3035605F-B6D3-4F6C-84FE-67516DDAEDFE}" type="slidenum">
              <a:rPr lang="en-US" altLang="en-US" smtClean="0"/>
              <a:pPr/>
              <a:t>38</a:t>
            </a:fld>
            <a:endParaRPr lang="en-US" altLang="en-US" smtClean="0"/>
          </a:p>
        </p:txBody>
      </p:sp>
      <p:sp>
        <p:nvSpPr>
          <p:cNvPr id="4403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44036"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r>
              <a:rPr lang="en-US" altLang="en-US" smtClean="0"/>
              <a:t>4</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Tr</a:t>
            </a:r>
            <a:r>
              <a:rPr lang="vi-VN" sz="1200" b="1" kern="1200" dirty="0">
                <a:solidFill>
                  <a:schemeClr val="tx1"/>
                </a:solidFill>
                <a:effectLst/>
                <a:latin typeface="+mn-lt"/>
                <a:ea typeface="+mn-ea"/>
                <a:cs typeface="+mn-cs"/>
              </a:rPr>
              <a:t>ư</a:t>
            </a:r>
            <a:r>
              <a:rPr lang="en-US" sz="1200" b="1" kern="1200" dirty="0" err="1">
                <a:solidFill>
                  <a:schemeClr val="tx1"/>
                </a:solidFill>
                <a:effectLst/>
                <a:latin typeface="+mn-lt"/>
                <a:ea typeface="+mn-ea"/>
                <a:cs typeface="+mn-cs"/>
              </a:rPr>
              <a:t>ớc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khi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bắt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đầu</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bài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học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mới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Chúng</a:t>
            </a:r>
            <a:r>
              <a:rPr lang="en-US" sz="1200" b="1" kern="1200" dirty="0">
                <a:solidFill>
                  <a:schemeClr val="tx1"/>
                </a:solidFill>
                <a:effectLst/>
                <a:latin typeface="+mn-lt"/>
                <a:ea typeface="+mn-ea"/>
                <a:cs typeface="+mn-cs"/>
              </a:rPr>
              <a:t> ta </a:t>
            </a:r>
            <a:r>
              <a:rPr lang="en-US" sz="1200" b="1" kern="1200" dirty="0" err="1">
                <a:solidFill>
                  <a:schemeClr val="tx1"/>
                </a:solidFill>
                <a:effectLst/>
                <a:latin typeface="+mn-lt"/>
                <a:ea typeface="+mn-ea"/>
                <a:cs typeface="+mn-cs"/>
              </a:rPr>
              <a:t>cùng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ôn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lại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kiến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thức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tiết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học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trước</a:t>
            </a:r>
            <a:r>
              <a:rPr lang="en-US" sz="1200" b="1" kern="1200" dirty="0">
                <a:solidFill>
                  <a:schemeClr val="tx1"/>
                </a:solidFill>
                <a:effectLst/>
                <a:latin typeface="+mn-lt"/>
                <a:ea typeface="+mn-ea"/>
                <a:cs typeface="+mn-cs"/>
              </a:rPr>
              <a:t> qua </a:t>
            </a:r>
            <a:r>
              <a:rPr lang="en-US" sz="1200" b="1" kern="1200" dirty="0" err="1">
                <a:solidFill>
                  <a:schemeClr val="tx1"/>
                </a:solidFill>
                <a:effectLst/>
                <a:latin typeface="+mn-lt"/>
                <a:ea typeface="+mn-ea"/>
                <a:cs typeface="+mn-cs"/>
              </a:rPr>
              <a:t>trò</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chơi</a:t>
            </a:r>
            <a:r>
              <a:rPr lang="en-US" sz="1200" b="1" kern="1200" dirty="0">
                <a:solidFill>
                  <a:schemeClr val="tx1"/>
                </a:solidFill>
                <a:effectLst/>
                <a:latin typeface="+mn-lt"/>
                <a:ea typeface="+mn-ea"/>
                <a:cs typeface="+mn-cs"/>
              </a:rPr>
              <a:t> Rung </a:t>
            </a:r>
            <a:r>
              <a:rPr lang="en-US" sz="1200" b="1" kern="1200" dirty="0" err="1">
                <a:solidFill>
                  <a:schemeClr val="tx1"/>
                </a:solidFill>
                <a:effectLst/>
                <a:latin typeface="+mn-lt"/>
                <a:ea typeface="+mn-ea"/>
                <a:cs typeface="+mn-cs"/>
              </a:rPr>
              <a:t>chuông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vàng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nhé</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C8DC57A8-AE18-4654-B6AF-04B3577165BE}" type="slidenum">
              <a:rPr lang="en-US" smtClean="0">
                <a:solidFill>
                  <a:prstClr val="black"/>
                </a:solidFill>
                <a:latin typeface="Calibri"/>
              </a:rPr>
              <a:pPr/>
              <a:t>3</a:t>
            </a:fld>
            <a:endParaRPr lang="en-US">
              <a:solidFill>
                <a:prstClr val="black"/>
              </a:solidFill>
              <a:latin typeface="Calibri"/>
            </a:endParaRPr>
          </a:p>
        </p:txBody>
      </p:sp>
    </p:spTree>
    <p:extLst>
      <p:ext uri="{BB962C8B-B14F-4D97-AF65-F5344CB8AC3E}">
        <p14:creationId xmlns:p14="http://schemas.microsoft.com/office/powerpoint/2010/main" val="3739753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 </a:t>
            </a:r>
            <a:r>
              <a:rPr lang="en-US" sz="1200" b="1" kern="1200" dirty="0" err="1">
                <a:solidFill>
                  <a:schemeClr val="tx1"/>
                </a:solidFill>
                <a:effectLst/>
                <a:latin typeface="+mn-lt"/>
                <a:ea typeface="+mn-ea"/>
                <a:cs typeface="+mn-cs"/>
              </a:rPr>
              <a:t>giây</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bắt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đầu</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Chúc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mừng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các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bạn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đã</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có</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câu</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trả</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lời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đúng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Đáp</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án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là</a:t>
            </a:r>
            <a:r>
              <a:rPr lang="en-US" sz="1200" b="1" kern="1200" dirty="0">
                <a:solidFill>
                  <a:schemeClr val="tx1"/>
                </a:solidFill>
                <a:effectLst/>
                <a:latin typeface="+mn-lt"/>
                <a:ea typeface="+mn-ea"/>
                <a:cs typeface="+mn-cs"/>
              </a:rPr>
              <a:t>  C</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C8DC57A8-AE18-4654-B6AF-04B3577165BE}" type="slidenum">
              <a:rPr lang="en-US" smtClean="0">
                <a:solidFill>
                  <a:prstClr val="black"/>
                </a:solidFill>
                <a:latin typeface="Calibri"/>
              </a:rPr>
              <a:pPr/>
              <a:t>4</a:t>
            </a:fld>
            <a:endParaRPr lang="en-US">
              <a:solidFill>
                <a:prstClr val="black"/>
              </a:solidFill>
              <a:latin typeface="Calibri"/>
            </a:endParaRPr>
          </a:p>
        </p:txBody>
      </p:sp>
    </p:spTree>
    <p:extLst>
      <p:ext uri="{BB962C8B-B14F-4D97-AF65-F5344CB8AC3E}">
        <p14:creationId xmlns:p14="http://schemas.microsoft.com/office/powerpoint/2010/main" val="2268323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 </a:t>
            </a:r>
            <a:r>
              <a:rPr lang="en-US" sz="1200" b="1" kern="1200" dirty="0" err="1">
                <a:solidFill>
                  <a:schemeClr val="tx1"/>
                </a:solidFill>
                <a:effectLst/>
                <a:latin typeface="+mn-lt"/>
                <a:ea typeface="+mn-ea"/>
                <a:cs typeface="+mn-cs"/>
              </a:rPr>
              <a:t>giây</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bắt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đầu</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Chúc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mừng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các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bạn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đã</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có</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câu</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trả</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lời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đúng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Đáp</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án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là</a:t>
            </a:r>
            <a:r>
              <a:rPr lang="en-US" sz="1200" b="1" kern="1200" dirty="0">
                <a:solidFill>
                  <a:schemeClr val="tx1"/>
                </a:solidFill>
                <a:effectLst/>
                <a:latin typeface="+mn-lt"/>
                <a:ea typeface="+mn-ea"/>
                <a:cs typeface="+mn-cs"/>
              </a:rPr>
              <a:t>  B</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Cô</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nhận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thấy</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các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em</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nhớ</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bài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rất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tốt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Cô</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có</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lời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khen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các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em</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C8DC57A8-AE18-4654-B6AF-04B3577165BE}" type="slidenum">
              <a:rPr lang="en-US" smtClean="0">
                <a:solidFill>
                  <a:prstClr val="black"/>
                </a:solidFill>
                <a:latin typeface="Calibri"/>
              </a:rPr>
              <a:pPr/>
              <a:t>5</a:t>
            </a:fld>
            <a:endParaRPr lang="en-US">
              <a:solidFill>
                <a:prstClr val="black"/>
              </a:solidFill>
              <a:latin typeface="Calibri"/>
            </a:endParaRPr>
          </a:p>
        </p:txBody>
      </p:sp>
    </p:spTree>
    <p:extLst>
      <p:ext uri="{BB962C8B-B14F-4D97-AF65-F5344CB8AC3E}">
        <p14:creationId xmlns:p14="http://schemas.microsoft.com/office/powerpoint/2010/main" val="10763890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5 </a:t>
            </a:r>
            <a:r>
              <a:rPr lang="en-US" sz="1200" b="1" kern="1200" dirty="0" err="1">
                <a:solidFill>
                  <a:schemeClr val="tx1"/>
                </a:solidFill>
                <a:effectLst/>
                <a:latin typeface="+mn-lt"/>
                <a:ea typeface="+mn-ea"/>
                <a:cs typeface="+mn-cs"/>
              </a:rPr>
              <a:t>giây</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bắt</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đầu</a:t>
            </a:r>
            <a:r>
              <a:rPr lang="en-US" sz="1200" b="1"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r>
              <a:rPr lang="en-US" sz="1200" b="1" kern="1200" dirty="0" err="1">
                <a:solidFill>
                  <a:schemeClr val="tx1"/>
                </a:solidFill>
                <a:effectLst/>
                <a:latin typeface="+mn-lt"/>
                <a:ea typeface="+mn-ea"/>
                <a:cs typeface="+mn-cs"/>
              </a:rPr>
              <a:t>Chúc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mừng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các</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bạn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đã</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có</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câu</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trả</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lời</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đúng</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Đáp</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án</a:t>
            </a:r>
            <a:r>
              <a:rPr lang="en-US" sz="1200" b="1" kern="1200" dirty="0">
                <a:solidFill>
                  <a:schemeClr val="tx1"/>
                </a:solidFill>
                <a:effectLst/>
                <a:latin typeface="+mn-lt"/>
                <a:ea typeface="+mn-ea"/>
                <a:cs typeface="+mn-cs"/>
              </a:rPr>
              <a:t> </a:t>
            </a:r>
            <a:r>
              <a:rPr lang="en-US" sz="1200" b="1" kern="1200" dirty="0" err="1">
                <a:solidFill>
                  <a:schemeClr val="tx1"/>
                </a:solidFill>
                <a:effectLst/>
                <a:latin typeface="+mn-lt"/>
                <a:ea typeface="+mn-ea"/>
                <a:cs typeface="+mn-cs"/>
              </a:rPr>
              <a:t>là</a:t>
            </a:r>
            <a:r>
              <a:rPr lang="en-US" sz="1200" b="1" kern="1200" dirty="0">
                <a:solidFill>
                  <a:schemeClr val="tx1"/>
                </a:solidFill>
                <a:effectLst/>
                <a:latin typeface="+mn-lt"/>
                <a:ea typeface="+mn-ea"/>
                <a:cs typeface="+mn-cs"/>
              </a:rPr>
              <a:t>  C</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a:xfrm>
            <a:off x="3884613" y="8685213"/>
            <a:ext cx="2971800" cy="457200"/>
          </a:xfrm>
          <a:prstGeom prst="rect">
            <a:avLst/>
          </a:prstGeom>
        </p:spPr>
        <p:txBody>
          <a:bodyPr/>
          <a:lstStyle/>
          <a:p>
            <a:fld id="{C8DC57A8-AE18-4654-B6AF-04B3577165BE}" type="slidenum">
              <a:rPr lang="en-US" smtClean="0">
                <a:solidFill>
                  <a:prstClr val="black"/>
                </a:solidFill>
                <a:latin typeface="Calibri"/>
              </a:rPr>
              <a:pPr/>
              <a:t>6</a:t>
            </a:fld>
            <a:endParaRPr lang="en-US">
              <a:solidFill>
                <a:prstClr val="black"/>
              </a:solidFill>
              <a:latin typeface="Calibri"/>
            </a:endParaRPr>
          </a:p>
        </p:txBody>
      </p:sp>
    </p:spTree>
    <p:extLst>
      <p:ext uri="{BB962C8B-B14F-4D97-AF65-F5344CB8AC3E}">
        <p14:creationId xmlns:p14="http://schemas.microsoft.com/office/powerpoint/2010/main" val="22683233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b5cfccbfe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7" name="Google Shape;367;gb5cfccbfe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8fb8d6ea64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8fb8d6ea64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3"/>
        <p:cNvGrpSpPr/>
        <p:nvPr/>
      </p:nvGrpSpPr>
      <p:grpSpPr>
        <a:xfrm>
          <a:off x="0" y="0"/>
          <a:ext cx="0" cy="0"/>
          <a:chOff x="0" y="0"/>
          <a:chExt cx="0" cy="0"/>
        </a:xfrm>
      </p:grpSpPr>
      <p:sp>
        <p:nvSpPr>
          <p:cNvPr id="1384" name="Google Shape;1384;ge695bdf7eb_1_12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5" name="Google Shape;1385;ge695bdf7eb_1_12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79672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8fb8d6ea64_0_6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8fb8d6ea64_0_6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3" Type="http://schemas.openxmlformats.org/officeDocument/2006/relationships/image" Target="../media/image15.png"/><Relationship Id="rId7" Type="http://schemas.openxmlformats.org/officeDocument/2006/relationships/image" Target="../media/image19.png"/><Relationship Id="rId12" Type="http://schemas.openxmlformats.org/officeDocument/2006/relationships/image" Target="../media/image24.png"/><Relationship Id="rId2" Type="http://schemas.openxmlformats.org/officeDocument/2006/relationships/image" Target="../media/image14.png"/><Relationship Id="rId1" Type="http://schemas.openxmlformats.org/officeDocument/2006/relationships/slideMaster" Target="../slideMasters/slideMaster9.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Master" Target="../slideMasters/slideMaster9.xml"/><Relationship Id="rId4" Type="http://schemas.openxmlformats.org/officeDocument/2006/relationships/image" Target="../media/image29.png"/></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image" Target="../media/image30.png"/><Relationship Id="rId1" Type="http://schemas.openxmlformats.org/officeDocument/2006/relationships/slideMaster" Target="../slideMasters/slideMaster9.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4.xml"/><Relationship Id="rId5" Type="http://schemas.openxmlformats.org/officeDocument/2006/relationships/image" Target="../media/image9.png"/><Relationship Id="rId4" Type="http://schemas.microsoft.com/office/2007/relationships/hdphoto" Target="../media/hdphoto1.wdp"/></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1.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8"/>
        <p:cNvGrpSpPr/>
        <p:nvPr/>
      </p:nvGrpSpPr>
      <p:grpSpPr>
        <a:xfrm>
          <a:off x="0" y="0"/>
          <a:ext cx="0" cy="0"/>
          <a:chOff x="0" y="0"/>
          <a:chExt cx="0" cy="0"/>
        </a:xfrm>
      </p:grpSpPr>
      <p:sp>
        <p:nvSpPr>
          <p:cNvPr id="19" name="Google Shape;19;p3"/>
          <p:cNvSpPr txBox="1">
            <a:spLocks noGrp="1"/>
          </p:cNvSpPr>
          <p:nvPr>
            <p:ph type="title" hasCustomPrompt="1"/>
          </p:nvPr>
        </p:nvSpPr>
        <p:spPr>
          <a:xfrm>
            <a:off x="1753000" y="1573500"/>
            <a:ext cx="2012400" cy="19965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SzPts val="4800"/>
              <a:buNone/>
              <a:defRPr sz="15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20" name="Google Shape;20;p3"/>
          <p:cNvSpPr txBox="1">
            <a:spLocks noGrp="1"/>
          </p:cNvSpPr>
          <p:nvPr>
            <p:ph type="subTitle" idx="1"/>
          </p:nvPr>
        </p:nvSpPr>
        <p:spPr>
          <a:xfrm>
            <a:off x="5355950" y="3035238"/>
            <a:ext cx="2733900" cy="667500"/>
          </a:xfrm>
          <a:prstGeom prst="rect">
            <a:avLst/>
          </a:prstGeom>
        </p:spPr>
        <p:txBody>
          <a:bodyPr spcFirstLastPara="1" wrap="square" lIns="91329" tIns="91329" rIns="91329" bIns="91329" anchor="t" anchorCtr="0">
            <a:noAutofit/>
          </a:bodyPr>
          <a:lstStyle>
            <a:lvl1pPr lvl="0" rtl="0">
              <a:spcBef>
                <a:spcPts val="0"/>
              </a:spcBef>
              <a:spcAft>
                <a:spcPts val="0"/>
              </a:spcAft>
              <a:buNone/>
              <a:defRPr sz="1600">
                <a:solidFill>
                  <a:schemeClr val="accent3"/>
                </a:solidFill>
              </a:defRPr>
            </a:lvl1pPr>
            <a:lvl2pPr lvl="1" rtl="0">
              <a:spcBef>
                <a:spcPts val="0"/>
              </a:spcBef>
              <a:spcAft>
                <a:spcPts val="0"/>
              </a:spcAft>
              <a:buNone/>
              <a:defRPr sz="1600" b="1">
                <a:solidFill>
                  <a:schemeClr val="accent3"/>
                </a:solidFill>
              </a:defRPr>
            </a:lvl2pPr>
            <a:lvl3pPr lvl="2" rtl="0">
              <a:spcBef>
                <a:spcPts val="0"/>
              </a:spcBef>
              <a:spcAft>
                <a:spcPts val="0"/>
              </a:spcAft>
              <a:buNone/>
              <a:defRPr sz="1600" b="1">
                <a:solidFill>
                  <a:schemeClr val="accent3"/>
                </a:solidFill>
              </a:defRPr>
            </a:lvl3pPr>
            <a:lvl4pPr lvl="3" rtl="0">
              <a:spcBef>
                <a:spcPts val="0"/>
              </a:spcBef>
              <a:spcAft>
                <a:spcPts val="0"/>
              </a:spcAft>
              <a:buNone/>
              <a:defRPr sz="1600" b="1">
                <a:solidFill>
                  <a:schemeClr val="accent3"/>
                </a:solidFill>
              </a:defRPr>
            </a:lvl4pPr>
            <a:lvl5pPr lvl="4" rtl="0">
              <a:spcBef>
                <a:spcPts val="0"/>
              </a:spcBef>
              <a:spcAft>
                <a:spcPts val="0"/>
              </a:spcAft>
              <a:buNone/>
              <a:defRPr sz="1600" b="1">
                <a:solidFill>
                  <a:schemeClr val="accent3"/>
                </a:solidFill>
              </a:defRPr>
            </a:lvl5pPr>
            <a:lvl6pPr lvl="5" rtl="0">
              <a:spcBef>
                <a:spcPts val="0"/>
              </a:spcBef>
              <a:spcAft>
                <a:spcPts val="0"/>
              </a:spcAft>
              <a:buNone/>
              <a:defRPr sz="1600" b="1">
                <a:solidFill>
                  <a:schemeClr val="accent3"/>
                </a:solidFill>
              </a:defRPr>
            </a:lvl6pPr>
            <a:lvl7pPr lvl="6" rtl="0">
              <a:spcBef>
                <a:spcPts val="0"/>
              </a:spcBef>
              <a:spcAft>
                <a:spcPts val="0"/>
              </a:spcAft>
              <a:buNone/>
              <a:defRPr sz="1600" b="1">
                <a:solidFill>
                  <a:schemeClr val="accent3"/>
                </a:solidFill>
              </a:defRPr>
            </a:lvl7pPr>
            <a:lvl8pPr lvl="7" rtl="0">
              <a:spcBef>
                <a:spcPts val="0"/>
              </a:spcBef>
              <a:spcAft>
                <a:spcPts val="0"/>
              </a:spcAft>
              <a:buNone/>
              <a:defRPr sz="1600" b="1">
                <a:solidFill>
                  <a:schemeClr val="accent3"/>
                </a:solidFill>
              </a:defRPr>
            </a:lvl8pPr>
            <a:lvl9pPr lvl="8" rtl="0">
              <a:spcBef>
                <a:spcPts val="0"/>
              </a:spcBef>
              <a:spcAft>
                <a:spcPts val="0"/>
              </a:spcAft>
              <a:buNone/>
              <a:defRPr sz="1600" b="1">
                <a:solidFill>
                  <a:schemeClr val="accent3"/>
                </a:solidFill>
              </a:defRPr>
            </a:lvl9pPr>
          </a:lstStyle>
          <a:p>
            <a:endParaRPr/>
          </a:p>
        </p:txBody>
      </p:sp>
      <p:sp>
        <p:nvSpPr>
          <p:cNvPr id="21" name="Google Shape;21;p3"/>
          <p:cNvSpPr txBox="1">
            <a:spLocks noGrp="1"/>
          </p:cNvSpPr>
          <p:nvPr>
            <p:ph type="title" idx="2"/>
          </p:nvPr>
        </p:nvSpPr>
        <p:spPr>
          <a:xfrm>
            <a:off x="5355950" y="1440738"/>
            <a:ext cx="2733900" cy="1417200"/>
          </a:xfrm>
          <a:prstGeom prst="rect">
            <a:avLst/>
          </a:prstGeom>
        </p:spPr>
        <p:txBody>
          <a:bodyPr spcFirstLastPara="1" wrap="square" lIns="91329" tIns="91329" rIns="91329" bIns="91329" anchor="ctr" anchorCtr="0">
            <a:noAutofit/>
          </a:bodyPr>
          <a:lstStyle>
            <a:lvl1pPr lvl="0" algn="l" rtl="0">
              <a:spcBef>
                <a:spcPts val="0"/>
              </a:spcBef>
              <a:spcAft>
                <a:spcPts val="0"/>
              </a:spcAft>
              <a:buSzPts val="3600"/>
              <a:buNone/>
              <a:defRPr sz="5200" i="1"/>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22" name="Google Shape;22;p3"/>
          <p:cNvPicPr preferRelativeResize="0"/>
          <p:nvPr/>
        </p:nvPicPr>
        <p:blipFill>
          <a:blip r:embed="rId2">
            <a:alphaModFix/>
          </a:blip>
          <a:stretch>
            <a:fillRect/>
          </a:stretch>
        </p:blipFill>
        <p:spPr>
          <a:xfrm rot="-9265486" flipH="1">
            <a:off x="7143704" y="-923801"/>
            <a:ext cx="2890299" cy="242879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7CD6C57-2B54-4B40-8D12-639DB712CEDE}"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43F875C-2FED-405D-A32B-46C27231A48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25524580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3368CE97-9012-B4F9-CFE6-396F0D0DB6EE}"/>
              </a:ext>
            </a:extLst>
          </p:cNvPr>
          <p:cNvSpPr>
            <a:spLocks noGrp="1"/>
          </p:cNvSpPr>
          <p:nvPr>
            <p:ph type="dt" sz="half" idx="10"/>
          </p:nvPr>
        </p:nvSpPr>
        <p:spPr/>
        <p:txBody>
          <a:bodyPr/>
          <a:lstStyle>
            <a:lvl1pPr>
              <a:defRPr/>
            </a:lvl1pPr>
          </a:lstStyle>
          <a:p>
            <a:pPr>
              <a:defRPr/>
            </a:pPr>
            <a:fld id="{7DA44B71-A31B-4438-B37A-4EBF0D24CC9D}" type="datetimeFigureOut">
              <a:rPr lang="en-US"/>
              <a:pPr>
                <a:defRPr/>
              </a:pPr>
              <a:t>11/29/2022</a:t>
            </a:fld>
            <a:endParaRPr lang="en-US"/>
          </a:p>
        </p:txBody>
      </p:sp>
      <p:sp>
        <p:nvSpPr>
          <p:cNvPr id="5" name="Footer Placeholder 4">
            <a:extLst>
              <a:ext uri="{FF2B5EF4-FFF2-40B4-BE49-F238E27FC236}">
                <a16:creationId xmlns:a16="http://schemas.microsoft.com/office/drawing/2014/main" xmlns="" id="{0E700118-BF17-D08D-8CDE-4A219C797746}"/>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05FCE26C-72CF-86E5-1389-313583B1DB8F}"/>
              </a:ext>
            </a:extLst>
          </p:cNvPr>
          <p:cNvSpPr>
            <a:spLocks noGrp="1"/>
          </p:cNvSpPr>
          <p:nvPr>
            <p:ph type="sldNum" sz="quarter" idx="12"/>
          </p:nvPr>
        </p:nvSpPr>
        <p:spPr/>
        <p:txBody>
          <a:bodyPr/>
          <a:lstStyle>
            <a:lvl1pPr>
              <a:defRPr/>
            </a:lvl1pPr>
          </a:lstStyle>
          <a:p>
            <a:pPr>
              <a:defRPr/>
            </a:pPr>
            <a:fld id="{737A873F-E959-466F-A740-84F735916204}" type="slidenum">
              <a:rPr lang="en-US" altLang="en-US"/>
              <a:pPr>
                <a:defRPr/>
              </a:pPr>
              <a:t>‹#›</a:t>
            </a:fld>
            <a:endParaRPr lang="en-US" altLang="en-US"/>
          </a:p>
        </p:txBody>
      </p:sp>
    </p:spTree>
    <p:extLst>
      <p:ext uri="{BB962C8B-B14F-4D97-AF65-F5344CB8AC3E}">
        <p14:creationId xmlns:p14="http://schemas.microsoft.com/office/powerpoint/2010/main" val="111500258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F138AEAC-21E4-6C1A-C865-974597428E83}"/>
              </a:ext>
            </a:extLst>
          </p:cNvPr>
          <p:cNvSpPr>
            <a:spLocks noGrp="1"/>
          </p:cNvSpPr>
          <p:nvPr>
            <p:ph type="dt" sz="half" idx="10"/>
          </p:nvPr>
        </p:nvSpPr>
        <p:spPr/>
        <p:txBody>
          <a:bodyPr/>
          <a:lstStyle>
            <a:lvl1pPr>
              <a:defRPr/>
            </a:lvl1pPr>
          </a:lstStyle>
          <a:p>
            <a:pPr>
              <a:defRPr/>
            </a:pPr>
            <a:fld id="{35110B30-E472-43EF-AE56-70B033E928A6}" type="datetimeFigureOut">
              <a:rPr lang="en-US"/>
              <a:pPr>
                <a:defRPr/>
              </a:pPr>
              <a:t>11/29/2022</a:t>
            </a:fld>
            <a:endParaRPr lang="en-US"/>
          </a:p>
        </p:txBody>
      </p:sp>
      <p:sp>
        <p:nvSpPr>
          <p:cNvPr id="6" name="Footer Placeholder 4">
            <a:extLst>
              <a:ext uri="{FF2B5EF4-FFF2-40B4-BE49-F238E27FC236}">
                <a16:creationId xmlns:a16="http://schemas.microsoft.com/office/drawing/2014/main" xmlns="" id="{1E3806A9-0EF1-C348-ECAD-28BE9861FEF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50783FC0-C3CF-DBE3-7E37-2D46DEA53C6E}"/>
              </a:ext>
            </a:extLst>
          </p:cNvPr>
          <p:cNvSpPr>
            <a:spLocks noGrp="1"/>
          </p:cNvSpPr>
          <p:nvPr>
            <p:ph type="sldNum" sz="quarter" idx="12"/>
          </p:nvPr>
        </p:nvSpPr>
        <p:spPr/>
        <p:txBody>
          <a:bodyPr/>
          <a:lstStyle>
            <a:lvl1pPr>
              <a:defRPr/>
            </a:lvl1pPr>
          </a:lstStyle>
          <a:p>
            <a:pPr>
              <a:defRPr/>
            </a:pPr>
            <a:fld id="{5A34F3E1-0881-4E8A-A8B1-B53FBA7917AB}" type="slidenum">
              <a:rPr lang="en-US" altLang="en-US"/>
              <a:pPr>
                <a:defRPr/>
              </a:pPr>
              <a:t>‹#›</a:t>
            </a:fld>
            <a:endParaRPr lang="en-US" altLang="en-US"/>
          </a:p>
        </p:txBody>
      </p:sp>
    </p:spTree>
    <p:extLst>
      <p:ext uri="{BB962C8B-B14F-4D97-AF65-F5344CB8AC3E}">
        <p14:creationId xmlns:p14="http://schemas.microsoft.com/office/powerpoint/2010/main" val="121151281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EBEB7AEA-CFB4-5475-2D57-44EF6C51EF01}"/>
              </a:ext>
            </a:extLst>
          </p:cNvPr>
          <p:cNvSpPr>
            <a:spLocks noGrp="1"/>
          </p:cNvSpPr>
          <p:nvPr>
            <p:ph type="dt" sz="half" idx="10"/>
          </p:nvPr>
        </p:nvSpPr>
        <p:spPr/>
        <p:txBody>
          <a:bodyPr/>
          <a:lstStyle>
            <a:lvl1pPr>
              <a:defRPr/>
            </a:lvl1pPr>
          </a:lstStyle>
          <a:p>
            <a:pPr>
              <a:defRPr/>
            </a:pPr>
            <a:fld id="{ACFFBA34-5912-4B84-AB4C-1A26F7CECE0F}" type="datetimeFigureOut">
              <a:rPr lang="en-US"/>
              <a:pPr>
                <a:defRPr/>
              </a:pPr>
              <a:t>11/29/2022</a:t>
            </a:fld>
            <a:endParaRPr lang="en-US"/>
          </a:p>
        </p:txBody>
      </p:sp>
      <p:sp>
        <p:nvSpPr>
          <p:cNvPr id="8" name="Footer Placeholder 4">
            <a:extLst>
              <a:ext uri="{FF2B5EF4-FFF2-40B4-BE49-F238E27FC236}">
                <a16:creationId xmlns:a16="http://schemas.microsoft.com/office/drawing/2014/main" xmlns="" id="{40F460FC-B05B-EA92-6052-140DC1E79B53}"/>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F01EEE7C-0443-E843-9337-7039EFCE3173}"/>
              </a:ext>
            </a:extLst>
          </p:cNvPr>
          <p:cNvSpPr>
            <a:spLocks noGrp="1"/>
          </p:cNvSpPr>
          <p:nvPr>
            <p:ph type="sldNum" sz="quarter" idx="12"/>
          </p:nvPr>
        </p:nvSpPr>
        <p:spPr/>
        <p:txBody>
          <a:bodyPr/>
          <a:lstStyle>
            <a:lvl1pPr>
              <a:defRPr/>
            </a:lvl1pPr>
          </a:lstStyle>
          <a:p>
            <a:pPr>
              <a:defRPr/>
            </a:pPr>
            <a:fld id="{DC4FD12D-7D56-4C27-81E7-4F32C04F6042}" type="slidenum">
              <a:rPr lang="en-US" altLang="en-US"/>
              <a:pPr>
                <a:defRPr/>
              </a:pPr>
              <a:t>‹#›</a:t>
            </a:fld>
            <a:endParaRPr lang="en-US" altLang="en-US"/>
          </a:p>
        </p:txBody>
      </p:sp>
    </p:spTree>
    <p:extLst>
      <p:ext uri="{BB962C8B-B14F-4D97-AF65-F5344CB8AC3E}">
        <p14:creationId xmlns:p14="http://schemas.microsoft.com/office/powerpoint/2010/main" val="46705856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EBEB6D99-AE07-156C-2A90-5FDFB8E67C41}"/>
              </a:ext>
            </a:extLst>
          </p:cNvPr>
          <p:cNvSpPr>
            <a:spLocks noGrp="1"/>
          </p:cNvSpPr>
          <p:nvPr>
            <p:ph type="dt" sz="half" idx="10"/>
          </p:nvPr>
        </p:nvSpPr>
        <p:spPr/>
        <p:txBody>
          <a:bodyPr/>
          <a:lstStyle>
            <a:lvl1pPr>
              <a:defRPr/>
            </a:lvl1pPr>
          </a:lstStyle>
          <a:p>
            <a:pPr>
              <a:defRPr/>
            </a:pPr>
            <a:fld id="{AF902617-AF7A-4522-930A-93020FF23F67}" type="datetimeFigureOut">
              <a:rPr lang="en-US"/>
              <a:pPr>
                <a:defRPr/>
              </a:pPr>
              <a:t>11/29/2022</a:t>
            </a:fld>
            <a:endParaRPr lang="en-US"/>
          </a:p>
        </p:txBody>
      </p:sp>
      <p:sp>
        <p:nvSpPr>
          <p:cNvPr id="4" name="Footer Placeholder 4">
            <a:extLst>
              <a:ext uri="{FF2B5EF4-FFF2-40B4-BE49-F238E27FC236}">
                <a16:creationId xmlns:a16="http://schemas.microsoft.com/office/drawing/2014/main" xmlns="" id="{B6DF7CCD-13C2-122A-40E5-44BDB79EB233}"/>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C2DC180C-9B2E-E005-36FF-47A9C4174944}"/>
              </a:ext>
            </a:extLst>
          </p:cNvPr>
          <p:cNvSpPr>
            <a:spLocks noGrp="1"/>
          </p:cNvSpPr>
          <p:nvPr>
            <p:ph type="sldNum" sz="quarter" idx="12"/>
          </p:nvPr>
        </p:nvSpPr>
        <p:spPr/>
        <p:txBody>
          <a:bodyPr/>
          <a:lstStyle>
            <a:lvl1pPr>
              <a:defRPr/>
            </a:lvl1pPr>
          </a:lstStyle>
          <a:p>
            <a:pPr>
              <a:defRPr/>
            </a:pPr>
            <a:fld id="{4DEC6F59-F5E1-4676-979F-B8F7E100D2C5}" type="slidenum">
              <a:rPr lang="en-US" altLang="en-US"/>
              <a:pPr>
                <a:defRPr/>
              </a:pPr>
              <a:t>‹#›</a:t>
            </a:fld>
            <a:endParaRPr lang="en-US" altLang="en-US"/>
          </a:p>
        </p:txBody>
      </p:sp>
    </p:spTree>
    <p:extLst>
      <p:ext uri="{BB962C8B-B14F-4D97-AF65-F5344CB8AC3E}">
        <p14:creationId xmlns:p14="http://schemas.microsoft.com/office/powerpoint/2010/main" val="332446023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486DF980-D7BC-6549-0BBF-D59396CD57F5}"/>
              </a:ext>
            </a:extLst>
          </p:cNvPr>
          <p:cNvSpPr>
            <a:spLocks noGrp="1"/>
          </p:cNvSpPr>
          <p:nvPr>
            <p:ph type="dt" sz="half" idx="10"/>
          </p:nvPr>
        </p:nvSpPr>
        <p:spPr/>
        <p:txBody>
          <a:bodyPr/>
          <a:lstStyle>
            <a:lvl1pPr>
              <a:defRPr/>
            </a:lvl1pPr>
          </a:lstStyle>
          <a:p>
            <a:pPr>
              <a:defRPr/>
            </a:pPr>
            <a:fld id="{3989AB9F-34BF-4B22-9A4B-29EEE25DD5B4}" type="datetimeFigureOut">
              <a:rPr lang="en-US"/>
              <a:pPr>
                <a:defRPr/>
              </a:pPr>
              <a:t>11/29/2022</a:t>
            </a:fld>
            <a:endParaRPr lang="en-US"/>
          </a:p>
        </p:txBody>
      </p:sp>
      <p:sp>
        <p:nvSpPr>
          <p:cNvPr id="3" name="Footer Placeholder 4">
            <a:extLst>
              <a:ext uri="{FF2B5EF4-FFF2-40B4-BE49-F238E27FC236}">
                <a16:creationId xmlns:a16="http://schemas.microsoft.com/office/drawing/2014/main" xmlns="" id="{E4F9885B-D70D-FF36-C6C3-CF3585E0AD94}"/>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E949A324-9102-7504-691F-37463B994EE5}"/>
              </a:ext>
            </a:extLst>
          </p:cNvPr>
          <p:cNvSpPr>
            <a:spLocks noGrp="1"/>
          </p:cNvSpPr>
          <p:nvPr>
            <p:ph type="sldNum" sz="quarter" idx="12"/>
          </p:nvPr>
        </p:nvSpPr>
        <p:spPr/>
        <p:txBody>
          <a:bodyPr/>
          <a:lstStyle>
            <a:lvl1pPr>
              <a:defRPr/>
            </a:lvl1pPr>
          </a:lstStyle>
          <a:p>
            <a:pPr>
              <a:defRPr/>
            </a:pPr>
            <a:fld id="{DE1638C4-3119-47AF-9784-2B97A47DD81A}" type="slidenum">
              <a:rPr lang="en-US" altLang="en-US"/>
              <a:pPr>
                <a:defRPr/>
              </a:pPr>
              <a:t>‹#›</a:t>
            </a:fld>
            <a:endParaRPr lang="en-US" altLang="en-US"/>
          </a:p>
        </p:txBody>
      </p:sp>
    </p:spTree>
    <p:extLst>
      <p:ext uri="{BB962C8B-B14F-4D97-AF65-F5344CB8AC3E}">
        <p14:creationId xmlns:p14="http://schemas.microsoft.com/office/powerpoint/2010/main" val="398461530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xmlns="" id="{F5CE3E79-466C-E7EF-86A4-CC0B724794AC}"/>
              </a:ext>
            </a:extLst>
          </p:cNvPr>
          <p:cNvSpPr>
            <a:spLocks noGrp="1"/>
          </p:cNvSpPr>
          <p:nvPr>
            <p:ph type="dt" sz="half" idx="10"/>
          </p:nvPr>
        </p:nvSpPr>
        <p:spPr/>
        <p:txBody>
          <a:bodyPr/>
          <a:lstStyle>
            <a:lvl1pPr>
              <a:defRPr/>
            </a:lvl1pPr>
          </a:lstStyle>
          <a:p>
            <a:pPr>
              <a:defRPr/>
            </a:pPr>
            <a:fld id="{3CB6CB2B-9BFC-4C57-B570-322520C68418}" type="datetimeFigureOut">
              <a:rPr lang="en-US"/>
              <a:pPr>
                <a:defRPr/>
              </a:pPr>
              <a:t>11/29/2022</a:t>
            </a:fld>
            <a:endParaRPr lang="en-US"/>
          </a:p>
        </p:txBody>
      </p:sp>
      <p:sp>
        <p:nvSpPr>
          <p:cNvPr id="6" name="Footer Placeholder 4">
            <a:extLst>
              <a:ext uri="{FF2B5EF4-FFF2-40B4-BE49-F238E27FC236}">
                <a16:creationId xmlns:a16="http://schemas.microsoft.com/office/drawing/2014/main" xmlns="" id="{B8CB54E1-08ED-ED1D-FAC5-AFC0F105C405}"/>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B2F14407-86C8-CD82-F0CA-736C66C196B6}"/>
              </a:ext>
            </a:extLst>
          </p:cNvPr>
          <p:cNvSpPr>
            <a:spLocks noGrp="1"/>
          </p:cNvSpPr>
          <p:nvPr>
            <p:ph type="sldNum" sz="quarter" idx="12"/>
          </p:nvPr>
        </p:nvSpPr>
        <p:spPr/>
        <p:txBody>
          <a:bodyPr/>
          <a:lstStyle>
            <a:lvl1pPr>
              <a:defRPr/>
            </a:lvl1pPr>
          </a:lstStyle>
          <a:p>
            <a:pPr>
              <a:defRPr/>
            </a:pPr>
            <a:fld id="{11E63861-DEE4-41E0-B361-B1E393E3F565}" type="slidenum">
              <a:rPr lang="en-US" altLang="en-US"/>
              <a:pPr>
                <a:defRPr/>
              </a:pPr>
              <a:t>‹#›</a:t>
            </a:fld>
            <a:endParaRPr lang="en-US" altLang="en-US"/>
          </a:p>
        </p:txBody>
      </p:sp>
    </p:spTree>
    <p:extLst>
      <p:ext uri="{BB962C8B-B14F-4D97-AF65-F5344CB8AC3E}">
        <p14:creationId xmlns:p14="http://schemas.microsoft.com/office/powerpoint/2010/main" val="11156921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a:extLst>
              <a:ext uri="{FF2B5EF4-FFF2-40B4-BE49-F238E27FC236}">
                <a16:creationId xmlns:a16="http://schemas.microsoft.com/office/drawing/2014/main" xmlns="" id="{87B0A857-C01A-3EAE-E0A7-B0A0C222DFF7}"/>
              </a:ext>
            </a:extLst>
          </p:cNvPr>
          <p:cNvSpPr>
            <a:spLocks noGrp="1"/>
          </p:cNvSpPr>
          <p:nvPr>
            <p:ph type="dt" sz="half" idx="10"/>
          </p:nvPr>
        </p:nvSpPr>
        <p:spPr/>
        <p:txBody>
          <a:bodyPr/>
          <a:lstStyle>
            <a:lvl1pPr>
              <a:defRPr/>
            </a:lvl1pPr>
          </a:lstStyle>
          <a:p>
            <a:pPr>
              <a:defRPr/>
            </a:pPr>
            <a:fld id="{FF3994E1-092C-4260-A253-A7E89A45BA57}" type="datetimeFigureOut">
              <a:rPr lang="en-US"/>
              <a:pPr>
                <a:defRPr/>
              </a:pPr>
              <a:t>11/29/2022</a:t>
            </a:fld>
            <a:endParaRPr lang="en-US"/>
          </a:p>
        </p:txBody>
      </p:sp>
      <p:sp>
        <p:nvSpPr>
          <p:cNvPr id="6" name="Footer Placeholder 4">
            <a:extLst>
              <a:ext uri="{FF2B5EF4-FFF2-40B4-BE49-F238E27FC236}">
                <a16:creationId xmlns:a16="http://schemas.microsoft.com/office/drawing/2014/main" xmlns="" id="{4F694D7A-DD90-910F-B443-39F454FA59E3}"/>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C2F0DC79-3346-B7D9-9773-EF513BAD06D7}"/>
              </a:ext>
            </a:extLst>
          </p:cNvPr>
          <p:cNvSpPr>
            <a:spLocks noGrp="1"/>
          </p:cNvSpPr>
          <p:nvPr>
            <p:ph type="sldNum" sz="quarter" idx="12"/>
          </p:nvPr>
        </p:nvSpPr>
        <p:spPr/>
        <p:txBody>
          <a:bodyPr/>
          <a:lstStyle>
            <a:lvl1pPr>
              <a:defRPr/>
            </a:lvl1pPr>
          </a:lstStyle>
          <a:p>
            <a:pPr>
              <a:defRPr/>
            </a:pPr>
            <a:fld id="{BFCE53D5-EB70-4D0C-BC76-821BB8263DB7}" type="slidenum">
              <a:rPr lang="en-US" altLang="en-US"/>
              <a:pPr>
                <a:defRPr/>
              </a:pPr>
              <a:t>‹#›</a:t>
            </a:fld>
            <a:endParaRPr lang="en-US" altLang="en-US"/>
          </a:p>
        </p:txBody>
      </p:sp>
    </p:spTree>
    <p:extLst>
      <p:ext uri="{BB962C8B-B14F-4D97-AF65-F5344CB8AC3E}">
        <p14:creationId xmlns:p14="http://schemas.microsoft.com/office/powerpoint/2010/main" val="109731365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BF41C7EE-2CAA-EE58-8C7C-4972E9EF94F4}"/>
              </a:ext>
            </a:extLst>
          </p:cNvPr>
          <p:cNvSpPr>
            <a:spLocks noGrp="1"/>
          </p:cNvSpPr>
          <p:nvPr>
            <p:ph type="dt" sz="half" idx="10"/>
          </p:nvPr>
        </p:nvSpPr>
        <p:spPr/>
        <p:txBody>
          <a:bodyPr/>
          <a:lstStyle>
            <a:lvl1pPr>
              <a:defRPr/>
            </a:lvl1pPr>
          </a:lstStyle>
          <a:p>
            <a:pPr>
              <a:defRPr/>
            </a:pPr>
            <a:fld id="{32D8A710-EA52-46C4-B52F-29868E04B103}" type="datetimeFigureOut">
              <a:rPr lang="en-US"/>
              <a:pPr>
                <a:defRPr/>
              </a:pPr>
              <a:t>11/29/2022</a:t>
            </a:fld>
            <a:endParaRPr lang="en-US"/>
          </a:p>
        </p:txBody>
      </p:sp>
      <p:sp>
        <p:nvSpPr>
          <p:cNvPr id="5" name="Footer Placeholder 4">
            <a:extLst>
              <a:ext uri="{FF2B5EF4-FFF2-40B4-BE49-F238E27FC236}">
                <a16:creationId xmlns:a16="http://schemas.microsoft.com/office/drawing/2014/main" xmlns="" id="{3D18469A-EA56-B882-F068-339374043BA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DA53AEEF-505C-DD40-A62B-F1BB99271BEE}"/>
              </a:ext>
            </a:extLst>
          </p:cNvPr>
          <p:cNvSpPr>
            <a:spLocks noGrp="1"/>
          </p:cNvSpPr>
          <p:nvPr>
            <p:ph type="sldNum" sz="quarter" idx="12"/>
          </p:nvPr>
        </p:nvSpPr>
        <p:spPr/>
        <p:txBody>
          <a:bodyPr/>
          <a:lstStyle>
            <a:lvl1pPr>
              <a:defRPr/>
            </a:lvl1pPr>
          </a:lstStyle>
          <a:p>
            <a:pPr>
              <a:defRPr/>
            </a:pPr>
            <a:fld id="{848EE5A0-0D73-424A-B7AC-CF36E1232396}" type="slidenum">
              <a:rPr lang="en-US" altLang="en-US"/>
              <a:pPr>
                <a:defRPr/>
              </a:pPr>
              <a:t>‹#›</a:t>
            </a:fld>
            <a:endParaRPr lang="en-US" altLang="en-US"/>
          </a:p>
        </p:txBody>
      </p:sp>
    </p:spTree>
    <p:extLst>
      <p:ext uri="{BB962C8B-B14F-4D97-AF65-F5344CB8AC3E}">
        <p14:creationId xmlns:p14="http://schemas.microsoft.com/office/powerpoint/2010/main" val="61428098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F24C923-7F53-5A8A-26A4-2A3DEB53DD03}"/>
              </a:ext>
            </a:extLst>
          </p:cNvPr>
          <p:cNvSpPr>
            <a:spLocks noGrp="1"/>
          </p:cNvSpPr>
          <p:nvPr>
            <p:ph type="dt" sz="half" idx="10"/>
          </p:nvPr>
        </p:nvSpPr>
        <p:spPr/>
        <p:txBody>
          <a:bodyPr/>
          <a:lstStyle>
            <a:lvl1pPr>
              <a:defRPr/>
            </a:lvl1pPr>
          </a:lstStyle>
          <a:p>
            <a:pPr>
              <a:defRPr/>
            </a:pPr>
            <a:fld id="{82759BD4-0DB8-4D14-9A38-A26A5BAADF81}" type="datetimeFigureOut">
              <a:rPr lang="en-US"/>
              <a:pPr>
                <a:defRPr/>
              </a:pPr>
              <a:t>11/29/2022</a:t>
            </a:fld>
            <a:endParaRPr lang="en-US"/>
          </a:p>
        </p:txBody>
      </p:sp>
      <p:sp>
        <p:nvSpPr>
          <p:cNvPr id="5" name="Footer Placeholder 4">
            <a:extLst>
              <a:ext uri="{FF2B5EF4-FFF2-40B4-BE49-F238E27FC236}">
                <a16:creationId xmlns:a16="http://schemas.microsoft.com/office/drawing/2014/main" xmlns="" id="{274E6F07-66B7-6B40-8FD5-AD0EEAD6C40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9E334291-3A49-EEEB-637B-71B4E99128E8}"/>
              </a:ext>
            </a:extLst>
          </p:cNvPr>
          <p:cNvSpPr>
            <a:spLocks noGrp="1"/>
          </p:cNvSpPr>
          <p:nvPr>
            <p:ph type="sldNum" sz="quarter" idx="12"/>
          </p:nvPr>
        </p:nvSpPr>
        <p:spPr/>
        <p:txBody>
          <a:bodyPr/>
          <a:lstStyle>
            <a:lvl1pPr>
              <a:defRPr/>
            </a:lvl1pPr>
          </a:lstStyle>
          <a:p>
            <a:pPr>
              <a:defRPr/>
            </a:pPr>
            <a:fld id="{C011F9B9-36EA-4F8E-B217-0BA12E316D1A}" type="slidenum">
              <a:rPr lang="en-US" altLang="en-US"/>
              <a:pPr>
                <a:defRPr/>
              </a:pPr>
              <a:t>‹#›</a:t>
            </a:fld>
            <a:endParaRPr lang="en-US" altLang="en-US"/>
          </a:p>
        </p:txBody>
      </p:sp>
    </p:spTree>
    <p:extLst>
      <p:ext uri="{BB962C8B-B14F-4D97-AF65-F5344CB8AC3E}">
        <p14:creationId xmlns:p14="http://schemas.microsoft.com/office/powerpoint/2010/main" val="264175916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pic>
        <p:nvPicPr>
          <p:cNvPr id="2" name="bg" descr="F:\1-原创素材\1_mm1102\PPT\PPT_014\materaials\contents_1.png">
            <a:extLst>
              <a:ext uri="{FF2B5EF4-FFF2-40B4-BE49-F238E27FC236}">
                <a16:creationId xmlns:a16="http://schemas.microsoft.com/office/drawing/2014/main" xmlns="" id="{04B10C6D-824A-0D8A-7DE9-48B7DA465D6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balloon" descr="F:\1-原创素材\1_mm1102\PPT\PPT_014\materaials\contents_3.png">
            <a:extLst>
              <a:ext uri="{FF2B5EF4-FFF2-40B4-BE49-F238E27FC236}">
                <a16:creationId xmlns:a16="http://schemas.microsoft.com/office/drawing/2014/main" xmlns="" id="{D459F3EA-A7AD-D789-8151-799488919EC3}"/>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6103144" y="195263"/>
            <a:ext cx="2153841" cy="2965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balloon_2" descr="F:\1-原创素材\1_mm1102\PPT\PPT_014\materaials\contents_3.png">
            <a:extLst>
              <a:ext uri="{FF2B5EF4-FFF2-40B4-BE49-F238E27FC236}">
                <a16:creationId xmlns:a16="http://schemas.microsoft.com/office/drawing/2014/main" xmlns="" id="{E7D0EDCC-5CBB-A91A-F584-D31F3DFFD774}"/>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21128631" flipH="1">
            <a:off x="422672" y="142876"/>
            <a:ext cx="3737372" cy="4860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hape" descr="F:\1-原创素材\1_mm1102\PPT\PPT_014\materaials\contents_2.png">
            <a:extLst>
              <a:ext uri="{FF2B5EF4-FFF2-40B4-BE49-F238E27FC236}">
                <a16:creationId xmlns:a16="http://schemas.microsoft.com/office/drawing/2014/main" xmlns="" id="{D180DD8E-8786-E565-5756-CC613829C41F}"/>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044179" y="764381"/>
            <a:ext cx="6883003" cy="359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grassland" descr="F:\1-原创素材\1_mm1102\PPT\PPT_014\materaials\contents_5.png">
            <a:extLst>
              <a:ext uri="{FF2B5EF4-FFF2-40B4-BE49-F238E27FC236}">
                <a16:creationId xmlns:a16="http://schemas.microsoft.com/office/drawing/2014/main" xmlns="" id="{E2287C62-FAE6-D51E-8124-B6F136BDA138}"/>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0" y="3700462"/>
            <a:ext cx="9144000" cy="144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kite" descr="F:\1-原创素材\1_mm1102\PPT\PPT_014\materaials\contents_4.png">
            <a:extLst>
              <a:ext uri="{FF2B5EF4-FFF2-40B4-BE49-F238E27FC236}">
                <a16:creationId xmlns:a16="http://schemas.microsoft.com/office/drawing/2014/main" xmlns="" id="{66EA6455-6285-53B5-E1CD-47EC18891993}"/>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297591" y="2275285"/>
            <a:ext cx="676275" cy="5691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组合 2">
            <a:extLst>
              <a:ext uri="{FF2B5EF4-FFF2-40B4-BE49-F238E27FC236}">
                <a16:creationId xmlns:a16="http://schemas.microsoft.com/office/drawing/2014/main" xmlns="" id="{B61B72E5-D658-AD0C-5B05-F1DB218F88F9}"/>
              </a:ext>
            </a:extLst>
          </p:cNvPr>
          <p:cNvGrpSpPr>
            <a:grpSpLocks/>
          </p:cNvGrpSpPr>
          <p:nvPr userDrawn="1"/>
        </p:nvGrpSpPr>
        <p:grpSpPr bwMode="auto">
          <a:xfrm>
            <a:off x="446485" y="3724275"/>
            <a:ext cx="8251031" cy="1439466"/>
            <a:chOff x="-4251670" y="1149350"/>
            <a:chExt cx="16299090" cy="2844800"/>
          </a:xfrm>
        </p:grpSpPr>
        <p:pic>
          <p:nvPicPr>
            <p:cNvPr id="9" name="children_1" descr="F:\1-原创素材\1_mm1102\PPT\PPT_014\materaials\children_1.png">
              <a:extLst>
                <a:ext uri="{FF2B5EF4-FFF2-40B4-BE49-F238E27FC236}">
                  <a16:creationId xmlns:a16="http://schemas.microsoft.com/office/drawing/2014/main" xmlns="" id="{2099C4AC-8E07-E3C2-1BFC-A158EA8C0595}"/>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4251670" y="1339850"/>
              <a:ext cx="1790700" cy="2463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children_2" descr="F:\1-原创素材\1_mm1102\PPT\PPT_014\materaials\children_2.png">
              <a:extLst>
                <a:ext uri="{FF2B5EF4-FFF2-40B4-BE49-F238E27FC236}">
                  <a16:creationId xmlns:a16="http://schemas.microsoft.com/office/drawing/2014/main" xmlns="" id="{4378F420-6D5F-BD61-301A-CE5B06B35F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758950" y="1308100"/>
              <a:ext cx="1574800" cy="252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children_3" descr="F:\1-原创素材\1_mm1102\PPT\PPT_014\materaials\children_3.png">
              <a:extLst>
                <a:ext uri="{FF2B5EF4-FFF2-40B4-BE49-F238E27FC236}">
                  <a16:creationId xmlns:a16="http://schemas.microsoft.com/office/drawing/2014/main" xmlns="" id="{8124E424-B52E-CDB7-631D-56BBF4CCA97E}"/>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657225" y="1295400"/>
              <a:ext cx="1790700"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children_4" descr="F:\1-原创素材\1_mm1102\PPT\PPT_014\materaials\children_4.png">
              <a:extLst>
                <a:ext uri="{FF2B5EF4-FFF2-40B4-BE49-F238E27FC236}">
                  <a16:creationId xmlns:a16="http://schemas.microsoft.com/office/drawing/2014/main" xmlns="" id="{E27E005D-0F3C-A94E-CAE0-FA98284E3F7F}"/>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2800350" y="1149350"/>
              <a:ext cx="1600200"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children_5" descr="F:\1-原创素材\1_mm1102\PPT\PPT_014\materaials\children_5.png">
              <a:extLst>
                <a:ext uri="{FF2B5EF4-FFF2-40B4-BE49-F238E27FC236}">
                  <a16:creationId xmlns:a16="http://schemas.microsoft.com/office/drawing/2014/main" xmlns="" id="{CA72789C-6C42-31EA-EC5F-406F31255163}"/>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a:stretch>
              <a:fillRect/>
            </a:stretch>
          </p:blipFill>
          <p:spPr bwMode="auto">
            <a:xfrm>
              <a:off x="4367361" y="1244600"/>
              <a:ext cx="2006600"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children_6" descr="F:\1-原创素材\1_mm1102\PPT\PPT_014\materaials\children_6.png">
              <a:extLst>
                <a:ext uri="{FF2B5EF4-FFF2-40B4-BE49-F238E27FC236}">
                  <a16:creationId xmlns:a16="http://schemas.microsoft.com/office/drawing/2014/main" xmlns="" id="{F9B762ED-F65A-B9A4-4F5F-90E78DF8950A}"/>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a:stretch>
              <a:fillRect/>
            </a:stretch>
          </p:blipFill>
          <p:spPr bwMode="auto">
            <a:xfrm>
              <a:off x="6316951" y="1219200"/>
              <a:ext cx="1689100"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children_7" descr="F:\1-原创素材\1_mm1102\PPT\PPT_014\materaials\children_7.png">
              <a:extLst>
                <a:ext uri="{FF2B5EF4-FFF2-40B4-BE49-F238E27FC236}">
                  <a16:creationId xmlns:a16="http://schemas.microsoft.com/office/drawing/2014/main" xmlns="" id="{8EF072FE-3A60-5759-5793-83DA21D8174C}"/>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238835" y="1346200"/>
              <a:ext cx="2019300"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children_8" descr="F:\1-原创素材\1_mm1102\PPT\PPT_014\materaials\children_8.png">
              <a:extLst>
                <a:ext uri="{FF2B5EF4-FFF2-40B4-BE49-F238E27FC236}">
                  <a16:creationId xmlns:a16="http://schemas.microsoft.com/office/drawing/2014/main" xmlns="" id="{2C3554D3-0D5E-A6BC-36D4-AE8907BF313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0269420" y="1327150"/>
              <a:ext cx="1778000" cy="248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7" name="TextBox 16">
            <a:extLst>
              <a:ext uri="{FF2B5EF4-FFF2-40B4-BE49-F238E27FC236}">
                <a16:creationId xmlns:a16="http://schemas.microsoft.com/office/drawing/2014/main" xmlns="" id="{F0C0957C-C189-BB58-5DD4-FB647AD20EFD}"/>
              </a:ext>
            </a:extLst>
          </p:cNvPr>
          <p:cNvSpPr txBox="1">
            <a:spLocks noChangeArrowheads="1"/>
          </p:cNvSpPr>
          <p:nvPr userDrawn="1"/>
        </p:nvSpPr>
        <p:spPr bwMode="auto">
          <a:xfrm>
            <a:off x="-2917031" y="5884069"/>
            <a:ext cx="1266693" cy="461665"/>
          </a:xfrm>
          <a:prstGeom prst="rect">
            <a:avLst/>
          </a:prstGeom>
          <a:noFill/>
          <a:ln>
            <a:noFill/>
          </a:ln>
        </p:spPr>
        <p:txBody>
          <a:bodyPr wrap="none">
            <a:spAutoFit/>
          </a:bodyPr>
          <a:lstStyle>
            <a:lvl1pPr>
              <a:defRPr sz="2400">
                <a:solidFill>
                  <a:srgbClr val="0000FF"/>
                </a:solidFill>
                <a:latin typeface=".VnTime" panose="020B7200000000000000" pitchFamily="34" charset="0"/>
              </a:defRPr>
            </a:lvl1pPr>
            <a:lvl2pPr marL="742950" indent="-285750">
              <a:defRPr sz="2400">
                <a:solidFill>
                  <a:srgbClr val="0000FF"/>
                </a:solidFill>
                <a:latin typeface=".VnTime" panose="020B7200000000000000" pitchFamily="34" charset="0"/>
              </a:defRPr>
            </a:lvl2pPr>
            <a:lvl3pPr marL="1143000" indent="-228600">
              <a:defRPr sz="2400">
                <a:solidFill>
                  <a:srgbClr val="0000FF"/>
                </a:solidFill>
                <a:latin typeface=".VnTime" panose="020B7200000000000000" pitchFamily="34" charset="0"/>
              </a:defRPr>
            </a:lvl3pPr>
            <a:lvl4pPr marL="1600200" indent="-228600">
              <a:defRPr sz="2400">
                <a:solidFill>
                  <a:srgbClr val="0000FF"/>
                </a:solidFill>
                <a:latin typeface=".VnTime" panose="020B7200000000000000" pitchFamily="34" charset="0"/>
              </a:defRPr>
            </a:lvl4pPr>
            <a:lvl5pPr marL="2057400" indent="-228600">
              <a:defRPr sz="2400">
                <a:solidFill>
                  <a:srgbClr val="0000FF"/>
                </a:solidFill>
                <a:latin typeface=".VnTime" panose="020B7200000000000000" pitchFamily="34" charset="0"/>
              </a:defRPr>
            </a:lvl5pPr>
            <a:lvl6pPr marL="2514600" indent="-228600" eaLnBrk="0" fontAlgn="base" hangingPunct="0">
              <a:spcBef>
                <a:spcPct val="0"/>
              </a:spcBef>
              <a:spcAft>
                <a:spcPct val="0"/>
              </a:spcAft>
              <a:defRPr sz="2400">
                <a:solidFill>
                  <a:srgbClr val="0000FF"/>
                </a:solidFill>
                <a:latin typeface=".VnTime" panose="020B7200000000000000" pitchFamily="34" charset="0"/>
              </a:defRPr>
            </a:lvl6pPr>
            <a:lvl7pPr marL="2971800" indent="-228600" eaLnBrk="0" fontAlgn="base" hangingPunct="0">
              <a:spcBef>
                <a:spcPct val="0"/>
              </a:spcBef>
              <a:spcAft>
                <a:spcPct val="0"/>
              </a:spcAft>
              <a:defRPr sz="2400">
                <a:solidFill>
                  <a:srgbClr val="0000FF"/>
                </a:solidFill>
                <a:latin typeface=".VnTime" panose="020B7200000000000000" pitchFamily="34" charset="0"/>
              </a:defRPr>
            </a:lvl7pPr>
            <a:lvl8pPr marL="3429000" indent="-228600" eaLnBrk="0" fontAlgn="base" hangingPunct="0">
              <a:spcBef>
                <a:spcPct val="0"/>
              </a:spcBef>
              <a:spcAft>
                <a:spcPct val="0"/>
              </a:spcAft>
              <a:defRPr sz="2400">
                <a:solidFill>
                  <a:srgbClr val="0000FF"/>
                </a:solidFill>
                <a:latin typeface=".VnTime" panose="020B7200000000000000" pitchFamily="34" charset="0"/>
              </a:defRPr>
            </a:lvl8pPr>
            <a:lvl9pPr marL="3886200" indent="-228600" eaLnBrk="0" fontAlgn="base" hangingPunct="0">
              <a:spcBef>
                <a:spcPct val="0"/>
              </a:spcBef>
              <a:spcAft>
                <a:spcPct val="0"/>
              </a:spcAft>
              <a:defRPr sz="2400">
                <a:solidFill>
                  <a:srgbClr val="0000FF"/>
                </a:solidFill>
                <a:latin typeface=".VnTime" panose="020B7200000000000000" pitchFamily="34" charset="0"/>
              </a:defRPr>
            </a:lvl9pPr>
          </a:lstStyle>
          <a:p>
            <a:pPr>
              <a:defRPr/>
            </a:pPr>
            <a:r>
              <a:rPr lang="en-US" altLang="zh-CN" sz="2400">
                <a:solidFill>
                  <a:schemeClr val="bg1"/>
                </a:solidFill>
              </a:rPr>
              <a:t>Contents</a:t>
            </a:r>
            <a:endParaRPr lang="zh-CN" altLang="en-US" sz="2400">
              <a:solidFill>
                <a:schemeClr val="bg1"/>
              </a:solidFill>
            </a:endParaRPr>
          </a:p>
        </p:txBody>
      </p:sp>
    </p:spTree>
    <p:extLst>
      <p:ext uri="{BB962C8B-B14F-4D97-AF65-F5344CB8AC3E}">
        <p14:creationId xmlns:p14="http://schemas.microsoft.com/office/powerpoint/2010/main" val="3972064173"/>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anim calcmode="lin" valueType="num">
                                      <p:cBhvr>
                                        <p:cTn id="8" dur="2000" fill="hold"/>
                                        <p:tgtEl>
                                          <p:spTgt spid="6"/>
                                        </p:tgtEl>
                                        <p:attrNameLst>
                                          <p:attrName>ppt_x</p:attrName>
                                        </p:attrNameLst>
                                      </p:cBhvr>
                                      <p:tavLst>
                                        <p:tav tm="0">
                                          <p:val>
                                            <p:strVal val="#ppt_x"/>
                                          </p:val>
                                        </p:tav>
                                        <p:tav tm="100000">
                                          <p:val>
                                            <p:strVal val="#ppt_x"/>
                                          </p:val>
                                        </p:tav>
                                      </p:tavLst>
                                    </p:anim>
                                    <p:anim calcmode="lin" valueType="num">
                                      <p:cBhvr>
                                        <p:cTn id="9" dur="2000" fill="hold"/>
                                        <p:tgtEl>
                                          <p:spTgt spid="6"/>
                                        </p:tgtEl>
                                        <p:attrNameLst>
                                          <p:attrName>ppt_y</p:attrName>
                                        </p:attrNameLst>
                                      </p:cBhvr>
                                      <p:tavLst>
                                        <p:tav tm="0">
                                          <p:val>
                                            <p:strVal val="#ppt_y+.1"/>
                                          </p:val>
                                        </p:tav>
                                        <p:tav tm="100000">
                                          <p:val>
                                            <p:strVal val="#ppt_y"/>
                                          </p:val>
                                        </p:tav>
                                      </p:tavLst>
                                    </p:anim>
                                  </p:childTnLst>
                                </p:cTn>
                              </p:par>
                              <p:par>
                                <p:cTn id="10" presetID="42" presetClass="path" presetSubtype="0" fill="hold" nodeType="withEffect">
                                  <p:stCondLst>
                                    <p:cond delay="0"/>
                                  </p:stCondLst>
                                  <p:childTnLst>
                                    <p:animMotion origin="layout" path="M 4.16667E-6 4.93827E-7 L -0.64809 -0.37593 " pathEditMode="relative" rAng="0" ptsTypes="AA">
                                      <p:cBhvr>
                                        <p:cTn id="11" dur="12000" fill="hold"/>
                                        <p:tgtEl>
                                          <p:spTgt spid="7"/>
                                        </p:tgtEl>
                                        <p:attrNameLst>
                                          <p:attrName>ppt_x</p:attrName>
                                          <p:attrName>ppt_y</p:attrName>
                                        </p:attrNameLst>
                                      </p:cBhvr>
                                      <p:rCtr x="-3241300" y="-1879600"/>
                                    </p:animMotion>
                                  </p:childTnLst>
                                </p:cTn>
                              </p:par>
                              <p:par>
                                <p:cTn id="12" presetID="10" presetClass="entr" presetSubtype="0" fill="hold" nodeType="withEffect">
                                  <p:stCondLst>
                                    <p:cond delay="100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2000"/>
                                        <p:tgtEl>
                                          <p:spTgt spid="5"/>
                                        </p:tgtEl>
                                      </p:cBhvr>
                                    </p:animEffect>
                                  </p:childTnLst>
                                </p:cTn>
                              </p:par>
                              <p:par>
                                <p:cTn id="15" presetID="42" presetClass="entr" presetSubtype="0" fill="hold" nodeType="withEffect">
                                  <p:stCondLst>
                                    <p:cond delay="20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500"/>
                                        <p:tgtEl>
                                          <p:spTgt spid="8"/>
                                        </p:tgtEl>
                                      </p:cBhvr>
                                    </p:animEffect>
                                    <p:anim calcmode="lin" valueType="num">
                                      <p:cBhvr>
                                        <p:cTn id="18" dur="1500" fill="hold"/>
                                        <p:tgtEl>
                                          <p:spTgt spid="8"/>
                                        </p:tgtEl>
                                        <p:attrNameLst>
                                          <p:attrName>ppt_x</p:attrName>
                                        </p:attrNameLst>
                                      </p:cBhvr>
                                      <p:tavLst>
                                        <p:tav tm="0">
                                          <p:val>
                                            <p:strVal val="#ppt_x"/>
                                          </p:val>
                                        </p:tav>
                                        <p:tav tm="100000">
                                          <p:val>
                                            <p:strVal val="#ppt_x"/>
                                          </p:val>
                                        </p:tav>
                                      </p:tavLst>
                                    </p:anim>
                                    <p:anim calcmode="lin" valueType="num">
                                      <p:cBhvr>
                                        <p:cTn id="19" dur="1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300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3000"/>
                                        <p:tgtEl>
                                          <p:spTgt spid="3"/>
                                        </p:tgtEl>
                                      </p:cBhvr>
                                    </p:animEffect>
                                    <p:anim calcmode="lin" valueType="num">
                                      <p:cBhvr>
                                        <p:cTn id="23" dur="3000" fill="hold"/>
                                        <p:tgtEl>
                                          <p:spTgt spid="3"/>
                                        </p:tgtEl>
                                        <p:attrNameLst>
                                          <p:attrName>ppt_x</p:attrName>
                                        </p:attrNameLst>
                                      </p:cBhvr>
                                      <p:tavLst>
                                        <p:tav tm="0">
                                          <p:val>
                                            <p:strVal val="#ppt_x"/>
                                          </p:val>
                                        </p:tav>
                                        <p:tav tm="100000">
                                          <p:val>
                                            <p:strVal val="#ppt_x"/>
                                          </p:val>
                                        </p:tav>
                                      </p:tavLst>
                                    </p:anim>
                                    <p:anim calcmode="lin" valueType="num">
                                      <p:cBhvr>
                                        <p:cTn id="24" dur="3000" fill="hold"/>
                                        <p:tgtEl>
                                          <p:spTgt spid="3"/>
                                        </p:tgtEl>
                                        <p:attrNameLst>
                                          <p:attrName>ppt_y</p:attrName>
                                        </p:attrNameLst>
                                      </p:cBhvr>
                                      <p:tavLst>
                                        <p:tav tm="0">
                                          <p:val>
                                            <p:strVal val="#ppt_y+.1"/>
                                          </p:val>
                                        </p:tav>
                                        <p:tav tm="100000">
                                          <p:val>
                                            <p:strVal val="#ppt_y"/>
                                          </p:val>
                                        </p:tav>
                                      </p:tavLst>
                                    </p:anim>
                                  </p:childTnLst>
                                </p:cTn>
                              </p:par>
                              <p:par>
                                <p:cTn id="25" presetID="8" presetClass="emph" presetSubtype="0" fill="hold" nodeType="withEffect">
                                  <p:stCondLst>
                                    <p:cond delay="6000"/>
                                  </p:stCondLst>
                                  <p:childTnLst>
                                    <p:animRot by="300000">
                                      <p:cBhvr>
                                        <p:cTn id="26" dur="2000" fill="hold"/>
                                        <p:tgtEl>
                                          <p:spTgt spid="3"/>
                                        </p:tgtEl>
                                        <p:attrNameLst>
                                          <p:attrName>r</p:attrName>
                                        </p:attrNameLst>
                                      </p:cBhvr>
                                    </p:animRot>
                                  </p:childTnLst>
                                </p:cTn>
                              </p:par>
                              <p:par>
                                <p:cTn id="27" presetID="8" presetClass="emph" presetSubtype="0" fill="hold" nodeType="withEffect">
                                  <p:stCondLst>
                                    <p:cond delay="8000"/>
                                  </p:stCondLst>
                                  <p:childTnLst>
                                    <p:animRot by="-300000">
                                      <p:cBhvr>
                                        <p:cTn id="28" dur="2000" fill="hold"/>
                                        <p:tgtEl>
                                          <p:spTgt spid="3"/>
                                        </p:tgtEl>
                                        <p:attrNameLst>
                                          <p:attrName>r</p:attrName>
                                        </p:attrNameLst>
                                      </p:cBhvr>
                                    </p:animRot>
                                  </p:childTnLst>
                                </p:cTn>
                              </p:par>
                              <p:par>
                                <p:cTn id="29" presetID="8" presetClass="emph" presetSubtype="0" fill="hold" nodeType="withEffect">
                                  <p:stCondLst>
                                    <p:cond delay="10000"/>
                                  </p:stCondLst>
                                  <p:childTnLst>
                                    <p:animRot by="300000">
                                      <p:cBhvr>
                                        <p:cTn id="30" dur="2000" fill="hold"/>
                                        <p:tgtEl>
                                          <p:spTgt spid="3"/>
                                        </p:tgtEl>
                                        <p:attrNameLst>
                                          <p:attrName>r</p:attrName>
                                        </p:attrNameLst>
                                      </p:cBhvr>
                                    </p:animRot>
                                  </p:childTnLst>
                                </p:cTn>
                              </p:par>
                              <p:par>
                                <p:cTn id="31" presetID="42" presetClass="entr" presetSubtype="0" fill="hold" nodeType="withEffect">
                                  <p:stCondLst>
                                    <p:cond delay="5000"/>
                                  </p:stCondLst>
                                  <p:childTnLst>
                                    <p:set>
                                      <p:cBhvr>
                                        <p:cTn id="32" dur="1" fill="hold">
                                          <p:stCondLst>
                                            <p:cond delay="0"/>
                                          </p:stCondLst>
                                        </p:cTn>
                                        <p:tgtEl>
                                          <p:spTgt spid="4"/>
                                        </p:tgtEl>
                                        <p:attrNameLst>
                                          <p:attrName>style.visibility</p:attrName>
                                        </p:attrNameLst>
                                      </p:cBhvr>
                                      <p:to>
                                        <p:strVal val="visible"/>
                                      </p:to>
                                    </p:set>
                                    <p:animEffect transition="in" filter="fade">
                                      <p:cBhvr>
                                        <p:cTn id="33" dur="3000"/>
                                        <p:tgtEl>
                                          <p:spTgt spid="4"/>
                                        </p:tgtEl>
                                      </p:cBhvr>
                                    </p:animEffect>
                                    <p:anim calcmode="lin" valueType="num">
                                      <p:cBhvr>
                                        <p:cTn id="34" dur="3000" fill="hold"/>
                                        <p:tgtEl>
                                          <p:spTgt spid="4"/>
                                        </p:tgtEl>
                                        <p:attrNameLst>
                                          <p:attrName>ppt_x</p:attrName>
                                        </p:attrNameLst>
                                      </p:cBhvr>
                                      <p:tavLst>
                                        <p:tav tm="0">
                                          <p:val>
                                            <p:strVal val="#ppt_x"/>
                                          </p:val>
                                        </p:tav>
                                        <p:tav tm="100000">
                                          <p:val>
                                            <p:strVal val="#ppt_x"/>
                                          </p:val>
                                        </p:tav>
                                      </p:tavLst>
                                    </p:anim>
                                    <p:anim calcmode="lin" valueType="num">
                                      <p:cBhvr>
                                        <p:cTn id="35" dur="3000" fill="hold"/>
                                        <p:tgtEl>
                                          <p:spTgt spid="4"/>
                                        </p:tgtEl>
                                        <p:attrNameLst>
                                          <p:attrName>ppt_y</p:attrName>
                                        </p:attrNameLst>
                                      </p:cBhvr>
                                      <p:tavLst>
                                        <p:tav tm="0">
                                          <p:val>
                                            <p:strVal val="#ppt_y+.1"/>
                                          </p:val>
                                        </p:tav>
                                        <p:tav tm="100000">
                                          <p:val>
                                            <p:strVal val="#ppt_y"/>
                                          </p:val>
                                        </p:tav>
                                      </p:tavLst>
                                    </p:anim>
                                  </p:childTnLst>
                                </p:cTn>
                              </p:par>
                              <p:par>
                                <p:cTn id="36" presetID="8" presetClass="emph" presetSubtype="0" fill="hold" nodeType="withEffect">
                                  <p:stCondLst>
                                    <p:cond delay="8000"/>
                                  </p:stCondLst>
                                  <p:childTnLst>
                                    <p:animRot by="600000">
                                      <p:cBhvr>
                                        <p:cTn id="37" dur="2000" fill="hold"/>
                                        <p:tgtEl>
                                          <p:spTgt spid="4"/>
                                        </p:tgtEl>
                                        <p:attrNameLst>
                                          <p:attrName>r</p:attrName>
                                        </p:attrNameLst>
                                      </p:cBhvr>
                                    </p:animRot>
                                  </p:childTnLst>
                                </p:cTn>
                              </p:par>
                              <p:par>
                                <p:cTn id="38" presetID="8" presetClass="emph" presetSubtype="0" fill="hold" nodeType="withEffect">
                                  <p:stCondLst>
                                    <p:cond delay="10000"/>
                                  </p:stCondLst>
                                  <p:childTnLst>
                                    <p:animRot by="-600000">
                                      <p:cBhvr>
                                        <p:cTn id="39" dur="20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488" indent="0">
              <a:buNone/>
              <a:defRPr sz="1400">
                <a:solidFill>
                  <a:schemeClr val="tx1">
                    <a:tint val="75000"/>
                  </a:schemeClr>
                </a:solidFill>
              </a:defRPr>
            </a:lvl2pPr>
            <a:lvl3pPr marL="685018" indent="0">
              <a:buNone/>
              <a:defRPr sz="1200">
                <a:solidFill>
                  <a:schemeClr val="tx1">
                    <a:tint val="75000"/>
                  </a:schemeClr>
                </a:solidFill>
              </a:defRPr>
            </a:lvl3pPr>
            <a:lvl4pPr marL="1027527" indent="0">
              <a:buNone/>
              <a:defRPr sz="1100">
                <a:solidFill>
                  <a:schemeClr val="tx1">
                    <a:tint val="75000"/>
                  </a:schemeClr>
                </a:solidFill>
              </a:defRPr>
            </a:lvl4pPr>
            <a:lvl5pPr marL="1370036" indent="0">
              <a:buNone/>
              <a:defRPr sz="1100">
                <a:solidFill>
                  <a:schemeClr val="tx1">
                    <a:tint val="75000"/>
                  </a:schemeClr>
                </a:solidFill>
              </a:defRPr>
            </a:lvl5pPr>
            <a:lvl6pPr marL="1712567" indent="0">
              <a:buNone/>
              <a:defRPr sz="1100">
                <a:solidFill>
                  <a:schemeClr val="tx1">
                    <a:tint val="75000"/>
                  </a:schemeClr>
                </a:solidFill>
              </a:defRPr>
            </a:lvl6pPr>
            <a:lvl7pPr marL="2055053" indent="0">
              <a:buNone/>
              <a:defRPr sz="1100">
                <a:solidFill>
                  <a:schemeClr val="tx1">
                    <a:tint val="75000"/>
                  </a:schemeClr>
                </a:solidFill>
              </a:defRPr>
            </a:lvl7pPr>
            <a:lvl8pPr marL="2397540" indent="0">
              <a:buNone/>
              <a:defRPr sz="1100">
                <a:solidFill>
                  <a:schemeClr val="tx1">
                    <a:tint val="75000"/>
                  </a:schemeClr>
                </a:solidFill>
              </a:defRPr>
            </a:lvl8pPr>
            <a:lvl9pPr marL="2740028"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C17C263-6892-4B79-B202-B9B8102D1B55}"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F4DBCBE-7CA4-4DA4-AC40-F1B846A2F57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16892819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内容">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图片 11">
            <a:extLst>
              <a:ext uri="{FF2B5EF4-FFF2-40B4-BE49-F238E27FC236}">
                <a16:creationId xmlns:a16="http://schemas.microsoft.com/office/drawing/2014/main" xmlns="" id="{9013AF93-1878-8AD8-1E73-13BEDDF3ACE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741884" y="-627460"/>
            <a:ext cx="9985772" cy="1183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2">
            <a:extLst>
              <a:ext uri="{FF2B5EF4-FFF2-40B4-BE49-F238E27FC236}">
                <a16:creationId xmlns:a16="http://schemas.microsoft.com/office/drawing/2014/main" xmlns="" id="{BD8FDB10-155F-6563-7529-719AC03C9F1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343775" y="4516041"/>
            <a:ext cx="1800225" cy="71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79217026"/>
      </p:ext>
    </p:extLst>
  </p:cSld>
  <p:clrMapOvr>
    <a:masterClrMapping/>
  </p:clrMapOvr>
  <p:transition spd="slow" advClick="0" advTm="3000">
    <p:random/>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p:cSld name="千图网海量PPT模板www.58pic.com ">
    <p:spTree>
      <p:nvGrpSpPr>
        <p:cNvPr id="1" name=""/>
        <p:cNvGrpSpPr/>
        <p:nvPr/>
      </p:nvGrpSpPr>
      <p:grpSpPr>
        <a:xfrm>
          <a:off x="0" y="0"/>
          <a:ext cx="0" cy="0"/>
          <a:chOff x="0" y="0"/>
          <a:chExt cx="0" cy="0"/>
        </a:xfrm>
      </p:grpSpPr>
      <p:sp>
        <p:nvSpPr>
          <p:cNvPr id="2" name="标题 1"/>
          <p:cNvSpPr>
            <a:spLocks noGrp="1"/>
          </p:cNvSpPr>
          <p:nvPr>
            <p:ph type="title"/>
          </p:nvPr>
        </p:nvSpPr>
        <p:spPr>
          <a:xfrm>
            <a:off x="628650" y="274639"/>
            <a:ext cx="7886700" cy="993775"/>
          </a:xfrm>
          <a:prstGeom prst="rect">
            <a:avLst/>
          </a:prstGeom>
        </p:spPr>
        <p:txBody>
          <a:bodyPr/>
          <a:lstStyle/>
          <a:p>
            <a:r>
              <a:rPr lang="zh-CN" altLang="en-US" noProof="1"/>
              <a:t>单击此处编辑母版标题样式</a:t>
            </a:r>
          </a:p>
        </p:txBody>
      </p:sp>
    </p:spTree>
    <p:extLst>
      <p:ext uri="{BB962C8B-B14F-4D97-AF65-F5344CB8AC3E}">
        <p14:creationId xmlns:p14="http://schemas.microsoft.com/office/powerpoint/2010/main" val="350394380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grpSp>
        <p:nvGrpSpPr>
          <p:cNvPr id="2" name="L_blue">
            <a:extLst>
              <a:ext uri="{FF2B5EF4-FFF2-40B4-BE49-F238E27FC236}">
                <a16:creationId xmlns:a16="http://schemas.microsoft.com/office/drawing/2014/main" xmlns="" id="{9362B284-859A-513B-EA9D-0F5A731AFFF0}"/>
              </a:ext>
            </a:extLst>
          </p:cNvPr>
          <p:cNvGrpSpPr>
            <a:grpSpLocks/>
          </p:cNvGrpSpPr>
          <p:nvPr userDrawn="1"/>
        </p:nvGrpSpPr>
        <p:grpSpPr bwMode="auto">
          <a:xfrm>
            <a:off x="0" y="26194"/>
            <a:ext cx="257175" cy="5061347"/>
            <a:chOff x="228152" y="25657"/>
            <a:chExt cx="257539" cy="5061369"/>
          </a:xfrm>
        </p:grpSpPr>
        <p:pic>
          <p:nvPicPr>
            <p:cNvPr id="3" name="Picture 7" descr="F:\1-原创素材\1_mm1102\PPT\PPT_014\materaials\page_1.png">
              <a:extLst>
                <a:ext uri="{FF2B5EF4-FFF2-40B4-BE49-F238E27FC236}">
                  <a16:creationId xmlns:a16="http://schemas.microsoft.com/office/drawing/2014/main" xmlns="" id="{43FB2C81-5019-9DF9-FBAE-0F49BA1143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46976"/>
            <a:stretch>
              <a:fillRect/>
            </a:stretch>
          </p:blipFill>
          <p:spPr bwMode="auto">
            <a:xfrm>
              <a:off x="228152" y="25657"/>
              <a:ext cx="257539" cy="431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descr="F:\1-原创素材\1_mm1102\PPT\PPT_014\materaials\page_9.png">
              <a:extLst>
                <a:ext uri="{FF2B5EF4-FFF2-40B4-BE49-F238E27FC236}">
                  <a16:creationId xmlns:a16="http://schemas.microsoft.com/office/drawing/2014/main" xmlns="" id="{62EB33FB-7C04-E4E9-1D4A-47A95BD600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65100"/>
            <a:stretch>
              <a:fillRect/>
            </a:stretch>
          </p:blipFill>
          <p:spPr bwMode="auto">
            <a:xfrm>
              <a:off x="228152" y="2303703"/>
              <a:ext cx="122308" cy="2783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5" name="R_blue">
            <a:extLst>
              <a:ext uri="{FF2B5EF4-FFF2-40B4-BE49-F238E27FC236}">
                <a16:creationId xmlns:a16="http://schemas.microsoft.com/office/drawing/2014/main" xmlns="" id="{45B260FB-99B7-D7E1-2E94-59EF8A5B72B8}"/>
              </a:ext>
            </a:extLst>
          </p:cNvPr>
          <p:cNvGrpSpPr>
            <a:grpSpLocks/>
          </p:cNvGrpSpPr>
          <p:nvPr userDrawn="1"/>
        </p:nvGrpSpPr>
        <p:grpSpPr bwMode="auto">
          <a:xfrm rot="10800000">
            <a:off x="8964216" y="316706"/>
            <a:ext cx="198834" cy="4805363"/>
            <a:chOff x="8912859" y="317293"/>
            <a:chExt cx="198086" cy="4804239"/>
          </a:xfrm>
        </p:grpSpPr>
        <p:grpSp>
          <p:nvGrpSpPr>
            <p:cNvPr id="6" name="组合 33">
              <a:extLst>
                <a:ext uri="{FF2B5EF4-FFF2-40B4-BE49-F238E27FC236}">
                  <a16:creationId xmlns:a16="http://schemas.microsoft.com/office/drawing/2014/main" xmlns="" id="{F718E468-3F30-68D1-87C0-6A0A431255E3}"/>
                </a:ext>
              </a:extLst>
            </p:cNvPr>
            <p:cNvGrpSpPr>
              <a:grpSpLocks/>
            </p:cNvGrpSpPr>
            <p:nvPr/>
          </p:nvGrpSpPr>
          <p:grpSpPr bwMode="auto">
            <a:xfrm>
              <a:off x="8912859" y="573309"/>
              <a:ext cx="198086" cy="4548223"/>
              <a:chOff x="8912859" y="573309"/>
              <a:chExt cx="198086" cy="4548223"/>
            </a:xfrm>
          </p:grpSpPr>
          <p:pic>
            <p:nvPicPr>
              <p:cNvPr id="8" name="Picture 3" descr="F:\1-原创素材\1_mm1102\PPT\PPT_014\materaials\page_2.png">
                <a:extLst>
                  <a:ext uri="{FF2B5EF4-FFF2-40B4-BE49-F238E27FC236}">
                    <a16:creationId xmlns:a16="http://schemas.microsoft.com/office/drawing/2014/main" xmlns="" id="{2F29626A-ACF3-EFA5-D190-CDEF55E3DA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56731"/>
              <a:stretch>
                <a:fillRect/>
              </a:stretch>
            </p:blipFill>
            <p:spPr bwMode="auto">
              <a:xfrm>
                <a:off x="8939525" y="2572170"/>
                <a:ext cx="171420" cy="2549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3" descr="F:\1-原创素材\1_mm1102\PPT\PPT_014\materaials\page_7.png">
                <a:extLst>
                  <a:ext uri="{FF2B5EF4-FFF2-40B4-BE49-F238E27FC236}">
                    <a16:creationId xmlns:a16="http://schemas.microsoft.com/office/drawing/2014/main" xmlns="" id="{C585A46B-360B-8010-DE83-917623FF5E9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52512"/>
              <a:stretch>
                <a:fillRect/>
              </a:stretch>
            </p:blipFill>
            <p:spPr bwMode="auto">
              <a:xfrm>
                <a:off x="8912859" y="573309"/>
                <a:ext cx="198086" cy="4356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7" name="Picture 9" descr="F:\1-原创素材\1_mm1102\PPT\PPT_014\materaials\page_8.png">
              <a:extLst>
                <a:ext uri="{FF2B5EF4-FFF2-40B4-BE49-F238E27FC236}">
                  <a16:creationId xmlns:a16="http://schemas.microsoft.com/office/drawing/2014/main" xmlns="" id="{4C16064B-DBAA-2523-9834-20E4963D1C9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42223"/>
            <a:stretch>
              <a:fillRect/>
            </a:stretch>
          </p:blipFill>
          <p:spPr bwMode="auto">
            <a:xfrm>
              <a:off x="8912859" y="317293"/>
              <a:ext cx="198086" cy="27913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0" name="组合 2050">
            <a:extLst>
              <a:ext uri="{FF2B5EF4-FFF2-40B4-BE49-F238E27FC236}">
                <a16:creationId xmlns:a16="http://schemas.microsoft.com/office/drawing/2014/main" xmlns="" id="{199D7316-2AFD-836F-D431-B3067BB01D16}"/>
              </a:ext>
            </a:extLst>
          </p:cNvPr>
          <p:cNvGrpSpPr>
            <a:grpSpLocks/>
          </p:cNvGrpSpPr>
          <p:nvPr userDrawn="1"/>
        </p:nvGrpSpPr>
        <p:grpSpPr bwMode="auto">
          <a:xfrm>
            <a:off x="276226" y="0"/>
            <a:ext cx="8976122" cy="285750"/>
            <a:chOff x="275766" y="485353"/>
            <a:chExt cx="8976754" cy="285425"/>
          </a:xfrm>
        </p:grpSpPr>
        <p:pic>
          <p:nvPicPr>
            <p:cNvPr id="11" name="T1_green" descr="F:\1-原创素材\1_mm1102\PPT\PPT_014\materaials\page_3.png">
              <a:extLst>
                <a:ext uri="{FF2B5EF4-FFF2-40B4-BE49-F238E27FC236}">
                  <a16:creationId xmlns:a16="http://schemas.microsoft.com/office/drawing/2014/main" xmlns="" id="{6988B30F-02CC-4865-3736-ECF33F9D9171}"/>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t="79555"/>
            <a:stretch>
              <a:fillRect/>
            </a:stretch>
          </p:blipFill>
          <p:spPr bwMode="auto">
            <a:xfrm>
              <a:off x="275766" y="485353"/>
              <a:ext cx="3352228" cy="117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T3_red" descr="F:\1-原创素材\1_mm1102\PPT\PPT_014\materaials\page_11.png">
              <a:extLst>
                <a:ext uri="{FF2B5EF4-FFF2-40B4-BE49-F238E27FC236}">
                  <a16:creationId xmlns:a16="http://schemas.microsoft.com/office/drawing/2014/main" xmlns="" id="{A441B04B-9BBF-1943-A1BE-0ACBFBE846B4}"/>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t="76958"/>
            <a:stretch>
              <a:fillRect/>
            </a:stretch>
          </p:blipFill>
          <p:spPr bwMode="auto">
            <a:xfrm>
              <a:off x="4601781" y="485353"/>
              <a:ext cx="4154097" cy="117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T4_orange" descr="F:\1-原创素材\1_mm1102\PPT\PPT_014\materaials\page_5.png">
              <a:extLst>
                <a:ext uri="{FF2B5EF4-FFF2-40B4-BE49-F238E27FC236}">
                  <a16:creationId xmlns:a16="http://schemas.microsoft.com/office/drawing/2014/main" xmlns="" id="{502A3F2D-C6B3-ED46-2881-980BD2564834}"/>
                </a:ext>
              </a:extLst>
            </p:cNvPr>
            <p:cNvPicPr>
              <a:picLocks noChangeAspect="1" noChangeArrowheads="1"/>
            </p:cNvPicPr>
            <p:nvPr userDrawn="1"/>
          </p:nvPicPr>
          <p:blipFill>
            <a:blip r:embed="rId9">
              <a:extLst>
                <a:ext uri="{28A0092B-C50C-407E-A947-70E740481C1C}">
                  <a14:useLocalDpi xmlns:a14="http://schemas.microsoft.com/office/drawing/2010/main" val="0"/>
                </a:ext>
              </a:extLst>
            </a:blip>
            <a:srcRect t="72482"/>
            <a:stretch>
              <a:fillRect/>
            </a:stretch>
          </p:blipFill>
          <p:spPr bwMode="auto">
            <a:xfrm>
              <a:off x="7393557" y="485353"/>
              <a:ext cx="1858963" cy="184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T2_orange" descr="F:\1-原创素材\1_mm1102\PPT\PPT_014\materaials\page_6.png">
              <a:extLst>
                <a:ext uri="{FF2B5EF4-FFF2-40B4-BE49-F238E27FC236}">
                  <a16:creationId xmlns:a16="http://schemas.microsoft.com/office/drawing/2014/main" xmlns="" id="{E0B626BE-3226-931F-221D-C06A87A10CC9}"/>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rcRect t="50169"/>
            <a:stretch>
              <a:fillRect/>
            </a:stretch>
          </p:blipFill>
          <p:spPr bwMode="auto">
            <a:xfrm>
              <a:off x="2914947" y="485353"/>
              <a:ext cx="2239898" cy="28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5" name="组合 2051">
            <a:extLst>
              <a:ext uri="{FF2B5EF4-FFF2-40B4-BE49-F238E27FC236}">
                <a16:creationId xmlns:a16="http://schemas.microsoft.com/office/drawing/2014/main" xmlns="" id="{6118A42C-CF31-6558-CE4E-9973C0D4FFC5}"/>
              </a:ext>
            </a:extLst>
          </p:cNvPr>
          <p:cNvGrpSpPr>
            <a:grpSpLocks/>
          </p:cNvGrpSpPr>
          <p:nvPr userDrawn="1"/>
        </p:nvGrpSpPr>
        <p:grpSpPr bwMode="auto">
          <a:xfrm>
            <a:off x="150019" y="4918473"/>
            <a:ext cx="8605838" cy="225028"/>
            <a:chOff x="150297" y="4506158"/>
            <a:chExt cx="8605580" cy="225202"/>
          </a:xfrm>
        </p:grpSpPr>
        <p:pic>
          <p:nvPicPr>
            <p:cNvPr id="16" name="B2_green" descr="F:\1-原创素材\1_mm1102\PPT\PPT_014\materaials\page_10.png">
              <a:extLst>
                <a:ext uri="{FF2B5EF4-FFF2-40B4-BE49-F238E27FC236}">
                  <a16:creationId xmlns:a16="http://schemas.microsoft.com/office/drawing/2014/main" xmlns="" id="{73A73687-D214-C430-9034-E38C7E1E2137}"/>
                </a:ext>
              </a:extLst>
            </p:cNvPr>
            <p:cNvPicPr>
              <a:picLocks noChangeAspect="1" noChangeArrowheads="1"/>
            </p:cNvPicPr>
            <p:nvPr userDrawn="1"/>
          </p:nvPicPr>
          <p:blipFill>
            <a:blip r:embed="rId11">
              <a:extLst>
                <a:ext uri="{28A0092B-C50C-407E-A947-70E740481C1C}">
                  <a14:useLocalDpi xmlns:a14="http://schemas.microsoft.com/office/drawing/2010/main" val="0"/>
                </a:ext>
              </a:extLst>
            </a:blip>
            <a:srcRect t="64667"/>
            <a:stretch>
              <a:fillRect/>
            </a:stretch>
          </p:blipFill>
          <p:spPr bwMode="auto">
            <a:xfrm rot="10800000">
              <a:off x="4612256" y="4506158"/>
              <a:ext cx="4143621" cy="225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B1_red" descr="F:\1-原创素材\1_mm1102\PPT\PPT_014\materaials\page_4.png">
              <a:extLst>
                <a:ext uri="{FF2B5EF4-FFF2-40B4-BE49-F238E27FC236}">
                  <a16:creationId xmlns:a16="http://schemas.microsoft.com/office/drawing/2014/main" xmlns="" id="{C9EA286A-6BFF-079E-5BD0-90161F75B66C}"/>
                </a:ext>
              </a:extLst>
            </p:cNvPr>
            <p:cNvPicPr>
              <a:picLocks noChangeAspect="1" noChangeArrowheads="1"/>
            </p:cNvPicPr>
            <p:nvPr userDrawn="1"/>
          </p:nvPicPr>
          <p:blipFill>
            <a:blip r:embed="rId12">
              <a:extLst>
                <a:ext uri="{28A0092B-C50C-407E-A947-70E740481C1C}">
                  <a14:useLocalDpi xmlns:a14="http://schemas.microsoft.com/office/drawing/2010/main" val="0"/>
                </a:ext>
              </a:extLst>
            </a:blip>
            <a:srcRect t="70952"/>
            <a:stretch>
              <a:fillRect/>
            </a:stretch>
          </p:blipFill>
          <p:spPr bwMode="auto">
            <a:xfrm rot="10800000">
              <a:off x="150297" y="4562632"/>
              <a:ext cx="5400707" cy="1687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2966177532"/>
      </p:ext>
    </p:extLst>
  </p:cSld>
  <p:clrMapOvr>
    <a:masterClrMapping/>
  </p:clrMapOvr>
  <p:transition spd="slow">
    <p:split orient="vert"/>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C782600-1765-491A-9F49-25CF809AA04B}" type="datetimeFigureOut">
              <a:rPr lang="en-US">
                <a:solidFill>
                  <a:prstClr val="black">
                    <a:tint val="75000"/>
                  </a:prstClr>
                </a:solidFill>
              </a:rPr>
              <a:pPr>
                <a:defRPr/>
              </a:pPr>
              <a:t>11/29/2022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088F027-64BF-47FF-B7F8-7C10C63E6F4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6251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488" indent="0">
              <a:buNone/>
              <a:defRPr sz="1500" b="1"/>
            </a:lvl2pPr>
            <a:lvl3pPr marL="685018" indent="0">
              <a:buNone/>
              <a:defRPr sz="1400" b="1"/>
            </a:lvl3pPr>
            <a:lvl4pPr marL="1027527" indent="0">
              <a:buNone/>
              <a:defRPr sz="1200" b="1"/>
            </a:lvl4pPr>
            <a:lvl5pPr marL="1370036" indent="0">
              <a:buNone/>
              <a:defRPr sz="1200" b="1"/>
            </a:lvl5pPr>
            <a:lvl6pPr marL="1712567" indent="0">
              <a:buNone/>
              <a:defRPr sz="1200" b="1"/>
            </a:lvl6pPr>
            <a:lvl7pPr marL="2055053" indent="0">
              <a:buNone/>
              <a:defRPr sz="1200" b="1"/>
            </a:lvl7pPr>
            <a:lvl8pPr marL="2397540" indent="0">
              <a:buNone/>
              <a:defRPr sz="1200" b="1"/>
            </a:lvl8pPr>
            <a:lvl9pPr marL="2740028"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72" y="1151335"/>
            <a:ext cx="4041775" cy="479822"/>
          </a:xfrm>
        </p:spPr>
        <p:txBody>
          <a:bodyPr anchor="b"/>
          <a:lstStyle>
            <a:lvl1pPr marL="0" indent="0">
              <a:buNone/>
              <a:defRPr sz="1800" b="1"/>
            </a:lvl1pPr>
            <a:lvl2pPr marL="342488" indent="0">
              <a:buNone/>
              <a:defRPr sz="1500" b="1"/>
            </a:lvl2pPr>
            <a:lvl3pPr marL="685018" indent="0">
              <a:buNone/>
              <a:defRPr sz="1400" b="1"/>
            </a:lvl3pPr>
            <a:lvl4pPr marL="1027527" indent="0">
              <a:buNone/>
              <a:defRPr sz="1200" b="1"/>
            </a:lvl4pPr>
            <a:lvl5pPr marL="1370036" indent="0">
              <a:buNone/>
              <a:defRPr sz="1200" b="1"/>
            </a:lvl5pPr>
            <a:lvl6pPr marL="1712567" indent="0">
              <a:buNone/>
              <a:defRPr sz="1200" b="1"/>
            </a:lvl6pPr>
            <a:lvl7pPr marL="2055053" indent="0">
              <a:buNone/>
              <a:defRPr sz="1200" b="1"/>
            </a:lvl7pPr>
            <a:lvl8pPr marL="2397540" indent="0">
              <a:buNone/>
              <a:defRPr sz="1200" b="1"/>
            </a:lvl8pPr>
            <a:lvl9pPr marL="2740028"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72" y="1631156"/>
            <a:ext cx="4041775"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98A5B82-D3AA-4A00-AB44-4D6481E874D9}" type="datetimeFigureOut">
              <a:rPr lang="en-US">
                <a:solidFill>
                  <a:prstClr val="black">
                    <a:tint val="75000"/>
                  </a:prstClr>
                </a:solidFill>
              </a:rPr>
              <a:pPr>
                <a:defRPr/>
              </a:pPr>
              <a:t>11/29/2022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656C8B4-883C-4FD6-B982-FB53CBDD1C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99548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10BD961-B1B3-4893-B964-D7EC6B03E075}" type="datetimeFigureOut">
              <a:rPr lang="en-US">
                <a:solidFill>
                  <a:prstClr val="black">
                    <a:tint val="75000"/>
                  </a:prstClr>
                </a:solidFill>
              </a:rPr>
              <a:pPr>
                <a:defRPr/>
              </a:pPr>
              <a:t>11/29/2022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5FB6EBD5-2936-4C32-9F1D-7F0518CB5DC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37238220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D97C24A-A3BE-4739-97D9-0418924C06E0}" type="datetimeFigureOut">
              <a:rPr lang="en-US">
                <a:solidFill>
                  <a:prstClr val="black">
                    <a:tint val="75000"/>
                  </a:prstClr>
                </a:solidFill>
              </a:rPr>
              <a:pPr>
                <a:defRPr/>
              </a:pPr>
              <a:t>11/29/2022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C3EE324-1D91-49D6-BC90-22F02938A86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374975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835"/>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100"/>
            </a:lvl1pPr>
            <a:lvl2pPr marL="342488" indent="0">
              <a:buNone/>
              <a:defRPr sz="900"/>
            </a:lvl2pPr>
            <a:lvl3pPr marL="685018" indent="0">
              <a:buNone/>
              <a:defRPr sz="800"/>
            </a:lvl3pPr>
            <a:lvl4pPr marL="1027527" indent="0">
              <a:buNone/>
              <a:defRPr sz="700"/>
            </a:lvl4pPr>
            <a:lvl5pPr marL="1370036" indent="0">
              <a:buNone/>
              <a:defRPr sz="700"/>
            </a:lvl5pPr>
            <a:lvl6pPr marL="1712567" indent="0">
              <a:buNone/>
              <a:defRPr sz="700"/>
            </a:lvl6pPr>
            <a:lvl7pPr marL="2055053" indent="0">
              <a:buNone/>
              <a:defRPr sz="700"/>
            </a:lvl7pPr>
            <a:lvl8pPr marL="2397540" indent="0">
              <a:buNone/>
              <a:defRPr sz="700"/>
            </a:lvl8pPr>
            <a:lvl9pPr marL="2740028" indent="0">
              <a:buNone/>
              <a:defRPr sz="7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0221A6D-5F98-49DE-B058-4659ECE652F0}" type="datetimeFigureOut">
              <a:rPr lang="en-US">
                <a:solidFill>
                  <a:prstClr val="black">
                    <a:tint val="75000"/>
                  </a:prstClr>
                </a:solidFill>
              </a:rPr>
              <a:pPr>
                <a:defRPr/>
              </a:pPr>
              <a:t>11/29/2022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241B3EB-EEEA-4B0A-AA88-93D14460C0C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506798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488" indent="0">
              <a:buNone/>
              <a:defRPr sz="2100"/>
            </a:lvl2pPr>
            <a:lvl3pPr marL="685018" indent="0">
              <a:buNone/>
              <a:defRPr sz="1800"/>
            </a:lvl3pPr>
            <a:lvl4pPr marL="1027527" indent="0">
              <a:buNone/>
              <a:defRPr sz="1500"/>
            </a:lvl4pPr>
            <a:lvl5pPr marL="1370036" indent="0">
              <a:buNone/>
              <a:defRPr sz="1500"/>
            </a:lvl5pPr>
            <a:lvl6pPr marL="1712567" indent="0">
              <a:buNone/>
              <a:defRPr sz="1500"/>
            </a:lvl6pPr>
            <a:lvl7pPr marL="2055053" indent="0">
              <a:buNone/>
              <a:defRPr sz="1500"/>
            </a:lvl7pPr>
            <a:lvl8pPr marL="2397540" indent="0">
              <a:buNone/>
              <a:defRPr sz="1500"/>
            </a:lvl8pPr>
            <a:lvl9pPr marL="2740028" indent="0">
              <a:buNone/>
              <a:defRPr sz="1500"/>
            </a:lvl9pPr>
          </a:lstStyle>
          <a:p>
            <a:pPr lvl="0"/>
            <a:endParaRPr lang="en-US" noProof="0"/>
          </a:p>
        </p:txBody>
      </p:sp>
      <p:sp>
        <p:nvSpPr>
          <p:cNvPr id="4" name="Text Placeholder 3"/>
          <p:cNvSpPr>
            <a:spLocks noGrp="1"/>
          </p:cNvSpPr>
          <p:nvPr>
            <p:ph type="body" sz="half" idx="2"/>
          </p:nvPr>
        </p:nvSpPr>
        <p:spPr>
          <a:xfrm>
            <a:off x="1792288" y="4025549"/>
            <a:ext cx="5486400" cy="603647"/>
          </a:xfrm>
        </p:spPr>
        <p:txBody>
          <a:bodyPr/>
          <a:lstStyle>
            <a:lvl1pPr marL="0" indent="0">
              <a:buNone/>
              <a:defRPr sz="1100"/>
            </a:lvl1pPr>
            <a:lvl2pPr marL="342488" indent="0">
              <a:buNone/>
              <a:defRPr sz="900"/>
            </a:lvl2pPr>
            <a:lvl3pPr marL="685018" indent="0">
              <a:buNone/>
              <a:defRPr sz="800"/>
            </a:lvl3pPr>
            <a:lvl4pPr marL="1027527" indent="0">
              <a:buNone/>
              <a:defRPr sz="700"/>
            </a:lvl4pPr>
            <a:lvl5pPr marL="1370036" indent="0">
              <a:buNone/>
              <a:defRPr sz="700"/>
            </a:lvl5pPr>
            <a:lvl6pPr marL="1712567" indent="0">
              <a:buNone/>
              <a:defRPr sz="700"/>
            </a:lvl6pPr>
            <a:lvl7pPr marL="2055053" indent="0">
              <a:buNone/>
              <a:defRPr sz="700"/>
            </a:lvl7pPr>
            <a:lvl8pPr marL="2397540" indent="0">
              <a:buNone/>
              <a:defRPr sz="700"/>
            </a:lvl8pPr>
            <a:lvl9pPr marL="2740028" indent="0">
              <a:buNone/>
              <a:defRPr sz="7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EB31652-8E57-452D-9DB8-BD6BEBDEA4A4}" type="datetimeFigureOut">
              <a:rPr lang="en-US">
                <a:solidFill>
                  <a:prstClr val="black">
                    <a:tint val="75000"/>
                  </a:prstClr>
                </a:solidFill>
              </a:rPr>
              <a:pPr>
                <a:defRPr/>
              </a:pPr>
              <a:t>11/29/2022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5CB45C0-179C-4D3B-ACC8-6FB66FFF33C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61972317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ABDC339-0FA6-4D23-B90B-AF13179D7141}"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5ECCF71-D2F1-47AA-B658-745CB16597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174284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930848-BF36-475D-8FAF-AEA9EEFD67E8}"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16BE098-A58D-459E-9C3A-19F301BBF8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0184586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114"/>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5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614" indent="0" algn="ctr">
              <a:buNone/>
              <a:defRPr>
                <a:solidFill>
                  <a:schemeClr val="tx1">
                    <a:tint val="75000"/>
                  </a:schemeClr>
                </a:solidFill>
              </a:defRPr>
            </a:lvl2pPr>
            <a:lvl3pPr marL="685256" indent="0" algn="ctr">
              <a:buNone/>
              <a:defRPr>
                <a:solidFill>
                  <a:schemeClr val="tx1">
                    <a:tint val="75000"/>
                  </a:schemeClr>
                </a:solidFill>
              </a:defRPr>
            </a:lvl3pPr>
            <a:lvl4pPr marL="1027884" indent="0" algn="ctr">
              <a:buNone/>
              <a:defRPr>
                <a:solidFill>
                  <a:schemeClr val="tx1">
                    <a:tint val="75000"/>
                  </a:schemeClr>
                </a:solidFill>
              </a:defRPr>
            </a:lvl4pPr>
            <a:lvl5pPr marL="1370512" indent="0" algn="ctr">
              <a:buNone/>
              <a:defRPr>
                <a:solidFill>
                  <a:schemeClr val="tx1">
                    <a:tint val="75000"/>
                  </a:schemeClr>
                </a:solidFill>
              </a:defRPr>
            </a:lvl5pPr>
            <a:lvl6pPr marL="1713155" indent="0" algn="ctr">
              <a:buNone/>
              <a:defRPr>
                <a:solidFill>
                  <a:schemeClr val="tx1">
                    <a:tint val="75000"/>
                  </a:schemeClr>
                </a:solidFill>
              </a:defRPr>
            </a:lvl6pPr>
            <a:lvl7pPr marL="2055767" indent="0" algn="ctr">
              <a:buNone/>
              <a:defRPr>
                <a:solidFill>
                  <a:schemeClr val="tx1">
                    <a:tint val="75000"/>
                  </a:schemeClr>
                </a:solidFill>
              </a:defRPr>
            </a:lvl7pPr>
            <a:lvl8pPr marL="2398380" indent="0" algn="ctr">
              <a:buNone/>
              <a:defRPr>
                <a:solidFill>
                  <a:schemeClr val="tx1">
                    <a:tint val="75000"/>
                  </a:schemeClr>
                </a:solidFill>
              </a:defRPr>
            </a:lvl8pPr>
            <a:lvl9pPr marL="2740994"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4F0300C-E826-48EC-B8F5-301F3D5B2717}"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3E585D3-1135-44AB-91F2-E80D34F074E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3338063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A7CD6C57-2B54-4B40-8D12-639DB712CEDE}"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43F875C-2FED-405D-A32B-46C27231A48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625114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614" indent="0">
              <a:buNone/>
              <a:defRPr sz="1400">
                <a:solidFill>
                  <a:schemeClr val="tx1">
                    <a:tint val="75000"/>
                  </a:schemeClr>
                </a:solidFill>
              </a:defRPr>
            </a:lvl2pPr>
            <a:lvl3pPr marL="685256" indent="0">
              <a:buNone/>
              <a:defRPr sz="1200">
                <a:solidFill>
                  <a:schemeClr val="tx1">
                    <a:tint val="75000"/>
                  </a:schemeClr>
                </a:solidFill>
              </a:defRPr>
            </a:lvl3pPr>
            <a:lvl4pPr marL="1027884" indent="0">
              <a:buNone/>
              <a:defRPr sz="1100">
                <a:solidFill>
                  <a:schemeClr val="tx1">
                    <a:tint val="75000"/>
                  </a:schemeClr>
                </a:solidFill>
              </a:defRPr>
            </a:lvl4pPr>
            <a:lvl5pPr marL="1370512" indent="0">
              <a:buNone/>
              <a:defRPr sz="1100">
                <a:solidFill>
                  <a:schemeClr val="tx1">
                    <a:tint val="75000"/>
                  </a:schemeClr>
                </a:solidFill>
              </a:defRPr>
            </a:lvl5pPr>
            <a:lvl6pPr marL="1713155" indent="0">
              <a:buNone/>
              <a:defRPr sz="1100">
                <a:solidFill>
                  <a:schemeClr val="tx1">
                    <a:tint val="75000"/>
                  </a:schemeClr>
                </a:solidFill>
              </a:defRPr>
            </a:lvl6pPr>
            <a:lvl7pPr marL="2055767" indent="0">
              <a:buNone/>
              <a:defRPr sz="1100">
                <a:solidFill>
                  <a:schemeClr val="tx1">
                    <a:tint val="75000"/>
                  </a:schemeClr>
                </a:solidFill>
              </a:defRPr>
            </a:lvl7pPr>
            <a:lvl8pPr marL="2398380" indent="0">
              <a:buNone/>
              <a:defRPr sz="1100">
                <a:solidFill>
                  <a:schemeClr val="tx1">
                    <a:tint val="75000"/>
                  </a:schemeClr>
                </a:solidFill>
              </a:defRPr>
            </a:lvl8pPr>
            <a:lvl9pPr marL="2740994" indent="0">
              <a:buNone/>
              <a:defRPr sz="1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C17C263-6892-4B79-B202-B9B8102D1B55}"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2F4DBCBE-7CA4-4DA4-AC40-F1B846A2F57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442188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9C782600-1765-491A-9F49-25CF809AA04B}" type="datetimeFigureOut">
              <a:rPr lang="en-US">
                <a:solidFill>
                  <a:prstClr val="black">
                    <a:tint val="75000"/>
                  </a:prstClr>
                </a:solidFill>
              </a:rPr>
              <a:pPr>
                <a:defRPr/>
              </a:pPr>
              <a:t>11/29/2022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3088F027-64BF-47FF-B7F8-7C10C63E6F49}"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8540762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614" indent="0">
              <a:buNone/>
              <a:defRPr sz="1500" b="1"/>
            </a:lvl2pPr>
            <a:lvl3pPr marL="685256" indent="0">
              <a:buNone/>
              <a:defRPr sz="1400" b="1"/>
            </a:lvl3pPr>
            <a:lvl4pPr marL="1027884" indent="0">
              <a:buNone/>
              <a:defRPr sz="1200" b="1"/>
            </a:lvl4pPr>
            <a:lvl5pPr marL="1370512" indent="0">
              <a:buNone/>
              <a:defRPr sz="1200" b="1"/>
            </a:lvl5pPr>
            <a:lvl6pPr marL="1713155" indent="0">
              <a:buNone/>
              <a:defRPr sz="1200" b="1"/>
            </a:lvl6pPr>
            <a:lvl7pPr marL="2055767" indent="0">
              <a:buNone/>
              <a:defRPr sz="1200" b="1"/>
            </a:lvl7pPr>
            <a:lvl8pPr marL="2398380" indent="0">
              <a:buNone/>
              <a:defRPr sz="1200" b="1"/>
            </a:lvl8pPr>
            <a:lvl9pPr marL="2740994"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58" y="1151335"/>
            <a:ext cx="4041775" cy="479822"/>
          </a:xfrm>
        </p:spPr>
        <p:txBody>
          <a:bodyPr anchor="b"/>
          <a:lstStyle>
            <a:lvl1pPr marL="0" indent="0">
              <a:buNone/>
              <a:defRPr sz="1800" b="1"/>
            </a:lvl1pPr>
            <a:lvl2pPr marL="342614" indent="0">
              <a:buNone/>
              <a:defRPr sz="1500" b="1"/>
            </a:lvl2pPr>
            <a:lvl3pPr marL="685256" indent="0">
              <a:buNone/>
              <a:defRPr sz="1400" b="1"/>
            </a:lvl3pPr>
            <a:lvl4pPr marL="1027884" indent="0">
              <a:buNone/>
              <a:defRPr sz="1200" b="1"/>
            </a:lvl4pPr>
            <a:lvl5pPr marL="1370512" indent="0">
              <a:buNone/>
              <a:defRPr sz="1200" b="1"/>
            </a:lvl5pPr>
            <a:lvl6pPr marL="1713155" indent="0">
              <a:buNone/>
              <a:defRPr sz="1200" b="1"/>
            </a:lvl6pPr>
            <a:lvl7pPr marL="2055767" indent="0">
              <a:buNone/>
              <a:defRPr sz="1200" b="1"/>
            </a:lvl7pPr>
            <a:lvl8pPr marL="2398380" indent="0">
              <a:buNone/>
              <a:defRPr sz="1200" b="1"/>
            </a:lvl8pPr>
            <a:lvl9pPr marL="2740994"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58" y="1631156"/>
            <a:ext cx="4041775" cy="2963466"/>
          </a:xfrm>
        </p:spPr>
        <p:txBody>
          <a:bodyPr/>
          <a:lstStyle>
            <a:lvl1pPr>
              <a:defRPr sz="1800"/>
            </a:lvl1pPr>
            <a:lvl2pPr>
              <a:defRPr sz="15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E98A5B82-D3AA-4A00-AB44-4D6481E874D9}" type="datetimeFigureOut">
              <a:rPr lang="en-US">
                <a:solidFill>
                  <a:prstClr val="black">
                    <a:tint val="75000"/>
                  </a:prstClr>
                </a:solidFill>
              </a:rPr>
              <a:pPr>
                <a:defRPr/>
              </a:pPr>
              <a:t>11/29/2022</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6656C8B4-883C-4FD6-B982-FB53CBDD1C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53502765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10BD961-B1B3-4893-B964-D7EC6B03E075}" type="datetimeFigureOut">
              <a:rPr lang="en-US">
                <a:solidFill>
                  <a:prstClr val="black">
                    <a:tint val="75000"/>
                  </a:prstClr>
                </a:solidFill>
              </a:rPr>
              <a:pPr>
                <a:defRPr/>
              </a:pPr>
              <a:t>11/29/2022</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5FB6EBD5-2936-4C32-9F1D-7F0518CB5DCF}"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1245614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6D97C24A-A3BE-4739-97D9-0418924C06E0}" type="datetimeFigureOut">
              <a:rPr lang="en-US">
                <a:solidFill>
                  <a:prstClr val="black">
                    <a:tint val="75000"/>
                  </a:prstClr>
                </a:solidFill>
              </a:rPr>
              <a:pPr>
                <a:defRPr/>
              </a:pPr>
              <a:t>11/29/2022</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C3EE324-1D91-49D6-BC90-22F02938A866}"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223059067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04821"/>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8"/>
            <a:ext cx="3008313" cy="3518297"/>
          </a:xfrm>
        </p:spPr>
        <p:txBody>
          <a:bodyPr/>
          <a:lstStyle>
            <a:lvl1pPr marL="0" indent="0">
              <a:buNone/>
              <a:defRPr sz="1100"/>
            </a:lvl1pPr>
            <a:lvl2pPr marL="342614" indent="0">
              <a:buNone/>
              <a:defRPr sz="900"/>
            </a:lvl2pPr>
            <a:lvl3pPr marL="685256" indent="0">
              <a:buNone/>
              <a:defRPr sz="800"/>
            </a:lvl3pPr>
            <a:lvl4pPr marL="1027884" indent="0">
              <a:buNone/>
              <a:defRPr sz="700"/>
            </a:lvl4pPr>
            <a:lvl5pPr marL="1370512" indent="0">
              <a:buNone/>
              <a:defRPr sz="700"/>
            </a:lvl5pPr>
            <a:lvl6pPr marL="1713155" indent="0">
              <a:buNone/>
              <a:defRPr sz="700"/>
            </a:lvl6pPr>
            <a:lvl7pPr marL="2055767" indent="0">
              <a:buNone/>
              <a:defRPr sz="700"/>
            </a:lvl7pPr>
            <a:lvl8pPr marL="2398380" indent="0">
              <a:buNone/>
              <a:defRPr sz="700"/>
            </a:lvl8pPr>
            <a:lvl9pPr marL="2740994" indent="0">
              <a:buNone/>
              <a:defRPr sz="7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0221A6D-5F98-49DE-B058-4659ECE652F0}" type="datetimeFigureOut">
              <a:rPr lang="en-US">
                <a:solidFill>
                  <a:prstClr val="black">
                    <a:tint val="75000"/>
                  </a:prstClr>
                </a:solidFill>
              </a:rPr>
              <a:pPr>
                <a:defRPr/>
              </a:pPr>
              <a:t>11/29/2022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9241B3EB-EEEA-4B0A-AA88-93D14460C0CA}"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0655867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2400"/>
            </a:lvl1pPr>
            <a:lvl2pPr marL="342614" indent="0">
              <a:buNone/>
              <a:defRPr sz="2100"/>
            </a:lvl2pPr>
            <a:lvl3pPr marL="685256" indent="0">
              <a:buNone/>
              <a:defRPr sz="1800"/>
            </a:lvl3pPr>
            <a:lvl4pPr marL="1027884" indent="0">
              <a:buNone/>
              <a:defRPr sz="1500"/>
            </a:lvl4pPr>
            <a:lvl5pPr marL="1370512" indent="0">
              <a:buNone/>
              <a:defRPr sz="1500"/>
            </a:lvl5pPr>
            <a:lvl6pPr marL="1713155" indent="0">
              <a:buNone/>
              <a:defRPr sz="1500"/>
            </a:lvl6pPr>
            <a:lvl7pPr marL="2055767" indent="0">
              <a:buNone/>
              <a:defRPr sz="1500"/>
            </a:lvl7pPr>
            <a:lvl8pPr marL="2398380" indent="0">
              <a:buNone/>
              <a:defRPr sz="1500"/>
            </a:lvl8pPr>
            <a:lvl9pPr marL="2740994" indent="0">
              <a:buNone/>
              <a:defRPr sz="1500"/>
            </a:lvl9pPr>
          </a:lstStyle>
          <a:p>
            <a:pPr lvl="0"/>
            <a:endParaRPr lang="en-US" noProof="0"/>
          </a:p>
        </p:txBody>
      </p:sp>
      <p:sp>
        <p:nvSpPr>
          <p:cNvPr id="4" name="Text Placeholder 3"/>
          <p:cNvSpPr>
            <a:spLocks noGrp="1"/>
          </p:cNvSpPr>
          <p:nvPr>
            <p:ph type="body" sz="half" idx="2"/>
          </p:nvPr>
        </p:nvSpPr>
        <p:spPr>
          <a:xfrm>
            <a:off x="1792288" y="4025535"/>
            <a:ext cx="5486400" cy="603647"/>
          </a:xfrm>
        </p:spPr>
        <p:txBody>
          <a:bodyPr/>
          <a:lstStyle>
            <a:lvl1pPr marL="0" indent="0">
              <a:buNone/>
              <a:defRPr sz="1100"/>
            </a:lvl1pPr>
            <a:lvl2pPr marL="342614" indent="0">
              <a:buNone/>
              <a:defRPr sz="900"/>
            </a:lvl2pPr>
            <a:lvl3pPr marL="685256" indent="0">
              <a:buNone/>
              <a:defRPr sz="800"/>
            </a:lvl3pPr>
            <a:lvl4pPr marL="1027884" indent="0">
              <a:buNone/>
              <a:defRPr sz="700"/>
            </a:lvl4pPr>
            <a:lvl5pPr marL="1370512" indent="0">
              <a:buNone/>
              <a:defRPr sz="700"/>
            </a:lvl5pPr>
            <a:lvl6pPr marL="1713155" indent="0">
              <a:buNone/>
              <a:defRPr sz="700"/>
            </a:lvl6pPr>
            <a:lvl7pPr marL="2055767" indent="0">
              <a:buNone/>
              <a:defRPr sz="700"/>
            </a:lvl7pPr>
            <a:lvl8pPr marL="2398380" indent="0">
              <a:buNone/>
              <a:defRPr sz="700"/>
            </a:lvl8pPr>
            <a:lvl9pPr marL="2740994" indent="0">
              <a:buNone/>
              <a:defRPr sz="7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EB31652-8E57-452D-9DB8-BD6BEBDEA4A4}" type="datetimeFigureOut">
              <a:rPr lang="en-US">
                <a:solidFill>
                  <a:prstClr val="black">
                    <a:tint val="75000"/>
                  </a:prstClr>
                </a:solidFill>
              </a:rPr>
              <a:pPr>
                <a:defRPr/>
              </a:pPr>
              <a:t>11/29/2022</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25CB45C0-179C-4D3B-ACC8-6FB66FFF33C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7172976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9ABDC339-0FA6-4D23-B90B-AF13179D7141}"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5ECCF71-D2F1-47AA-B658-745CB1659757}"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33243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
  <p:cSld name="CUSTOM_1">
    <p:spTree>
      <p:nvGrpSpPr>
        <p:cNvPr id="1" name="Shape 115"/>
        <p:cNvGrpSpPr/>
        <p:nvPr/>
      </p:nvGrpSpPr>
      <p:grpSpPr>
        <a:xfrm>
          <a:off x="0" y="0"/>
          <a:ext cx="0" cy="0"/>
          <a:chOff x="0" y="0"/>
          <a:chExt cx="0" cy="0"/>
        </a:xfrm>
      </p:grpSpPr>
      <p:sp>
        <p:nvSpPr>
          <p:cNvPr id="116" name="Google Shape;116;p13"/>
          <p:cNvSpPr txBox="1">
            <a:spLocks noGrp="1"/>
          </p:cNvSpPr>
          <p:nvPr>
            <p:ph type="subTitle" idx="1"/>
          </p:nvPr>
        </p:nvSpPr>
        <p:spPr>
          <a:xfrm>
            <a:off x="1894798" y="1857388"/>
            <a:ext cx="2439900" cy="420600"/>
          </a:xfrm>
          <a:prstGeom prst="rect">
            <a:avLst/>
          </a:prstGeom>
        </p:spPr>
        <p:txBody>
          <a:bodyPr spcFirstLastPara="1" wrap="square" lIns="91329" tIns="91329" rIns="91329" bIns="91329"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17" name="Google Shape;117;p13"/>
          <p:cNvSpPr txBox="1">
            <a:spLocks noGrp="1"/>
          </p:cNvSpPr>
          <p:nvPr>
            <p:ph type="title" hasCustomPrompt="1"/>
          </p:nvPr>
        </p:nvSpPr>
        <p:spPr>
          <a:xfrm>
            <a:off x="972489" y="2088088"/>
            <a:ext cx="623100" cy="4761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18" name="Google Shape;118;p13"/>
          <p:cNvSpPr txBox="1">
            <a:spLocks noGrp="1"/>
          </p:cNvSpPr>
          <p:nvPr>
            <p:ph type="subTitle" idx="2"/>
          </p:nvPr>
        </p:nvSpPr>
        <p:spPr>
          <a:xfrm>
            <a:off x="1894798" y="2166283"/>
            <a:ext cx="2438700" cy="615600"/>
          </a:xfrm>
          <a:prstGeom prst="rect">
            <a:avLst/>
          </a:prstGeom>
        </p:spPr>
        <p:txBody>
          <a:bodyPr spcFirstLastPara="1" wrap="square" lIns="91329" tIns="91329" rIns="91329" bIns="91329"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19" name="Google Shape;119;p13"/>
          <p:cNvSpPr txBox="1">
            <a:spLocks noGrp="1"/>
          </p:cNvSpPr>
          <p:nvPr>
            <p:ph type="title" idx="3" hasCustomPrompt="1"/>
          </p:nvPr>
        </p:nvSpPr>
        <p:spPr>
          <a:xfrm>
            <a:off x="4939864" y="2088088"/>
            <a:ext cx="623100" cy="4761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0" name="Google Shape;120;p13"/>
          <p:cNvSpPr txBox="1">
            <a:spLocks noGrp="1"/>
          </p:cNvSpPr>
          <p:nvPr>
            <p:ph type="title" idx="4" hasCustomPrompt="1"/>
          </p:nvPr>
        </p:nvSpPr>
        <p:spPr>
          <a:xfrm>
            <a:off x="972488" y="3514913"/>
            <a:ext cx="623100" cy="4692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1" name="Google Shape;121;p13"/>
          <p:cNvSpPr txBox="1">
            <a:spLocks noGrp="1"/>
          </p:cNvSpPr>
          <p:nvPr>
            <p:ph type="title" idx="5" hasCustomPrompt="1"/>
          </p:nvPr>
        </p:nvSpPr>
        <p:spPr>
          <a:xfrm>
            <a:off x="4939864" y="3514913"/>
            <a:ext cx="623100" cy="4692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Clr>
                <a:schemeClr val="accent4"/>
              </a:buClr>
              <a:buSzPts val="2400"/>
              <a:buNone/>
              <a:defRPr sz="2400" i="1">
                <a:solidFill>
                  <a:schemeClr val="dk2"/>
                </a:solidFill>
              </a:defRPr>
            </a:lvl1pPr>
            <a:lvl2pPr lvl="1" algn="ctr" rtl="0">
              <a:spcBef>
                <a:spcPts val="0"/>
              </a:spcBef>
              <a:spcAft>
                <a:spcPts val="0"/>
              </a:spcAft>
              <a:buClr>
                <a:schemeClr val="accent4"/>
              </a:buClr>
              <a:buSzPts val="2400"/>
              <a:buNone/>
              <a:defRPr sz="2400">
                <a:solidFill>
                  <a:schemeClr val="accent4"/>
                </a:solidFill>
              </a:defRPr>
            </a:lvl2pPr>
            <a:lvl3pPr lvl="2" algn="ctr" rtl="0">
              <a:spcBef>
                <a:spcPts val="0"/>
              </a:spcBef>
              <a:spcAft>
                <a:spcPts val="0"/>
              </a:spcAft>
              <a:buClr>
                <a:schemeClr val="accent4"/>
              </a:buClr>
              <a:buSzPts val="2400"/>
              <a:buNone/>
              <a:defRPr sz="2400">
                <a:solidFill>
                  <a:schemeClr val="accent4"/>
                </a:solidFill>
              </a:defRPr>
            </a:lvl3pPr>
            <a:lvl4pPr lvl="3" algn="ctr" rtl="0">
              <a:spcBef>
                <a:spcPts val="0"/>
              </a:spcBef>
              <a:spcAft>
                <a:spcPts val="0"/>
              </a:spcAft>
              <a:buClr>
                <a:schemeClr val="accent4"/>
              </a:buClr>
              <a:buSzPts val="2400"/>
              <a:buNone/>
              <a:defRPr sz="2400">
                <a:solidFill>
                  <a:schemeClr val="accent4"/>
                </a:solidFill>
              </a:defRPr>
            </a:lvl4pPr>
            <a:lvl5pPr lvl="4" algn="ctr" rtl="0">
              <a:spcBef>
                <a:spcPts val="0"/>
              </a:spcBef>
              <a:spcAft>
                <a:spcPts val="0"/>
              </a:spcAft>
              <a:buClr>
                <a:schemeClr val="accent4"/>
              </a:buClr>
              <a:buSzPts val="2400"/>
              <a:buNone/>
              <a:defRPr sz="2400">
                <a:solidFill>
                  <a:schemeClr val="accent4"/>
                </a:solidFill>
              </a:defRPr>
            </a:lvl5pPr>
            <a:lvl6pPr lvl="5" algn="ctr" rtl="0">
              <a:spcBef>
                <a:spcPts val="0"/>
              </a:spcBef>
              <a:spcAft>
                <a:spcPts val="0"/>
              </a:spcAft>
              <a:buClr>
                <a:schemeClr val="accent4"/>
              </a:buClr>
              <a:buSzPts val="2400"/>
              <a:buNone/>
              <a:defRPr sz="2400">
                <a:solidFill>
                  <a:schemeClr val="accent4"/>
                </a:solidFill>
              </a:defRPr>
            </a:lvl6pPr>
            <a:lvl7pPr lvl="6" algn="ctr" rtl="0">
              <a:spcBef>
                <a:spcPts val="0"/>
              </a:spcBef>
              <a:spcAft>
                <a:spcPts val="0"/>
              </a:spcAft>
              <a:buClr>
                <a:schemeClr val="accent4"/>
              </a:buClr>
              <a:buSzPts val="2400"/>
              <a:buNone/>
              <a:defRPr sz="2400">
                <a:solidFill>
                  <a:schemeClr val="accent4"/>
                </a:solidFill>
              </a:defRPr>
            </a:lvl7pPr>
            <a:lvl8pPr lvl="7" algn="ctr" rtl="0">
              <a:spcBef>
                <a:spcPts val="0"/>
              </a:spcBef>
              <a:spcAft>
                <a:spcPts val="0"/>
              </a:spcAft>
              <a:buClr>
                <a:schemeClr val="accent4"/>
              </a:buClr>
              <a:buSzPts val="2400"/>
              <a:buNone/>
              <a:defRPr sz="2400">
                <a:solidFill>
                  <a:schemeClr val="accent4"/>
                </a:solidFill>
              </a:defRPr>
            </a:lvl8pPr>
            <a:lvl9pPr lvl="8" algn="ctr" rtl="0">
              <a:spcBef>
                <a:spcPts val="0"/>
              </a:spcBef>
              <a:spcAft>
                <a:spcPts val="0"/>
              </a:spcAft>
              <a:buClr>
                <a:schemeClr val="accent4"/>
              </a:buClr>
              <a:buSzPts val="2400"/>
              <a:buNone/>
              <a:defRPr sz="2400">
                <a:solidFill>
                  <a:schemeClr val="accent4"/>
                </a:solidFill>
              </a:defRPr>
            </a:lvl9pPr>
          </a:lstStyle>
          <a:p>
            <a:r>
              <a:t>xx%</a:t>
            </a:r>
          </a:p>
        </p:txBody>
      </p:sp>
      <p:sp>
        <p:nvSpPr>
          <p:cNvPr id="122" name="Google Shape;122;p13"/>
          <p:cNvSpPr txBox="1">
            <a:spLocks noGrp="1"/>
          </p:cNvSpPr>
          <p:nvPr>
            <p:ph type="subTitle" idx="6"/>
          </p:nvPr>
        </p:nvSpPr>
        <p:spPr>
          <a:xfrm>
            <a:off x="5868000" y="1857388"/>
            <a:ext cx="2439900" cy="420600"/>
          </a:xfrm>
          <a:prstGeom prst="rect">
            <a:avLst/>
          </a:prstGeom>
        </p:spPr>
        <p:txBody>
          <a:bodyPr spcFirstLastPara="1" wrap="square" lIns="91329" tIns="91329" rIns="91329" bIns="91329"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3" name="Google Shape;123;p13"/>
          <p:cNvSpPr txBox="1">
            <a:spLocks noGrp="1"/>
          </p:cNvSpPr>
          <p:nvPr>
            <p:ph type="subTitle" idx="7"/>
          </p:nvPr>
        </p:nvSpPr>
        <p:spPr>
          <a:xfrm>
            <a:off x="5868000" y="2166283"/>
            <a:ext cx="2437500" cy="615600"/>
          </a:xfrm>
          <a:prstGeom prst="rect">
            <a:avLst/>
          </a:prstGeom>
        </p:spPr>
        <p:txBody>
          <a:bodyPr spcFirstLastPara="1" wrap="square" lIns="91329" tIns="91329" rIns="91329" bIns="91329"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4" name="Google Shape;124;p13"/>
          <p:cNvSpPr txBox="1">
            <a:spLocks noGrp="1"/>
          </p:cNvSpPr>
          <p:nvPr>
            <p:ph type="subTitle" idx="8"/>
          </p:nvPr>
        </p:nvSpPr>
        <p:spPr>
          <a:xfrm>
            <a:off x="1894788" y="3297742"/>
            <a:ext cx="2439900" cy="420600"/>
          </a:xfrm>
          <a:prstGeom prst="rect">
            <a:avLst/>
          </a:prstGeom>
        </p:spPr>
        <p:txBody>
          <a:bodyPr spcFirstLastPara="1" wrap="square" lIns="91329" tIns="91329" rIns="91329" bIns="91329"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5" name="Google Shape;125;p13"/>
          <p:cNvSpPr txBox="1">
            <a:spLocks noGrp="1"/>
          </p:cNvSpPr>
          <p:nvPr>
            <p:ph type="subTitle" idx="9"/>
          </p:nvPr>
        </p:nvSpPr>
        <p:spPr>
          <a:xfrm>
            <a:off x="1896945" y="3606638"/>
            <a:ext cx="2437500" cy="615600"/>
          </a:xfrm>
          <a:prstGeom prst="rect">
            <a:avLst/>
          </a:prstGeom>
        </p:spPr>
        <p:txBody>
          <a:bodyPr spcFirstLastPara="1" wrap="square" lIns="91329" tIns="91329" rIns="91329" bIns="91329"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6" name="Google Shape;126;p13"/>
          <p:cNvSpPr txBox="1">
            <a:spLocks noGrp="1"/>
          </p:cNvSpPr>
          <p:nvPr>
            <p:ph type="subTitle" idx="13"/>
          </p:nvPr>
        </p:nvSpPr>
        <p:spPr>
          <a:xfrm>
            <a:off x="5868000" y="3293766"/>
            <a:ext cx="2439900" cy="420600"/>
          </a:xfrm>
          <a:prstGeom prst="rect">
            <a:avLst/>
          </a:prstGeom>
        </p:spPr>
        <p:txBody>
          <a:bodyPr spcFirstLastPara="1" wrap="square" lIns="91329" tIns="91329" rIns="91329" bIns="91329" anchor="b" anchorCtr="0">
            <a:noAutofit/>
          </a:bodyPr>
          <a:lstStyle>
            <a:lvl1pPr lvl="0" rtl="0">
              <a:spcBef>
                <a:spcPts val="0"/>
              </a:spcBef>
              <a:spcAft>
                <a:spcPts val="0"/>
              </a:spcAft>
              <a:buNone/>
              <a:defRPr sz="1800" b="1" i="1">
                <a:solidFill>
                  <a:schemeClr val="dk2"/>
                </a:solidFill>
              </a:defRPr>
            </a:lvl1pPr>
            <a:lvl2pPr lvl="1" rtl="0">
              <a:spcBef>
                <a:spcPts val="0"/>
              </a:spcBef>
              <a:spcAft>
                <a:spcPts val="0"/>
              </a:spcAft>
              <a:buNone/>
              <a:defRPr sz="1800" b="1" i="1">
                <a:solidFill>
                  <a:schemeClr val="dk2"/>
                </a:solidFill>
              </a:defRPr>
            </a:lvl2pPr>
            <a:lvl3pPr lvl="2" rtl="0">
              <a:spcBef>
                <a:spcPts val="0"/>
              </a:spcBef>
              <a:spcAft>
                <a:spcPts val="0"/>
              </a:spcAft>
              <a:buNone/>
              <a:defRPr sz="1800" b="1" i="1">
                <a:solidFill>
                  <a:schemeClr val="dk2"/>
                </a:solidFill>
              </a:defRPr>
            </a:lvl3pPr>
            <a:lvl4pPr lvl="3" rtl="0">
              <a:spcBef>
                <a:spcPts val="0"/>
              </a:spcBef>
              <a:spcAft>
                <a:spcPts val="0"/>
              </a:spcAft>
              <a:buNone/>
              <a:defRPr sz="1800" b="1" i="1">
                <a:solidFill>
                  <a:schemeClr val="dk2"/>
                </a:solidFill>
              </a:defRPr>
            </a:lvl4pPr>
            <a:lvl5pPr lvl="4" rtl="0">
              <a:spcBef>
                <a:spcPts val="0"/>
              </a:spcBef>
              <a:spcAft>
                <a:spcPts val="0"/>
              </a:spcAft>
              <a:buNone/>
              <a:defRPr sz="1800" b="1" i="1">
                <a:solidFill>
                  <a:schemeClr val="dk2"/>
                </a:solidFill>
              </a:defRPr>
            </a:lvl5pPr>
            <a:lvl6pPr lvl="5" rtl="0">
              <a:spcBef>
                <a:spcPts val="0"/>
              </a:spcBef>
              <a:spcAft>
                <a:spcPts val="0"/>
              </a:spcAft>
              <a:buNone/>
              <a:defRPr sz="1800" b="1" i="1">
                <a:solidFill>
                  <a:schemeClr val="dk2"/>
                </a:solidFill>
              </a:defRPr>
            </a:lvl6pPr>
            <a:lvl7pPr lvl="6" rtl="0">
              <a:spcBef>
                <a:spcPts val="0"/>
              </a:spcBef>
              <a:spcAft>
                <a:spcPts val="0"/>
              </a:spcAft>
              <a:buNone/>
              <a:defRPr sz="1800" b="1" i="1">
                <a:solidFill>
                  <a:schemeClr val="dk2"/>
                </a:solidFill>
              </a:defRPr>
            </a:lvl7pPr>
            <a:lvl8pPr lvl="7" rtl="0">
              <a:spcBef>
                <a:spcPts val="0"/>
              </a:spcBef>
              <a:spcAft>
                <a:spcPts val="0"/>
              </a:spcAft>
              <a:buNone/>
              <a:defRPr sz="1800" b="1" i="1">
                <a:solidFill>
                  <a:schemeClr val="dk2"/>
                </a:solidFill>
              </a:defRPr>
            </a:lvl8pPr>
            <a:lvl9pPr lvl="8" rtl="0">
              <a:spcBef>
                <a:spcPts val="0"/>
              </a:spcBef>
              <a:spcAft>
                <a:spcPts val="0"/>
              </a:spcAft>
              <a:buNone/>
              <a:defRPr sz="1800" b="1" i="1">
                <a:solidFill>
                  <a:schemeClr val="dk2"/>
                </a:solidFill>
              </a:defRPr>
            </a:lvl9pPr>
          </a:lstStyle>
          <a:p>
            <a:endParaRPr/>
          </a:p>
        </p:txBody>
      </p:sp>
      <p:sp>
        <p:nvSpPr>
          <p:cNvPr id="127" name="Google Shape;127;p13"/>
          <p:cNvSpPr txBox="1">
            <a:spLocks noGrp="1"/>
          </p:cNvSpPr>
          <p:nvPr>
            <p:ph type="subTitle" idx="14"/>
          </p:nvPr>
        </p:nvSpPr>
        <p:spPr>
          <a:xfrm>
            <a:off x="5868000" y="3602663"/>
            <a:ext cx="2438700" cy="615600"/>
          </a:xfrm>
          <a:prstGeom prst="rect">
            <a:avLst/>
          </a:prstGeom>
        </p:spPr>
        <p:txBody>
          <a:bodyPr spcFirstLastPara="1" wrap="square" lIns="91329" tIns="91329" rIns="91329" bIns="91329" anchor="t" anchorCtr="0">
            <a:noAutofit/>
          </a:bodyPr>
          <a:lstStyle>
            <a:lvl1pPr lvl="0" rtl="0">
              <a:spcBef>
                <a:spcPts val="0"/>
              </a:spcBef>
              <a:spcAft>
                <a:spcPts val="0"/>
              </a:spcAft>
              <a:buNone/>
              <a:defRPr>
                <a:solidFill>
                  <a:schemeClr val="accent3"/>
                </a:solidFill>
              </a:defRPr>
            </a:lvl1pPr>
            <a:lvl2pPr lvl="1" rtl="0">
              <a:spcBef>
                <a:spcPts val="0"/>
              </a:spcBef>
              <a:spcAft>
                <a:spcPts val="0"/>
              </a:spcAft>
              <a:buNone/>
              <a:defRPr b="1">
                <a:solidFill>
                  <a:schemeClr val="accent3"/>
                </a:solidFill>
              </a:defRPr>
            </a:lvl2pPr>
            <a:lvl3pPr lvl="2" rtl="0">
              <a:spcBef>
                <a:spcPts val="0"/>
              </a:spcBef>
              <a:spcAft>
                <a:spcPts val="0"/>
              </a:spcAft>
              <a:buNone/>
              <a:defRPr b="1">
                <a:solidFill>
                  <a:schemeClr val="accent3"/>
                </a:solidFill>
              </a:defRPr>
            </a:lvl3pPr>
            <a:lvl4pPr lvl="3" rtl="0">
              <a:spcBef>
                <a:spcPts val="0"/>
              </a:spcBef>
              <a:spcAft>
                <a:spcPts val="0"/>
              </a:spcAft>
              <a:buNone/>
              <a:defRPr b="1">
                <a:solidFill>
                  <a:schemeClr val="accent3"/>
                </a:solidFill>
              </a:defRPr>
            </a:lvl4pPr>
            <a:lvl5pPr lvl="4" rtl="0">
              <a:spcBef>
                <a:spcPts val="0"/>
              </a:spcBef>
              <a:spcAft>
                <a:spcPts val="0"/>
              </a:spcAft>
              <a:buNone/>
              <a:defRPr b="1">
                <a:solidFill>
                  <a:schemeClr val="accent3"/>
                </a:solidFill>
              </a:defRPr>
            </a:lvl5pPr>
            <a:lvl6pPr lvl="5" rtl="0">
              <a:spcBef>
                <a:spcPts val="0"/>
              </a:spcBef>
              <a:spcAft>
                <a:spcPts val="0"/>
              </a:spcAft>
              <a:buNone/>
              <a:defRPr b="1">
                <a:solidFill>
                  <a:schemeClr val="accent3"/>
                </a:solidFill>
              </a:defRPr>
            </a:lvl6pPr>
            <a:lvl7pPr lvl="6" rtl="0">
              <a:spcBef>
                <a:spcPts val="0"/>
              </a:spcBef>
              <a:spcAft>
                <a:spcPts val="0"/>
              </a:spcAft>
              <a:buNone/>
              <a:defRPr b="1">
                <a:solidFill>
                  <a:schemeClr val="accent3"/>
                </a:solidFill>
              </a:defRPr>
            </a:lvl7pPr>
            <a:lvl8pPr lvl="7" rtl="0">
              <a:spcBef>
                <a:spcPts val="0"/>
              </a:spcBef>
              <a:spcAft>
                <a:spcPts val="0"/>
              </a:spcAft>
              <a:buNone/>
              <a:defRPr b="1">
                <a:solidFill>
                  <a:schemeClr val="accent3"/>
                </a:solidFill>
              </a:defRPr>
            </a:lvl8pPr>
            <a:lvl9pPr lvl="8" rtl="0">
              <a:spcBef>
                <a:spcPts val="0"/>
              </a:spcBef>
              <a:spcAft>
                <a:spcPts val="0"/>
              </a:spcAft>
              <a:buNone/>
              <a:defRPr b="1">
                <a:solidFill>
                  <a:schemeClr val="accent3"/>
                </a:solidFill>
              </a:defRPr>
            </a:lvl9pPr>
          </a:lstStyle>
          <a:p>
            <a:endParaRPr/>
          </a:p>
        </p:txBody>
      </p:sp>
      <p:sp>
        <p:nvSpPr>
          <p:cNvPr id="128" name="Google Shape;128;p13"/>
          <p:cNvSpPr txBox="1">
            <a:spLocks noGrp="1"/>
          </p:cNvSpPr>
          <p:nvPr>
            <p:ph type="title" idx="15"/>
          </p:nvPr>
        </p:nvSpPr>
        <p:spPr>
          <a:xfrm>
            <a:off x="720300" y="452325"/>
            <a:ext cx="7176000" cy="572700"/>
          </a:xfrm>
          <a:prstGeom prst="rect">
            <a:avLst/>
          </a:prstGeom>
        </p:spPr>
        <p:txBody>
          <a:bodyPr spcFirstLastPara="1" wrap="square" lIns="91329" tIns="91329" rIns="91329" bIns="91329"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29" name="Google Shape;129;p13"/>
          <p:cNvSpPr/>
          <p:nvPr/>
        </p:nvSpPr>
        <p:spPr>
          <a:xfrm>
            <a:off x="51" y="4713105"/>
            <a:ext cx="9144142" cy="422728"/>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329" tIns="91329" rIns="91329" bIns="91329" anchor="ctr" anchorCtr="0">
            <a:noAutofit/>
          </a:bodyPr>
          <a:lstStyle/>
          <a:p>
            <a:pPr marL="0" lvl="0" indent="0" algn="l" rtl="0">
              <a:spcBef>
                <a:spcPts val="0"/>
              </a:spcBef>
              <a:spcAft>
                <a:spcPts val="0"/>
              </a:spcAft>
              <a:buNone/>
            </a:pPr>
            <a:endParaRPr/>
          </a:p>
        </p:txBody>
      </p:sp>
      <p:pic>
        <p:nvPicPr>
          <p:cNvPr id="130" name="Google Shape;130;p13"/>
          <p:cNvPicPr preferRelativeResize="0"/>
          <p:nvPr/>
        </p:nvPicPr>
        <p:blipFill>
          <a:blip r:embed="rId2">
            <a:alphaModFix/>
          </a:blip>
          <a:stretch>
            <a:fillRect/>
          </a:stretch>
        </p:blipFill>
        <p:spPr>
          <a:xfrm>
            <a:off x="7057602" y="-1039025"/>
            <a:ext cx="3356050" cy="2820200"/>
          </a:xfrm>
          <a:prstGeom prst="rect">
            <a:avLst/>
          </a:prstGeom>
          <a:noFill/>
          <a:ln>
            <a:noFill/>
          </a:ln>
        </p:spPr>
      </p:pic>
      <p:pic>
        <p:nvPicPr>
          <p:cNvPr id="131" name="Google Shape;131;p13"/>
          <p:cNvPicPr preferRelativeResize="0"/>
          <p:nvPr/>
        </p:nvPicPr>
        <p:blipFill>
          <a:blip r:embed="rId3">
            <a:alphaModFix/>
          </a:blip>
          <a:stretch>
            <a:fillRect/>
          </a:stretch>
        </p:blipFill>
        <p:spPr>
          <a:xfrm rot="-2277127" flipH="1">
            <a:off x="-311731" y="4042534"/>
            <a:ext cx="1386958" cy="1599726"/>
          </a:xfrm>
          <a:prstGeom prst="rect">
            <a:avLst/>
          </a:prstGeom>
          <a:noFill/>
          <a:ln>
            <a:noFill/>
          </a:ln>
        </p:spPr>
      </p:pic>
      <p:pic>
        <p:nvPicPr>
          <p:cNvPr id="132" name="Google Shape;132;p13"/>
          <p:cNvPicPr preferRelativeResize="0"/>
          <p:nvPr/>
        </p:nvPicPr>
        <p:blipFill>
          <a:blip r:embed="rId4">
            <a:alphaModFix/>
          </a:blip>
          <a:stretch>
            <a:fillRect/>
          </a:stretch>
        </p:blipFill>
        <p:spPr>
          <a:xfrm rot="-5221289">
            <a:off x="6239001" y="-605753"/>
            <a:ext cx="1018033" cy="143380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930848-BF36-475D-8FAF-AEA9EEFD67E8}"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16BE098-A58D-459E-9C3A-19F301BBF80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42903633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7473D01A-DE36-6641-93D5-6C6DBE99568A}"/>
              </a:ext>
            </a:extLst>
          </p:cNvPr>
          <p:cNvPicPr>
            <a:picLocks noChangeAspect="1"/>
          </p:cNvPicPr>
          <p:nvPr userDrawn="1"/>
        </p:nvPicPr>
        <p:blipFill>
          <a:blip r:embed="rId2"/>
          <a:stretch>
            <a:fillRect/>
          </a:stretch>
        </p:blipFill>
        <p:spPr>
          <a:xfrm>
            <a:off x="0" y="378"/>
            <a:ext cx="9144000" cy="5142744"/>
          </a:xfrm>
          <a:prstGeom prst="rect">
            <a:avLst/>
          </a:prstGeom>
        </p:spPr>
      </p:pic>
    </p:spTree>
    <p:extLst>
      <p:ext uri="{BB962C8B-B14F-4D97-AF65-F5344CB8AC3E}">
        <p14:creationId xmlns:p14="http://schemas.microsoft.com/office/powerpoint/2010/main" val="262327184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7E0A1DBC-A844-F94F-9338-93EA258DA9CE}"/>
              </a:ext>
            </a:extLst>
          </p:cNvPr>
          <p:cNvPicPr>
            <a:picLocks noChangeAspect="1"/>
          </p:cNvPicPr>
          <p:nvPr userDrawn="1"/>
        </p:nvPicPr>
        <p:blipFill>
          <a:blip r:embed="rId2"/>
          <a:stretch>
            <a:fillRect/>
          </a:stretch>
        </p:blipFill>
        <p:spPr>
          <a:xfrm>
            <a:off x="0" y="378"/>
            <a:ext cx="9144000" cy="5142744"/>
          </a:xfrm>
          <a:prstGeom prst="rect">
            <a:avLst/>
          </a:prstGeom>
        </p:spPr>
      </p:pic>
      <p:pic>
        <p:nvPicPr>
          <p:cNvPr id="4" name="图片 3">
            <a:extLst>
              <a:ext uri="{FF2B5EF4-FFF2-40B4-BE49-F238E27FC236}">
                <a16:creationId xmlns:a16="http://schemas.microsoft.com/office/drawing/2014/main" xmlns="" id="{3F3851B7-A3E2-3A4B-95FA-6E2D84F82F30}"/>
              </a:ext>
            </a:extLst>
          </p:cNvPr>
          <p:cNvPicPr>
            <a:picLocks noChangeAspect="1"/>
          </p:cNvPicPr>
          <p:nvPr userDrawn="1"/>
        </p:nvPicPr>
        <p:blipFill>
          <a:blip r:embed="rId3">
            <a:clrChange>
              <a:clrFrom>
                <a:srgbClr val="000000">
                  <a:alpha val="0"/>
                </a:srgbClr>
              </a:clrFrom>
              <a:clrTo>
                <a:srgbClr val="000000">
                  <a:alpha val="0"/>
                </a:srgbClr>
              </a:clrTo>
            </a:clrChange>
            <a:duotone>
              <a:prstClr val="black"/>
              <a:schemeClr val="accent3">
                <a:tint val="45000"/>
                <a:satMod val="400000"/>
              </a:schemeClr>
            </a:duotone>
            <a:extLst>
              <a:ext uri="{BEBA8EAE-BF5A-486C-A8C5-ECC9F3942E4B}">
                <a14:imgProps xmlns:a14="http://schemas.microsoft.com/office/drawing/2010/main">
                  <a14:imgLayer r:embed="rId4">
                    <a14:imgEffect>
                      <a14:sharpenSoften amount="-2000"/>
                    </a14:imgEffect>
                    <a14:imgEffect>
                      <a14:saturation sat="96000"/>
                    </a14:imgEffect>
                    <a14:imgEffect>
                      <a14:brightnessContrast bright="40000"/>
                    </a14:imgEffect>
                  </a14:imgLayer>
                </a14:imgProps>
              </a:ext>
            </a:extLst>
          </a:blip>
          <a:stretch>
            <a:fillRect/>
          </a:stretch>
        </p:blipFill>
        <p:spPr>
          <a:xfrm rot="20965734" flipH="1">
            <a:off x="202536" y="1893949"/>
            <a:ext cx="9215926" cy="3060608"/>
          </a:xfrm>
          <a:prstGeom prst="rect">
            <a:avLst/>
          </a:prstGeom>
        </p:spPr>
      </p:pic>
      <p:pic>
        <p:nvPicPr>
          <p:cNvPr id="2" name="图片 1">
            <a:extLst>
              <a:ext uri="{FF2B5EF4-FFF2-40B4-BE49-F238E27FC236}">
                <a16:creationId xmlns:a16="http://schemas.microsoft.com/office/drawing/2014/main" xmlns="" id="{36DE3246-3B93-474A-81DC-609B75059959}"/>
              </a:ext>
            </a:extLst>
          </p:cNvPr>
          <p:cNvPicPr>
            <a:picLocks noChangeAspect="1"/>
          </p:cNvPicPr>
          <p:nvPr userDrawn="1"/>
        </p:nvPicPr>
        <p:blipFill>
          <a:blip r:embed="rId5"/>
          <a:stretch>
            <a:fillRect/>
          </a:stretch>
        </p:blipFill>
        <p:spPr>
          <a:xfrm>
            <a:off x="-2" y="378"/>
            <a:ext cx="9141420" cy="5143500"/>
          </a:xfrm>
          <a:prstGeom prst="rect">
            <a:avLst/>
          </a:prstGeom>
        </p:spPr>
      </p:pic>
    </p:spTree>
    <p:extLst>
      <p:ext uri="{BB962C8B-B14F-4D97-AF65-F5344CB8AC3E}">
        <p14:creationId xmlns:p14="http://schemas.microsoft.com/office/powerpoint/2010/main" val="321625002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xmlns="" id="{7473D01A-DE36-6641-93D5-6C6DBE99568A}"/>
              </a:ext>
            </a:extLst>
          </p:cNvPr>
          <p:cNvPicPr>
            <a:picLocks noChangeAspect="1"/>
          </p:cNvPicPr>
          <p:nvPr userDrawn="1"/>
        </p:nvPicPr>
        <p:blipFill>
          <a:blip r:embed="rId2"/>
          <a:stretch>
            <a:fillRect/>
          </a:stretch>
        </p:blipFill>
        <p:spPr>
          <a:xfrm>
            <a:off x="0" y="378"/>
            <a:ext cx="9144000" cy="5142744"/>
          </a:xfrm>
          <a:prstGeom prst="rect">
            <a:avLst/>
          </a:prstGeom>
        </p:spPr>
      </p:pic>
      <p:cxnSp>
        <p:nvCxnSpPr>
          <p:cNvPr id="4" name="直接连接符 3">
            <a:extLst>
              <a:ext uri="{FF2B5EF4-FFF2-40B4-BE49-F238E27FC236}">
                <a16:creationId xmlns:a16="http://schemas.microsoft.com/office/drawing/2014/main" xmlns="" id="{9AEA4C04-7787-46AE-ACC9-4C22BC5912B9}"/>
              </a:ext>
            </a:extLst>
          </p:cNvPr>
          <p:cNvCxnSpPr>
            <a:cxnSpLocks/>
          </p:cNvCxnSpPr>
          <p:nvPr userDrawn="1"/>
        </p:nvCxnSpPr>
        <p:spPr>
          <a:xfrm>
            <a:off x="0" y="206829"/>
            <a:ext cx="9144000" cy="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5" name="直接连接符 4">
            <a:extLst>
              <a:ext uri="{FF2B5EF4-FFF2-40B4-BE49-F238E27FC236}">
                <a16:creationId xmlns:a16="http://schemas.microsoft.com/office/drawing/2014/main" xmlns="" id="{022A270A-A988-4BCF-8D5C-C5D07168162F}"/>
              </a:ext>
            </a:extLst>
          </p:cNvPr>
          <p:cNvCxnSpPr>
            <a:cxnSpLocks/>
          </p:cNvCxnSpPr>
          <p:nvPr userDrawn="1"/>
        </p:nvCxnSpPr>
        <p:spPr>
          <a:xfrm>
            <a:off x="0" y="4925786"/>
            <a:ext cx="9144000" cy="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xmlns="" id="{4E69D7C1-8249-44CA-AE54-813B54703FAA}"/>
              </a:ext>
            </a:extLst>
          </p:cNvPr>
          <p:cNvCxnSpPr/>
          <p:nvPr userDrawn="1"/>
        </p:nvCxnSpPr>
        <p:spPr>
          <a:xfrm>
            <a:off x="8882743" y="0"/>
            <a:ext cx="0" cy="5143500"/>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cxnSp>
        <p:nvCxnSpPr>
          <p:cNvPr id="7" name="直接连接符 6">
            <a:extLst>
              <a:ext uri="{FF2B5EF4-FFF2-40B4-BE49-F238E27FC236}">
                <a16:creationId xmlns:a16="http://schemas.microsoft.com/office/drawing/2014/main" xmlns="" id="{C92B6FEF-50DA-48E8-90F5-647348D81D79}"/>
              </a:ext>
            </a:extLst>
          </p:cNvPr>
          <p:cNvCxnSpPr>
            <a:cxnSpLocks/>
          </p:cNvCxnSpPr>
          <p:nvPr userDrawn="1"/>
        </p:nvCxnSpPr>
        <p:spPr>
          <a:xfrm>
            <a:off x="261257" y="18"/>
            <a:ext cx="0" cy="5143499"/>
          </a:xfrm>
          <a:prstGeom prst="line">
            <a:avLst/>
          </a:prstGeom>
          <a:ln>
            <a:solidFill>
              <a:schemeClr val="accent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 name="图片 1">
            <a:extLst>
              <a:ext uri="{FF2B5EF4-FFF2-40B4-BE49-F238E27FC236}">
                <a16:creationId xmlns:a16="http://schemas.microsoft.com/office/drawing/2014/main" xmlns="" id="{36DE3246-3B93-474A-81DC-609B75059959}"/>
              </a:ext>
            </a:extLst>
          </p:cNvPr>
          <p:cNvPicPr>
            <a:picLocks noChangeAspect="1"/>
          </p:cNvPicPr>
          <p:nvPr userDrawn="1"/>
        </p:nvPicPr>
        <p:blipFill rotWithShape="1">
          <a:blip r:embed="rId3"/>
          <a:srcRect r="51954"/>
          <a:stretch/>
        </p:blipFill>
        <p:spPr>
          <a:xfrm>
            <a:off x="2580" y="378"/>
            <a:ext cx="4392138" cy="5143500"/>
          </a:xfrm>
          <a:prstGeom prst="rect">
            <a:avLst/>
          </a:prstGeom>
        </p:spPr>
      </p:pic>
    </p:spTree>
    <p:extLst>
      <p:ext uri="{BB962C8B-B14F-4D97-AF65-F5344CB8AC3E}">
        <p14:creationId xmlns:p14="http://schemas.microsoft.com/office/powerpoint/2010/main" val="250563140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
                                          </p:val>
                                        </p:tav>
                                        <p:tav tm="100000">
                                          <p:val>
                                            <p:strVal val="#ppt_w"/>
                                          </p:val>
                                        </p:tav>
                                      </p:tavLst>
                                    </p:anim>
                                    <p:anim calcmode="lin" valueType="num">
                                      <p:cBhvr>
                                        <p:cTn id="20" dur="500" fill="hold"/>
                                        <p:tgtEl>
                                          <p:spTgt spid="4"/>
                                        </p:tgtEl>
                                        <p:attrNameLst>
                                          <p:attrName>ppt_h</p:attrName>
                                        </p:attrNameLst>
                                      </p:cBhvr>
                                      <p:tavLst>
                                        <p:tav tm="0">
                                          <p:val>
                                            <p:fltVal val="0"/>
                                          </p:val>
                                        </p:tav>
                                        <p:tav tm="100000">
                                          <p:val>
                                            <p:strVal val="#ppt_h"/>
                                          </p:val>
                                        </p:tav>
                                      </p:tavLst>
                                    </p:anim>
                                    <p:animEffect transition="in" filter="fade">
                                      <p:cBhvr>
                                        <p:cTn id="21" dur="500"/>
                                        <p:tgtEl>
                                          <p:spTgt spid="4"/>
                                        </p:tgtEl>
                                      </p:cBhvr>
                                    </p:animEffect>
                                  </p:childTnLst>
                                </p:cTn>
                              </p:par>
                              <p:par>
                                <p:cTn id="22" presetID="53" presetClass="entr" presetSubtype="16" fill="hold" nodeType="with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par>
                                <p:cTn id="27" presetID="53" presetClass="entr" presetSubtype="16"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par>
                                <p:cTn id="32" presetID="53" presetClass="entr" presetSubtype="16"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 calcmode="lin" valueType="num">
                                      <p:cBhvr>
                                        <p:cTn id="34" dur="500" fill="hold"/>
                                        <p:tgtEl>
                                          <p:spTgt spid="7"/>
                                        </p:tgtEl>
                                        <p:attrNameLst>
                                          <p:attrName>ppt_w</p:attrName>
                                        </p:attrNameLst>
                                      </p:cBhvr>
                                      <p:tavLst>
                                        <p:tav tm="0">
                                          <p:val>
                                            <p:fltVal val="0"/>
                                          </p:val>
                                        </p:tav>
                                        <p:tav tm="100000">
                                          <p:val>
                                            <p:strVal val="#ppt_w"/>
                                          </p:val>
                                        </p:tav>
                                      </p:tavLst>
                                    </p:anim>
                                    <p:anim calcmode="lin" valueType="num">
                                      <p:cBhvr>
                                        <p:cTn id="35" dur="500" fill="hold"/>
                                        <p:tgtEl>
                                          <p:spTgt spid="7"/>
                                        </p:tgtEl>
                                        <p:attrNameLst>
                                          <p:attrName>ppt_h</p:attrName>
                                        </p:attrNameLst>
                                      </p:cBhvr>
                                      <p:tavLst>
                                        <p:tav tm="0">
                                          <p:val>
                                            <p:fltVal val="0"/>
                                          </p:val>
                                        </p:tav>
                                        <p:tav tm="100000">
                                          <p:val>
                                            <p:strVal val="#ppt_h"/>
                                          </p:val>
                                        </p:tav>
                                      </p:tavLst>
                                    </p:anim>
                                    <p:animEffect transition="in" filter="fade">
                                      <p:cBhvr>
                                        <p:cTn id="3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5357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spTree>
    <p:extLst>
      <p:ext uri="{BB962C8B-B14F-4D97-AF65-F5344CB8AC3E}">
        <p14:creationId xmlns:p14="http://schemas.microsoft.com/office/powerpoint/2010/main" val="376619270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44140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xmlns="" id="{B7E85A86-66AB-DF49-AE80-08F9732903FE}"/>
              </a:ext>
            </a:extLst>
          </p:cNvPr>
          <p:cNvSpPr>
            <a:spLocks noGrp="1"/>
          </p:cNvSpPr>
          <p:nvPr>
            <p:ph type="dt" sz="half" idx="10"/>
          </p:nvPr>
        </p:nvSpPr>
        <p:spPr>
          <a:xfrm>
            <a:off x="628650" y="4767264"/>
            <a:ext cx="2057400" cy="273844"/>
          </a:xfrm>
          <a:prstGeom prst="rect">
            <a:avLst/>
          </a:prstGeom>
        </p:spPr>
        <p:txBody>
          <a:bodyPr lIns="68532" tIns="34289" rIns="68532" bIns="34289"/>
          <a:lstStyle/>
          <a:p>
            <a:pPr defTabSz="685256">
              <a:buClrTx/>
            </a:pPr>
            <a:fld id="{16161C2E-0B64-0141-9E17-2996C7D62B16}" type="datetimeFigureOut">
              <a:rPr kumimoji="1" lang="zh-CN" altLang="en-US" kern="1200" smtClean="0">
                <a:solidFill>
                  <a:prstClr val="black"/>
                </a:solidFill>
                <a:latin typeface="等线"/>
                <a:cs typeface="+mn-cs"/>
              </a:rPr>
              <a:pPr defTabSz="685256">
                <a:buClrTx/>
              </a:pPr>
              <a:t>2022/11/29</a:t>
            </a:fld>
            <a:endParaRPr kumimoji="1" lang="zh-CN" altLang="en-US" kern="1200">
              <a:solidFill>
                <a:prstClr val="black"/>
              </a:solidFill>
              <a:latin typeface="等线"/>
              <a:cs typeface="+mn-cs"/>
            </a:endParaRPr>
          </a:p>
        </p:txBody>
      </p:sp>
      <p:sp>
        <p:nvSpPr>
          <p:cNvPr id="3" name="页脚占位符 2">
            <a:extLst>
              <a:ext uri="{FF2B5EF4-FFF2-40B4-BE49-F238E27FC236}">
                <a16:creationId xmlns:a16="http://schemas.microsoft.com/office/drawing/2014/main" xmlns="" id="{C7F3B89A-9338-A641-A875-53C74D6E003A}"/>
              </a:ext>
            </a:extLst>
          </p:cNvPr>
          <p:cNvSpPr>
            <a:spLocks noGrp="1"/>
          </p:cNvSpPr>
          <p:nvPr>
            <p:ph type="ftr" sz="quarter" idx="11"/>
          </p:nvPr>
        </p:nvSpPr>
        <p:spPr>
          <a:xfrm>
            <a:off x="3028950" y="4767264"/>
            <a:ext cx="3086100" cy="273844"/>
          </a:xfrm>
          <a:prstGeom prst="rect">
            <a:avLst/>
          </a:prstGeom>
        </p:spPr>
        <p:txBody>
          <a:bodyPr lIns="68532" tIns="34289" rIns="68532" bIns="34289"/>
          <a:lstStyle/>
          <a:p>
            <a:pPr defTabSz="685256">
              <a:buClrTx/>
            </a:pPr>
            <a:endParaRPr kumimoji="1" lang="zh-CN" altLang="en-US" kern="1200">
              <a:solidFill>
                <a:prstClr val="black"/>
              </a:solidFill>
              <a:latin typeface="等线"/>
              <a:cs typeface="+mn-cs"/>
            </a:endParaRPr>
          </a:p>
        </p:txBody>
      </p:sp>
      <p:sp>
        <p:nvSpPr>
          <p:cNvPr id="4" name="灯片编号占位符 3">
            <a:extLst>
              <a:ext uri="{FF2B5EF4-FFF2-40B4-BE49-F238E27FC236}">
                <a16:creationId xmlns:a16="http://schemas.microsoft.com/office/drawing/2014/main" xmlns="" id="{1EC248F7-DBE3-5C45-8EEF-6B8BECD1DEDF}"/>
              </a:ext>
            </a:extLst>
          </p:cNvPr>
          <p:cNvSpPr>
            <a:spLocks noGrp="1"/>
          </p:cNvSpPr>
          <p:nvPr>
            <p:ph type="sldNum" sz="quarter" idx="12"/>
          </p:nvPr>
        </p:nvSpPr>
        <p:spPr>
          <a:xfrm>
            <a:off x="6457950" y="4767264"/>
            <a:ext cx="2057400" cy="273844"/>
          </a:xfrm>
          <a:prstGeom prst="rect">
            <a:avLst/>
          </a:prstGeom>
        </p:spPr>
        <p:txBody>
          <a:bodyPr lIns="68532" tIns="34289" rIns="68532" bIns="34289"/>
          <a:lstStyle/>
          <a:p>
            <a:pPr defTabSz="685256">
              <a:buClrTx/>
            </a:pPr>
            <a:fld id="{36A566A7-6CD8-294F-87F7-F802BE3AC78F}" type="slidenum">
              <a:rPr kumimoji="1" lang="zh-CN" altLang="en-US" kern="1200" smtClean="0">
                <a:solidFill>
                  <a:prstClr val="black"/>
                </a:solidFill>
                <a:latin typeface="等线"/>
                <a:cs typeface="+mn-cs"/>
              </a:rPr>
              <a:pPr defTabSz="685256">
                <a:buClrTx/>
              </a:pPr>
              <a:t>‹#›</a:t>
            </a:fld>
            <a:endParaRPr kumimoji="1" lang="zh-CN" altLang="en-US" kern="1200">
              <a:solidFill>
                <a:prstClr val="black"/>
              </a:solidFill>
              <a:latin typeface="等线"/>
              <a:cs typeface="+mn-cs"/>
            </a:endParaRPr>
          </a:p>
        </p:txBody>
      </p:sp>
    </p:spTree>
    <p:extLst>
      <p:ext uri="{BB962C8B-B14F-4D97-AF65-F5344CB8AC3E}">
        <p14:creationId xmlns:p14="http://schemas.microsoft.com/office/powerpoint/2010/main" val="4021521495"/>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937CA8F2-2D41-7240-A514-AD77F6216E3F}"/>
              </a:ext>
            </a:extLst>
          </p:cNvPr>
          <p:cNvSpPr>
            <a:spLocks noGrp="1"/>
          </p:cNvSpPr>
          <p:nvPr>
            <p:ph type="title"/>
          </p:nvPr>
        </p:nvSpPr>
        <p:spPr>
          <a:xfrm>
            <a:off x="629841" y="342900"/>
            <a:ext cx="2949178" cy="1200150"/>
          </a:xfrm>
          <a:prstGeom prst="rect">
            <a:avLst/>
          </a:prstGeom>
        </p:spPr>
        <p:txBody>
          <a:bodyPr lIns="68532" tIns="34289" rIns="68532" bIns="34289" anchor="b"/>
          <a:lstStyle>
            <a:lvl1pPr>
              <a:defRPr sz="2400"/>
            </a:lvl1pPr>
          </a:lstStyle>
          <a:p>
            <a:r>
              <a:rPr kumimoji="1" lang="zh-CN" altLang="en-US"/>
              <a:t>单击此处编辑母版标题样式</a:t>
            </a:r>
          </a:p>
        </p:txBody>
      </p:sp>
      <p:sp>
        <p:nvSpPr>
          <p:cNvPr id="3" name="内容占位符 2">
            <a:extLst>
              <a:ext uri="{FF2B5EF4-FFF2-40B4-BE49-F238E27FC236}">
                <a16:creationId xmlns:a16="http://schemas.microsoft.com/office/drawing/2014/main" xmlns="" id="{E4F69A5A-F8FF-C94F-9687-152BDE675E79}"/>
              </a:ext>
            </a:extLst>
          </p:cNvPr>
          <p:cNvSpPr>
            <a:spLocks noGrp="1"/>
          </p:cNvSpPr>
          <p:nvPr>
            <p:ph idx="1"/>
          </p:nvPr>
        </p:nvSpPr>
        <p:spPr>
          <a:xfrm>
            <a:off x="3887391" y="740601"/>
            <a:ext cx="4629150" cy="3655219"/>
          </a:xfrm>
          <a:prstGeom prst="rect">
            <a:avLst/>
          </a:prstGeom>
        </p:spPr>
        <p:txBody>
          <a:bodyPr lIns="68532" tIns="34289" rIns="68532" bIns="34289"/>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文本占位符 3">
            <a:extLst>
              <a:ext uri="{FF2B5EF4-FFF2-40B4-BE49-F238E27FC236}">
                <a16:creationId xmlns:a16="http://schemas.microsoft.com/office/drawing/2014/main" xmlns="" id="{AE359CE1-DDA3-4E44-9DAE-921975C7A534}"/>
              </a:ext>
            </a:extLst>
          </p:cNvPr>
          <p:cNvSpPr>
            <a:spLocks noGrp="1"/>
          </p:cNvSpPr>
          <p:nvPr>
            <p:ph type="body" sz="half" idx="2"/>
          </p:nvPr>
        </p:nvSpPr>
        <p:spPr>
          <a:xfrm>
            <a:off x="629841" y="1543052"/>
            <a:ext cx="2949178" cy="2858691"/>
          </a:xfrm>
          <a:prstGeom prst="rect">
            <a:avLst/>
          </a:prstGeom>
        </p:spPr>
        <p:txBody>
          <a:bodyPr lIns="68532" tIns="34289" rIns="68532" bIns="34289"/>
          <a:lstStyle>
            <a:lvl1pPr marL="0" indent="0">
              <a:buNone/>
              <a:defRPr sz="1200"/>
            </a:lvl1pPr>
            <a:lvl2pPr marL="342614" indent="0">
              <a:buNone/>
              <a:defRPr sz="1100"/>
            </a:lvl2pPr>
            <a:lvl3pPr marL="685256" indent="0">
              <a:buNone/>
              <a:defRPr sz="900"/>
            </a:lvl3pPr>
            <a:lvl4pPr marL="1027884" indent="0">
              <a:buNone/>
              <a:defRPr sz="800"/>
            </a:lvl4pPr>
            <a:lvl5pPr marL="1370512" indent="0">
              <a:buNone/>
              <a:defRPr sz="800"/>
            </a:lvl5pPr>
            <a:lvl6pPr marL="1713155" indent="0">
              <a:buNone/>
              <a:defRPr sz="800"/>
            </a:lvl6pPr>
            <a:lvl7pPr marL="2055767" indent="0">
              <a:buNone/>
              <a:defRPr sz="800"/>
            </a:lvl7pPr>
            <a:lvl8pPr marL="2398380" indent="0">
              <a:buNone/>
              <a:defRPr sz="800"/>
            </a:lvl8pPr>
            <a:lvl9pPr marL="2740994" indent="0">
              <a:buNone/>
              <a:defRPr sz="8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xmlns="" id="{05D0B5A6-1B84-E542-B1D3-FEBAF58D9D72}"/>
              </a:ext>
            </a:extLst>
          </p:cNvPr>
          <p:cNvSpPr>
            <a:spLocks noGrp="1"/>
          </p:cNvSpPr>
          <p:nvPr>
            <p:ph type="dt" sz="half" idx="10"/>
          </p:nvPr>
        </p:nvSpPr>
        <p:spPr>
          <a:xfrm>
            <a:off x="628650" y="4767264"/>
            <a:ext cx="2057400" cy="273844"/>
          </a:xfrm>
          <a:prstGeom prst="rect">
            <a:avLst/>
          </a:prstGeom>
        </p:spPr>
        <p:txBody>
          <a:bodyPr lIns="68532" tIns="34289" rIns="68532" bIns="34289"/>
          <a:lstStyle/>
          <a:p>
            <a:pPr defTabSz="685256">
              <a:buClrTx/>
            </a:pPr>
            <a:fld id="{16161C2E-0B64-0141-9E17-2996C7D62B16}" type="datetimeFigureOut">
              <a:rPr kumimoji="1" lang="zh-CN" altLang="en-US" kern="1200" smtClean="0">
                <a:solidFill>
                  <a:prstClr val="black"/>
                </a:solidFill>
                <a:latin typeface="等线"/>
                <a:cs typeface="+mn-cs"/>
              </a:rPr>
              <a:pPr defTabSz="685256">
                <a:buClrTx/>
              </a:pPr>
              <a:t>2022/11/29</a:t>
            </a:fld>
            <a:endParaRPr kumimoji="1" lang="zh-CN" altLang="en-US" kern="1200">
              <a:solidFill>
                <a:prstClr val="black"/>
              </a:solidFill>
              <a:latin typeface="等线"/>
              <a:cs typeface="+mn-cs"/>
            </a:endParaRPr>
          </a:p>
        </p:txBody>
      </p:sp>
      <p:sp>
        <p:nvSpPr>
          <p:cNvPr id="6" name="页脚占位符 5">
            <a:extLst>
              <a:ext uri="{FF2B5EF4-FFF2-40B4-BE49-F238E27FC236}">
                <a16:creationId xmlns:a16="http://schemas.microsoft.com/office/drawing/2014/main" xmlns="" id="{53884A28-640C-0F42-A5D4-E61E370B5F50}"/>
              </a:ext>
            </a:extLst>
          </p:cNvPr>
          <p:cNvSpPr>
            <a:spLocks noGrp="1"/>
          </p:cNvSpPr>
          <p:nvPr>
            <p:ph type="ftr" sz="quarter" idx="11"/>
          </p:nvPr>
        </p:nvSpPr>
        <p:spPr>
          <a:xfrm>
            <a:off x="3028950" y="4767264"/>
            <a:ext cx="3086100" cy="273844"/>
          </a:xfrm>
          <a:prstGeom prst="rect">
            <a:avLst/>
          </a:prstGeom>
        </p:spPr>
        <p:txBody>
          <a:bodyPr lIns="68532" tIns="34289" rIns="68532" bIns="34289"/>
          <a:lstStyle/>
          <a:p>
            <a:pPr defTabSz="685256">
              <a:buClrTx/>
            </a:pPr>
            <a:endParaRPr kumimoji="1" lang="zh-CN" altLang="en-US" kern="1200">
              <a:solidFill>
                <a:prstClr val="black"/>
              </a:solidFill>
              <a:latin typeface="等线"/>
              <a:cs typeface="+mn-cs"/>
            </a:endParaRPr>
          </a:p>
        </p:txBody>
      </p:sp>
      <p:sp>
        <p:nvSpPr>
          <p:cNvPr id="7" name="灯片编号占位符 6">
            <a:extLst>
              <a:ext uri="{FF2B5EF4-FFF2-40B4-BE49-F238E27FC236}">
                <a16:creationId xmlns:a16="http://schemas.microsoft.com/office/drawing/2014/main" xmlns="" id="{FBACC20E-C3AD-3941-B33C-891ED32A2652}"/>
              </a:ext>
            </a:extLst>
          </p:cNvPr>
          <p:cNvSpPr>
            <a:spLocks noGrp="1"/>
          </p:cNvSpPr>
          <p:nvPr>
            <p:ph type="sldNum" sz="quarter" idx="12"/>
          </p:nvPr>
        </p:nvSpPr>
        <p:spPr>
          <a:xfrm>
            <a:off x="6457950" y="4767264"/>
            <a:ext cx="2057400" cy="273844"/>
          </a:xfrm>
          <a:prstGeom prst="rect">
            <a:avLst/>
          </a:prstGeom>
        </p:spPr>
        <p:txBody>
          <a:bodyPr lIns="68532" tIns="34289" rIns="68532" bIns="34289"/>
          <a:lstStyle/>
          <a:p>
            <a:pPr defTabSz="685256">
              <a:buClrTx/>
            </a:pPr>
            <a:fld id="{36A566A7-6CD8-294F-87F7-F802BE3AC78F}" type="slidenum">
              <a:rPr kumimoji="1" lang="zh-CN" altLang="en-US" kern="1200" smtClean="0">
                <a:solidFill>
                  <a:prstClr val="black"/>
                </a:solidFill>
                <a:latin typeface="等线"/>
                <a:cs typeface="+mn-cs"/>
              </a:rPr>
              <a:pPr defTabSz="685256">
                <a:buClrTx/>
              </a:pPr>
              <a:t>‹#›</a:t>
            </a:fld>
            <a:endParaRPr kumimoji="1" lang="zh-CN" altLang="en-US" kern="1200">
              <a:solidFill>
                <a:prstClr val="black"/>
              </a:solidFill>
              <a:latin typeface="等线"/>
              <a:cs typeface="+mn-cs"/>
            </a:endParaRPr>
          </a:p>
        </p:txBody>
      </p:sp>
    </p:spTree>
    <p:extLst>
      <p:ext uri="{BB962C8B-B14F-4D97-AF65-F5344CB8AC3E}">
        <p14:creationId xmlns:p14="http://schemas.microsoft.com/office/powerpoint/2010/main" val="411932057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8CCDEE42-3B6B-2A4D-BE7C-B5F9C7E81BEF}"/>
              </a:ext>
            </a:extLst>
          </p:cNvPr>
          <p:cNvSpPr>
            <a:spLocks noGrp="1"/>
          </p:cNvSpPr>
          <p:nvPr>
            <p:ph type="title"/>
          </p:nvPr>
        </p:nvSpPr>
        <p:spPr>
          <a:xfrm>
            <a:off x="629841" y="342900"/>
            <a:ext cx="2949178" cy="1200150"/>
          </a:xfrm>
          <a:prstGeom prst="rect">
            <a:avLst/>
          </a:prstGeom>
        </p:spPr>
        <p:txBody>
          <a:bodyPr lIns="68532" tIns="34289" rIns="68532" bIns="34289" anchor="b"/>
          <a:lstStyle>
            <a:lvl1pPr>
              <a:defRPr sz="2400"/>
            </a:lvl1pPr>
          </a:lstStyle>
          <a:p>
            <a:r>
              <a:rPr kumimoji="1" lang="zh-CN" altLang="en-US"/>
              <a:t>单击此处编辑母版标题样式</a:t>
            </a:r>
          </a:p>
        </p:txBody>
      </p:sp>
      <p:sp>
        <p:nvSpPr>
          <p:cNvPr id="3" name="图片占位符 2">
            <a:extLst>
              <a:ext uri="{FF2B5EF4-FFF2-40B4-BE49-F238E27FC236}">
                <a16:creationId xmlns:a16="http://schemas.microsoft.com/office/drawing/2014/main" xmlns="" id="{00D1C273-22F5-834A-9F46-F54E0EB6C13B}"/>
              </a:ext>
            </a:extLst>
          </p:cNvPr>
          <p:cNvSpPr>
            <a:spLocks noGrp="1"/>
          </p:cNvSpPr>
          <p:nvPr>
            <p:ph type="pic" idx="1"/>
          </p:nvPr>
        </p:nvSpPr>
        <p:spPr>
          <a:xfrm>
            <a:off x="3887391" y="740601"/>
            <a:ext cx="4629150" cy="3655219"/>
          </a:xfrm>
          <a:prstGeom prst="rect">
            <a:avLst/>
          </a:prstGeom>
        </p:spPr>
        <p:txBody>
          <a:bodyPr lIns="68532" tIns="34289" rIns="68532" bIns="34289"/>
          <a:lstStyle>
            <a:lvl1pPr marL="0" indent="0">
              <a:buNone/>
              <a:defRPr sz="2400"/>
            </a:lvl1pPr>
            <a:lvl2pPr marL="342614" indent="0">
              <a:buNone/>
              <a:defRPr sz="2100"/>
            </a:lvl2pPr>
            <a:lvl3pPr marL="685256" indent="0">
              <a:buNone/>
              <a:defRPr sz="1800"/>
            </a:lvl3pPr>
            <a:lvl4pPr marL="1027884" indent="0">
              <a:buNone/>
              <a:defRPr sz="1500"/>
            </a:lvl4pPr>
            <a:lvl5pPr marL="1370512" indent="0">
              <a:buNone/>
              <a:defRPr sz="1500"/>
            </a:lvl5pPr>
            <a:lvl6pPr marL="1713155" indent="0">
              <a:buNone/>
              <a:defRPr sz="1500"/>
            </a:lvl6pPr>
            <a:lvl7pPr marL="2055767" indent="0">
              <a:buNone/>
              <a:defRPr sz="1500"/>
            </a:lvl7pPr>
            <a:lvl8pPr marL="2398380" indent="0">
              <a:buNone/>
              <a:defRPr sz="1500"/>
            </a:lvl8pPr>
            <a:lvl9pPr marL="2740994" indent="0">
              <a:buNone/>
              <a:defRPr sz="1500"/>
            </a:lvl9pPr>
          </a:lstStyle>
          <a:p>
            <a:endParaRPr kumimoji="1" lang="zh-CN" altLang="en-US"/>
          </a:p>
        </p:txBody>
      </p:sp>
      <p:sp>
        <p:nvSpPr>
          <p:cNvPr id="4" name="文本占位符 3">
            <a:extLst>
              <a:ext uri="{FF2B5EF4-FFF2-40B4-BE49-F238E27FC236}">
                <a16:creationId xmlns:a16="http://schemas.microsoft.com/office/drawing/2014/main" xmlns="" id="{A72E9EE9-41F8-0C4C-93FF-3C39610AA48F}"/>
              </a:ext>
            </a:extLst>
          </p:cNvPr>
          <p:cNvSpPr>
            <a:spLocks noGrp="1"/>
          </p:cNvSpPr>
          <p:nvPr>
            <p:ph type="body" sz="half" idx="2"/>
          </p:nvPr>
        </p:nvSpPr>
        <p:spPr>
          <a:xfrm>
            <a:off x="629841" y="1543052"/>
            <a:ext cx="2949178" cy="2858691"/>
          </a:xfrm>
          <a:prstGeom prst="rect">
            <a:avLst/>
          </a:prstGeom>
        </p:spPr>
        <p:txBody>
          <a:bodyPr lIns="68532" tIns="34289" rIns="68532" bIns="34289"/>
          <a:lstStyle>
            <a:lvl1pPr marL="0" indent="0">
              <a:buNone/>
              <a:defRPr sz="1200"/>
            </a:lvl1pPr>
            <a:lvl2pPr marL="342614" indent="0">
              <a:buNone/>
              <a:defRPr sz="1100"/>
            </a:lvl2pPr>
            <a:lvl3pPr marL="685256" indent="0">
              <a:buNone/>
              <a:defRPr sz="900"/>
            </a:lvl3pPr>
            <a:lvl4pPr marL="1027884" indent="0">
              <a:buNone/>
              <a:defRPr sz="800"/>
            </a:lvl4pPr>
            <a:lvl5pPr marL="1370512" indent="0">
              <a:buNone/>
              <a:defRPr sz="800"/>
            </a:lvl5pPr>
            <a:lvl6pPr marL="1713155" indent="0">
              <a:buNone/>
              <a:defRPr sz="800"/>
            </a:lvl6pPr>
            <a:lvl7pPr marL="2055767" indent="0">
              <a:buNone/>
              <a:defRPr sz="800"/>
            </a:lvl7pPr>
            <a:lvl8pPr marL="2398380" indent="0">
              <a:buNone/>
              <a:defRPr sz="800"/>
            </a:lvl8pPr>
            <a:lvl9pPr marL="2740994" indent="0">
              <a:buNone/>
              <a:defRPr sz="800"/>
            </a:lvl9pPr>
          </a:lstStyle>
          <a:p>
            <a:pPr lvl="0"/>
            <a:r>
              <a:rPr kumimoji="1" lang="zh-CN" altLang="en-US"/>
              <a:t>单击此处编辑母版文本样式</a:t>
            </a:r>
          </a:p>
        </p:txBody>
      </p:sp>
      <p:sp>
        <p:nvSpPr>
          <p:cNvPr id="5" name="日期占位符 4">
            <a:extLst>
              <a:ext uri="{FF2B5EF4-FFF2-40B4-BE49-F238E27FC236}">
                <a16:creationId xmlns:a16="http://schemas.microsoft.com/office/drawing/2014/main" xmlns="" id="{CF2D7ABD-E9D9-6741-8EE1-914AE7190FE6}"/>
              </a:ext>
            </a:extLst>
          </p:cNvPr>
          <p:cNvSpPr>
            <a:spLocks noGrp="1"/>
          </p:cNvSpPr>
          <p:nvPr>
            <p:ph type="dt" sz="half" idx="10"/>
          </p:nvPr>
        </p:nvSpPr>
        <p:spPr>
          <a:xfrm>
            <a:off x="628650" y="4767264"/>
            <a:ext cx="2057400" cy="273844"/>
          </a:xfrm>
          <a:prstGeom prst="rect">
            <a:avLst/>
          </a:prstGeom>
        </p:spPr>
        <p:txBody>
          <a:bodyPr lIns="68532" tIns="34289" rIns="68532" bIns="34289"/>
          <a:lstStyle/>
          <a:p>
            <a:pPr defTabSz="685256">
              <a:buClrTx/>
            </a:pPr>
            <a:fld id="{16161C2E-0B64-0141-9E17-2996C7D62B16}" type="datetimeFigureOut">
              <a:rPr kumimoji="1" lang="zh-CN" altLang="en-US" kern="1200" smtClean="0">
                <a:solidFill>
                  <a:prstClr val="black"/>
                </a:solidFill>
                <a:latin typeface="等线"/>
                <a:cs typeface="+mn-cs"/>
              </a:rPr>
              <a:pPr defTabSz="685256">
                <a:buClrTx/>
              </a:pPr>
              <a:t>2022/11/29</a:t>
            </a:fld>
            <a:endParaRPr kumimoji="1" lang="zh-CN" altLang="en-US" kern="1200">
              <a:solidFill>
                <a:prstClr val="black"/>
              </a:solidFill>
              <a:latin typeface="等线"/>
              <a:cs typeface="+mn-cs"/>
            </a:endParaRPr>
          </a:p>
        </p:txBody>
      </p:sp>
      <p:sp>
        <p:nvSpPr>
          <p:cNvPr id="6" name="页脚占位符 5">
            <a:extLst>
              <a:ext uri="{FF2B5EF4-FFF2-40B4-BE49-F238E27FC236}">
                <a16:creationId xmlns:a16="http://schemas.microsoft.com/office/drawing/2014/main" xmlns="" id="{A29F5713-6356-5C41-9E3F-4BD4F3CB27C1}"/>
              </a:ext>
            </a:extLst>
          </p:cNvPr>
          <p:cNvSpPr>
            <a:spLocks noGrp="1"/>
          </p:cNvSpPr>
          <p:nvPr>
            <p:ph type="ftr" sz="quarter" idx="11"/>
          </p:nvPr>
        </p:nvSpPr>
        <p:spPr>
          <a:xfrm>
            <a:off x="3028950" y="4767264"/>
            <a:ext cx="3086100" cy="273844"/>
          </a:xfrm>
          <a:prstGeom prst="rect">
            <a:avLst/>
          </a:prstGeom>
        </p:spPr>
        <p:txBody>
          <a:bodyPr lIns="68532" tIns="34289" rIns="68532" bIns="34289"/>
          <a:lstStyle/>
          <a:p>
            <a:pPr defTabSz="685256">
              <a:buClrTx/>
            </a:pPr>
            <a:endParaRPr kumimoji="1" lang="zh-CN" altLang="en-US" kern="1200">
              <a:solidFill>
                <a:prstClr val="black"/>
              </a:solidFill>
              <a:latin typeface="等线"/>
              <a:cs typeface="+mn-cs"/>
            </a:endParaRPr>
          </a:p>
        </p:txBody>
      </p:sp>
      <p:sp>
        <p:nvSpPr>
          <p:cNvPr id="7" name="灯片编号占位符 6">
            <a:extLst>
              <a:ext uri="{FF2B5EF4-FFF2-40B4-BE49-F238E27FC236}">
                <a16:creationId xmlns:a16="http://schemas.microsoft.com/office/drawing/2014/main" xmlns="" id="{43DEFFFC-4EB9-2240-8EBF-7F344433C885}"/>
              </a:ext>
            </a:extLst>
          </p:cNvPr>
          <p:cNvSpPr>
            <a:spLocks noGrp="1"/>
          </p:cNvSpPr>
          <p:nvPr>
            <p:ph type="sldNum" sz="quarter" idx="12"/>
          </p:nvPr>
        </p:nvSpPr>
        <p:spPr>
          <a:xfrm>
            <a:off x="6457950" y="4767264"/>
            <a:ext cx="2057400" cy="273844"/>
          </a:xfrm>
          <a:prstGeom prst="rect">
            <a:avLst/>
          </a:prstGeom>
        </p:spPr>
        <p:txBody>
          <a:bodyPr lIns="68532" tIns="34289" rIns="68532" bIns="34289"/>
          <a:lstStyle/>
          <a:p>
            <a:pPr defTabSz="685256">
              <a:buClrTx/>
            </a:pPr>
            <a:fld id="{36A566A7-6CD8-294F-87F7-F802BE3AC78F}" type="slidenum">
              <a:rPr kumimoji="1" lang="zh-CN" altLang="en-US" kern="1200" smtClean="0">
                <a:solidFill>
                  <a:prstClr val="black"/>
                </a:solidFill>
                <a:latin typeface="等线"/>
                <a:cs typeface="+mn-cs"/>
              </a:rPr>
              <a:pPr defTabSz="685256">
                <a:buClrTx/>
              </a:pPr>
              <a:t>‹#›</a:t>
            </a:fld>
            <a:endParaRPr kumimoji="1" lang="zh-CN" altLang="en-US" kern="1200">
              <a:solidFill>
                <a:prstClr val="black"/>
              </a:solidFill>
              <a:latin typeface="等线"/>
              <a:cs typeface="+mn-cs"/>
            </a:endParaRPr>
          </a:p>
        </p:txBody>
      </p:sp>
    </p:spTree>
    <p:extLst>
      <p:ext uri="{BB962C8B-B14F-4D97-AF65-F5344CB8AC3E}">
        <p14:creationId xmlns:p14="http://schemas.microsoft.com/office/powerpoint/2010/main" val="71225981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hree columns">
  <p:cSld name="CUSTOM_11">
    <p:spTree>
      <p:nvGrpSpPr>
        <p:cNvPr id="1" name="Shape 157"/>
        <p:cNvGrpSpPr/>
        <p:nvPr/>
      </p:nvGrpSpPr>
      <p:grpSpPr>
        <a:xfrm>
          <a:off x="0" y="0"/>
          <a:ext cx="0" cy="0"/>
          <a:chOff x="0" y="0"/>
          <a:chExt cx="0" cy="0"/>
        </a:xfrm>
      </p:grpSpPr>
      <p:sp>
        <p:nvSpPr>
          <p:cNvPr id="158" name="Google Shape;158;p16"/>
          <p:cNvSpPr txBox="1">
            <a:spLocks noGrp="1"/>
          </p:cNvSpPr>
          <p:nvPr>
            <p:ph type="title"/>
          </p:nvPr>
        </p:nvSpPr>
        <p:spPr>
          <a:xfrm>
            <a:off x="720300" y="452325"/>
            <a:ext cx="7703400" cy="572700"/>
          </a:xfrm>
          <a:prstGeom prst="rect">
            <a:avLst/>
          </a:prstGeom>
        </p:spPr>
        <p:txBody>
          <a:bodyPr spcFirstLastPara="1" wrap="square" lIns="91329" tIns="91329" rIns="91329" bIns="91329"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59" name="Google Shape;159;p16"/>
          <p:cNvSpPr txBox="1">
            <a:spLocks noGrp="1"/>
          </p:cNvSpPr>
          <p:nvPr>
            <p:ph type="subTitle" idx="1"/>
          </p:nvPr>
        </p:nvSpPr>
        <p:spPr>
          <a:xfrm>
            <a:off x="878812" y="3041775"/>
            <a:ext cx="2123400" cy="402300"/>
          </a:xfrm>
          <a:prstGeom prst="rect">
            <a:avLst/>
          </a:prstGeom>
        </p:spPr>
        <p:txBody>
          <a:bodyPr spcFirstLastPara="1" wrap="square" lIns="91329" tIns="91329" rIns="91329" bIns="91329"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160" name="Google Shape;160;p16"/>
          <p:cNvSpPr txBox="1">
            <a:spLocks noGrp="1"/>
          </p:cNvSpPr>
          <p:nvPr>
            <p:ph type="subTitle" idx="2"/>
          </p:nvPr>
        </p:nvSpPr>
        <p:spPr>
          <a:xfrm>
            <a:off x="878888" y="3345400"/>
            <a:ext cx="2123400" cy="936900"/>
          </a:xfrm>
          <a:prstGeom prst="rect">
            <a:avLst/>
          </a:prstGeom>
        </p:spPr>
        <p:txBody>
          <a:bodyPr spcFirstLastPara="1" wrap="square" lIns="91329" tIns="91329" rIns="91329" bIns="91329" anchor="t" anchorCtr="0">
            <a:noAutofit/>
          </a:bodyPr>
          <a:lstStyle>
            <a:lvl1pPr lvl="0" algn="ctr" rtl="0">
              <a:spcBef>
                <a:spcPts val="0"/>
              </a:spcBef>
              <a:spcAft>
                <a:spcPts val="0"/>
              </a:spcAft>
              <a:buNone/>
              <a:defRPr sz="1600">
                <a:solidFill>
                  <a:schemeClr val="accent3"/>
                </a:solidFill>
              </a:defRPr>
            </a:lvl1pPr>
            <a:lvl2pPr lvl="1" algn="ctr" rtl="0">
              <a:spcBef>
                <a:spcPts val="0"/>
              </a:spcBef>
              <a:spcAft>
                <a:spcPts val="0"/>
              </a:spcAft>
              <a:buNone/>
              <a:defRPr sz="1600" b="1">
                <a:solidFill>
                  <a:schemeClr val="accent3"/>
                </a:solidFill>
              </a:defRPr>
            </a:lvl2pPr>
            <a:lvl3pPr lvl="2" algn="ctr" rtl="0">
              <a:spcBef>
                <a:spcPts val="0"/>
              </a:spcBef>
              <a:spcAft>
                <a:spcPts val="0"/>
              </a:spcAft>
              <a:buNone/>
              <a:defRPr sz="1600" b="1">
                <a:solidFill>
                  <a:schemeClr val="accent3"/>
                </a:solidFill>
              </a:defRPr>
            </a:lvl3pPr>
            <a:lvl4pPr lvl="3" algn="ctr" rtl="0">
              <a:spcBef>
                <a:spcPts val="0"/>
              </a:spcBef>
              <a:spcAft>
                <a:spcPts val="0"/>
              </a:spcAft>
              <a:buNone/>
              <a:defRPr sz="1600" b="1">
                <a:solidFill>
                  <a:schemeClr val="accent3"/>
                </a:solidFill>
              </a:defRPr>
            </a:lvl4pPr>
            <a:lvl5pPr lvl="4" algn="ctr" rtl="0">
              <a:spcBef>
                <a:spcPts val="0"/>
              </a:spcBef>
              <a:spcAft>
                <a:spcPts val="0"/>
              </a:spcAft>
              <a:buNone/>
              <a:defRPr sz="1600" b="1">
                <a:solidFill>
                  <a:schemeClr val="accent3"/>
                </a:solidFill>
              </a:defRPr>
            </a:lvl5pPr>
            <a:lvl6pPr lvl="5" algn="ctr" rtl="0">
              <a:spcBef>
                <a:spcPts val="0"/>
              </a:spcBef>
              <a:spcAft>
                <a:spcPts val="0"/>
              </a:spcAft>
              <a:buNone/>
              <a:defRPr sz="1600" b="1">
                <a:solidFill>
                  <a:schemeClr val="accent3"/>
                </a:solidFill>
              </a:defRPr>
            </a:lvl6pPr>
            <a:lvl7pPr lvl="6" algn="ctr" rtl="0">
              <a:spcBef>
                <a:spcPts val="0"/>
              </a:spcBef>
              <a:spcAft>
                <a:spcPts val="0"/>
              </a:spcAft>
              <a:buNone/>
              <a:defRPr sz="1600" b="1">
                <a:solidFill>
                  <a:schemeClr val="accent3"/>
                </a:solidFill>
              </a:defRPr>
            </a:lvl7pPr>
            <a:lvl8pPr lvl="7" algn="ctr" rtl="0">
              <a:spcBef>
                <a:spcPts val="0"/>
              </a:spcBef>
              <a:spcAft>
                <a:spcPts val="0"/>
              </a:spcAft>
              <a:buNone/>
              <a:defRPr sz="1600" b="1">
                <a:solidFill>
                  <a:schemeClr val="accent3"/>
                </a:solidFill>
              </a:defRPr>
            </a:lvl8pPr>
            <a:lvl9pPr lvl="8" algn="ctr" rtl="0">
              <a:spcBef>
                <a:spcPts val="0"/>
              </a:spcBef>
              <a:spcAft>
                <a:spcPts val="0"/>
              </a:spcAft>
              <a:buNone/>
              <a:defRPr sz="1600" b="1">
                <a:solidFill>
                  <a:schemeClr val="accent3"/>
                </a:solidFill>
              </a:defRPr>
            </a:lvl9pPr>
          </a:lstStyle>
          <a:p>
            <a:endParaRPr/>
          </a:p>
        </p:txBody>
      </p:sp>
      <p:sp>
        <p:nvSpPr>
          <p:cNvPr id="161" name="Google Shape;161;p16"/>
          <p:cNvSpPr txBox="1">
            <a:spLocks noGrp="1"/>
          </p:cNvSpPr>
          <p:nvPr>
            <p:ph type="subTitle" idx="3"/>
          </p:nvPr>
        </p:nvSpPr>
        <p:spPr>
          <a:xfrm>
            <a:off x="3510300" y="3041775"/>
            <a:ext cx="2123400" cy="402300"/>
          </a:xfrm>
          <a:prstGeom prst="rect">
            <a:avLst/>
          </a:prstGeom>
        </p:spPr>
        <p:txBody>
          <a:bodyPr spcFirstLastPara="1" wrap="square" lIns="91329" tIns="91329" rIns="91329" bIns="91329"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162" name="Google Shape;162;p16"/>
          <p:cNvSpPr txBox="1">
            <a:spLocks noGrp="1"/>
          </p:cNvSpPr>
          <p:nvPr>
            <p:ph type="subTitle" idx="4"/>
          </p:nvPr>
        </p:nvSpPr>
        <p:spPr>
          <a:xfrm>
            <a:off x="3510300" y="3345400"/>
            <a:ext cx="2123400" cy="936900"/>
          </a:xfrm>
          <a:prstGeom prst="rect">
            <a:avLst/>
          </a:prstGeom>
        </p:spPr>
        <p:txBody>
          <a:bodyPr spcFirstLastPara="1" wrap="square" lIns="91329" tIns="91329" rIns="91329" bIns="91329" anchor="t" anchorCtr="0">
            <a:noAutofit/>
          </a:bodyPr>
          <a:lstStyle>
            <a:lvl1pPr lvl="0" algn="ctr" rtl="0">
              <a:spcBef>
                <a:spcPts val="0"/>
              </a:spcBef>
              <a:spcAft>
                <a:spcPts val="0"/>
              </a:spcAft>
              <a:buNone/>
              <a:defRPr sz="1600">
                <a:solidFill>
                  <a:schemeClr val="accent3"/>
                </a:solidFill>
              </a:defRPr>
            </a:lvl1pPr>
            <a:lvl2pPr lvl="1" algn="ctr" rtl="0">
              <a:spcBef>
                <a:spcPts val="0"/>
              </a:spcBef>
              <a:spcAft>
                <a:spcPts val="0"/>
              </a:spcAft>
              <a:buNone/>
              <a:defRPr sz="1600" b="1">
                <a:solidFill>
                  <a:schemeClr val="accent3"/>
                </a:solidFill>
              </a:defRPr>
            </a:lvl2pPr>
            <a:lvl3pPr lvl="2" algn="ctr" rtl="0">
              <a:spcBef>
                <a:spcPts val="0"/>
              </a:spcBef>
              <a:spcAft>
                <a:spcPts val="0"/>
              </a:spcAft>
              <a:buNone/>
              <a:defRPr sz="1600" b="1">
                <a:solidFill>
                  <a:schemeClr val="accent3"/>
                </a:solidFill>
              </a:defRPr>
            </a:lvl3pPr>
            <a:lvl4pPr lvl="3" algn="ctr" rtl="0">
              <a:spcBef>
                <a:spcPts val="0"/>
              </a:spcBef>
              <a:spcAft>
                <a:spcPts val="0"/>
              </a:spcAft>
              <a:buNone/>
              <a:defRPr sz="1600" b="1">
                <a:solidFill>
                  <a:schemeClr val="accent3"/>
                </a:solidFill>
              </a:defRPr>
            </a:lvl4pPr>
            <a:lvl5pPr lvl="4" algn="ctr" rtl="0">
              <a:spcBef>
                <a:spcPts val="0"/>
              </a:spcBef>
              <a:spcAft>
                <a:spcPts val="0"/>
              </a:spcAft>
              <a:buNone/>
              <a:defRPr sz="1600" b="1">
                <a:solidFill>
                  <a:schemeClr val="accent3"/>
                </a:solidFill>
              </a:defRPr>
            </a:lvl5pPr>
            <a:lvl6pPr lvl="5" algn="ctr" rtl="0">
              <a:spcBef>
                <a:spcPts val="0"/>
              </a:spcBef>
              <a:spcAft>
                <a:spcPts val="0"/>
              </a:spcAft>
              <a:buNone/>
              <a:defRPr sz="1600" b="1">
                <a:solidFill>
                  <a:schemeClr val="accent3"/>
                </a:solidFill>
              </a:defRPr>
            </a:lvl6pPr>
            <a:lvl7pPr lvl="6" algn="ctr" rtl="0">
              <a:spcBef>
                <a:spcPts val="0"/>
              </a:spcBef>
              <a:spcAft>
                <a:spcPts val="0"/>
              </a:spcAft>
              <a:buNone/>
              <a:defRPr sz="1600" b="1">
                <a:solidFill>
                  <a:schemeClr val="accent3"/>
                </a:solidFill>
              </a:defRPr>
            </a:lvl7pPr>
            <a:lvl8pPr lvl="7" algn="ctr" rtl="0">
              <a:spcBef>
                <a:spcPts val="0"/>
              </a:spcBef>
              <a:spcAft>
                <a:spcPts val="0"/>
              </a:spcAft>
              <a:buNone/>
              <a:defRPr sz="1600" b="1">
                <a:solidFill>
                  <a:schemeClr val="accent3"/>
                </a:solidFill>
              </a:defRPr>
            </a:lvl8pPr>
            <a:lvl9pPr lvl="8" algn="ctr" rtl="0">
              <a:spcBef>
                <a:spcPts val="0"/>
              </a:spcBef>
              <a:spcAft>
                <a:spcPts val="0"/>
              </a:spcAft>
              <a:buNone/>
              <a:defRPr sz="1600" b="1">
                <a:solidFill>
                  <a:schemeClr val="accent3"/>
                </a:solidFill>
              </a:defRPr>
            </a:lvl9pPr>
          </a:lstStyle>
          <a:p>
            <a:endParaRPr/>
          </a:p>
        </p:txBody>
      </p:sp>
      <p:sp>
        <p:nvSpPr>
          <p:cNvPr id="163" name="Google Shape;163;p16"/>
          <p:cNvSpPr txBox="1">
            <a:spLocks noGrp="1"/>
          </p:cNvSpPr>
          <p:nvPr>
            <p:ph type="subTitle" idx="5"/>
          </p:nvPr>
        </p:nvSpPr>
        <p:spPr>
          <a:xfrm>
            <a:off x="6141750" y="3041775"/>
            <a:ext cx="2123400" cy="402300"/>
          </a:xfrm>
          <a:prstGeom prst="rect">
            <a:avLst/>
          </a:prstGeom>
        </p:spPr>
        <p:txBody>
          <a:bodyPr spcFirstLastPara="1" wrap="square" lIns="91329" tIns="91329" rIns="91329" bIns="91329" anchor="b" anchorCtr="0">
            <a:noAutofit/>
          </a:bodyPr>
          <a:lstStyle>
            <a:lvl1pPr lvl="0" algn="ctr" rtl="0">
              <a:spcBef>
                <a:spcPts val="0"/>
              </a:spcBef>
              <a:spcAft>
                <a:spcPts val="0"/>
              </a:spcAft>
              <a:buNone/>
              <a:defRPr sz="2000" b="1" i="1">
                <a:solidFill>
                  <a:schemeClr val="dk2"/>
                </a:solidFill>
              </a:defRPr>
            </a:lvl1pPr>
            <a:lvl2pPr lvl="1" algn="ctr" rtl="0">
              <a:spcBef>
                <a:spcPts val="0"/>
              </a:spcBef>
              <a:spcAft>
                <a:spcPts val="0"/>
              </a:spcAft>
              <a:buNone/>
              <a:defRPr sz="2000" b="1" i="1">
                <a:solidFill>
                  <a:schemeClr val="dk2"/>
                </a:solidFill>
              </a:defRPr>
            </a:lvl2pPr>
            <a:lvl3pPr lvl="2" algn="ctr" rtl="0">
              <a:spcBef>
                <a:spcPts val="0"/>
              </a:spcBef>
              <a:spcAft>
                <a:spcPts val="0"/>
              </a:spcAft>
              <a:buNone/>
              <a:defRPr sz="2000" b="1" i="1">
                <a:solidFill>
                  <a:schemeClr val="dk2"/>
                </a:solidFill>
              </a:defRPr>
            </a:lvl3pPr>
            <a:lvl4pPr lvl="3" algn="ctr" rtl="0">
              <a:spcBef>
                <a:spcPts val="0"/>
              </a:spcBef>
              <a:spcAft>
                <a:spcPts val="0"/>
              </a:spcAft>
              <a:buNone/>
              <a:defRPr sz="2000" b="1" i="1">
                <a:solidFill>
                  <a:schemeClr val="dk2"/>
                </a:solidFill>
              </a:defRPr>
            </a:lvl4pPr>
            <a:lvl5pPr lvl="4" algn="ctr" rtl="0">
              <a:spcBef>
                <a:spcPts val="0"/>
              </a:spcBef>
              <a:spcAft>
                <a:spcPts val="0"/>
              </a:spcAft>
              <a:buNone/>
              <a:defRPr sz="2000" b="1" i="1">
                <a:solidFill>
                  <a:schemeClr val="dk2"/>
                </a:solidFill>
              </a:defRPr>
            </a:lvl5pPr>
            <a:lvl6pPr lvl="5" algn="ctr" rtl="0">
              <a:spcBef>
                <a:spcPts val="0"/>
              </a:spcBef>
              <a:spcAft>
                <a:spcPts val="0"/>
              </a:spcAft>
              <a:buNone/>
              <a:defRPr sz="2000" b="1" i="1">
                <a:solidFill>
                  <a:schemeClr val="dk2"/>
                </a:solidFill>
              </a:defRPr>
            </a:lvl6pPr>
            <a:lvl7pPr lvl="6" algn="ctr" rtl="0">
              <a:spcBef>
                <a:spcPts val="0"/>
              </a:spcBef>
              <a:spcAft>
                <a:spcPts val="0"/>
              </a:spcAft>
              <a:buNone/>
              <a:defRPr sz="2000" b="1" i="1">
                <a:solidFill>
                  <a:schemeClr val="dk2"/>
                </a:solidFill>
              </a:defRPr>
            </a:lvl7pPr>
            <a:lvl8pPr lvl="7" algn="ctr" rtl="0">
              <a:spcBef>
                <a:spcPts val="0"/>
              </a:spcBef>
              <a:spcAft>
                <a:spcPts val="0"/>
              </a:spcAft>
              <a:buNone/>
              <a:defRPr sz="2000" b="1" i="1">
                <a:solidFill>
                  <a:schemeClr val="dk2"/>
                </a:solidFill>
              </a:defRPr>
            </a:lvl8pPr>
            <a:lvl9pPr lvl="8" algn="ctr" rtl="0">
              <a:spcBef>
                <a:spcPts val="0"/>
              </a:spcBef>
              <a:spcAft>
                <a:spcPts val="0"/>
              </a:spcAft>
              <a:buNone/>
              <a:defRPr sz="2000" b="1" i="1">
                <a:solidFill>
                  <a:schemeClr val="dk2"/>
                </a:solidFill>
              </a:defRPr>
            </a:lvl9pPr>
          </a:lstStyle>
          <a:p>
            <a:endParaRPr/>
          </a:p>
        </p:txBody>
      </p:sp>
      <p:sp>
        <p:nvSpPr>
          <p:cNvPr id="164" name="Google Shape;164;p16"/>
          <p:cNvSpPr txBox="1">
            <a:spLocks noGrp="1"/>
          </p:cNvSpPr>
          <p:nvPr>
            <p:ph type="subTitle" idx="6"/>
          </p:nvPr>
        </p:nvSpPr>
        <p:spPr>
          <a:xfrm>
            <a:off x="6141750" y="3345400"/>
            <a:ext cx="2123400" cy="936900"/>
          </a:xfrm>
          <a:prstGeom prst="rect">
            <a:avLst/>
          </a:prstGeom>
        </p:spPr>
        <p:txBody>
          <a:bodyPr spcFirstLastPara="1" wrap="square" lIns="91329" tIns="91329" rIns="91329" bIns="91329" anchor="t" anchorCtr="0">
            <a:noAutofit/>
          </a:bodyPr>
          <a:lstStyle>
            <a:lvl1pPr lvl="0" algn="ctr" rtl="0">
              <a:spcBef>
                <a:spcPts val="0"/>
              </a:spcBef>
              <a:spcAft>
                <a:spcPts val="0"/>
              </a:spcAft>
              <a:buNone/>
              <a:defRPr sz="1600">
                <a:solidFill>
                  <a:schemeClr val="accent3"/>
                </a:solidFill>
              </a:defRPr>
            </a:lvl1pPr>
            <a:lvl2pPr lvl="1" algn="ctr" rtl="0">
              <a:spcBef>
                <a:spcPts val="0"/>
              </a:spcBef>
              <a:spcAft>
                <a:spcPts val="0"/>
              </a:spcAft>
              <a:buNone/>
              <a:defRPr sz="1600" b="1">
                <a:solidFill>
                  <a:schemeClr val="accent3"/>
                </a:solidFill>
              </a:defRPr>
            </a:lvl2pPr>
            <a:lvl3pPr lvl="2" algn="ctr" rtl="0">
              <a:spcBef>
                <a:spcPts val="0"/>
              </a:spcBef>
              <a:spcAft>
                <a:spcPts val="0"/>
              </a:spcAft>
              <a:buNone/>
              <a:defRPr sz="1600" b="1">
                <a:solidFill>
                  <a:schemeClr val="accent3"/>
                </a:solidFill>
              </a:defRPr>
            </a:lvl3pPr>
            <a:lvl4pPr lvl="3" algn="ctr" rtl="0">
              <a:spcBef>
                <a:spcPts val="0"/>
              </a:spcBef>
              <a:spcAft>
                <a:spcPts val="0"/>
              </a:spcAft>
              <a:buNone/>
              <a:defRPr sz="1600" b="1">
                <a:solidFill>
                  <a:schemeClr val="accent3"/>
                </a:solidFill>
              </a:defRPr>
            </a:lvl4pPr>
            <a:lvl5pPr lvl="4" algn="ctr" rtl="0">
              <a:spcBef>
                <a:spcPts val="0"/>
              </a:spcBef>
              <a:spcAft>
                <a:spcPts val="0"/>
              </a:spcAft>
              <a:buNone/>
              <a:defRPr sz="1600" b="1">
                <a:solidFill>
                  <a:schemeClr val="accent3"/>
                </a:solidFill>
              </a:defRPr>
            </a:lvl5pPr>
            <a:lvl6pPr lvl="5" algn="ctr" rtl="0">
              <a:spcBef>
                <a:spcPts val="0"/>
              </a:spcBef>
              <a:spcAft>
                <a:spcPts val="0"/>
              </a:spcAft>
              <a:buNone/>
              <a:defRPr sz="1600" b="1">
                <a:solidFill>
                  <a:schemeClr val="accent3"/>
                </a:solidFill>
              </a:defRPr>
            </a:lvl6pPr>
            <a:lvl7pPr lvl="6" algn="ctr" rtl="0">
              <a:spcBef>
                <a:spcPts val="0"/>
              </a:spcBef>
              <a:spcAft>
                <a:spcPts val="0"/>
              </a:spcAft>
              <a:buNone/>
              <a:defRPr sz="1600" b="1">
                <a:solidFill>
                  <a:schemeClr val="accent3"/>
                </a:solidFill>
              </a:defRPr>
            </a:lvl7pPr>
            <a:lvl8pPr lvl="7" algn="ctr" rtl="0">
              <a:spcBef>
                <a:spcPts val="0"/>
              </a:spcBef>
              <a:spcAft>
                <a:spcPts val="0"/>
              </a:spcAft>
              <a:buNone/>
              <a:defRPr sz="1600" b="1">
                <a:solidFill>
                  <a:schemeClr val="accent3"/>
                </a:solidFill>
              </a:defRPr>
            </a:lvl8pPr>
            <a:lvl9pPr lvl="8" algn="ctr" rtl="0">
              <a:spcBef>
                <a:spcPts val="0"/>
              </a:spcBef>
              <a:spcAft>
                <a:spcPts val="0"/>
              </a:spcAft>
              <a:buNone/>
              <a:defRPr sz="1600" b="1">
                <a:solidFill>
                  <a:schemeClr val="accent3"/>
                </a:solidFill>
              </a:defRPr>
            </a:lvl9pPr>
          </a:lstStyle>
          <a:p>
            <a:endParaRPr/>
          </a:p>
        </p:txBody>
      </p:sp>
      <p:sp>
        <p:nvSpPr>
          <p:cNvPr id="165" name="Google Shape;165;p16"/>
          <p:cNvSpPr txBox="1">
            <a:spLocks noGrp="1"/>
          </p:cNvSpPr>
          <p:nvPr>
            <p:ph type="title" idx="7" hasCustomPrompt="1"/>
          </p:nvPr>
        </p:nvSpPr>
        <p:spPr>
          <a:xfrm>
            <a:off x="1450188" y="1625250"/>
            <a:ext cx="980700" cy="6036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66" name="Google Shape;166;p16"/>
          <p:cNvSpPr txBox="1">
            <a:spLocks noGrp="1"/>
          </p:cNvSpPr>
          <p:nvPr>
            <p:ph type="title" idx="8" hasCustomPrompt="1"/>
          </p:nvPr>
        </p:nvSpPr>
        <p:spPr>
          <a:xfrm>
            <a:off x="4081650" y="1625250"/>
            <a:ext cx="980700" cy="6036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sp>
        <p:nvSpPr>
          <p:cNvPr id="167" name="Google Shape;167;p16"/>
          <p:cNvSpPr txBox="1">
            <a:spLocks noGrp="1"/>
          </p:cNvSpPr>
          <p:nvPr>
            <p:ph type="title" idx="9" hasCustomPrompt="1"/>
          </p:nvPr>
        </p:nvSpPr>
        <p:spPr>
          <a:xfrm>
            <a:off x="6713100" y="1625250"/>
            <a:ext cx="980700" cy="603600"/>
          </a:xfrm>
          <a:prstGeom prst="rect">
            <a:avLst/>
          </a:prstGeom>
          <a:noFill/>
        </p:spPr>
        <p:txBody>
          <a:bodyPr spcFirstLastPara="1" wrap="square" lIns="91329" tIns="91329" rIns="91329" bIns="91329" anchor="ctr" anchorCtr="0">
            <a:noAutofit/>
          </a:bodyPr>
          <a:lstStyle>
            <a:lvl1pPr lvl="0" algn="ctr" rtl="0">
              <a:spcBef>
                <a:spcPts val="0"/>
              </a:spcBef>
              <a:spcAft>
                <a:spcPts val="0"/>
              </a:spcAft>
              <a:buSzPts val="4800"/>
              <a:buNone/>
              <a:defRPr sz="3000">
                <a:solidFill>
                  <a:schemeClr val="dk2"/>
                </a:solidFill>
              </a:defRPr>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r>
              <a:t>xx%</a:t>
            </a:r>
          </a:p>
        </p:txBody>
      </p:sp>
      <p:grpSp>
        <p:nvGrpSpPr>
          <p:cNvPr id="168" name="Google Shape;168;p16"/>
          <p:cNvGrpSpPr/>
          <p:nvPr/>
        </p:nvGrpSpPr>
        <p:grpSpPr>
          <a:xfrm>
            <a:off x="-2168833" y="-1791568"/>
            <a:ext cx="12694999" cy="8775632"/>
            <a:chOff x="-2168835" y="-1791568"/>
            <a:chExt cx="12694999" cy="8775632"/>
          </a:xfrm>
        </p:grpSpPr>
        <p:pic>
          <p:nvPicPr>
            <p:cNvPr id="169" name="Google Shape;169;p16"/>
            <p:cNvPicPr preferRelativeResize="0"/>
            <p:nvPr/>
          </p:nvPicPr>
          <p:blipFill>
            <a:blip r:embed="rId2">
              <a:alphaModFix/>
            </a:blip>
            <a:stretch>
              <a:fillRect/>
            </a:stretch>
          </p:blipFill>
          <p:spPr>
            <a:xfrm rot="3550003" flipH="1">
              <a:off x="-420581" y="2624336"/>
              <a:ext cx="1094281" cy="1282844"/>
            </a:xfrm>
            <a:prstGeom prst="rect">
              <a:avLst/>
            </a:prstGeom>
            <a:noFill/>
            <a:ln>
              <a:noFill/>
            </a:ln>
          </p:spPr>
        </p:pic>
        <p:pic>
          <p:nvPicPr>
            <p:cNvPr id="170" name="Google Shape;170;p16"/>
            <p:cNvPicPr preferRelativeResize="0"/>
            <p:nvPr/>
          </p:nvPicPr>
          <p:blipFill>
            <a:blip r:embed="rId3">
              <a:alphaModFix/>
            </a:blip>
            <a:stretch>
              <a:fillRect/>
            </a:stretch>
          </p:blipFill>
          <p:spPr>
            <a:xfrm rot="7155886" flipH="1">
              <a:off x="7068518" y="-1221197"/>
              <a:ext cx="2726349" cy="2421263"/>
            </a:xfrm>
            <a:prstGeom prst="rect">
              <a:avLst/>
            </a:prstGeom>
            <a:noFill/>
            <a:ln>
              <a:noFill/>
            </a:ln>
          </p:spPr>
        </p:pic>
        <p:pic>
          <p:nvPicPr>
            <p:cNvPr id="171" name="Google Shape;171;p16"/>
            <p:cNvPicPr preferRelativeResize="0"/>
            <p:nvPr/>
          </p:nvPicPr>
          <p:blipFill>
            <a:blip r:embed="rId2">
              <a:alphaModFix/>
            </a:blip>
            <a:stretch>
              <a:fillRect/>
            </a:stretch>
          </p:blipFill>
          <p:spPr>
            <a:xfrm rot="-8653970">
              <a:off x="6114019" y="-1032514"/>
              <a:ext cx="1480484" cy="1735598"/>
            </a:xfrm>
            <a:prstGeom prst="rect">
              <a:avLst/>
            </a:prstGeom>
            <a:noFill/>
            <a:ln>
              <a:noFill/>
            </a:ln>
          </p:spPr>
        </p:pic>
        <p:pic>
          <p:nvPicPr>
            <p:cNvPr id="172" name="Google Shape;172;p16"/>
            <p:cNvPicPr preferRelativeResize="0"/>
            <p:nvPr/>
          </p:nvPicPr>
          <p:blipFill>
            <a:blip r:embed="rId4">
              <a:alphaModFix/>
            </a:blip>
            <a:stretch>
              <a:fillRect/>
            </a:stretch>
          </p:blipFill>
          <p:spPr>
            <a:xfrm rot="10800000" flipH="1">
              <a:off x="-704650" y="4263388"/>
              <a:ext cx="3237624" cy="2720675"/>
            </a:xfrm>
            <a:prstGeom prst="rect">
              <a:avLst/>
            </a:prstGeom>
            <a:noFill/>
            <a:ln>
              <a:noFill/>
            </a:ln>
          </p:spPr>
        </p:pic>
        <p:pic>
          <p:nvPicPr>
            <p:cNvPr id="173" name="Google Shape;173;p16"/>
            <p:cNvPicPr preferRelativeResize="0"/>
            <p:nvPr/>
          </p:nvPicPr>
          <p:blipFill>
            <a:blip r:embed="rId3">
              <a:alphaModFix/>
            </a:blip>
            <a:stretch>
              <a:fillRect/>
            </a:stretch>
          </p:blipFill>
          <p:spPr>
            <a:xfrm rot="7155886" flipH="1">
              <a:off x="-1809507" y="3205232"/>
              <a:ext cx="2726349" cy="2421263"/>
            </a:xfrm>
            <a:prstGeom prst="rect">
              <a:avLst/>
            </a:prstGeom>
            <a:noFill/>
            <a:ln>
              <a:noFill/>
            </a:ln>
          </p:spPr>
        </p:pic>
        <p:pic>
          <p:nvPicPr>
            <p:cNvPr id="174" name="Google Shape;174;p16"/>
            <p:cNvPicPr preferRelativeResize="0"/>
            <p:nvPr/>
          </p:nvPicPr>
          <p:blipFill>
            <a:blip r:embed="rId4">
              <a:alphaModFix/>
            </a:blip>
            <a:stretch>
              <a:fillRect/>
            </a:stretch>
          </p:blipFill>
          <p:spPr>
            <a:xfrm rot="-4822062" flipH="1">
              <a:off x="7956721" y="102712"/>
              <a:ext cx="2574835" cy="2163721"/>
            </a:xfrm>
            <a:prstGeom prst="rect">
              <a:avLst/>
            </a:prstGeom>
            <a:noFill/>
            <a:ln>
              <a:noFill/>
            </a:ln>
          </p:spPr>
        </p:pic>
      </p:grpSp>
      <p:pic>
        <p:nvPicPr>
          <p:cNvPr id="175" name="Google Shape;175;p16"/>
          <p:cNvPicPr preferRelativeResize="0"/>
          <p:nvPr/>
        </p:nvPicPr>
        <p:blipFill>
          <a:blip r:embed="rId5">
            <a:alphaModFix/>
          </a:blip>
          <a:stretch>
            <a:fillRect/>
          </a:stretch>
        </p:blipFill>
        <p:spPr>
          <a:xfrm rot="4578014" flipH="1">
            <a:off x="-25130" y="-180127"/>
            <a:ext cx="850431" cy="1197753"/>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xmlns="" id="{1EC46F1A-C43D-AB4B-8B2E-AE8F2AF5F440}"/>
              </a:ext>
            </a:extLst>
          </p:cNvPr>
          <p:cNvSpPr>
            <a:spLocks noGrp="1"/>
          </p:cNvSpPr>
          <p:nvPr>
            <p:ph type="title"/>
          </p:nvPr>
        </p:nvSpPr>
        <p:spPr>
          <a:xfrm>
            <a:off x="628650" y="273844"/>
            <a:ext cx="7886700" cy="994172"/>
          </a:xfrm>
          <a:prstGeom prst="rect">
            <a:avLst/>
          </a:prstGeom>
        </p:spPr>
        <p:txBody>
          <a:bodyPr lIns="68532" tIns="34289" rIns="68532" bIns="34289"/>
          <a:lstStyle/>
          <a:p>
            <a:r>
              <a:rPr kumimoji="1" lang="zh-CN" altLang="en-US"/>
              <a:t>单击此处编辑母版标题样式</a:t>
            </a:r>
          </a:p>
        </p:txBody>
      </p:sp>
      <p:sp>
        <p:nvSpPr>
          <p:cNvPr id="3" name="竖排文字占位符 2">
            <a:extLst>
              <a:ext uri="{FF2B5EF4-FFF2-40B4-BE49-F238E27FC236}">
                <a16:creationId xmlns:a16="http://schemas.microsoft.com/office/drawing/2014/main" xmlns="" id="{FBB13897-F9EB-4D4F-BA84-80EF43DE0EBF}"/>
              </a:ext>
            </a:extLst>
          </p:cNvPr>
          <p:cNvSpPr>
            <a:spLocks noGrp="1"/>
          </p:cNvSpPr>
          <p:nvPr>
            <p:ph type="body" orient="vert" idx="1"/>
          </p:nvPr>
        </p:nvSpPr>
        <p:spPr>
          <a:xfrm>
            <a:off x="628650" y="1369219"/>
            <a:ext cx="7886700" cy="3263504"/>
          </a:xfrm>
          <a:prstGeom prst="rect">
            <a:avLst/>
          </a:prstGeom>
        </p:spPr>
        <p:txBody>
          <a:bodyPr vert="eaVert" lIns="68532" tIns="34289" rIns="68532" bIns="34289"/>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xmlns="" id="{62A96053-AF6F-C14A-9129-17A70CECB106}"/>
              </a:ext>
            </a:extLst>
          </p:cNvPr>
          <p:cNvSpPr>
            <a:spLocks noGrp="1"/>
          </p:cNvSpPr>
          <p:nvPr>
            <p:ph type="dt" sz="half" idx="10"/>
          </p:nvPr>
        </p:nvSpPr>
        <p:spPr>
          <a:xfrm>
            <a:off x="628650" y="4767264"/>
            <a:ext cx="2057400" cy="273844"/>
          </a:xfrm>
          <a:prstGeom prst="rect">
            <a:avLst/>
          </a:prstGeom>
        </p:spPr>
        <p:txBody>
          <a:bodyPr lIns="68532" tIns="34289" rIns="68532" bIns="34289"/>
          <a:lstStyle/>
          <a:p>
            <a:pPr defTabSz="685256">
              <a:buClrTx/>
            </a:pPr>
            <a:fld id="{16161C2E-0B64-0141-9E17-2996C7D62B16}" type="datetimeFigureOut">
              <a:rPr kumimoji="1" lang="zh-CN" altLang="en-US" kern="1200" smtClean="0">
                <a:solidFill>
                  <a:prstClr val="black"/>
                </a:solidFill>
                <a:latin typeface="等线"/>
                <a:cs typeface="+mn-cs"/>
              </a:rPr>
              <a:pPr defTabSz="685256">
                <a:buClrTx/>
              </a:pPr>
              <a:t>2022/11/29</a:t>
            </a:fld>
            <a:endParaRPr kumimoji="1" lang="zh-CN" altLang="en-US" kern="1200">
              <a:solidFill>
                <a:prstClr val="black"/>
              </a:solidFill>
              <a:latin typeface="等线"/>
              <a:cs typeface="+mn-cs"/>
            </a:endParaRPr>
          </a:p>
        </p:txBody>
      </p:sp>
      <p:sp>
        <p:nvSpPr>
          <p:cNvPr id="5" name="页脚占位符 4">
            <a:extLst>
              <a:ext uri="{FF2B5EF4-FFF2-40B4-BE49-F238E27FC236}">
                <a16:creationId xmlns:a16="http://schemas.microsoft.com/office/drawing/2014/main" xmlns="" id="{5B117F1D-38F1-6B4B-9075-89A3FAC9EEAE}"/>
              </a:ext>
            </a:extLst>
          </p:cNvPr>
          <p:cNvSpPr>
            <a:spLocks noGrp="1"/>
          </p:cNvSpPr>
          <p:nvPr>
            <p:ph type="ftr" sz="quarter" idx="11"/>
          </p:nvPr>
        </p:nvSpPr>
        <p:spPr>
          <a:xfrm>
            <a:off x="3028950" y="4767264"/>
            <a:ext cx="3086100" cy="273844"/>
          </a:xfrm>
          <a:prstGeom prst="rect">
            <a:avLst/>
          </a:prstGeom>
        </p:spPr>
        <p:txBody>
          <a:bodyPr lIns="68532" tIns="34289" rIns="68532" bIns="34289"/>
          <a:lstStyle/>
          <a:p>
            <a:pPr defTabSz="685256">
              <a:buClrTx/>
            </a:pPr>
            <a:endParaRPr kumimoji="1" lang="zh-CN" altLang="en-US" kern="1200">
              <a:solidFill>
                <a:prstClr val="black"/>
              </a:solidFill>
              <a:latin typeface="等线"/>
              <a:cs typeface="+mn-cs"/>
            </a:endParaRPr>
          </a:p>
        </p:txBody>
      </p:sp>
      <p:sp>
        <p:nvSpPr>
          <p:cNvPr id="6" name="灯片编号占位符 5">
            <a:extLst>
              <a:ext uri="{FF2B5EF4-FFF2-40B4-BE49-F238E27FC236}">
                <a16:creationId xmlns:a16="http://schemas.microsoft.com/office/drawing/2014/main" xmlns="" id="{5F968DEF-DD26-2644-A014-4C39A6D0B06B}"/>
              </a:ext>
            </a:extLst>
          </p:cNvPr>
          <p:cNvSpPr>
            <a:spLocks noGrp="1"/>
          </p:cNvSpPr>
          <p:nvPr>
            <p:ph type="sldNum" sz="quarter" idx="12"/>
          </p:nvPr>
        </p:nvSpPr>
        <p:spPr>
          <a:xfrm>
            <a:off x="6457950" y="4767264"/>
            <a:ext cx="2057400" cy="273844"/>
          </a:xfrm>
          <a:prstGeom prst="rect">
            <a:avLst/>
          </a:prstGeom>
        </p:spPr>
        <p:txBody>
          <a:bodyPr lIns="68532" tIns="34289" rIns="68532" bIns="34289"/>
          <a:lstStyle/>
          <a:p>
            <a:pPr defTabSz="685256">
              <a:buClrTx/>
            </a:pPr>
            <a:fld id="{36A566A7-6CD8-294F-87F7-F802BE3AC78F}" type="slidenum">
              <a:rPr kumimoji="1" lang="zh-CN" altLang="en-US" kern="1200" smtClean="0">
                <a:solidFill>
                  <a:prstClr val="black"/>
                </a:solidFill>
                <a:latin typeface="等线"/>
                <a:cs typeface="+mn-cs"/>
              </a:rPr>
              <a:pPr defTabSz="685256">
                <a:buClrTx/>
              </a:pPr>
              <a:t>‹#›</a:t>
            </a:fld>
            <a:endParaRPr kumimoji="1" lang="zh-CN" altLang="en-US" kern="1200">
              <a:solidFill>
                <a:prstClr val="black"/>
              </a:solidFill>
              <a:latin typeface="等线"/>
              <a:cs typeface="+mn-cs"/>
            </a:endParaRPr>
          </a:p>
        </p:txBody>
      </p:sp>
    </p:spTree>
    <p:extLst>
      <p:ext uri="{BB962C8B-B14F-4D97-AF65-F5344CB8AC3E}">
        <p14:creationId xmlns:p14="http://schemas.microsoft.com/office/powerpoint/2010/main" val="338276324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xmlns="" id="{8BC84CE0-B882-EF42-BF38-F5CFD122EDE2}"/>
              </a:ext>
            </a:extLst>
          </p:cNvPr>
          <p:cNvSpPr>
            <a:spLocks noGrp="1"/>
          </p:cNvSpPr>
          <p:nvPr>
            <p:ph type="title" orient="vert"/>
          </p:nvPr>
        </p:nvSpPr>
        <p:spPr>
          <a:xfrm>
            <a:off x="6543676" y="273876"/>
            <a:ext cx="1971675" cy="4358879"/>
          </a:xfrm>
          <a:prstGeom prst="rect">
            <a:avLst/>
          </a:prstGeom>
        </p:spPr>
        <p:txBody>
          <a:bodyPr vert="eaVert" lIns="68532" tIns="34289" rIns="68532" bIns="34289"/>
          <a:lstStyle/>
          <a:p>
            <a:r>
              <a:rPr kumimoji="1" lang="zh-CN" altLang="en-US"/>
              <a:t>单击此处编辑母版标题样式</a:t>
            </a:r>
          </a:p>
        </p:txBody>
      </p:sp>
      <p:sp>
        <p:nvSpPr>
          <p:cNvPr id="3" name="竖排文字占位符 2">
            <a:extLst>
              <a:ext uri="{FF2B5EF4-FFF2-40B4-BE49-F238E27FC236}">
                <a16:creationId xmlns:a16="http://schemas.microsoft.com/office/drawing/2014/main" xmlns="" id="{7912E983-B505-574B-8ACC-DE166EB73258}"/>
              </a:ext>
            </a:extLst>
          </p:cNvPr>
          <p:cNvSpPr>
            <a:spLocks noGrp="1"/>
          </p:cNvSpPr>
          <p:nvPr>
            <p:ph type="body" orient="vert" idx="1"/>
          </p:nvPr>
        </p:nvSpPr>
        <p:spPr>
          <a:xfrm>
            <a:off x="628652" y="273876"/>
            <a:ext cx="5800725" cy="4358879"/>
          </a:xfrm>
          <a:prstGeom prst="rect">
            <a:avLst/>
          </a:prstGeom>
        </p:spPr>
        <p:txBody>
          <a:bodyPr vert="eaVert" lIns="68532" tIns="34289" rIns="68532" bIns="34289"/>
          <a:lstStyle/>
          <a:p>
            <a:pPr lvl="0"/>
            <a:r>
              <a:rPr kumimoji="1" lang="zh-CN" altLang="en-US"/>
              <a:t>单击此处编辑母版文本样式</a:t>
            </a:r>
          </a:p>
          <a:p>
            <a:pPr lvl="1"/>
            <a:r>
              <a:rPr kumimoji="1" lang="zh-CN" altLang="en-US"/>
              <a:t>二级</a:t>
            </a:r>
          </a:p>
          <a:p>
            <a:pPr lvl="2"/>
            <a:r>
              <a:rPr kumimoji="1" lang="zh-CN" altLang="en-US"/>
              <a:t>三级</a:t>
            </a:r>
          </a:p>
          <a:p>
            <a:pPr lvl="3"/>
            <a:r>
              <a:rPr kumimoji="1" lang="zh-CN" altLang="en-US"/>
              <a:t>四级</a:t>
            </a:r>
          </a:p>
          <a:p>
            <a:pPr lvl="4"/>
            <a:r>
              <a:rPr kumimoji="1" lang="zh-CN" altLang="en-US"/>
              <a:t>五级</a:t>
            </a:r>
          </a:p>
        </p:txBody>
      </p:sp>
      <p:sp>
        <p:nvSpPr>
          <p:cNvPr id="4" name="日期占位符 3">
            <a:extLst>
              <a:ext uri="{FF2B5EF4-FFF2-40B4-BE49-F238E27FC236}">
                <a16:creationId xmlns:a16="http://schemas.microsoft.com/office/drawing/2014/main" xmlns="" id="{D0644086-3838-594D-8C2F-80758E40B481}"/>
              </a:ext>
            </a:extLst>
          </p:cNvPr>
          <p:cNvSpPr>
            <a:spLocks noGrp="1"/>
          </p:cNvSpPr>
          <p:nvPr>
            <p:ph type="dt" sz="half" idx="10"/>
          </p:nvPr>
        </p:nvSpPr>
        <p:spPr>
          <a:xfrm>
            <a:off x="628650" y="4767264"/>
            <a:ext cx="2057400" cy="273844"/>
          </a:xfrm>
          <a:prstGeom prst="rect">
            <a:avLst/>
          </a:prstGeom>
        </p:spPr>
        <p:txBody>
          <a:bodyPr lIns="68532" tIns="34289" rIns="68532" bIns="34289"/>
          <a:lstStyle/>
          <a:p>
            <a:pPr defTabSz="685256">
              <a:buClrTx/>
            </a:pPr>
            <a:fld id="{16161C2E-0B64-0141-9E17-2996C7D62B16}" type="datetimeFigureOut">
              <a:rPr kumimoji="1" lang="zh-CN" altLang="en-US" kern="1200" smtClean="0">
                <a:solidFill>
                  <a:prstClr val="black"/>
                </a:solidFill>
                <a:latin typeface="等线"/>
                <a:cs typeface="+mn-cs"/>
              </a:rPr>
              <a:pPr defTabSz="685256">
                <a:buClrTx/>
              </a:pPr>
              <a:t>2022/11/29</a:t>
            </a:fld>
            <a:endParaRPr kumimoji="1" lang="zh-CN" altLang="en-US" kern="1200">
              <a:solidFill>
                <a:prstClr val="black"/>
              </a:solidFill>
              <a:latin typeface="等线"/>
              <a:cs typeface="+mn-cs"/>
            </a:endParaRPr>
          </a:p>
        </p:txBody>
      </p:sp>
      <p:sp>
        <p:nvSpPr>
          <p:cNvPr id="5" name="页脚占位符 4">
            <a:extLst>
              <a:ext uri="{FF2B5EF4-FFF2-40B4-BE49-F238E27FC236}">
                <a16:creationId xmlns:a16="http://schemas.microsoft.com/office/drawing/2014/main" xmlns="" id="{5494BF3C-5D08-9649-8011-1E50B12087B5}"/>
              </a:ext>
            </a:extLst>
          </p:cNvPr>
          <p:cNvSpPr>
            <a:spLocks noGrp="1"/>
          </p:cNvSpPr>
          <p:nvPr>
            <p:ph type="ftr" sz="quarter" idx="11"/>
          </p:nvPr>
        </p:nvSpPr>
        <p:spPr>
          <a:xfrm>
            <a:off x="3028950" y="4767264"/>
            <a:ext cx="3086100" cy="273844"/>
          </a:xfrm>
          <a:prstGeom prst="rect">
            <a:avLst/>
          </a:prstGeom>
        </p:spPr>
        <p:txBody>
          <a:bodyPr lIns="68532" tIns="34289" rIns="68532" bIns="34289"/>
          <a:lstStyle/>
          <a:p>
            <a:pPr defTabSz="685256">
              <a:buClrTx/>
            </a:pPr>
            <a:endParaRPr kumimoji="1" lang="zh-CN" altLang="en-US" kern="1200">
              <a:solidFill>
                <a:prstClr val="black"/>
              </a:solidFill>
              <a:latin typeface="等线"/>
              <a:cs typeface="+mn-cs"/>
            </a:endParaRPr>
          </a:p>
        </p:txBody>
      </p:sp>
      <p:sp>
        <p:nvSpPr>
          <p:cNvPr id="6" name="灯片编号占位符 5">
            <a:extLst>
              <a:ext uri="{FF2B5EF4-FFF2-40B4-BE49-F238E27FC236}">
                <a16:creationId xmlns:a16="http://schemas.microsoft.com/office/drawing/2014/main" xmlns="" id="{630BF612-0736-1445-8AEA-18A384660B84}"/>
              </a:ext>
            </a:extLst>
          </p:cNvPr>
          <p:cNvSpPr>
            <a:spLocks noGrp="1"/>
          </p:cNvSpPr>
          <p:nvPr>
            <p:ph type="sldNum" sz="quarter" idx="12"/>
          </p:nvPr>
        </p:nvSpPr>
        <p:spPr>
          <a:xfrm>
            <a:off x="6457950" y="4767264"/>
            <a:ext cx="2057400" cy="273844"/>
          </a:xfrm>
          <a:prstGeom prst="rect">
            <a:avLst/>
          </a:prstGeom>
        </p:spPr>
        <p:txBody>
          <a:bodyPr lIns="68532" tIns="34289" rIns="68532" bIns="34289"/>
          <a:lstStyle/>
          <a:p>
            <a:pPr defTabSz="685256">
              <a:buClrTx/>
            </a:pPr>
            <a:fld id="{36A566A7-6CD8-294F-87F7-F802BE3AC78F}" type="slidenum">
              <a:rPr kumimoji="1" lang="zh-CN" altLang="en-US" kern="1200" smtClean="0">
                <a:solidFill>
                  <a:prstClr val="black"/>
                </a:solidFill>
                <a:latin typeface="等线"/>
                <a:cs typeface="+mn-cs"/>
              </a:rPr>
              <a:pPr defTabSz="685256">
                <a:buClrTx/>
              </a:pPr>
              <a:t>‹#›</a:t>
            </a:fld>
            <a:endParaRPr kumimoji="1" lang="zh-CN" altLang="en-US" kern="1200">
              <a:solidFill>
                <a:prstClr val="black"/>
              </a:solidFill>
              <a:latin typeface="等线"/>
              <a:cs typeface="+mn-cs"/>
            </a:endParaRPr>
          </a:p>
        </p:txBody>
      </p:sp>
    </p:spTree>
    <p:extLst>
      <p:ext uri="{BB962C8B-B14F-4D97-AF65-F5344CB8AC3E}">
        <p14:creationId xmlns:p14="http://schemas.microsoft.com/office/powerpoint/2010/main" val="2792801866"/>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99210" y="1314450"/>
            <a:ext cx="5143502" cy="1371600"/>
          </a:xfrm>
        </p:spPr>
        <p:txBody>
          <a:bodyPr anchor="b">
            <a:normAutofit/>
          </a:bodyPr>
          <a:lstStyle>
            <a:lvl1pPr algn="l">
              <a:defRPr sz="4100"/>
            </a:lvl1pPr>
          </a:lstStyle>
          <a:p>
            <a:r>
              <a:rPr lang="en-US"/>
              <a:t>Click to edit Master title style</a:t>
            </a:r>
            <a:endParaRPr/>
          </a:p>
        </p:txBody>
      </p:sp>
      <p:sp>
        <p:nvSpPr>
          <p:cNvPr id="3" name="Subtitle 2"/>
          <p:cNvSpPr>
            <a:spLocks noGrp="1"/>
          </p:cNvSpPr>
          <p:nvPr>
            <p:ph type="subTitle" idx="1"/>
          </p:nvPr>
        </p:nvSpPr>
        <p:spPr>
          <a:xfrm>
            <a:off x="3199207" y="2800350"/>
            <a:ext cx="5143502" cy="685800"/>
          </a:xfrm>
        </p:spPr>
        <p:txBody>
          <a:bodyPr/>
          <a:lstStyle>
            <a:lvl1pPr marL="0" indent="0" algn="l">
              <a:spcBef>
                <a:spcPts val="0"/>
              </a:spcBef>
              <a:buNone/>
              <a:defRPr sz="1800"/>
            </a:lvl1pPr>
            <a:lvl2pPr marL="342857" indent="0" algn="ctr">
              <a:buNone/>
              <a:defRPr sz="1500"/>
            </a:lvl2pPr>
            <a:lvl3pPr marL="685715" indent="0" algn="ctr">
              <a:buNone/>
              <a:defRPr sz="1400"/>
            </a:lvl3pPr>
            <a:lvl4pPr marL="1028573" indent="0" algn="ctr">
              <a:buNone/>
              <a:defRPr sz="1200"/>
            </a:lvl4pPr>
            <a:lvl5pPr marL="1371430" indent="0" algn="ctr">
              <a:buNone/>
              <a:defRPr sz="1200"/>
            </a:lvl5pPr>
            <a:lvl6pPr marL="1714289" indent="0" algn="ctr">
              <a:buNone/>
              <a:defRPr sz="1200"/>
            </a:lvl6pPr>
            <a:lvl7pPr marL="2057144" indent="0" algn="ctr">
              <a:buNone/>
              <a:defRPr sz="1200"/>
            </a:lvl7pPr>
            <a:lvl8pPr marL="2400000" indent="0" algn="ctr">
              <a:buNone/>
              <a:defRPr sz="1200"/>
            </a:lvl8pPr>
            <a:lvl9pPr marL="2742857" indent="0" algn="ctr">
              <a:buNone/>
              <a:defRPr sz="1200"/>
            </a:lvl9pPr>
          </a:lstStyle>
          <a:p>
            <a:r>
              <a:rPr lang="en-US"/>
              <a:t>Click to edit Master subtitle style</a:t>
            </a:r>
            <a:endParaRPr/>
          </a:p>
        </p:txBody>
      </p:sp>
    </p:spTree>
    <p:extLst>
      <p:ext uri="{BB962C8B-B14F-4D97-AF65-F5344CB8AC3E}">
        <p14:creationId xmlns:p14="http://schemas.microsoft.com/office/powerpoint/2010/main" val="3191955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dirty="0">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875694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99210" y="1371600"/>
            <a:ext cx="5143502" cy="1371600"/>
          </a:xfrm>
        </p:spPr>
        <p:txBody>
          <a:bodyPr anchor="b">
            <a:normAutofit/>
          </a:bodyPr>
          <a:lstStyle>
            <a:lvl1pPr>
              <a:defRPr sz="3300"/>
            </a:lvl1pPr>
          </a:lstStyle>
          <a:p>
            <a:r>
              <a:rPr lang="en-US"/>
              <a:t>Click to edit Master title style</a:t>
            </a:r>
            <a:endParaRPr/>
          </a:p>
        </p:txBody>
      </p:sp>
      <p:sp>
        <p:nvSpPr>
          <p:cNvPr id="3" name="Text Placeholder 2"/>
          <p:cNvSpPr>
            <a:spLocks noGrp="1"/>
          </p:cNvSpPr>
          <p:nvPr>
            <p:ph type="body" idx="1"/>
          </p:nvPr>
        </p:nvSpPr>
        <p:spPr>
          <a:xfrm>
            <a:off x="3199207" y="2800350"/>
            <a:ext cx="5143502" cy="685800"/>
          </a:xfrm>
        </p:spPr>
        <p:txBody>
          <a:bodyPr/>
          <a:lstStyle>
            <a:lvl1pPr marL="0" indent="0">
              <a:spcBef>
                <a:spcPts val="0"/>
              </a:spcBef>
              <a:buNone/>
              <a:defRPr sz="1800">
                <a:solidFill>
                  <a:schemeClr val="tx1"/>
                </a:solidFill>
              </a:defRPr>
            </a:lvl1pPr>
            <a:lvl2pPr marL="342857" indent="0">
              <a:buNone/>
              <a:defRPr sz="1500">
                <a:solidFill>
                  <a:schemeClr val="tx1">
                    <a:tint val="75000"/>
                  </a:schemeClr>
                </a:solidFill>
              </a:defRPr>
            </a:lvl2pPr>
            <a:lvl3pPr marL="685715" indent="0">
              <a:buNone/>
              <a:defRPr sz="1400">
                <a:solidFill>
                  <a:schemeClr val="tx1">
                    <a:tint val="75000"/>
                  </a:schemeClr>
                </a:solidFill>
              </a:defRPr>
            </a:lvl3pPr>
            <a:lvl4pPr marL="1028573" indent="0">
              <a:buNone/>
              <a:defRPr sz="1200">
                <a:solidFill>
                  <a:schemeClr val="tx1">
                    <a:tint val="75000"/>
                  </a:schemeClr>
                </a:solidFill>
              </a:defRPr>
            </a:lvl4pPr>
            <a:lvl5pPr marL="1371430" indent="0">
              <a:buNone/>
              <a:defRPr sz="1200">
                <a:solidFill>
                  <a:schemeClr val="tx1">
                    <a:tint val="75000"/>
                  </a:schemeClr>
                </a:solidFill>
              </a:defRPr>
            </a:lvl5pPr>
            <a:lvl6pPr marL="1714289" indent="0">
              <a:buNone/>
              <a:defRPr sz="1200">
                <a:solidFill>
                  <a:schemeClr val="tx1">
                    <a:tint val="75000"/>
                  </a:schemeClr>
                </a:solidFill>
              </a:defRPr>
            </a:lvl6pPr>
            <a:lvl7pPr marL="2057144" indent="0">
              <a:buNone/>
              <a:defRPr sz="1200">
                <a:solidFill>
                  <a:schemeClr val="tx1">
                    <a:tint val="75000"/>
                  </a:schemeClr>
                </a:solidFill>
              </a:defRPr>
            </a:lvl7pPr>
            <a:lvl8pPr marL="2400000" indent="0">
              <a:buNone/>
              <a:defRPr sz="1200">
                <a:solidFill>
                  <a:schemeClr val="tx1">
                    <a:tint val="75000"/>
                  </a:schemeClr>
                </a:solidFill>
              </a:defRPr>
            </a:lvl8pPr>
            <a:lvl9pPr marL="2742857"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945050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98911" y="1369219"/>
            <a:ext cx="371594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29155" y="1369219"/>
            <a:ext cx="371356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371981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802386" y="1260872"/>
            <a:ext cx="3717036" cy="617934"/>
          </a:xfrm>
        </p:spPr>
        <p:txBody>
          <a:bodyPr anchor="b"/>
          <a:lstStyle>
            <a:lvl1pPr marL="0" indent="0">
              <a:spcBef>
                <a:spcPts val="0"/>
              </a:spcBef>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a:t>Edit Master text styles</a:t>
            </a:r>
          </a:p>
        </p:txBody>
      </p:sp>
      <p:sp>
        <p:nvSpPr>
          <p:cNvPr id="4" name="Content Placeholder 3"/>
          <p:cNvSpPr>
            <a:spLocks noGrp="1"/>
          </p:cNvSpPr>
          <p:nvPr>
            <p:ph sz="half" idx="2"/>
          </p:nvPr>
        </p:nvSpPr>
        <p:spPr>
          <a:xfrm>
            <a:off x="802386" y="1878812"/>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29150" y="1260872"/>
            <a:ext cx="3717036" cy="617934"/>
          </a:xfrm>
        </p:spPr>
        <p:txBody>
          <a:bodyPr anchor="b"/>
          <a:lstStyle>
            <a:lvl1pPr marL="0" indent="0">
              <a:spcBef>
                <a:spcPts val="0"/>
              </a:spcBef>
              <a:buNone/>
              <a:defRPr sz="1800" b="1"/>
            </a:lvl1pPr>
            <a:lvl2pPr marL="342857" indent="0">
              <a:buNone/>
              <a:defRPr sz="1500" b="1"/>
            </a:lvl2pPr>
            <a:lvl3pPr marL="685715" indent="0">
              <a:buNone/>
              <a:defRPr sz="1400" b="1"/>
            </a:lvl3pPr>
            <a:lvl4pPr marL="1028573" indent="0">
              <a:buNone/>
              <a:defRPr sz="1200" b="1"/>
            </a:lvl4pPr>
            <a:lvl5pPr marL="1371430" indent="0">
              <a:buNone/>
              <a:defRPr sz="1200" b="1"/>
            </a:lvl5pPr>
            <a:lvl6pPr marL="1714289" indent="0">
              <a:buNone/>
              <a:defRPr sz="1200" b="1"/>
            </a:lvl6pPr>
            <a:lvl7pPr marL="2057144" indent="0">
              <a:buNone/>
              <a:defRPr sz="1200" b="1"/>
            </a:lvl7pPr>
            <a:lvl8pPr marL="2400000" indent="0">
              <a:buNone/>
              <a:defRPr sz="1200" b="1"/>
            </a:lvl8pPr>
            <a:lvl9pPr marL="2742857"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12"/>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8" name="Footer Placeholder 7"/>
          <p:cNvSpPr>
            <a:spLocks noGrp="1"/>
          </p:cNvSpPr>
          <p:nvPr>
            <p:ph type="ftr" sz="quarter" idx="11"/>
          </p:nvPr>
        </p:nvSpPr>
        <p:spPr/>
        <p:txBody>
          <a:bodyPr/>
          <a:lstStyle/>
          <a:p>
            <a:endParaRPr>
              <a:solidFill>
                <a:srgbClr val="9A5315"/>
              </a:solidFill>
            </a:endParaRPr>
          </a:p>
        </p:txBody>
      </p:sp>
      <p:sp>
        <p:nvSpPr>
          <p:cNvPr id="7" name="Date Placeholder 6"/>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772890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4" name="Footer Placeholder 3"/>
          <p:cNvSpPr>
            <a:spLocks noGrp="1"/>
          </p:cNvSpPr>
          <p:nvPr>
            <p:ph type="ftr" sz="quarter" idx="11"/>
          </p:nvPr>
        </p:nvSpPr>
        <p:spPr/>
        <p:txBody>
          <a:bodyPr/>
          <a:lstStyle/>
          <a:p>
            <a:endParaRPr>
              <a:solidFill>
                <a:srgbClr val="9A5315"/>
              </a:solidFill>
            </a:endParaRPr>
          </a:p>
        </p:txBody>
      </p:sp>
      <p:sp>
        <p:nvSpPr>
          <p:cNvPr id="3" name="Date Placeholder 2"/>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593450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3" name="Footer Placeholder 2"/>
          <p:cNvSpPr>
            <a:spLocks noGrp="1"/>
          </p:cNvSpPr>
          <p:nvPr>
            <p:ph type="ftr" sz="quarter" idx="11"/>
          </p:nvPr>
        </p:nvSpPr>
        <p:spPr/>
        <p:txBody>
          <a:bodyPr/>
          <a:lstStyle/>
          <a:p>
            <a:endParaRPr>
              <a:solidFill>
                <a:srgbClr val="9A5315"/>
              </a:solidFill>
            </a:endParaRPr>
          </a:p>
        </p:txBody>
      </p:sp>
      <p:sp>
        <p:nvSpPr>
          <p:cNvPr id="2" name="Date Placeholder 1"/>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664203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798910" y="228599"/>
            <a:ext cx="7543802" cy="912114"/>
          </a:xfrm>
        </p:spPr>
        <p:txBody>
          <a:bodyPr/>
          <a:lstStyle>
            <a:lvl1pPr>
              <a:defRPr/>
            </a:lvl1pPr>
          </a:lstStyle>
          <a:p>
            <a:r>
              <a:rPr lang="en-US"/>
              <a:t>Click to edit Master title style</a:t>
            </a:r>
            <a:endParaRPr lang="en-US" dirty="0"/>
          </a:p>
        </p:txBody>
      </p:sp>
      <p:grpSp>
        <p:nvGrpSpPr>
          <p:cNvPr id="9" name="Group 8"/>
          <p:cNvGrpSpPr/>
          <p:nvPr/>
        </p:nvGrpSpPr>
        <p:grpSpPr>
          <a:xfrm>
            <a:off x="789322" y="1300167"/>
            <a:ext cx="3270377" cy="2287529"/>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948771"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789317" y="3701992"/>
            <a:ext cx="3276735" cy="755708"/>
          </a:xfrm>
        </p:spPr>
        <p:txBody>
          <a:bodyPr>
            <a:normAutofit/>
          </a:bodyPr>
          <a:lstStyle>
            <a:lvl1pPr marL="0" indent="0">
              <a:spcBef>
                <a:spcPts val="1200"/>
              </a:spcBef>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grpSp>
        <p:nvGrpSpPr>
          <p:cNvPr id="22" name="Group 21"/>
          <p:cNvGrpSpPr/>
          <p:nvPr/>
        </p:nvGrpSpPr>
        <p:grpSpPr>
          <a:xfrm>
            <a:off x="5072339" y="1300167"/>
            <a:ext cx="3270377" cy="2287529"/>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5231788"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5057183" y="3701992"/>
            <a:ext cx="3276735" cy="755708"/>
          </a:xfrm>
        </p:spPr>
        <p:txBody>
          <a:bodyPr>
            <a:normAutofit/>
          </a:bodyPr>
          <a:lstStyle>
            <a:lvl1pPr marL="0" indent="0">
              <a:spcBef>
                <a:spcPts val="1200"/>
              </a:spcBef>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021439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5">
  <p:cSld name="CUSTOM_9">
    <p:spTree>
      <p:nvGrpSpPr>
        <p:cNvPr id="1" name="Shape 286"/>
        <p:cNvGrpSpPr/>
        <p:nvPr/>
      </p:nvGrpSpPr>
      <p:grpSpPr>
        <a:xfrm>
          <a:off x="0" y="0"/>
          <a:ext cx="0" cy="0"/>
          <a:chOff x="0" y="0"/>
          <a:chExt cx="0" cy="0"/>
        </a:xfrm>
      </p:grpSpPr>
      <p:sp>
        <p:nvSpPr>
          <p:cNvPr id="287" name="Google Shape;287;p24"/>
          <p:cNvSpPr txBox="1">
            <a:spLocks noGrp="1"/>
          </p:cNvSpPr>
          <p:nvPr>
            <p:ph type="title"/>
          </p:nvPr>
        </p:nvSpPr>
        <p:spPr>
          <a:xfrm>
            <a:off x="2697630" y="957188"/>
            <a:ext cx="3748800" cy="1662300"/>
          </a:xfrm>
          <a:prstGeom prst="rect">
            <a:avLst/>
          </a:prstGeom>
        </p:spPr>
        <p:txBody>
          <a:bodyPr spcFirstLastPara="1" wrap="square" lIns="91329" tIns="91329" rIns="91329" bIns="91329" anchor="b" anchorCtr="0">
            <a:noAutofit/>
          </a:bodyPr>
          <a:lstStyle>
            <a:lvl1pPr lvl="0" algn="ctr" rtl="0">
              <a:spcBef>
                <a:spcPts val="0"/>
              </a:spcBef>
              <a:spcAft>
                <a:spcPts val="0"/>
              </a:spcAft>
              <a:buSzPts val="6000"/>
              <a:buNone/>
              <a:defRPr sz="9600"/>
            </a:lvl1pPr>
            <a:lvl2pPr lvl="1" rtl="0">
              <a:spcBef>
                <a:spcPts val="0"/>
              </a:spcBef>
              <a:spcAft>
                <a:spcPts val="0"/>
              </a:spcAft>
              <a:buSzPts val="6000"/>
              <a:buNone/>
              <a:defRPr sz="6000"/>
            </a:lvl2pPr>
            <a:lvl3pPr lvl="2" rtl="0">
              <a:spcBef>
                <a:spcPts val="0"/>
              </a:spcBef>
              <a:spcAft>
                <a:spcPts val="0"/>
              </a:spcAft>
              <a:buSzPts val="6000"/>
              <a:buNone/>
              <a:defRPr sz="6000"/>
            </a:lvl3pPr>
            <a:lvl4pPr lvl="3" rtl="0">
              <a:spcBef>
                <a:spcPts val="0"/>
              </a:spcBef>
              <a:spcAft>
                <a:spcPts val="0"/>
              </a:spcAft>
              <a:buSzPts val="6000"/>
              <a:buNone/>
              <a:defRPr sz="6000"/>
            </a:lvl4pPr>
            <a:lvl5pPr lvl="4" rtl="0">
              <a:spcBef>
                <a:spcPts val="0"/>
              </a:spcBef>
              <a:spcAft>
                <a:spcPts val="0"/>
              </a:spcAft>
              <a:buSzPts val="6000"/>
              <a:buNone/>
              <a:defRPr sz="6000"/>
            </a:lvl5pPr>
            <a:lvl6pPr lvl="5" rtl="0">
              <a:spcBef>
                <a:spcPts val="0"/>
              </a:spcBef>
              <a:spcAft>
                <a:spcPts val="0"/>
              </a:spcAft>
              <a:buSzPts val="6000"/>
              <a:buNone/>
              <a:defRPr sz="6000"/>
            </a:lvl6pPr>
            <a:lvl7pPr lvl="6" rtl="0">
              <a:spcBef>
                <a:spcPts val="0"/>
              </a:spcBef>
              <a:spcAft>
                <a:spcPts val="0"/>
              </a:spcAft>
              <a:buSzPts val="6000"/>
              <a:buNone/>
              <a:defRPr sz="6000"/>
            </a:lvl7pPr>
            <a:lvl8pPr lvl="7" rtl="0">
              <a:spcBef>
                <a:spcPts val="0"/>
              </a:spcBef>
              <a:spcAft>
                <a:spcPts val="0"/>
              </a:spcAft>
              <a:buSzPts val="6000"/>
              <a:buNone/>
              <a:defRPr sz="6000"/>
            </a:lvl8pPr>
            <a:lvl9pPr lvl="8" rtl="0">
              <a:spcBef>
                <a:spcPts val="0"/>
              </a:spcBef>
              <a:spcAft>
                <a:spcPts val="0"/>
              </a:spcAft>
              <a:buSzPts val="6000"/>
              <a:buNone/>
              <a:defRPr sz="6000"/>
            </a:lvl9pPr>
          </a:lstStyle>
          <a:p>
            <a:endParaRPr/>
          </a:p>
        </p:txBody>
      </p:sp>
      <p:sp>
        <p:nvSpPr>
          <p:cNvPr id="288" name="Google Shape;288;p24"/>
          <p:cNvSpPr txBox="1">
            <a:spLocks noGrp="1"/>
          </p:cNvSpPr>
          <p:nvPr>
            <p:ph type="subTitle" idx="1"/>
          </p:nvPr>
        </p:nvSpPr>
        <p:spPr>
          <a:xfrm>
            <a:off x="3114675" y="2529913"/>
            <a:ext cx="2914800" cy="1169700"/>
          </a:xfrm>
          <a:prstGeom prst="rect">
            <a:avLst/>
          </a:prstGeom>
        </p:spPr>
        <p:txBody>
          <a:bodyPr spcFirstLastPara="1" wrap="square" lIns="91329" tIns="91329" rIns="91329" bIns="91329" anchor="t" anchorCtr="0">
            <a:noAutofit/>
          </a:bodyPr>
          <a:lstStyle>
            <a:lvl1pPr lvl="0" algn="ctr"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783856" y="1258579"/>
            <a:ext cx="2342510" cy="2317298"/>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936881" y="1368215"/>
            <a:ext cx="2036467"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926409" y="3710554"/>
            <a:ext cx="2057400" cy="685800"/>
          </a:xfrm>
        </p:spPr>
        <p:txBody>
          <a:bodyPr>
            <a:normAutofit/>
          </a:bodyPr>
          <a:lstStyle>
            <a:lvl1pPr marL="0" indent="0">
              <a:spcBef>
                <a:spcPts val="1200"/>
              </a:spcBef>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grpSp>
        <p:nvGrpSpPr>
          <p:cNvPr id="84" name="Group 83"/>
          <p:cNvGrpSpPr>
            <a:grpSpLocks noChangeAspect="1"/>
          </p:cNvGrpSpPr>
          <p:nvPr userDrawn="1"/>
        </p:nvGrpSpPr>
        <p:grpSpPr>
          <a:xfrm rot="5400000">
            <a:off x="3387853" y="1258579"/>
            <a:ext cx="2342510" cy="2317298"/>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3540693" y="1368215"/>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3530406" y="3710554"/>
            <a:ext cx="2057400" cy="685800"/>
          </a:xfrm>
        </p:spPr>
        <p:txBody>
          <a:bodyPr>
            <a:normAutofit/>
          </a:bodyPr>
          <a:lstStyle>
            <a:lvl1pPr marL="0" indent="0">
              <a:spcBef>
                <a:spcPts val="1200"/>
              </a:spcBef>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grpSp>
        <p:nvGrpSpPr>
          <p:cNvPr id="97" name="Group 96"/>
          <p:cNvGrpSpPr>
            <a:grpSpLocks noChangeAspect="1"/>
          </p:cNvGrpSpPr>
          <p:nvPr userDrawn="1"/>
        </p:nvGrpSpPr>
        <p:grpSpPr>
          <a:xfrm rot="5400000">
            <a:off x="6014257" y="1258579"/>
            <a:ext cx="2342510" cy="2317298"/>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6167099" y="1368215"/>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6156812" y="3710554"/>
            <a:ext cx="2057400" cy="685800"/>
          </a:xfrm>
        </p:spPr>
        <p:txBody>
          <a:bodyPr>
            <a:normAutofit/>
          </a:bodyPr>
          <a:lstStyle>
            <a:lvl1pPr marL="0" indent="0">
              <a:spcBef>
                <a:spcPts val="1200"/>
              </a:spcBef>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76757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99661" y="316195"/>
            <a:ext cx="1714500" cy="1414131"/>
          </a:xfrm>
        </p:spPr>
        <p:txBody>
          <a:bodyPr>
            <a:normAutofit/>
          </a:bodyPr>
          <a:lstStyle>
            <a:lvl1pPr>
              <a:defRPr sz="1800"/>
            </a:lvl1pPr>
          </a:lstStyle>
          <a:p>
            <a:r>
              <a:rPr lang="en-US"/>
              <a:t>Click to edit Master title style</a:t>
            </a:r>
          </a:p>
        </p:txBody>
      </p:sp>
      <p:grpSp>
        <p:nvGrpSpPr>
          <p:cNvPr id="84" name="Group 83"/>
          <p:cNvGrpSpPr>
            <a:grpSpLocks noChangeAspect="1"/>
          </p:cNvGrpSpPr>
          <p:nvPr/>
        </p:nvGrpSpPr>
        <p:grpSpPr>
          <a:xfrm rot="16200000" flipV="1">
            <a:off x="205736" y="826730"/>
            <a:ext cx="3790248" cy="3308889"/>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630596" y="765145"/>
            <a:ext cx="2914650" cy="3429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3991872" y="239388"/>
            <a:ext cx="2542205" cy="2033129"/>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4160090" y="397204"/>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3991872" y="2434235"/>
            <a:ext cx="2542205" cy="2033129"/>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4160090" y="2592049"/>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6799661" y="1863749"/>
            <a:ext cx="1714500" cy="2436547"/>
          </a:xfrm>
        </p:spPr>
        <p:txBody>
          <a:bodyPr anchor="t" anchorCtr="0">
            <a:normAutofit/>
          </a:bodyPr>
          <a:lstStyle>
            <a:lvl1pPr marL="0" indent="0">
              <a:spcBef>
                <a:spcPts val="1200"/>
              </a:spcBef>
              <a:buNone/>
              <a:defRPr sz="12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054799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33799" y="997760"/>
            <a:ext cx="2880360" cy="1577340"/>
          </a:xfrm>
        </p:spPr>
        <p:txBody>
          <a:bodyPr anchor="b">
            <a:normAutofit/>
          </a:bodyPr>
          <a:lstStyle>
            <a:lvl1pPr>
              <a:defRPr sz="2700"/>
            </a:lvl1pPr>
          </a:lstStyle>
          <a:p>
            <a:r>
              <a:rPr lang="en-US"/>
              <a:t>Click to edit Master title style</a:t>
            </a:r>
            <a:endParaRPr dirty="0"/>
          </a:p>
        </p:txBody>
      </p:sp>
      <p:sp>
        <p:nvSpPr>
          <p:cNvPr id="3" name="Content Placeholder 2"/>
          <p:cNvSpPr>
            <a:spLocks noGrp="1"/>
          </p:cNvSpPr>
          <p:nvPr>
            <p:ph idx="1"/>
          </p:nvPr>
        </p:nvSpPr>
        <p:spPr>
          <a:xfrm>
            <a:off x="627461" y="685800"/>
            <a:ext cx="4629151" cy="3771900"/>
          </a:xfrm>
        </p:spPr>
        <p:txBody>
          <a:bodyPr>
            <a:normAutofit/>
          </a:bodyPr>
          <a:lstStyle>
            <a:lvl1pPr>
              <a:defRPr sz="18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633799" y="2666643"/>
            <a:ext cx="2880360" cy="1791058"/>
          </a:xfrm>
        </p:spPr>
        <p:txBody>
          <a:bodyPr>
            <a:normAutofit/>
          </a:bodyPr>
          <a:lstStyle>
            <a:lvl1pPr marL="0" indent="0">
              <a:buNone/>
              <a:defRPr sz="14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sp>
        <p:nvSpPr>
          <p:cNvPr id="7" name="Slide Number Placeholder 6"/>
          <p:cNvSpPr>
            <a:spLocks noGrp="1"/>
          </p:cNvSpPr>
          <p:nvPr>
            <p:ph type="sldNum" sz="quarter" idx="12"/>
          </p:nvPr>
        </p:nvSpPr>
        <p:spPr>
          <a:xfrm>
            <a:off x="798910" y="4514851"/>
            <a:ext cx="571500" cy="171450"/>
          </a:xfrm>
        </p:spPr>
        <p:txBody>
          <a:bodyPr/>
          <a:lstStyle>
            <a:lvl1pPr algn="l">
              <a:defRPr/>
            </a:lvl1p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a:xfrm>
            <a:off x="6056708" y="4514851"/>
            <a:ext cx="1047195" cy="171450"/>
          </a:xfrm>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381763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19668" y="997760"/>
            <a:ext cx="2880360" cy="1577340"/>
          </a:xfrm>
        </p:spPr>
        <p:txBody>
          <a:bodyPr anchor="b">
            <a:normAutofit/>
          </a:bodyPr>
          <a:lstStyle>
            <a:lvl1pPr>
              <a:defRPr sz="2700"/>
            </a:lvl1pPr>
          </a:lstStyle>
          <a:p>
            <a:r>
              <a:rPr lang="en-US"/>
              <a:t>Click to edit Master title style</a:t>
            </a:r>
            <a:endParaRPr dirty="0"/>
          </a:p>
        </p:txBody>
      </p:sp>
      <p:grpSp>
        <p:nvGrpSpPr>
          <p:cNvPr id="8" name="Group 7"/>
          <p:cNvGrpSpPr/>
          <p:nvPr/>
        </p:nvGrpSpPr>
        <p:grpSpPr>
          <a:xfrm>
            <a:off x="446664" y="586054"/>
            <a:ext cx="4825049" cy="3790249"/>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15">
                <a:buClrTx/>
                <a:buFontTx/>
                <a:buNone/>
              </a:pPr>
              <a:endParaRPr kern="1200">
                <a:solidFill>
                  <a:srgbClr val="9A5315"/>
                </a:solidFill>
                <a:latin typeface="Segoe Print"/>
                <a:ea typeface="+mn-ea"/>
                <a:cs typeface="+mn-cs"/>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627460" y="773396"/>
            <a:ext cx="4457700" cy="3429000"/>
          </a:xfrm>
          <a:solidFill>
            <a:schemeClr val="accent2">
              <a:lumMod val="40000"/>
              <a:lumOff val="60000"/>
            </a:schemeClr>
          </a:solidFill>
          <a:ln w="38100">
            <a:solidFill>
              <a:schemeClr val="bg1"/>
            </a:solidFill>
          </a:ln>
        </p:spPr>
        <p:txBody>
          <a:bodyPr/>
          <a:lstStyle>
            <a:lvl1pPr marL="0" indent="0">
              <a:buNone/>
              <a:defRPr sz="2400"/>
            </a:lvl1pPr>
            <a:lvl2pPr marL="342857" indent="0">
              <a:buNone/>
              <a:defRPr sz="2100"/>
            </a:lvl2pPr>
            <a:lvl3pPr marL="685715" indent="0">
              <a:buNone/>
              <a:defRPr sz="1800"/>
            </a:lvl3pPr>
            <a:lvl4pPr marL="1028573" indent="0">
              <a:buNone/>
              <a:defRPr sz="1500"/>
            </a:lvl4pPr>
            <a:lvl5pPr marL="1371430" indent="0">
              <a:buNone/>
              <a:defRPr sz="1500"/>
            </a:lvl5pPr>
            <a:lvl6pPr marL="1714289" indent="0">
              <a:buNone/>
              <a:defRPr sz="1500"/>
            </a:lvl6pPr>
            <a:lvl7pPr marL="2057144" indent="0">
              <a:buNone/>
              <a:defRPr sz="1500"/>
            </a:lvl7pPr>
            <a:lvl8pPr marL="2400000" indent="0">
              <a:buNone/>
              <a:defRPr sz="1500"/>
            </a:lvl8pPr>
            <a:lvl9pPr marL="2742857" indent="0">
              <a:buNone/>
              <a:defRPr sz="1500"/>
            </a:lvl9pPr>
          </a:lstStyle>
          <a:p>
            <a:r>
              <a:rPr lang="en-US"/>
              <a:t>Click icon to add picture</a:t>
            </a:r>
            <a:endParaRPr dirty="0"/>
          </a:p>
        </p:txBody>
      </p:sp>
      <p:sp>
        <p:nvSpPr>
          <p:cNvPr id="4" name="Text Placeholder 3"/>
          <p:cNvSpPr>
            <a:spLocks noGrp="1"/>
          </p:cNvSpPr>
          <p:nvPr>
            <p:ph type="body" sz="half" idx="2"/>
          </p:nvPr>
        </p:nvSpPr>
        <p:spPr>
          <a:xfrm>
            <a:off x="5619668" y="2666643"/>
            <a:ext cx="2880360" cy="1626388"/>
          </a:xfrm>
        </p:spPr>
        <p:txBody>
          <a:bodyPr>
            <a:normAutofit/>
          </a:bodyPr>
          <a:lstStyle>
            <a:lvl1pPr marL="0" indent="0">
              <a:buNone/>
              <a:defRPr sz="1400"/>
            </a:lvl1pPr>
            <a:lvl2pPr marL="342857" indent="0">
              <a:buNone/>
              <a:defRPr sz="1100"/>
            </a:lvl2pPr>
            <a:lvl3pPr marL="685715" indent="0">
              <a:buNone/>
              <a:defRPr sz="900"/>
            </a:lvl3pPr>
            <a:lvl4pPr marL="1028573" indent="0">
              <a:buNone/>
              <a:defRPr sz="800"/>
            </a:lvl4pPr>
            <a:lvl5pPr marL="1371430" indent="0">
              <a:buNone/>
              <a:defRPr sz="800"/>
            </a:lvl5pPr>
            <a:lvl6pPr marL="1714289" indent="0">
              <a:buNone/>
              <a:defRPr sz="800"/>
            </a:lvl6pPr>
            <a:lvl7pPr marL="2057144" indent="0">
              <a:buNone/>
              <a:defRPr sz="800"/>
            </a:lvl7pPr>
            <a:lvl8pPr marL="2400000" indent="0">
              <a:buNone/>
              <a:defRPr sz="800"/>
            </a:lvl8pPr>
            <a:lvl9pPr marL="2742857" indent="0">
              <a:buNone/>
              <a:defRPr sz="8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668767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80069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xmlns="">
        <p15:guide id="1" orient="horz" pos="216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8202" y="228602"/>
            <a:ext cx="1297148" cy="425767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5" y="228602"/>
            <a:ext cx="6475253" cy="4257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094367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99210" y="1314450"/>
            <a:ext cx="5143502" cy="1371600"/>
          </a:xfrm>
        </p:spPr>
        <p:txBody>
          <a:bodyPr anchor="b">
            <a:normAutofit/>
          </a:bodyPr>
          <a:lstStyle>
            <a:lvl1pPr algn="l">
              <a:defRPr sz="4100"/>
            </a:lvl1pPr>
          </a:lstStyle>
          <a:p>
            <a:r>
              <a:rPr lang="en-US"/>
              <a:t>Click to edit Master title style</a:t>
            </a:r>
            <a:endParaRPr/>
          </a:p>
        </p:txBody>
      </p:sp>
      <p:sp>
        <p:nvSpPr>
          <p:cNvPr id="3" name="Subtitle 2"/>
          <p:cNvSpPr>
            <a:spLocks noGrp="1"/>
          </p:cNvSpPr>
          <p:nvPr>
            <p:ph type="subTitle" idx="1"/>
          </p:nvPr>
        </p:nvSpPr>
        <p:spPr>
          <a:xfrm>
            <a:off x="3199207" y="2800350"/>
            <a:ext cx="5143502" cy="685800"/>
          </a:xfrm>
        </p:spPr>
        <p:txBody>
          <a:bodyPr/>
          <a:lstStyle>
            <a:lvl1pPr marL="0" indent="0" algn="l">
              <a:spcBef>
                <a:spcPts val="0"/>
              </a:spcBef>
              <a:buNone/>
              <a:defRPr sz="1800"/>
            </a:lvl1pPr>
            <a:lvl2pPr marL="342875" indent="0" algn="ctr">
              <a:buNone/>
              <a:defRPr sz="1500"/>
            </a:lvl2pPr>
            <a:lvl3pPr marL="685749" indent="0" algn="ctr">
              <a:buNone/>
              <a:defRPr sz="140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a:p>
        </p:txBody>
      </p:sp>
    </p:spTree>
    <p:extLst>
      <p:ext uri="{BB962C8B-B14F-4D97-AF65-F5344CB8AC3E}">
        <p14:creationId xmlns:p14="http://schemas.microsoft.com/office/powerpoint/2010/main" val="41141007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dirty="0">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6969925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99210" y="1371600"/>
            <a:ext cx="5143502" cy="1371600"/>
          </a:xfrm>
        </p:spPr>
        <p:txBody>
          <a:bodyPr anchor="b">
            <a:normAutofit/>
          </a:bodyPr>
          <a:lstStyle>
            <a:lvl1pPr>
              <a:defRPr sz="3300"/>
            </a:lvl1pPr>
          </a:lstStyle>
          <a:p>
            <a:r>
              <a:rPr lang="en-US"/>
              <a:t>Click to edit Master title style</a:t>
            </a:r>
            <a:endParaRPr/>
          </a:p>
        </p:txBody>
      </p:sp>
      <p:sp>
        <p:nvSpPr>
          <p:cNvPr id="3" name="Text Placeholder 2"/>
          <p:cNvSpPr>
            <a:spLocks noGrp="1"/>
          </p:cNvSpPr>
          <p:nvPr>
            <p:ph type="body" idx="1"/>
          </p:nvPr>
        </p:nvSpPr>
        <p:spPr>
          <a:xfrm>
            <a:off x="3199207" y="2800350"/>
            <a:ext cx="5143502" cy="685800"/>
          </a:xfrm>
        </p:spPr>
        <p:txBody>
          <a:bodyPr/>
          <a:lstStyle>
            <a:lvl1pPr marL="0" indent="0">
              <a:spcBef>
                <a:spcPts val="0"/>
              </a:spcBef>
              <a:buNone/>
              <a:defRPr sz="1800">
                <a:solidFill>
                  <a:schemeClr val="tx1"/>
                </a:solidFill>
              </a:defRPr>
            </a:lvl1pPr>
            <a:lvl2pPr marL="342875" indent="0">
              <a:buNone/>
              <a:defRPr sz="1500">
                <a:solidFill>
                  <a:schemeClr val="tx1">
                    <a:tint val="75000"/>
                  </a:schemeClr>
                </a:solidFill>
              </a:defRPr>
            </a:lvl2pPr>
            <a:lvl3pPr marL="685749" indent="0">
              <a:buNone/>
              <a:defRPr sz="140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99090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98911" y="1369219"/>
            <a:ext cx="371594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29153" y="1369219"/>
            <a:ext cx="371356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793646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1">
  <p:cSld name="CUSTOM_12">
    <p:spTree>
      <p:nvGrpSpPr>
        <p:cNvPr id="1" name="Shape 333"/>
        <p:cNvGrpSpPr/>
        <p:nvPr/>
      </p:nvGrpSpPr>
      <p:grpSpPr>
        <a:xfrm>
          <a:off x="0" y="0"/>
          <a:ext cx="0" cy="0"/>
          <a:chOff x="0" y="0"/>
          <a:chExt cx="0" cy="0"/>
        </a:xfrm>
      </p:grpSpPr>
      <p:sp>
        <p:nvSpPr>
          <p:cNvPr id="334" name="Google Shape;334;p28"/>
          <p:cNvSpPr/>
          <p:nvPr/>
        </p:nvSpPr>
        <p:spPr>
          <a:xfrm>
            <a:off x="60" y="4543464"/>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329" tIns="91329" rIns="91329" bIns="91329" anchor="ctr" anchorCtr="0">
            <a:noAutofit/>
          </a:bodyPr>
          <a:lstStyle/>
          <a:p>
            <a:pPr marL="0" lvl="0" indent="0" algn="l" rtl="0">
              <a:spcBef>
                <a:spcPts val="0"/>
              </a:spcBef>
              <a:spcAft>
                <a:spcPts val="0"/>
              </a:spcAft>
              <a:buNone/>
            </a:pPr>
            <a:endParaRPr/>
          </a:p>
        </p:txBody>
      </p:sp>
      <p:pic>
        <p:nvPicPr>
          <p:cNvPr id="335" name="Google Shape;335;p28"/>
          <p:cNvPicPr preferRelativeResize="0"/>
          <p:nvPr/>
        </p:nvPicPr>
        <p:blipFill>
          <a:blip r:embed="rId2">
            <a:alphaModFix/>
          </a:blip>
          <a:stretch>
            <a:fillRect/>
          </a:stretch>
        </p:blipFill>
        <p:spPr>
          <a:xfrm rot="-287318" flipH="1">
            <a:off x="8405652" y="3946618"/>
            <a:ext cx="849397" cy="995768"/>
          </a:xfrm>
          <a:prstGeom prst="rect">
            <a:avLst/>
          </a:prstGeom>
          <a:noFill/>
          <a:ln>
            <a:noFill/>
          </a:ln>
        </p:spPr>
      </p:pic>
      <p:sp>
        <p:nvSpPr>
          <p:cNvPr id="336" name="Google Shape;336;p28"/>
          <p:cNvSpPr/>
          <p:nvPr/>
        </p:nvSpPr>
        <p:spPr>
          <a:xfrm rot="10800000">
            <a:off x="60" y="-9"/>
            <a:ext cx="9144142" cy="600083"/>
          </a:xfrm>
          <a:custGeom>
            <a:avLst/>
            <a:gdLst/>
            <a:ahLst/>
            <a:cxnLst/>
            <a:rect l="l" t="t" r="r" b="b"/>
            <a:pathLst>
              <a:path w="131613" h="21272" extrusionOk="0">
                <a:moveTo>
                  <a:pt x="37604" y="1"/>
                </a:moveTo>
                <a:cubicBezTo>
                  <a:pt x="25066" y="1"/>
                  <a:pt x="12521" y="624"/>
                  <a:pt x="0" y="1543"/>
                </a:cubicBezTo>
                <a:lnTo>
                  <a:pt x="0" y="21272"/>
                </a:lnTo>
                <a:lnTo>
                  <a:pt x="131612" y="21272"/>
                </a:lnTo>
                <a:lnTo>
                  <a:pt x="131612" y="6770"/>
                </a:lnTo>
                <a:cubicBezTo>
                  <a:pt x="131189" y="6773"/>
                  <a:pt x="130767" y="6774"/>
                  <a:pt x="130344" y="6774"/>
                </a:cubicBezTo>
                <a:cubicBezTo>
                  <a:pt x="106838" y="6774"/>
                  <a:pt x="83074" y="2288"/>
                  <a:pt x="59460" y="698"/>
                </a:cubicBezTo>
                <a:cubicBezTo>
                  <a:pt x="52181" y="212"/>
                  <a:pt x="44894" y="1"/>
                  <a:pt x="37604" y="1"/>
                </a:cubicBezTo>
                <a:close/>
              </a:path>
            </a:pathLst>
          </a:custGeom>
          <a:solidFill>
            <a:schemeClr val="accent2"/>
          </a:solidFill>
          <a:ln>
            <a:noFill/>
          </a:ln>
        </p:spPr>
        <p:txBody>
          <a:bodyPr spcFirstLastPara="1" wrap="square" lIns="91329" tIns="91329" rIns="91329" bIns="91329" anchor="ctr" anchorCtr="0">
            <a:noAutofit/>
          </a:bodyPr>
          <a:lstStyle/>
          <a:p>
            <a:pPr marL="0" lvl="0" indent="0" algn="l" rtl="0">
              <a:spcBef>
                <a:spcPts val="0"/>
              </a:spcBef>
              <a:spcAft>
                <a:spcPts val="0"/>
              </a:spcAft>
              <a:buNone/>
            </a:pPr>
            <a:endParaRPr/>
          </a:p>
        </p:txBody>
      </p:sp>
      <p:pic>
        <p:nvPicPr>
          <p:cNvPr id="337" name="Google Shape;337;p28"/>
          <p:cNvPicPr preferRelativeResize="0"/>
          <p:nvPr/>
        </p:nvPicPr>
        <p:blipFill>
          <a:blip r:embed="rId3">
            <a:alphaModFix/>
          </a:blip>
          <a:stretch>
            <a:fillRect/>
          </a:stretch>
        </p:blipFill>
        <p:spPr>
          <a:xfrm rot="9407652" flipH="1">
            <a:off x="-1328552" y="-985581"/>
            <a:ext cx="2726349" cy="2421263"/>
          </a:xfrm>
          <a:prstGeom prst="rect">
            <a:avLst/>
          </a:prstGeom>
          <a:noFill/>
          <a:ln>
            <a:noFill/>
          </a:ln>
        </p:spPr>
      </p:pic>
      <p:pic>
        <p:nvPicPr>
          <p:cNvPr id="338" name="Google Shape;338;p28"/>
          <p:cNvPicPr preferRelativeResize="0"/>
          <p:nvPr/>
        </p:nvPicPr>
        <p:blipFill>
          <a:blip r:embed="rId4">
            <a:alphaModFix/>
          </a:blip>
          <a:stretch>
            <a:fillRect/>
          </a:stretch>
        </p:blipFill>
        <p:spPr>
          <a:xfrm rot="721009">
            <a:off x="7539081" y="4408674"/>
            <a:ext cx="871684" cy="283469"/>
          </a:xfrm>
          <a:prstGeom prst="rect">
            <a:avLst/>
          </a:prstGeom>
          <a:noFill/>
          <a:ln>
            <a:noFill/>
          </a:ln>
        </p:spPr>
      </p:pic>
      <p:pic>
        <p:nvPicPr>
          <p:cNvPr id="339" name="Google Shape;339;p28"/>
          <p:cNvPicPr preferRelativeResize="0"/>
          <p:nvPr/>
        </p:nvPicPr>
        <p:blipFill>
          <a:blip r:embed="rId4">
            <a:alphaModFix/>
          </a:blip>
          <a:stretch>
            <a:fillRect/>
          </a:stretch>
        </p:blipFill>
        <p:spPr>
          <a:xfrm rot="-1427564">
            <a:off x="8681932" y="4772402"/>
            <a:ext cx="871682" cy="283470"/>
          </a:xfrm>
          <a:prstGeom prst="rect">
            <a:avLst/>
          </a:prstGeom>
          <a:noFill/>
          <a:ln>
            <a:noFill/>
          </a:ln>
        </p:spPr>
      </p:pic>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802386" y="1260872"/>
            <a:ext cx="3717036" cy="617934"/>
          </a:xfrm>
        </p:spPr>
        <p:txBody>
          <a:bodyPr anchor="b"/>
          <a:lstStyle>
            <a:lvl1pPr marL="0" indent="0">
              <a:spcBef>
                <a:spcPts val="0"/>
              </a:spcBef>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4" name="Content Placeholder 3"/>
          <p:cNvSpPr>
            <a:spLocks noGrp="1"/>
          </p:cNvSpPr>
          <p:nvPr>
            <p:ph sz="half" idx="2"/>
          </p:nvPr>
        </p:nvSpPr>
        <p:spPr>
          <a:xfrm>
            <a:off x="802386" y="1878810"/>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29150" y="1260872"/>
            <a:ext cx="3717036" cy="617934"/>
          </a:xfrm>
        </p:spPr>
        <p:txBody>
          <a:bodyPr anchor="b"/>
          <a:lstStyle>
            <a:lvl1pPr marL="0" indent="0">
              <a:spcBef>
                <a:spcPts val="0"/>
              </a:spcBef>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10"/>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8" name="Footer Placeholder 7"/>
          <p:cNvSpPr>
            <a:spLocks noGrp="1"/>
          </p:cNvSpPr>
          <p:nvPr>
            <p:ph type="ftr" sz="quarter" idx="11"/>
          </p:nvPr>
        </p:nvSpPr>
        <p:spPr/>
        <p:txBody>
          <a:bodyPr/>
          <a:lstStyle/>
          <a:p>
            <a:endParaRPr>
              <a:solidFill>
                <a:srgbClr val="9A5315"/>
              </a:solidFill>
            </a:endParaRPr>
          </a:p>
        </p:txBody>
      </p:sp>
      <p:sp>
        <p:nvSpPr>
          <p:cNvPr id="7" name="Date Placeholder 6"/>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869224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4" name="Footer Placeholder 3"/>
          <p:cNvSpPr>
            <a:spLocks noGrp="1"/>
          </p:cNvSpPr>
          <p:nvPr>
            <p:ph type="ftr" sz="quarter" idx="11"/>
          </p:nvPr>
        </p:nvSpPr>
        <p:spPr/>
        <p:txBody>
          <a:bodyPr/>
          <a:lstStyle/>
          <a:p>
            <a:endParaRPr>
              <a:solidFill>
                <a:srgbClr val="9A5315"/>
              </a:solidFill>
            </a:endParaRPr>
          </a:p>
        </p:txBody>
      </p:sp>
      <p:sp>
        <p:nvSpPr>
          <p:cNvPr id="3" name="Date Placeholder 2"/>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804182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3" name="Footer Placeholder 2"/>
          <p:cNvSpPr>
            <a:spLocks noGrp="1"/>
          </p:cNvSpPr>
          <p:nvPr>
            <p:ph type="ftr" sz="quarter" idx="11"/>
          </p:nvPr>
        </p:nvSpPr>
        <p:spPr/>
        <p:txBody>
          <a:bodyPr/>
          <a:lstStyle/>
          <a:p>
            <a:endParaRPr>
              <a:solidFill>
                <a:srgbClr val="9A5315"/>
              </a:solidFill>
            </a:endParaRPr>
          </a:p>
        </p:txBody>
      </p:sp>
      <p:sp>
        <p:nvSpPr>
          <p:cNvPr id="2" name="Date Placeholder 1"/>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041471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798910" y="228599"/>
            <a:ext cx="7543802" cy="912114"/>
          </a:xfrm>
        </p:spPr>
        <p:txBody>
          <a:bodyPr/>
          <a:lstStyle>
            <a:lvl1pPr>
              <a:defRPr/>
            </a:lvl1pPr>
          </a:lstStyle>
          <a:p>
            <a:r>
              <a:rPr lang="en-US"/>
              <a:t>Click to edit Master title style</a:t>
            </a:r>
            <a:endParaRPr lang="en-US" dirty="0"/>
          </a:p>
        </p:txBody>
      </p:sp>
      <p:grpSp>
        <p:nvGrpSpPr>
          <p:cNvPr id="9" name="Group 8"/>
          <p:cNvGrpSpPr/>
          <p:nvPr/>
        </p:nvGrpSpPr>
        <p:grpSpPr>
          <a:xfrm>
            <a:off x="789320" y="1300165"/>
            <a:ext cx="3270377" cy="2287529"/>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948771"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789317" y="3701992"/>
            <a:ext cx="3276735" cy="755708"/>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grpSp>
        <p:nvGrpSpPr>
          <p:cNvPr id="22" name="Group 21"/>
          <p:cNvGrpSpPr/>
          <p:nvPr/>
        </p:nvGrpSpPr>
        <p:grpSpPr>
          <a:xfrm>
            <a:off x="5072337" y="1300165"/>
            <a:ext cx="3270377" cy="2287529"/>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5231788"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5057183" y="3701992"/>
            <a:ext cx="3276735" cy="755708"/>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935029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783856" y="1258579"/>
            <a:ext cx="2342510" cy="2317298"/>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936879" y="1368215"/>
            <a:ext cx="2036467"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926409" y="3710554"/>
            <a:ext cx="2057400" cy="685800"/>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grpSp>
        <p:nvGrpSpPr>
          <p:cNvPr id="84" name="Group 83"/>
          <p:cNvGrpSpPr>
            <a:grpSpLocks noChangeAspect="1"/>
          </p:cNvGrpSpPr>
          <p:nvPr userDrawn="1"/>
        </p:nvGrpSpPr>
        <p:grpSpPr>
          <a:xfrm rot="5400000">
            <a:off x="3387853" y="1258579"/>
            <a:ext cx="2342510" cy="2317298"/>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3540693" y="1368215"/>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3530406" y="3710554"/>
            <a:ext cx="2057400" cy="685800"/>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grpSp>
        <p:nvGrpSpPr>
          <p:cNvPr id="97" name="Group 96"/>
          <p:cNvGrpSpPr>
            <a:grpSpLocks noChangeAspect="1"/>
          </p:cNvGrpSpPr>
          <p:nvPr userDrawn="1"/>
        </p:nvGrpSpPr>
        <p:grpSpPr>
          <a:xfrm rot="5400000">
            <a:off x="6014257" y="1258579"/>
            <a:ext cx="2342510" cy="2317298"/>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6167099" y="1368215"/>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6156812" y="3710554"/>
            <a:ext cx="2057400" cy="685800"/>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558586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99661" y="316195"/>
            <a:ext cx="1714500" cy="1414131"/>
          </a:xfrm>
        </p:spPr>
        <p:txBody>
          <a:bodyPr>
            <a:normAutofit/>
          </a:bodyPr>
          <a:lstStyle>
            <a:lvl1pPr>
              <a:defRPr sz="1800"/>
            </a:lvl1pPr>
          </a:lstStyle>
          <a:p>
            <a:r>
              <a:rPr lang="en-US"/>
              <a:t>Click to edit Master title style</a:t>
            </a:r>
          </a:p>
        </p:txBody>
      </p:sp>
      <p:grpSp>
        <p:nvGrpSpPr>
          <p:cNvPr id="84" name="Group 83"/>
          <p:cNvGrpSpPr>
            <a:grpSpLocks noChangeAspect="1"/>
          </p:cNvGrpSpPr>
          <p:nvPr/>
        </p:nvGrpSpPr>
        <p:grpSpPr>
          <a:xfrm rot="16200000" flipV="1">
            <a:off x="205736" y="826730"/>
            <a:ext cx="3790248" cy="3308889"/>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630596" y="765145"/>
            <a:ext cx="2914650" cy="3429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3991870" y="239386"/>
            <a:ext cx="2542205" cy="2033129"/>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4160088" y="397204"/>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3991870" y="2434233"/>
            <a:ext cx="2542205" cy="2033129"/>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4160088" y="2592049"/>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6799661" y="1863747"/>
            <a:ext cx="1714500" cy="2436547"/>
          </a:xfrm>
        </p:spPr>
        <p:txBody>
          <a:bodyPr anchor="t" anchorCtr="0">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469770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33799" y="997760"/>
            <a:ext cx="2880360" cy="1577340"/>
          </a:xfrm>
        </p:spPr>
        <p:txBody>
          <a:bodyPr anchor="b">
            <a:normAutofit/>
          </a:bodyPr>
          <a:lstStyle>
            <a:lvl1pPr>
              <a:defRPr sz="2700"/>
            </a:lvl1pPr>
          </a:lstStyle>
          <a:p>
            <a:r>
              <a:rPr lang="en-US"/>
              <a:t>Click to edit Master title style</a:t>
            </a:r>
            <a:endParaRPr dirty="0"/>
          </a:p>
        </p:txBody>
      </p:sp>
      <p:sp>
        <p:nvSpPr>
          <p:cNvPr id="3" name="Content Placeholder 2"/>
          <p:cNvSpPr>
            <a:spLocks noGrp="1"/>
          </p:cNvSpPr>
          <p:nvPr>
            <p:ph idx="1"/>
          </p:nvPr>
        </p:nvSpPr>
        <p:spPr>
          <a:xfrm>
            <a:off x="627461" y="685800"/>
            <a:ext cx="4629151" cy="3771900"/>
          </a:xfrm>
        </p:spPr>
        <p:txBody>
          <a:bodyPr>
            <a:normAutofit/>
          </a:bodyPr>
          <a:lstStyle>
            <a:lvl1pPr>
              <a:defRPr sz="18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633799" y="2666643"/>
            <a:ext cx="2880360" cy="1791058"/>
          </a:xfrm>
        </p:spPr>
        <p:txBody>
          <a:bodyPr>
            <a:normAutofit/>
          </a:bodyPr>
          <a:lstStyle>
            <a:lvl1pPr marL="0" indent="0">
              <a:buNone/>
              <a:defRPr sz="14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7" name="Slide Number Placeholder 6"/>
          <p:cNvSpPr>
            <a:spLocks noGrp="1"/>
          </p:cNvSpPr>
          <p:nvPr>
            <p:ph type="sldNum" sz="quarter" idx="12"/>
          </p:nvPr>
        </p:nvSpPr>
        <p:spPr>
          <a:xfrm>
            <a:off x="798910" y="4514851"/>
            <a:ext cx="571500" cy="171450"/>
          </a:xfrm>
        </p:spPr>
        <p:txBody>
          <a:bodyPr/>
          <a:lstStyle>
            <a:lvl1pPr algn="l">
              <a:defRPr/>
            </a:lvl1p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a:xfrm>
            <a:off x="6056708" y="4514851"/>
            <a:ext cx="1047195" cy="171450"/>
          </a:xfrm>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64570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19668" y="997760"/>
            <a:ext cx="2880360" cy="1577340"/>
          </a:xfrm>
        </p:spPr>
        <p:txBody>
          <a:bodyPr anchor="b">
            <a:normAutofit/>
          </a:bodyPr>
          <a:lstStyle>
            <a:lvl1pPr>
              <a:defRPr sz="2700"/>
            </a:lvl1pPr>
          </a:lstStyle>
          <a:p>
            <a:r>
              <a:rPr lang="en-US"/>
              <a:t>Click to edit Master title style</a:t>
            </a:r>
            <a:endParaRPr dirty="0"/>
          </a:p>
        </p:txBody>
      </p:sp>
      <p:grpSp>
        <p:nvGrpSpPr>
          <p:cNvPr id="8" name="Group 7"/>
          <p:cNvGrpSpPr/>
          <p:nvPr/>
        </p:nvGrpSpPr>
        <p:grpSpPr>
          <a:xfrm>
            <a:off x="446662" y="586052"/>
            <a:ext cx="4825049" cy="3790249"/>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cs typeface="+mn-cs"/>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627460" y="773396"/>
            <a:ext cx="4457700" cy="3429000"/>
          </a:xfrm>
          <a:solidFill>
            <a:schemeClr val="accent2">
              <a:lumMod val="40000"/>
              <a:lumOff val="60000"/>
            </a:schemeClr>
          </a:solidFill>
          <a:ln w="38100">
            <a:solidFill>
              <a:schemeClr val="bg1"/>
            </a:solidFill>
          </a:ln>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a:t>Click icon to add picture</a:t>
            </a:r>
            <a:endParaRPr dirty="0"/>
          </a:p>
        </p:txBody>
      </p:sp>
      <p:sp>
        <p:nvSpPr>
          <p:cNvPr id="4" name="Text Placeholder 3"/>
          <p:cNvSpPr>
            <a:spLocks noGrp="1"/>
          </p:cNvSpPr>
          <p:nvPr>
            <p:ph type="body" sz="half" idx="2"/>
          </p:nvPr>
        </p:nvSpPr>
        <p:spPr>
          <a:xfrm>
            <a:off x="5619668" y="2666643"/>
            <a:ext cx="2880360" cy="1626388"/>
          </a:xfrm>
        </p:spPr>
        <p:txBody>
          <a:bodyPr>
            <a:normAutofit/>
          </a:bodyPr>
          <a:lstStyle>
            <a:lvl1pPr marL="0" indent="0">
              <a:buNone/>
              <a:defRPr sz="14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222130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5243320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xmlns="">
        <p15:guide id="1" orient="horz" pos="2160">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8202" y="228602"/>
            <a:ext cx="1297148" cy="425767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3" y="228602"/>
            <a:ext cx="6475253" cy="4257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067724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a:xfrm>
            <a:off x="6172200" y="4643437"/>
            <a:ext cx="2476500" cy="357188"/>
          </a:xfrm>
          <a:prstGeom prst="rect">
            <a:avLst/>
          </a:prstGeom>
        </p:spPr>
        <p:txBody>
          <a:bodyPr lIns="68580" tIns="34290" rIns="68580" bIns="34290"/>
          <a:lstStyle/>
          <a:p>
            <a:fld id="{8053DF6B-9EFB-49D5-A53C-084B96E6DAE3}" type="datetimeFigureOut">
              <a:rPr lang="en-GB" smtClean="0"/>
              <a:pPr/>
              <a:t>29/11/2022</a:t>
            </a:fld>
            <a:endParaRPr lang="en-GB"/>
          </a:p>
        </p:txBody>
      </p:sp>
      <p:sp>
        <p:nvSpPr>
          <p:cNvPr id="5" name="Footer Placeholder 4"/>
          <p:cNvSpPr>
            <a:spLocks noGrp="1"/>
          </p:cNvSpPr>
          <p:nvPr>
            <p:ph type="ftr" sz="quarter" idx="11"/>
          </p:nvPr>
        </p:nvSpPr>
        <p:spPr>
          <a:xfrm>
            <a:off x="914400" y="4629150"/>
            <a:ext cx="3962400" cy="342900"/>
          </a:xfrm>
          <a:prstGeom prst="rect">
            <a:avLst/>
          </a:prstGeom>
        </p:spPr>
        <p:txBody>
          <a:bodyPr lIns="68580" tIns="34290" rIns="68580" bIns="34290"/>
          <a:lstStyle/>
          <a:p>
            <a:endParaRPr lang="en-GB"/>
          </a:p>
        </p:txBody>
      </p:sp>
      <p:sp>
        <p:nvSpPr>
          <p:cNvPr id="6" name="Slide Number Placeholder 5"/>
          <p:cNvSpPr>
            <a:spLocks noGrp="1"/>
          </p:cNvSpPr>
          <p:nvPr>
            <p:ph type="sldNum" sz="quarter" idx="12"/>
          </p:nvPr>
        </p:nvSpPr>
        <p:spPr>
          <a:xfrm>
            <a:off x="146304" y="4657725"/>
            <a:ext cx="457200" cy="342900"/>
          </a:xfrm>
          <a:prstGeom prst="ellipse">
            <a:avLst/>
          </a:prstGeom>
        </p:spPr>
        <p:txBody>
          <a:bodyPr lIns="68580" tIns="34290" rIns="68580" bIns="34290"/>
          <a:lstStyle/>
          <a:p>
            <a:fld id="{083CE090-3F49-43B6-B2D7-6CB6A3983E10}" type="slidenum">
              <a:rPr lang="en-GB" smtClean="0"/>
              <a:pPr/>
              <a:t>‹#›</a:t>
            </a:fld>
            <a:endParaRPr lang="en-GB"/>
          </a:p>
        </p:txBody>
      </p:sp>
      <p:sp>
        <p:nvSpPr>
          <p:cNvPr id="8" name="Content Placeholder 7"/>
          <p:cNvSpPr>
            <a:spLocks noGrp="1"/>
          </p:cNvSpPr>
          <p:nvPr>
            <p:ph sz="quarter" idx="1"/>
          </p:nvPr>
        </p:nvSpPr>
        <p:spPr>
          <a:xfrm>
            <a:off x="914400" y="1085850"/>
            <a:ext cx="7772400" cy="3429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99208" y="1314450"/>
            <a:ext cx="5143502" cy="1371600"/>
          </a:xfrm>
        </p:spPr>
        <p:txBody>
          <a:bodyPr anchor="b">
            <a:normAutofit/>
          </a:bodyPr>
          <a:lstStyle>
            <a:lvl1pPr algn="l">
              <a:defRPr sz="4100"/>
            </a:lvl1pPr>
          </a:lstStyle>
          <a:p>
            <a:r>
              <a:rPr lang="en-US"/>
              <a:t>Click to edit Master title style</a:t>
            </a:r>
            <a:endParaRPr/>
          </a:p>
        </p:txBody>
      </p:sp>
      <p:sp>
        <p:nvSpPr>
          <p:cNvPr id="3" name="Subtitle 2"/>
          <p:cNvSpPr>
            <a:spLocks noGrp="1"/>
          </p:cNvSpPr>
          <p:nvPr>
            <p:ph type="subTitle" idx="1"/>
          </p:nvPr>
        </p:nvSpPr>
        <p:spPr>
          <a:xfrm>
            <a:off x="3199207" y="2800350"/>
            <a:ext cx="5143502" cy="685800"/>
          </a:xfrm>
        </p:spPr>
        <p:txBody>
          <a:bodyPr/>
          <a:lstStyle>
            <a:lvl1pPr marL="0" indent="0" algn="l">
              <a:spcBef>
                <a:spcPts val="0"/>
              </a:spcBef>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a:p>
        </p:txBody>
      </p:sp>
    </p:spTree>
    <p:extLst>
      <p:ext uri="{BB962C8B-B14F-4D97-AF65-F5344CB8AC3E}">
        <p14:creationId xmlns:p14="http://schemas.microsoft.com/office/powerpoint/2010/main" val="4060372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dirty="0">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643957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99210" y="1371600"/>
            <a:ext cx="5143502" cy="1371600"/>
          </a:xfrm>
        </p:spPr>
        <p:txBody>
          <a:bodyPr anchor="b">
            <a:normAutofit/>
          </a:bodyPr>
          <a:lstStyle>
            <a:lvl1pPr>
              <a:defRPr sz="3300"/>
            </a:lvl1pPr>
          </a:lstStyle>
          <a:p>
            <a:r>
              <a:rPr lang="en-US"/>
              <a:t>Click to edit Master title style</a:t>
            </a:r>
            <a:endParaRPr/>
          </a:p>
        </p:txBody>
      </p:sp>
      <p:sp>
        <p:nvSpPr>
          <p:cNvPr id="3" name="Text Placeholder 2"/>
          <p:cNvSpPr>
            <a:spLocks noGrp="1"/>
          </p:cNvSpPr>
          <p:nvPr>
            <p:ph type="body" idx="1"/>
          </p:nvPr>
        </p:nvSpPr>
        <p:spPr>
          <a:xfrm>
            <a:off x="3199207" y="2800350"/>
            <a:ext cx="5143502" cy="685800"/>
          </a:xfrm>
        </p:spPr>
        <p:txBody>
          <a:bodyPr/>
          <a:lstStyle>
            <a:lvl1pPr marL="0" indent="0">
              <a:spcBef>
                <a:spcPts val="0"/>
              </a:spcBef>
              <a:buNone/>
              <a:defRPr sz="1800">
                <a:solidFill>
                  <a:schemeClr val="tx1"/>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24221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98909" y="1369219"/>
            <a:ext cx="371594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29150" y="1369219"/>
            <a:ext cx="371356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944132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802386" y="1260872"/>
            <a:ext cx="3717036" cy="617934"/>
          </a:xfrm>
        </p:spPr>
        <p:txBody>
          <a:bodyPr anchor="b"/>
          <a:lstStyle>
            <a:lvl1pPr marL="0" indent="0">
              <a:spcBef>
                <a:spcPts val="0"/>
              </a:spcBef>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02386" y="1878807"/>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29150" y="1260872"/>
            <a:ext cx="3717036" cy="617934"/>
          </a:xfrm>
        </p:spPr>
        <p:txBody>
          <a:bodyPr anchor="b"/>
          <a:lstStyle>
            <a:lvl1pPr marL="0" indent="0">
              <a:spcBef>
                <a:spcPts val="0"/>
              </a:spcBef>
              <a:buNone/>
              <a:defRPr sz="1800" b="1"/>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7"/>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8" name="Footer Placeholder 7"/>
          <p:cNvSpPr>
            <a:spLocks noGrp="1"/>
          </p:cNvSpPr>
          <p:nvPr>
            <p:ph type="ftr" sz="quarter" idx="11"/>
          </p:nvPr>
        </p:nvSpPr>
        <p:spPr/>
        <p:txBody>
          <a:bodyPr/>
          <a:lstStyle/>
          <a:p>
            <a:endParaRPr>
              <a:solidFill>
                <a:srgbClr val="9A5315"/>
              </a:solidFill>
            </a:endParaRPr>
          </a:p>
        </p:txBody>
      </p:sp>
      <p:sp>
        <p:nvSpPr>
          <p:cNvPr id="7" name="Date Placeholder 6"/>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9627285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4" name="Footer Placeholder 3"/>
          <p:cNvSpPr>
            <a:spLocks noGrp="1"/>
          </p:cNvSpPr>
          <p:nvPr>
            <p:ph type="ftr" sz="quarter" idx="11"/>
          </p:nvPr>
        </p:nvSpPr>
        <p:spPr/>
        <p:txBody>
          <a:bodyPr/>
          <a:lstStyle/>
          <a:p>
            <a:endParaRPr>
              <a:solidFill>
                <a:srgbClr val="9A5315"/>
              </a:solidFill>
            </a:endParaRPr>
          </a:p>
        </p:txBody>
      </p:sp>
      <p:sp>
        <p:nvSpPr>
          <p:cNvPr id="3" name="Date Placeholder 2"/>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568366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3" name="Footer Placeholder 2"/>
          <p:cNvSpPr>
            <a:spLocks noGrp="1"/>
          </p:cNvSpPr>
          <p:nvPr>
            <p:ph type="ftr" sz="quarter" idx="11"/>
          </p:nvPr>
        </p:nvSpPr>
        <p:spPr/>
        <p:txBody>
          <a:bodyPr/>
          <a:lstStyle/>
          <a:p>
            <a:endParaRPr>
              <a:solidFill>
                <a:srgbClr val="9A5315"/>
              </a:solidFill>
            </a:endParaRPr>
          </a:p>
        </p:txBody>
      </p:sp>
      <p:sp>
        <p:nvSpPr>
          <p:cNvPr id="2" name="Date Placeholder 1"/>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414248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798909" y="228599"/>
            <a:ext cx="7543802" cy="912114"/>
          </a:xfrm>
        </p:spPr>
        <p:txBody>
          <a:bodyPr/>
          <a:lstStyle>
            <a:lvl1pPr>
              <a:defRPr/>
            </a:lvl1pPr>
          </a:lstStyle>
          <a:p>
            <a:r>
              <a:rPr lang="en-US"/>
              <a:t>Click to edit Master title style</a:t>
            </a:r>
            <a:endParaRPr lang="en-US" dirty="0"/>
          </a:p>
        </p:txBody>
      </p:sp>
      <p:grpSp>
        <p:nvGrpSpPr>
          <p:cNvPr id="9" name="Group 8"/>
          <p:cNvGrpSpPr/>
          <p:nvPr/>
        </p:nvGrpSpPr>
        <p:grpSpPr>
          <a:xfrm>
            <a:off x="789317" y="1300162"/>
            <a:ext cx="3270377" cy="2287529"/>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948771"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789317" y="3701992"/>
            <a:ext cx="3276735" cy="755708"/>
          </a:xfrm>
        </p:spPr>
        <p:txBody>
          <a:bodyPr>
            <a:normAutofit/>
          </a:bodyPr>
          <a:lstStyle>
            <a:lvl1pPr marL="0" indent="0">
              <a:spcBef>
                <a:spcPts val="1200"/>
              </a:spcBef>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grpSp>
        <p:nvGrpSpPr>
          <p:cNvPr id="22" name="Group 21"/>
          <p:cNvGrpSpPr/>
          <p:nvPr/>
        </p:nvGrpSpPr>
        <p:grpSpPr>
          <a:xfrm>
            <a:off x="5072334" y="1300162"/>
            <a:ext cx="3270377" cy="2287529"/>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5231788"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5057181" y="3701992"/>
            <a:ext cx="3276735" cy="755708"/>
          </a:xfrm>
        </p:spPr>
        <p:txBody>
          <a:bodyPr>
            <a:normAutofit/>
          </a:bodyPr>
          <a:lstStyle>
            <a:lvl1pPr marL="0" indent="0">
              <a:spcBef>
                <a:spcPts val="1200"/>
              </a:spcBef>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796439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783855" y="1258579"/>
            <a:ext cx="2342510" cy="2317298"/>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936876" y="1368214"/>
            <a:ext cx="2036467"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926409" y="3710554"/>
            <a:ext cx="2057400" cy="685800"/>
          </a:xfrm>
        </p:spPr>
        <p:txBody>
          <a:bodyPr>
            <a:normAutofit/>
          </a:bodyPr>
          <a:lstStyle>
            <a:lvl1pPr marL="0" indent="0">
              <a:spcBef>
                <a:spcPts val="1200"/>
              </a:spcBef>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grpSp>
        <p:nvGrpSpPr>
          <p:cNvPr id="84" name="Group 83"/>
          <p:cNvGrpSpPr>
            <a:grpSpLocks noChangeAspect="1"/>
          </p:cNvGrpSpPr>
          <p:nvPr userDrawn="1"/>
        </p:nvGrpSpPr>
        <p:grpSpPr>
          <a:xfrm rot="5400000">
            <a:off x="3387852" y="1258579"/>
            <a:ext cx="2342510" cy="2317298"/>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3540693" y="1368214"/>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3530406" y="3710554"/>
            <a:ext cx="2057400" cy="685800"/>
          </a:xfrm>
        </p:spPr>
        <p:txBody>
          <a:bodyPr>
            <a:normAutofit/>
          </a:bodyPr>
          <a:lstStyle>
            <a:lvl1pPr marL="0" indent="0">
              <a:spcBef>
                <a:spcPts val="1200"/>
              </a:spcBef>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grpSp>
        <p:nvGrpSpPr>
          <p:cNvPr id="97" name="Group 96"/>
          <p:cNvGrpSpPr>
            <a:grpSpLocks noChangeAspect="1"/>
          </p:cNvGrpSpPr>
          <p:nvPr userDrawn="1"/>
        </p:nvGrpSpPr>
        <p:grpSpPr>
          <a:xfrm rot="5400000">
            <a:off x="6014257" y="1258579"/>
            <a:ext cx="2342510" cy="2317298"/>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6167099" y="1368214"/>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6156812" y="3710554"/>
            <a:ext cx="2057400" cy="685800"/>
          </a:xfrm>
        </p:spPr>
        <p:txBody>
          <a:bodyPr>
            <a:normAutofit/>
          </a:bodyPr>
          <a:lstStyle>
            <a:lvl1pPr marL="0" indent="0">
              <a:spcBef>
                <a:spcPts val="1200"/>
              </a:spcBef>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43128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99661" y="316195"/>
            <a:ext cx="1714500" cy="1414131"/>
          </a:xfrm>
        </p:spPr>
        <p:txBody>
          <a:bodyPr>
            <a:normAutofit/>
          </a:bodyPr>
          <a:lstStyle>
            <a:lvl1pPr>
              <a:defRPr sz="1800"/>
            </a:lvl1pPr>
          </a:lstStyle>
          <a:p>
            <a:r>
              <a:rPr lang="en-US"/>
              <a:t>Click to edit Master title style</a:t>
            </a:r>
          </a:p>
        </p:txBody>
      </p:sp>
      <p:grpSp>
        <p:nvGrpSpPr>
          <p:cNvPr id="84" name="Group 83"/>
          <p:cNvGrpSpPr>
            <a:grpSpLocks noChangeAspect="1"/>
          </p:cNvGrpSpPr>
          <p:nvPr/>
        </p:nvGrpSpPr>
        <p:grpSpPr>
          <a:xfrm rot="16200000" flipV="1">
            <a:off x="205736" y="826728"/>
            <a:ext cx="3790248" cy="3308889"/>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630596" y="765145"/>
            <a:ext cx="2914650" cy="3429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3991867" y="239383"/>
            <a:ext cx="2542205" cy="2033129"/>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4160085" y="397202"/>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3991867" y="2434230"/>
            <a:ext cx="2542205" cy="2033129"/>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4160085" y="2592049"/>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6799661" y="1863744"/>
            <a:ext cx="1714500" cy="2436547"/>
          </a:xfrm>
        </p:spPr>
        <p:txBody>
          <a:bodyPr anchor="t" anchorCtr="0">
            <a:normAutofit/>
          </a:bodyPr>
          <a:lstStyle>
            <a:lvl1pPr marL="0" indent="0">
              <a:spcBef>
                <a:spcPts val="1200"/>
              </a:spcBef>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366226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44462" cy="3394472"/>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2338" y="1200151"/>
            <a:ext cx="4044462" cy="3394472"/>
          </a:xfrm>
        </p:spPr>
        <p:txBody>
          <a:bodyPr/>
          <a:lstStyle>
            <a:lvl1pPr>
              <a:defRPr sz="2400"/>
            </a:lvl1pPr>
            <a:lvl2pPr>
              <a:defRPr sz="2000"/>
            </a:lvl2pPr>
            <a:lvl3pPr>
              <a:defRPr sz="17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4683919"/>
            <a:ext cx="2133600" cy="357188"/>
          </a:xfrm>
          <a:prstGeom prst="rect">
            <a:avLst/>
          </a:prstGeom>
          <a:ln/>
        </p:spPr>
        <p:txBody>
          <a:bodyPr lIns="77925" tIns="38963" rIns="77925" bIns="38963"/>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4683919"/>
            <a:ext cx="2895600" cy="357188"/>
          </a:xfrm>
          <a:prstGeom prst="rect">
            <a:avLst/>
          </a:prstGeom>
          <a:ln/>
        </p:spPr>
        <p:txBody>
          <a:bodyPr lIns="77925" tIns="38963" rIns="77925" bIns="38963"/>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6553200" y="4683919"/>
            <a:ext cx="2133600" cy="357188"/>
          </a:xfrm>
          <a:prstGeom prst="rect">
            <a:avLst/>
          </a:prstGeom>
          <a:ln/>
        </p:spPr>
        <p:txBody>
          <a:bodyPr lIns="77925" tIns="38963" rIns="77925" bIns="38963"/>
          <a:lstStyle>
            <a:lvl1pPr>
              <a:defRPr/>
            </a:lvl1pPr>
          </a:lstStyle>
          <a:p>
            <a:pPr>
              <a:defRPr/>
            </a:pPr>
            <a:fld id="{7EB93AD3-2EEF-4E5C-BEA6-6EB5DE3A1940}" type="slidenum">
              <a:rPr lang="en-US" altLang="en-US"/>
              <a:pPr>
                <a:defRPr/>
              </a:pPr>
              <a:t>‹#›</a:t>
            </a:fld>
            <a:endParaRPr lang="en-US" alt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33799" y="997760"/>
            <a:ext cx="2880360" cy="1577340"/>
          </a:xfrm>
        </p:spPr>
        <p:txBody>
          <a:bodyPr anchor="b">
            <a:normAutofit/>
          </a:bodyPr>
          <a:lstStyle>
            <a:lvl1pPr>
              <a:defRPr sz="2700"/>
            </a:lvl1pPr>
          </a:lstStyle>
          <a:p>
            <a:r>
              <a:rPr lang="en-US"/>
              <a:t>Click to edit Master title style</a:t>
            </a:r>
            <a:endParaRPr dirty="0"/>
          </a:p>
        </p:txBody>
      </p:sp>
      <p:sp>
        <p:nvSpPr>
          <p:cNvPr id="3" name="Content Placeholder 2"/>
          <p:cNvSpPr>
            <a:spLocks noGrp="1"/>
          </p:cNvSpPr>
          <p:nvPr>
            <p:ph idx="1"/>
          </p:nvPr>
        </p:nvSpPr>
        <p:spPr>
          <a:xfrm>
            <a:off x="627460" y="685800"/>
            <a:ext cx="4629151" cy="3771900"/>
          </a:xfrm>
        </p:spPr>
        <p:txBody>
          <a:bodyPr>
            <a:normAutofit/>
          </a:bodyPr>
          <a:lstStyle>
            <a:lvl1pPr>
              <a:defRPr sz="18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633799" y="2666643"/>
            <a:ext cx="2880360" cy="1791058"/>
          </a:xfrm>
        </p:spPr>
        <p:txBody>
          <a:bodyPr>
            <a:normAutofit/>
          </a:bodyPr>
          <a:lstStyle>
            <a:lvl1pPr marL="0" indent="0">
              <a:buNone/>
              <a:defRPr sz="14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7" name="Slide Number Placeholder 6"/>
          <p:cNvSpPr>
            <a:spLocks noGrp="1"/>
          </p:cNvSpPr>
          <p:nvPr>
            <p:ph type="sldNum" sz="quarter" idx="12"/>
          </p:nvPr>
        </p:nvSpPr>
        <p:spPr>
          <a:xfrm>
            <a:off x="798910" y="4514851"/>
            <a:ext cx="571500" cy="171450"/>
          </a:xfrm>
        </p:spPr>
        <p:txBody>
          <a:bodyPr/>
          <a:lstStyle>
            <a:lvl1pPr algn="l">
              <a:defRPr/>
            </a:lvl1p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a:xfrm>
            <a:off x="6056708" y="4514851"/>
            <a:ext cx="1047195" cy="171450"/>
          </a:xfrm>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255819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19668" y="997760"/>
            <a:ext cx="2880360" cy="1577340"/>
          </a:xfrm>
        </p:spPr>
        <p:txBody>
          <a:bodyPr anchor="b">
            <a:normAutofit/>
          </a:bodyPr>
          <a:lstStyle>
            <a:lvl1pPr>
              <a:defRPr sz="2700"/>
            </a:lvl1pPr>
          </a:lstStyle>
          <a:p>
            <a:r>
              <a:rPr lang="en-US"/>
              <a:t>Click to edit Master title style</a:t>
            </a:r>
            <a:endParaRPr dirty="0"/>
          </a:p>
        </p:txBody>
      </p:sp>
      <p:grpSp>
        <p:nvGrpSpPr>
          <p:cNvPr id="8" name="Group 7"/>
          <p:cNvGrpSpPr/>
          <p:nvPr/>
        </p:nvGrpSpPr>
        <p:grpSpPr>
          <a:xfrm>
            <a:off x="446659" y="586049"/>
            <a:ext cx="4825049" cy="3790249"/>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800">
                <a:buClrTx/>
                <a:buFontTx/>
                <a:buNone/>
              </a:pPr>
              <a:endParaRPr kern="1200">
                <a:solidFill>
                  <a:srgbClr val="9A5315"/>
                </a:solidFill>
                <a:latin typeface="Segoe Print"/>
                <a:ea typeface="+mn-ea"/>
                <a:cs typeface="+mn-cs"/>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627460" y="773396"/>
            <a:ext cx="4457700" cy="3429000"/>
          </a:xfrm>
          <a:solidFill>
            <a:schemeClr val="accent2">
              <a:lumMod val="40000"/>
              <a:lumOff val="60000"/>
            </a:schemeClr>
          </a:solidFill>
          <a:ln w="38100">
            <a:solidFill>
              <a:schemeClr val="bg1"/>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dirty="0"/>
          </a:p>
        </p:txBody>
      </p:sp>
      <p:sp>
        <p:nvSpPr>
          <p:cNvPr id="4" name="Text Placeholder 3"/>
          <p:cNvSpPr>
            <a:spLocks noGrp="1"/>
          </p:cNvSpPr>
          <p:nvPr>
            <p:ph type="body" sz="half" idx="2"/>
          </p:nvPr>
        </p:nvSpPr>
        <p:spPr>
          <a:xfrm>
            <a:off x="5619668" y="2666641"/>
            <a:ext cx="2880360" cy="1626388"/>
          </a:xfrm>
        </p:spPr>
        <p:txBody>
          <a:bodyPr>
            <a:normAutofit/>
          </a:bodyPr>
          <a:lstStyle>
            <a:lvl1pPr marL="0" indent="0">
              <a:buNone/>
              <a:defRPr sz="14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490918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4170912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xmlns="">
        <p15:guide id="1" orient="horz" pos="216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8202" y="228600"/>
            <a:ext cx="1297148" cy="425767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0" y="228600"/>
            <a:ext cx="6475253" cy="4257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396134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199210" y="1314450"/>
            <a:ext cx="5143502" cy="1371600"/>
          </a:xfrm>
        </p:spPr>
        <p:txBody>
          <a:bodyPr anchor="b">
            <a:normAutofit/>
          </a:bodyPr>
          <a:lstStyle>
            <a:lvl1pPr algn="l">
              <a:defRPr sz="4100"/>
            </a:lvl1pPr>
          </a:lstStyle>
          <a:p>
            <a:r>
              <a:rPr lang="en-US"/>
              <a:t>Click to edit Master title style</a:t>
            </a:r>
            <a:endParaRPr/>
          </a:p>
        </p:txBody>
      </p:sp>
      <p:sp>
        <p:nvSpPr>
          <p:cNvPr id="3" name="Subtitle 2"/>
          <p:cNvSpPr>
            <a:spLocks noGrp="1"/>
          </p:cNvSpPr>
          <p:nvPr>
            <p:ph type="subTitle" idx="1"/>
          </p:nvPr>
        </p:nvSpPr>
        <p:spPr>
          <a:xfrm>
            <a:off x="3199207" y="2800350"/>
            <a:ext cx="5143502" cy="685800"/>
          </a:xfrm>
        </p:spPr>
        <p:txBody>
          <a:bodyPr/>
          <a:lstStyle>
            <a:lvl1pPr marL="0" indent="0" algn="l">
              <a:spcBef>
                <a:spcPts val="0"/>
              </a:spcBef>
              <a:buNone/>
              <a:defRPr sz="1800"/>
            </a:lvl1pPr>
            <a:lvl2pPr marL="342875" indent="0" algn="ctr">
              <a:buNone/>
              <a:defRPr sz="1500"/>
            </a:lvl2pPr>
            <a:lvl3pPr marL="685749" indent="0" algn="ctr">
              <a:buNone/>
              <a:defRPr sz="1400"/>
            </a:lvl3pPr>
            <a:lvl4pPr marL="1028624" indent="0" algn="ctr">
              <a:buNone/>
              <a:defRPr sz="1200"/>
            </a:lvl4pPr>
            <a:lvl5pPr marL="1371498" indent="0" algn="ctr">
              <a:buNone/>
              <a:defRPr sz="1200"/>
            </a:lvl5pPr>
            <a:lvl6pPr marL="1714373" indent="0" algn="ctr">
              <a:buNone/>
              <a:defRPr sz="1200"/>
            </a:lvl6pPr>
            <a:lvl7pPr marL="2057246" indent="0" algn="ctr">
              <a:buNone/>
              <a:defRPr sz="1200"/>
            </a:lvl7pPr>
            <a:lvl8pPr marL="2400120" indent="0" algn="ctr">
              <a:buNone/>
              <a:defRPr sz="1200"/>
            </a:lvl8pPr>
            <a:lvl9pPr marL="2742995" indent="0" algn="ctr">
              <a:buNone/>
              <a:defRPr sz="1200"/>
            </a:lvl9pPr>
          </a:lstStyle>
          <a:p>
            <a:r>
              <a:rPr lang="en-US"/>
              <a:t>Click to edit Master subtitle style</a:t>
            </a:r>
            <a:endParaRPr/>
          </a:p>
        </p:txBody>
      </p:sp>
    </p:spTree>
    <p:extLst>
      <p:ext uri="{BB962C8B-B14F-4D97-AF65-F5344CB8AC3E}">
        <p14:creationId xmlns:p14="http://schemas.microsoft.com/office/powerpoint/2010/main" val="174340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dirty="0">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82671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199210" y="1371600"/>
            <a:ext cx="5143502" cy="1371600"/>
          </a:xfrm>
        </p:spPr>
        <p:txBody>
          <a:bodyPr anchor="b">
            <a:normAutofit/>
          </a:bodyPr>
          <a:lstStyle>
            <a:lvl1pPr>
              <a:defRPr sz="3300"/>
            </a:lvl1pPr>
          </a:lstStyle>
          <a:p>
            <a:r>
              <a:rPr lang="en-US"/>
              <a:t>Click to edit Master title style</a:t>
            </a:r>
            <a:endParaRPr/>
          </a:p>
        </p:txBody>
      </p:sp>
      <p:sp>
        <p:nvSpPr>
          <p:cNvPr id="3" name="Text Placeholder 2"/>
          <p:cNvSpPr>
            <a:spLocks noGrp="1"/>
          </p:cNvSpPr>
          <p:nvPr>
            <p:ph type="body" idx="1"/>
          </p:nvPr>
        </p:nvSpPr>
        <p:spPr>
          <a:xfrm>
            <a:off x="3199207" y="2800350"/>
            <a:ext cx="5143502" cy="685800"/>
          </a:xfrm>
        </p:spPr>
        <p:txBody>
          <a:bodyPr/>
          <a:lstStyle>
            <a:lvl1pPr marL="0" indent="0">
              <a:spcBef>
                <a:spcPts val="0"/>
              </a:spcBef>
              <a:buNone/>
              <a:defRPr sz="1800">
                <a:solidFill>
                  <a:schemeClr val="tx1"/>
                </a:solidFill>
              </a:defRPr>
            </a:lvl1pPr>
            <a:lvl2pPr marL="342875" indent="0">
              <a:buNone/>
              <a:defRPr sz="1500">
                <a:solidFill>
                  <a:schemeClr val="tx1">
                    <a:tint val="75000"/>
                  </a:schemeClr>
                </a:solidFill>
              </a:defRPr>
            </a:lvl2pPr>
            <a:lvl3pPr marL="685749" indent="0">
              <a:buNone/>
              <a:defRPr sz="1400">
                <a:solidFill>
                  <a:schemeClr val="tx1">
                    <a:tint val="75000"/>
                  </a:schemeClr>
                </a:solidFill>
              </a:defRPr>
            </a:lvl3pPr>
            <a:lvl4pPr marL="1028624" indent="0">
              <a:buNone/>
              <a:defRPr sz="1200">
                <a:solidFill>
                  <a:schemeClr val="tx1">
                    <a:tint val="75000"/>
                  </a:schemeClr>
                </a:solidFill>
              </a:defRPr>
            </a:lvl4pPr>
            <a:lvl5pPr marL="1371498" indent="0">
              <a:buNone/>
              <a:defRPr sz="1200">
                <a:solidFill>
                  <a:schemeClr val="tx1">
                    <a:tint val="75000"/>
                  </a:schemeClr>
                </a:solidFill>
              </a:defRPr>
            </a:lvl5pPr>
            <a:lvl6pPr marL="1714373" indent="0">
              <a:buNone/>
              <a:defRPr sz="1200">
                <a:solidFill>
                  <a:schemeClr val="tx1">
                    <a:tint val="75000"/>
                  </a:schemeClr>
                </a:solidFill>
              </a:defRPr>
            </a:lvl6pPr>
            <a:lvl7pPr marL="2057246" indent="0">
              <a:buNone/>
              <a:defRPr sz="1200">
                <a:solidFill>
                  <a:schemeClr val="tx1">
                    <a:tint val="75000"/>
                  </a:schemeClr>
                </a:solidFill>
              </a:defRPr>
            </a:lvl7pPr>
            <a:lvl8pPr marL="2400120" indent="0">
              <a:buNone/>
              <a:defRPr sz="1200">
                <a:solidFill>
                  <a:schemeClr val="tx1">
                    <a:tint val="75000"/>
                  </a:schemeClr>
                </a:solidFill>
              </a:defRPr>
            </a:lvl8pPr>
            <a:lvl9pPr marL="2742995" indent="0">
              <a:buNone/>
              <a:defRPr sz="12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304427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798911" y="1369219"/>
            <a:ext cx="371594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29153" y="1369219"/>
            <a:ext cx="3713561" cy="314096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444312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802386" y="1260872"/>
            <a:ext cx="3717036" cy="617934"/>
          </a:xfrm>
        </p:spPr>
        <p:txBody>
          <a:bodyPr anchor="b"/>
          <a:lstStyle>
            <a:lvl1pPr marL="0" indent="0">
              <a:spcBef>
                <a:spcPts val="0"/>
              </a:spcBef>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4" name="Content Placeholder 3"/>
          <p:cNvSpPr>
            <a:spLocks noGrp="1"/>
          </p:cNvSpPr>
          <p:nvPr>
            <p:ph sz="half" idx="2"/>
          </p:nvPr>
        </p:nvSpPr>
        <p:spPr>
          <a:xfrm>
            <a:off x="802386" y="1878810"/>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29150" y="1260872"/>
            <a:ext cx="3717036" cy="617934"/>
          </a:xfrm>
        </p:spPr>
        <p:txBody>
          <a:bodyPr anchor="b"/>
          <a:lstStyle>
            <a:lvl1pPr marL="0" indent="0">
              <a:spcBef>
                <a:spcPts val="0"/>
              </a:spcBef>
              <a:buNone/>
              <a:defRPr sz="1800" b="1"/>
            </a:lvl1pPr>
            <a:lvl2pPr marL="342875" indent="0">
              <a:buNone/>
              <a:defRPr sz="1500" b="1"/>
            </a:lvl2pPr>
            <a:lvl3pPr marL="685749" indent="0">
              <a:buNone/>
              <a:defRPr sz="1400" b="1"/>
            </a:lvl3pPr>
            <a:lvl4pPr marL="1028624" indent="0">
              <a:buNone/>
              <a:defRPr sz="1200" b="1"/>
            </a:lvl4pPr>
            <a:lvl5pPr marL="1371498" indent="0">
              <a:buNone/>
              <a:defRPr sz="1200" b="1"/>
            </a:lvl5pPr>
            <a:lvl6pPr marL="1714373" indent="0">
              <a:buNone/>
              <a:defRPr sz="1200" b="1"/>
            </a:lvl6pPr>
            <a:lvl7pPr marL="2057246" indent="0">
              <a:buNone/>
              <a:defRPr sz="1200" b="1"/>
            </a:lvl7pPr>
            <a:lvl8pPr marL="2400120" indent="0">
              <a:buNone/>
              <a:defRPr sz="1200" b="1"/>
            </a:lvl8pPr>
            <a:lvl9pPr marL="2742995"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10"/>
            <a:ext cx="3717036" cy="26074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9" name="Slide Number Placeholder 8"/>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8" name="Footer Placeholder 7"/>
          <p:cNvSpPr>
            <a:spLocks noGrp="1"/>
          </p:cNvSpPr>
          <p:nvPr>
            <p:ph type="ftr" sz="quarter" idx="11"/>
          </p:nvPr>
        </p:nvSpPr>
        <p:spPr/>
        <p:txBody>
          <a:bodyPr/>
          <a:lstStyle/>
          <a:p>
            <a:endParaRPr>
              <a:solidFill>
                <a:srgbClr val="9A5315"/>
              </a:solidFill>
            </a:endParaRPr>
          </a:p>
        </p:txBody>
      </p:sp>
      <p:sp>
        <p:nvSpPr>
          <p:cNvPr id="7" name="Date Placeholder 6"/>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832986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4" name="Footer Placeholder 3"/>
          <p:cNvSpPr>
            <a:spLocks noGrp="1"/>
          </p:cNvSpPr>
          <p:nvPr>
            <p:ph type="ftr" sz="quarter" idx="11"/>
          </p:nvPr>
        </p:nvSpPr>
        <p:spPr/>
        <p:txBody>
          <a:bodyPr/>
          <a:lstStyle/>
          <a:p>
            <a:endParaRPr>
              <a:solidFill>
                <a:srgbClr val="9A5315"/>
              </a:solidFill>
            </a:endParaRPr>
          </a:p>
        </p:txBody>
      </p:sp>
      <p:sp>
        <p:nvSpPr>
          <p:cNvPr id="3" name="Date Placeholder 2"/>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640380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66"/>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488" indent="0" algn="ctr">
              <a:buNone/>
              <a:defRPr>
                <a:solidFill>
                  <a:schemeClr val="tx1">
                    <a:tint val="75000"/>
                  </a:schemeClr>
                </a:solidFill>
              </a:defRPr>
            </a:lvl2pPr>
            <a:lvl3pPr marL="685018" indent="0" algn="ctr">
              <a:buNone/>
              <a:defRPr>
                <a:solidFill>
                  <a:schemeClr val="tx1">
                    <a:tint val="75000"/>
                  </a:schemeClr>
                </a:solidFill>
              </a:defRPr>
            </a:lvl3pPr>
            <a:lvl4pPr marL="1027527" indent="0" algn="ctr">
              <a:buNone/>
              <a:defRPr>
                <a:solidFill>
                  <a:schemeClr val="tx1">
                    <a:tint val="75000"/>
                  </a:schemeClr>
                </a:solidFill>
              </a:defRPr>
            </a:lvl4pPr>
            <a:lvl5pPr marL="1370036" indent="0" algn="ctr">
              <a:buNone/>
              <a:defRPr>
                <a:solidFill>
                  <a:schemeClr val="tx1">
                    <a:tint val="75000"/>
                  </a:schemeClr>
                </a:solidFill>
              </a:defRPr>
            </a:lvl5pPr>
            <a:lvl6pPr marL="1712567" indent="0" algn="ctr">
              <a:buNone/>
              <a:defRPr>
                <a:solidFill>
                  <a:schemeClr val="tx1">
                    <a:tint val="75000"/>
                  </a:schemeClr>
                </a:solidFill>
              </a:defRPr>
            </a:lvl6pPr>
            <a:lvl7pPr marL="2055053" indent="0" algn="ctr">
              <a:buNone/>
              <a:defRPr>
                <a:solidFill>
                  <a:schemeClr val="tx1">
                    <a:tint val="75000"/>
                  </a:schemeClr>
                </a:solidFill>
              </a:defRPr>
            </a:lvl7pPr>
            <a:lvl8pPr marL="2397540" indent="0" algn="ctr">
              <a:buNone/>
              <a:defRPr>
                <a:solidFill>
                  <a:schemeClr val="tx1">
                    <a:tint val="75000"/>
                  </a:schemeClr>
                </a:solidFill>
              </a:defRPr>
            </a:lvl8pPr>
            <a:lvl9pPr marL="2740028"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74F0300C-E826-48EC-B8F5-301F3D5B2717}" type="datetimeFigureOut">
              <a:rPr lang="en-US">
                <a:solidFill>
                  <a:prstClr val="black">
                    <a:tint val="75000"/>
                  </a:prstClr>
                </a:solidFill>
              </a:rPr>
              <a:pPr>
                <a:defRPr/>
              </a:pPr>
              <a:t>11/29/2022</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53E585D3-1135-44AB-91F2-E80D34F074E0}"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107680810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3" name="Footer Placeholder 2"/>
          <p:cNvSpPr>
            <a:spLocks noGrp="1"/>
          </p:cNvSpPr>
          <p:nvPr>
            <p:ph type="ftr" sz="quarter" idx="11"/>
          </p:nvPr>
        </p:nvSpPr>
        <p:spPr/>
        <p:txBody>
          <a:bodyPr/>
          <a:lstStyle/>
          <a:p>
            <a:endParaRPr>
              <a:solidFill>
                <a:srgbClr val="9A5315"/>
              </a:solidFill>
            </a:endParaRPr>
          </a:p>
        </p:txBody>
      </p:sp>
      <p:sp>
        <p:nvSpPr>
          <p:cNvPr id="2" name="Date Placeholder 1"/>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95156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wo Pictures with Captions">
    <p:spTree>
      <p:nvGrpSpPr>
        <p:cNvPr id="1" name=""/>
        <p:cNvGrpSpPr/>
        <p:nvPr/>
      </p:nvGrpSpPr>
      <p:grpSpPr>
        <a:xfrm>
          <a:off x="0" y="0"/>
          <a:ext cx="0" cy="0"/>
          <a:chOff x="0" y="0"/>
          <a:chExt cx="0" cy="0"/>
        </a:xfrm>
      </p:grpSpPr>
      <p:sp>
        <p:nvSpPr>
          <p:cNvPr id="2" name="Title 1"/>
          <p:cNvSpPr>
            <a:spLocks noGrp="1"/>
          </p:cNvSpPr>
          <p:nvPr>
            <p:ph type="title"/>
          </p:nvPr>
        </p:nvSpPr>
        <p:spPr>
          <a:xfrm>
            <a:off x="798910" y="228599"/>
            <a:ext cx="7543802" cy="912114"/>
          </a:xfrm>
        </p:spPr>
        <p:txBody>
          <a:bodyPr/>
          <a:lstStyle>
            <a:lvl1pPr>
              <a:defRPr/>
            </a:lvl1pPr>
          </a:lstStyle>
          <a:p>
            <a:r>
              <a:rPr lang="en-US"/>
              <a:t>Click to edit Master title style</a:t>
            </a:r>
            <a:endParaRPr lang="en-US" dirty="0"/>
          </a:p>
        </p:txBody>
      </p:sp>
      <p:grpSp>
        <p:nvGrpSpPr>
          <p:cNvPr id="9" name="Group 8"/>
          <p:cNvGrpSpPr/>
          <p:nvPr/>
        </p:nvGrpSpPr>
        <p:grpSpPr>
          <a:xfrm>
            <a:off x="789320" y="1300165"/>
            <a:ext cx="3270377" cy="2287529"/>
            <a:chOff x="895350" y="3313113"/>
            <a:chExt cx="3613151" cy="2790825"/>
          </a:xfrm>
          <a:solidFill>
            <a:schemeClr val="tx1">
              <a:lumMod val="50000"/>
            </a:schemeClr>
          </a:solidFill>
        </p:grpSpPr>
        <p:sp>
          <p:nvSpPr>
            <p:cNvPr id="10"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2"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3"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4"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5"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6"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7"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8"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9"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0"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1"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36" name="Picture Placeholder 33" descr="An empty placeholder to add an image. Click on the placeholder and select the image that you wish to add."/>
          <p:cNvSpPr>
            <a:spLocks noGrp="1" noChangeAspect="1"/>
          </p:cNvSpPr>
          <p:nvPr>
            <p:ph type="pic" sz="quarter" idx="17"/>
          </p:nvPr>
        </p:nvSpPr>
        <p:spPr>
          <a:xfrm>
            <a:off x="948771"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39" name="Text Placeholder 3"/>
          <p:cNvSpPr>
            <a:spLocks noGrp="1"/>
          </p:cNvSpPr>
          <p:nvPr>
            <p:ph type="body" sz="half" idx="2"/>
          </p:nvPr>
        </p:nvSpPr>
        <p:spPr>
          <a:xfrm>
            <a:off x="789317" y="3701992"/>
            <a:ext cx="3276735" cy="755708"/>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grpSp>
        <p:nvGrpSpPr>
          <p:cNvPr id="22" name="Group 21"/>
          <p:cNvGrpSpPr/>
          <p:nvPr/>
        </p:nvGrpSpPr>
        <p:grpSpPr>
          <a:xfrm>
            <a:off x="5072337" y="1300165"/>
            <a:ext cx="3270377" cy="2287529"/>
            <a:chOff x="895350" y="3313113"/>
            <a:chExt cx="3613151" cy="2790825"/>
          </a:xfrm>
          <a:solidFill>
            <a:schemeClr val="tx1">
              <a:lumMod val="50000"/>
            </a:schemeClr>
          </a:solidFill>
        </p:grpSpPr>
        <p:sp>
          <p:nvSpPr>
            <p:cNvPr id="2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3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3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3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3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3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37" name="Picture Placeholder 33" descr="An empty placeholder to add an image. Click on the placeholder and select the image that you wish to add."/>
          <p:cNvSpPr>
            <a:spLocks noGrp="1" noChangeAspect="1"/>
          </p:cNvSpPr>
          <p:nvPr>
            <p:ph type="pic" sz="quarter" idx="18"/>
          </p:nvPr>
        </p:nvSpPr>
        <p:spPr>
          <a:xfrm>
            <a:off x="5231788" y="1425158"/>
            <a:ext cx="2951652" cy="1928802"/>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40" name="Text Placeholder 3"/>
          <p:cNvSpPr>
            <a:spLocks noGrp="1"/>
          </p:cNvSpPr>
          <p:nvPr>
            <p:ph type="body" sz="half" idx="19"/>
          </p:nvPr>
        </p:nvSpPr>
        <p:spPr>
          <a:xfrm>
            <a:off x="5057183" y="3701992"/>
            <a:ext cx="3276735" cy="755708"/>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314008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hree Pictures with Caption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grpSp>
        <p:nvGrpSpPr>
          <p:cNvPr id="52" name="Group 51"/>
          <p:cNvGrpSpPr>
            <a:grpSpLocks noChangeAspect="1"/>
          </p:cNvGrpSpPr>
          <p:nvPr/>
        </p:nvGrpSpPr>
        <p:grpSpPr>
          <a:xfrm rot="5400000">
            <a:off x="783856" y="1258579"/>
            <a:ext cx="2342510" cy="2317298"/>
            <a:chOff x="895350" y="3313113"/>
            <a:chExt cx="3613151" cy="2790825"/>
          </a:xfrm>
          <a:solidFill>
            <a:schemeClr val="tx1">
              <a:lumMod val="50000"/>
            </a:schemeClr>
          </a:solidFill>
        </p:grpSpPr>
        <p:sp>
          <p:nvSpPr>
            <p:cNvPr id="5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5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5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5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5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5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5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6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6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6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6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6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79" name="Picture Placeholder 33" descr="An empty placeholder to add an image. Click on the placeholder and select the image that you wish to add."/>
          <p:cNvSpPr>
            <a:spLocks noGrp="1"/>
          </p:cNvSpPr>
          <p:nvPr>
            <p:ph type="pic" sz="quarter" idx="19"/>
          </p:nvPr>
        </p:nvSpPr>
        <p:spPr>
          <a:xfrm>
            <a:off x="936879" y="1368215"/>
            <a:ext cx="2036467"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1" name="Text Placeholder 3"/>
          <p:cNvSpPr>
            <a:spLocks noGrp="1"/>
          </p:cNvSpPr>
          <p:nvPr>
            <p:ph type="body" sz="half" idx="2"/>
          </p:nvPr>
        </p:nvSpPr>
        <p:spPr>
          <a:xfrm>
            <a:off x="926409" y="3710554"/>
            <a:ext cx="2057400" cy="685800"/>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grpSp>
        <p:nvGrpSpPr>
          <p:cNvPr id="84" name="Group 83"/>
          <p:cNvGrpSpPr>
            <a:grpSpLocks noChangeAspect="1"/>
          </p:cNvGrpSpPr>
          <p:nvPr userDrawn="1"/>
        </p:nvGrpSpPr>
        <p:grpSpPr>
          <a:xfrm rot="5400000">
            <a:off x="3387853" y="1258579"/>
            <a:ext cx="2342510" cy="2317298"/>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78" name="Picture Placeholder 33" descr="An empty placeholder to add an image. Click on the placeholder and select the image that you wish to add."/>
          <p:cNvSpPr>
            <a:spLocks noGrp="1"/>
          </p:cNvSpPr>
          <p:nvPr>
            <p:ph type="pic" sz="quarter" idx="18"/>
          </p:nvPr>
        </p:nvSpPr>
        <p:spPr>
          <a:xfrm>
            <a:off x="3540693" y="1368215"/>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2" name="Text Placeholder 3"/>
          <p:cNvSpPr>
            <a:spLocks noGrp="1"/>
          </p:cNvSpPr>
          <p:nvPr>
            <p:ph type="body" sz="half" idx="21"/>
          </p:nvPr>
        </p:nvSpPr>
        <p:spPr>
          <a:xfrm>
            <a:off x="3530406" y="3710554"/>
            <a:ext cx="2057400" cy="685800"/>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grpSp>
        <p:nvGrpSpPr>
          <p:cNvPr id="97" name="Group 96"/>
          <p:cNvGrpSpPr>
            <a:grpSpLocks noChangeAspect="1"/>
          </p:cNvGrpSpPr>
          <p:nvPr userDrawn="1"/>
        </p:nvGrpSpPr>
        <p:grpSpPr>
          <a:xfrm rot="5400000">
            <a:off x="6014257" y="1258579"/>
            <a:ext cx="2342510" cy="2317298"/>
            <a:chOff x="895350" y="3313113"/>
            <a:chExt cx="3613151" cy="2790825"/>
          </a:xfrm>
          <a:solidFill>
            <a:schemeClr val="tx1">
              <a:lumMod val="50000"/>
            </a:schemeClr>
          </a:solidFill>
        </p:grpSpPr>
        <p:sp>
          <p:nvSpPr>
            <p:cNvPr id="98"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9"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0"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1"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2"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3"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4"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5"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6"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7"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8"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9"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80" name="Picture Placeholder 33" descr="An empty placeholder to add an image. Click on the placeholder and select the image that you wish to add."/>
          <p:cNvSpPr>
            <a:spLocks noGrp="1"/>
          </p:cNvSpPr>
          <p:nvPr>
            <p:ph type="pic" sz="quarter" idx="20"/>
          </p:nvPr>
        </p:nvSpPr>
        <p:spPr>
          <a:xfrm>
            <a:off x="6167099" y="1368215"/>
            <a:ext cx="2036826" cy="2082231"/>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83" name="Text Placeholder 3"/>
          <p:cNvSpPr>
            <a:spLocks noGrp="1"/>
          </p:cNvSpPr>
          <p:nvPr>
            <p:ph type="body" sz="half" idx="22"/>
          </p:nvPr>
        </p:nvSpPr>
        <p:spPr>
          <a:xfrm>
            <a:off x="6156812" y="3710554"/>
            <a:ext cx="2057400" cy="685800"/>
          </a:xfrm>
        </p:spPr>
        <p:txBody>
          <a:bodyPr>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2911429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hree Pictures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99661" y="316195"/>
            <a:ext cx="1714500" cy="1414131"/>
          </a:xfrm>
        </p:spPr>
        <p:txBody>
          <a:bodyPr>
            <a:normAutofit/>
          </a:bodyPr>
          <a:lstStyle>
            <a:lvl1pPr>
              <a:defRPr sz="1800"/>
            </a:lvl1pPr>
          </a:lstStyle>
          <a:p>
            <a:r>
              <a:rPr lang="en-US"/>
              <a:t>Click to edit Master title style</a:t>
            </a:r>
          </a:p>
        </p:txBody>
      </p:sp>
      <p:grpSp>
        <p:nvGrpSpPr>
          <p:cNvPr id="84" name="Group 83"/>
          <p:cNvGrpSpPr>
            <a:grpSpLocks noChangeAspect="1"/>
          </p:cNvGrpSpPr>
          <p:nvPr/>
        </p:nvGrpSpPr>
        <p:grpSpPr>
          <a:xfrm rot="16200000" flipV="1">
            <a:off x="205736" y="826730"/>
            <a:ext cx="3790248" cy="3308889"/>
            <a:chOff x="895350" y="3313113"/>
            <a:chExt cx="3613151" cy="2790825"/>
          </a:xfrm>
          <a:solidFill>
            <a:schemeClr val="tx1">
              <a:lumMod val="50000"/>
            </a:schemeClr>
          </a:solidFill>
        </p:grpSpPr>
        <p:sp>
          <p:nvSpPr>
            <p:cNvPr id="85"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6"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7"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8"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89"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0"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1"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2"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3"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4"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5"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96"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97" name="Picture Placeholder 33" descr="An empty placeholder to add an image. Click on the placeholder and select the image that you wish to add."/>
          <p:cNvSpPr>
            <a:spLocks noGrp="1"/>
          </p:cNvSpPr>
          <p:nvPr>
            <p:ph type="pic" sz="quarter" idx="17"/>
          </p:nvPr>
        </p:nvSpPr>
        <p:spPr>
          <a:xfrm>
            <a:off x="630596" y="765145"/>
            <a:ext cx="2914650" cy="3429000"/>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98" name="Group 97"/>
          <p:cNvGrpSpPr/>
          <p:nvPr/>
        </p:nvGrpSpPr>
        <p:grpSpPr>
          <a:xfrm>
            <a:off x="3991870" y="239386"/>
            <a:ext cx="2542205" cy="2033129"/>
            <a:chOff x="895350" y="3313113"/>
            <a:chExt cx="3613151" cy="2790825"/>
          </a:xfrm>
          <a:solidFill>
            <a:schemeClr val="tx1">
              <a:lumMod val="50000"/>
            </a:schemeClr>
          </a:solidFill>
        </p:grpSpPr>
        <p:sp>
          <p:nvSpPr>
            <p:cNvPr id="99"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0"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1"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2"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3"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4"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5"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6"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7"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8"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9"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0"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111" name="Picture Placeholder 33" descr="An empty placeholder to add an image. Click on the placeholder and select the image that you wish to add."/>
          <p:cNvSpPr>
            <a:spLocks noGrp="1" noChangeAspect="1"/>
          </p:cNvSpPr>
          <p:nvPr>
            <p:ph type="pic" sz="quarter" idx="18"/>
          </p:nvPr>
        </p:nvSpPr>
        <p:spPr>
          <a:xfrm>
            <a:off x="4160088" y="397204"/>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grpSp>
        <p:nvGrpSpPr>
          <p:cNvPr id="112" name="Group 111"/>
          <p:cNvGrpSpPr/>
          <p:nvPr/>
        </p:nvGrpSpPr>
        <p:grpSpPr>
          <a:xfrm>
            <a:off x="3991870" y="2434233"/>
            <a:ext cx="2542205" cy="2033129"/>
            <a:chOff x="895350" y="3313113"/>
            <a:chExt cx="3613151" cy="2790825"/>
          </a:xfrm>
          <a:solidFill>
            <a:schemeClr val="tx1">
              <a:lumMod val="50000"/>
            </a:schemeClr>
          </a:solidFill>
        </p:grpSpPr>
        <p:sp>
          <p:nvSpPr>
            <p:cNvPr id="113" name="Freeform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4" name="Freeform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5" name="Freeform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6" name="Freeform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7" name="Freeform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8" name="Freeform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19" name="Freeform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20" name="Freeform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21" name="Freeform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22" name="Freeform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23" name="Freeform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24" name="Freeform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125" name="Picture Placeholder 33" descr="An empty placeholder to add an image. Click on the placeholder and select the image that you wish to add."/>
          <p:cNvSpPr>
            <a:spLocks noGrp="1" noChangeAspect="1"/>
          </p:cNvSpPr>
          <p:nvPr>
            <p:ph type="pic" sz="quarter" idx="19"/>
          </p:nvPr>
        </p:nvSpPr>
        <p:spPr>
          <a:xfrm>
            <a:off x="4160088" y="2592049"/>
            <a:ext cx="2245025" cy="1729004"/>
          </a:xfrm>
          <a:solidFill>
            <a:schemeClr val="bg2"/>
          </a:solidFill>
          <a:ln w="38100">
            <a:solidFill>
              <a:schemeClr val="bg1"/>
            </a:solidFill>
          </a:ln>
        </p:spPr>
        <p:txBody>
          <a:bodyPr/>
          <a:lstStyle>
            <a:lvl1pPr marL="0" indent="0" algn="ctr">
              <a:buNone/>
              <a:defRPr/>
            </a:lvl1pPr>
          </a:lstStyle>
          <a:p>
            <a:r>
              <a:rPr lang="en-US"/>
              <a:t>Click icon to add picture</a:t>
            </a:r>
            <a:endParaRPr dirty="0"/>
          </a:p>
        </p:txBody>
      </p:sp>
      <p:sp>
        <p:nvSpPr>
          <p:cNvPr id="126" name="Text Placeholder 3"/>
          <p:cNvSpPr>
            <a:spLocks noGrp="1"/>
          </p:cNvSpPr>
          <p:nvPr>
            <p:ph type="body" sz="half" idx="21"/>
          </p:nvPr>
        </p:nvSpPr>
        <p:spPr>
          <a:xfrm>
            <a:off x="6799661" y="1863747"/>
            <a:ext cx="1714500" cy="2436547"/>
          </a:xfrm>
        </p:spPr>
        <p:txBody>
          <a:bodyPr anchor="t" anchorCtr="0">
            <a:normAutofit/>
          </a:bodyPr>
          <a:lstStyle>
            <a:lvl1pPr marL="0" indent="0">
              <a:spcBef>
                <a:spcPts val="1200"/>
              </a:spcBef>
              <a:buNone/>
              <a:defRPr sz="12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8" name="Slide Number Placeholder 7"/>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7" name="Footer Placeholder 6"/>
          <p:cNvSpPr>
            <a:spLocks noGrp="1"/>
          </p:cNvSpPr>
          <p:nvPr>
            <p:ph type="ftr" sz="quarter" idx="11"/>
          </p:nvPr>
        </p:nvSpPr>
        <p:spPr/>
        <p:txBody>
          <a:bodyPr/>
          <a:lstStyle/>
          <a:p>
            <a:endParaRPr>
              <a:solidFill>
                <a:srgbClr val="9A5315"/>
              </a:solidFill>
            </a:endParaRPr>
          </a:p>
        </p:txBody>
      </p:sp>
      <p:sp>
        <p:nvSpPr>
          <p:cNvPr id="6" name="Date Placeholder 5"/>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620156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33799" y="997760"/>
            <a:ext cx="2880360" cy="1577340"/>
          </a:xfrm>
        </p:spPr>
        <p:txBody>
          <a:bodyPr anchor="b">
            <a:normAutofit/>
          </a:bodyPr>
          <a:lstStyle>
            <a:lvl1pPr>
              <a:defRPr sz="2700"/>
            </a:lvl1pPr>
          </a:lstStyle>
          <a:p>
            <a:r>
              <a:rPr lang="en-US"/>
              <a:t>Click to edit Master title style</a:t>
            </a:r>
            <a:endParaRPr dirty="0"/>
          </a:p>
        </p:txBody>
      </p:sp>
      <p:sp>
        <p:nvSpPr>
          <p:cNvPr id="3" name="Content Placeholder 2"/>
          <p:cNvSpPr>
            <a:spLocks noGrp="1"/>
          </p:cNvSpPr>
          <p:nvPr>
            <p:ph idx="1"/>
          </p:nvPr>
        </p:nvSpPr>
        <p:spPr>
          <a:xfrm>
            <a:off x="627461" y="685800"/>
            <a:ext cx="4629151" cy="3771900"/>
          </a:xfrm>
        </p:spPr>
        <p:txBody>
          <a:bodyPr>
            <a:normAutofit/>
          </a:bodyPr>
          <a:lstStyle>
            <a:lvl1pPr>
              <a:defRPr sz="1800"/>
            </a:lvl1pPr>
            <a:lvl2pPr>
              <a:defRPr sz="1500"/>
            </a:lvl2pPr>
            <a:lvl3pPr>
              <a:defRPr sz="1400"/>
            </a:lvl3pPr>
            <a:lvl4pPr>
              <a:defRPr sz="1200"/>
            </a:lvl4pPr>
            <a:lvl5pPr>
              <a:defRPr sz="12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5633799" y="2666643"/>
            <a:ext cx="2880360" cy="1791058"/>
          </a:xfrm>
        </p:spPr>
        <p:txBody>
          <a:bodyPr>
            <a:normAutofit/>
          </a:bodyPr>
          <a:lstStyle>
            <a:lvl1pPr marL="0" indent="0">
              <a:buNone/>
              <a:defRPr sz="14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7" name="Slide Number Placeholder 6"/>
          <p:cNvSpPr>
            <a:spLocks noGrp="1"/>
          </p:cNvSpPr>
          <p:nvPr>
            <p:ph type="sldNum" sz="quarter" idx="12"/>
          </p:nvPr>
        </p:nvSpPr>
        <p:spPr>
          <a:xfrm>
            <a:off x="798910" y="4514851"/>
            <a:ext cx="571500" cy="171450"/>
          </a:xfrm>
        </p:spPr>
        <p:txBody>
          <a:bodyPr/>
          <a:lstStyle>
            <a:lvl1pPr algn="l">
              <a:defRPr/>
            </a:lvl1p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a:xfrm>
            <a:off x="6056708" y="4514851"/>
            <a:ext cx="1047195" cy="171450"/>
          </a:xfrm>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1370980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619668" y="997760"/>
            <a:ext cx="2880360" cy="1577340"/>
          </a:xfrm>
        </p:spPr>
        <p:txBody>
          <a:bodyPr anchor="b">
            <a:normAutofit/>
          </a:bodyPr>
          <a:lstStyle>
            <a:lvl1pPr>
              <a:defRPr sz="2700"/>
            </a:lvl1pPr>
          </a:lstStyle>
          <a:p>
            <a:r>
              <a:rPr lang="en-US"/>
              <a:t>Click to edit Master title style</a:t>
            </a:r>
            <a:endParaRPr dirty="0"/>
          </a:p>
        </p:txBody>
      </p:sp>
      <p:grpSp>
        <p:nvGrpSpPr>
          <p:cNvPr id="8" name="Group 7"/>
          <p:cNvGrpSpPr/>
          <p:nvPr/>
        </p:nvGrpSpPr>
        <p:grpSpPr>
          <a:xfrm>
            <a:off x="446662" y="586052"/>
            <a:ext cx="4825049" cy="3790249"/>
            <a:chOff x="5162444" y="781398"/>
            <a:chExt cx="6433398" cy="5053665"/>
          </a:xfrm>
        </p:grpSpPr>
        <p:sp>
          <p:nvSpPr>
            <p:cNvPr id="9" name="Freeform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0" name="Freeform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nvGrpSpPr>
            <p:cNvPr id="11" name="Group 10"/>
            <p:cNvGrpSpPr/>
            <p:nvPr/>
          </p:nvGrpSpPr>
          <p:grpSpPr>
            <a:xfrm>
              <a:off x="5814205" y="859113"/>
              <a:ext cx="5129146" cy="4880471"/>
              <a:chOff x="7856559" y="859113"/>
              <a:chExt cx="3086791" cy="4880471"/>
            </a:xfrm>
          </p:grpSpPr>
          <p:sp>
            <p:nvSpPr>
              <p:cNvPr id="20" name="Freeform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21" name="Freeform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12" name="Freeform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3" name="Freeform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4" name="Freeform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5" name="Freeform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6" name="Freeform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7" name="Freeform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8" name="Freeform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sp>
          <p:nvSpPr>
            <p:cNvPr id="19" name="Freeform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pPr defTabSz="685749">
                <a:buClrTx/>
                <a:buFontTx/>
                <a:buNone/>
              </a:pPr>
              <a:endParaRPr kern="1200">
                <a:solidFill>
                  <a:srgbClr val="9A5315"/>
                </a:solidFill>
                <a:latin typeface="Segoe Print"/>
                <a:ea typeface="+mn-ea"/>
              </a:endParaRPr>
            </a:p>
          </p:txBody>
        </p:sp>
      </p:grpSp>
      <p:sp>
        <p:nvSpPr>
          <p:cNvPr id="3" name="Picture Placeholder 2" descr="An empty placeholder to add an image. Click on the placeholder and select the image that you wish to add."/>
          <p:cNvSpPr>
            <a:spLocks noGrp="1"/>
          </p:cNvSpPr>
          <p:nvPr>
            <p:ph type="pic" idx="1"/>
          </p:nvPr>
        </p:nvSpPr>
        <p:spPr>
          <a:xfrm>
            <a:off x="627460" y="773396"/>
            <a:ext cx="4457700" cy="3429000"/>
          </a:xfrm>
          <a:solidFill>
            <a:schemeClr val="accent2">
              <a:lumMod val="40000"/>
              <a:lumOff val="60000"/>
            </a:schemeClr>
          </a:solidFill>
          <a:ln w="38100">
            <a:solidFill>
              <a:schemeClr val="bg1"/>
            </a:solidFill>
          </a:ln>
        </p:spPr>
        <p:txBody>
          <a:bodyPr/>
          <a:lstStyle>
            <a:lvl1pPr marL="0" indent="0">
              <a:buNone/>
              <a:defRPr sz="2400"/>
            </a:lvl1pPr>
            <a:lvl2pPr marL="342875" indent="0">
              <a:buNone/>
              <a:defRPr sz="2100"/>
            </a:lvl2pPr>
            <a:lvl3pPr marL="685749" indent="0">
              <a:buNone/>
              <a:defRPr sz="1800"/>
            </a:lvl3pPr>
            <a:lvl4pPr marL="1028624" indent="0">
              <a:buNone/>
              <a:defRPr sz="1500"/>
            </a:lvl4pPr>
            <a:lvl5pPr marL="1371498" indent="0">
              <a:buNone/>
              <a:defRPr sz="1500"/>
            </a:lvl5pPr>
            <a:lvl6pPr marL="1714373" indent="0">
              <a:buNone/>
              <a:defRPr sz="1500"/>
            </a:lvl6pPr>
            <a:lvl7pPr marL="2057246" indent="0">
              <a:buNone/>
              <a:defRPr sz="1500"/>
            </a:lvl7pPr>
            <a:lvl8pPr marL="2400120" indent="0">
              <a:buNone/>
              <a:defRPr sz="1500"/>
            </a:lvl8pPr>
            <a:lvl9pPr marL="2742995" indent="0">
              <a:buNone/>
              <a:defRPr sz="1500"/>
            </a:lvl9pPr>
          </a:lstStyle>
          <a:p>
            <a:r>
              <a:rPr lang="en-US"/>
              <a:t>Click icon to add picture</a:t>
            </a:r>
            <a:endParaRPr dirty="0"/>
          </a:p>
        </p:txBody>
      </p:sp>
      <p:sp>
        <p:nvSpPr>
          <p:cNvPr id="4" name="Text Placeholder 3"/>
          <p:cNvSpPr>
            <a:spLocks noGrp="1"/>
          </p:cNvSpPr>
          <p:nvPr>
            <p:ph type="body" sz="half" idx="2"/>
          </p:nvPr>
        </p:nvSpPr>
        <p:spPr>
          <a:xfrm>
            <a:off x="5619668" y="2666643"/>
            <a:ext cx="2880360" cy="1626388"/>
          </a:xfrm>
        </p:spPr>
        <p:txBody>
          <a:bodyPr>
            <a:normAutofit/>
          </a:bodyPr>
          <a:lstStyle>
            <a:lvl1pPr marL="0" indent="0">
              <a:buNone/>
              <a:defRPr sz="1400"/>
            </a:lvl1pPr>
            <a:lvl2pPr marL="342875" indent="0">
              <a:buNone/>
              <a:defRPr sz="1100"/>
            </a:lvl2pPr>
            <a:lvl3pPr marL="685749" indent="0">
              <a:buNone/>
              <a:defRPr sz="900"/>
            </a:lvl3pPr>
            <a:lvl4pPr marL="1028624" indent="0">
              <a:buNone/>
              <a:defRPr sz="800"/>
            </a:lvl4pPr>
            <a:lvl5pPr marL="1371498" indent="0">
              <a:buNone/>
              <a:defRPr sz="800"/>
            </a:lvl5pPr>
            <a:lvl6pPr marL="1714373" indent="0">
              <a:buNone/>
              <a:defRPr sz="800"/>
            </a:lvl6pPr>
            <a:lvl7pPr marL="2057246" indent="0">
              <a:buNone/>
              <a:defRPr sz="800"/>
            </a:lvl7pPr>
            <a:lvl8pPr marL="2400120" indent="0">
              <a:buNone/>
              <a:defRPr sz="800"/>
            </a:lvl8pPr>
            <a:lvl9pPr marL="2742995" indent="0">
              <a:buNone/>
              <a:defRPr sz="800"/>
            </a:lvl9pPr>
          </a:lstStyle>
          <a:p>
            <a:pPr lvl="0"/>
            <a:r>
              <a:rPr lang="en-US"/>
              <a:t>Edit Master text styles</a:t>
            </a:r>
          </a:p>
        </p:txBody>
      </p:sp>
      <p:sp>
        <p:nvSpPr>
          <p:cNvPr id="7" name="Slide Number Placeholder 6"/>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6" name="Footer Placeholder 5"/>
          <p:cNvSpPr>
            <a:spLocks noGrp="1"/>
          </p:cNvSpPr>
          <p:nvPr>
            <p:ph type="ftr" sz="quarter" idx="11"/>
          </p:nvPr>
        </p:nvSpPr>
        <p:spPr/>
        <p:txBody>
          <a:bodyPr/>
          <a:lstStyle/>
          <a:p>
            <a:endParaRPr>
              <a:solidFill>
                <a:srgbClr val="9A5315"/>
              </a:solidFill>
            </a:endParaRPr>
          </a:p>
        </p:txBody>
      </p:sp>
      <p:sp>
        <p:nvSpPr>
          <p:cNvPr id="5" name="Date Placeholder 4"/>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30589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3538219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p:ext uri="{DCECCB84-F9BA-43D5-87BE-67443E8EF086}">
      <p15:sldGuideLst xmlns:p15="http://schemas.microsoft.com/office/powerpoint/2012/main" xmlns="">
        <p15:guide id="1" orient="horz" pos="216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18202" y="228602"/>
            <a:ext cx="1297148" cy="4257675"/>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628653" y="228602"/>
            <a:ext cx="6475253" cy="42576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12"/>
          </p:nvPr>
        </p:nvSpPr>
        <p:spPr/>
        <p:txBody>
          <a:bodyPr/>
          <a:lstStyle/>
          <a:p>
            <a:fld id="{022B156B-59AE-415F-B24B-8756D48BB977}" type="slidenum">
              <a:rPr>
                <a:solidFill>
                  <a:srgbClr val="9A5315"/>
                </a:solidFill>
              </a:rPr>
              <a:pPr/>
              <a:t>‹#›</a:t>
            </a:fld>
            <a:endParaRPr>
              <a:solidFill>
                <a:srgbClr val="9A5315"/>
              </a:solidFill>
            </a:endParaRPr>
          </a:p>
        </p:txBody>
      </p:sp>
      <p:sp>
        <p:nvSpPr>
          <p:cNvPr id="5" name="Footer Placeholder 4"/>
          <p:cNvSpPr>
            <a:spLocks noGrp="1"/>
          </p:cNvSpPr>
          <p:nvPr>
            <p:ph type="ftr" sz="quarter" idx="11"/>
          </p:nvPr>
        </p:nvSpPr>
        <p:spPr/>
        <p:txBody>
          <a:bodyPr/>
          <a:lstStyle/>
          <a:p>
            <a:endParaRPr>
              <a:solidFill>
                <a:srgbClr val="9A5315"/>
              </a:solidFill>
            </a:endParaRPr>
          </a:p>
        </p:txBody>
      </p:sp>
      <p:sp>
        <p:nvSpPr>
          <p:cNvPr id="4" name="Date Placeholder 3"/>
          <p:cNvSpPr>
            <a:spLocks noGrp="1"/>
          </p:cNvSpPr>
          <p:nvPr>
            <p:ph type="dt" sz="half" idx="10"/>
          </p:nvPr>
        </p:nvSpPr>
        <p:spPr/>
        <p:txBody>
          <a:bodyPr/>
          <a:lstStyle/>
          <a:p>
            <a:fld id="{4CF99945-0A15-4715-AB6C-F5E56CF20F70}" type="datetimeFigureOut">
              <a:rPr lang="en-US">
                <a:solidFill>
                  <a:srgbClr val="9A5315"/>
                </a:solidFill>
              </a:rPr>
              <a:pPr/>
              <a:t>11/29/2022</a:t>
            </a:fld>
            <a:endParaRPr>
              <a:solidFill>
                <a:srgbClr val="9A5315"/>
              </a:solidFill>
            </a:endParaRPr>
          </a:p>
        </p:txBody>
      </p:sp>
    </p:spTree>
    <p:extLst>
      <p:ext uri="{BB962C8B-B14F-4D97-AF65-F5344CB8AC3E}">
        <p14:creationId xmlns:p14="http://schemas.microsoft.com/office/powerpoint/2010/main" val="767371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xmlns="" id="{87D40341-61AC-9B68-E374-777BD948EAF5}"/>
              </a:ext>
            </a:extLst>
          </p:cNvPr>
          <p:cNvSpPr>
            <a:spLocks noGrp="1"/>
          </p:cNvSpPr>
          <p:nvPr>
            <p:ph type="dt" sz="half" idx="10"/>
          </p:nvPr>
        </p:nvSpPr>
        <p:spPr/>
        <p:txBody>
          <a:bodyPr/>
          <a:lstStyle>
            <a:lvl1pPr>
              <a:defRPr/>
            </a:lvl1pPr>
          </a:lstStyle>
          <a:p>
            <a:pPr>
              <a:defRPr/>
            </a:pPr>
            <a:fld id="{5F8BC06E-8887-40AB-B684-D060BFA4A392}" type="datetimeFigureOut">
              <a:rPr lang="en-US"/>
              <a:pPr>
                <a:defRPr/>
              </a:pPr>
              <a:t>11/29/2022</a:t>
            </a:fld>
            <a:endParaRPr lang="en-US"/>
          </a:p>
        </p:txBody>
      </p:sp>
      <p:sp>
        <p:nvSpPr>
          <p:cNvPr id="5" name="Footer Placeholder 4">
            <a:extLst>
              <a:ext uri="{FF2B5EF4-FFF2-40B4-BE49-F238E27FC236}">
                <a16:creationId xmlns:a16="http://schemas.microsoft.com/office/drawing/2014/main" xmlns="" id="{B3CEE392-D27F-EC61-011F-CF9CEADC989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E4CFF74-EA1E-29AD-BC1D-1F7FBA7DDBC0}"/>
              </a:ext>
            </a:extLst>
          </p:cNvPr>
          <p:cNvSpPr>
            <a:spLocks noGrp="1"/>
          </p:cNvSpPr>
          <p:nvPr>
            <p:ph type="sldNum" sz="quarter" idx="12"/>
          </p:nvPr>
        </p:nvSpPr>
        <p:spPr/>
        <p:txBody>
          <a:bodyPr/>
          <a:lstStyle>
            <a:lvl1pPr>
              <a:defRPr/>
            </a:lvl1pPr>
          </a:lstStyle>
          <a:p>
            <a:pPr>
              <a:defRPr/>
            </a:pPr>
            <a:fld id="{7ADC9757-4AA4-4C67-99EF-5A4BA563F6D5}" type="slidenum">
              <a:rPr lang="en-US" altLang="en-US"/>
              <a:pPr>
                <a:defRPr/>
              </a:pPr>
              <a:t>‹#›</a:t>
            </a:fld>
            <a:endParaRPr lang="en-US" altLang="en-US"/>
          </a:p>
        </p:txBody>
      </p:sp>
    </p:spTree>
    <p:extLst>
      <p:ext uri="{BB962C8B-B14F-4D97-AF65-F5344CB8AC3E}">
        <p14:creationId xmlns:p14="http://schemas.microsoft.com/office/powerpoint/2010/main" val="385500846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D258BF4B-AA26-AA74-0A23-B5781B5915EC}"/>
              </a:ext>
            </a:extLst>
          </p:cNvPr>
          <p:cNvSpPr>
            <a:spLocks noGrp="1"/>
          </p:cNvSpPr>
          <p:nvPr>
            <p:ph type="dt" sz="half" idx="10"/>
          </p:nvPr>
        </p:nvSpPr>
        <p:spPr/>
        <p:txBody>
          <a:bodyPr/>
          <a:lstStyle>
            <a:lvl1pPr>
              <a:defRPr/>
            </a:lvl1pPr>
          </a:lstStyle>
          <a:p>
            <a:pPr>
              <a:defRPr/>
            </a:pPr>
            <a:fld id="{309FC1B0-F678-4F68-B45A-6B43AA3DA950}" type="datetimeFigureOut">
              <a:rPr lang="en-US"/>
              <a:pPr>
                <a:defRPr/>
              </a:pPr>
              <a:t>11/29/2022</a:t>
            </a:fld>
            <a:endParaRPr lang="en-US"/>
          </a:p>
        </p:txBody>
      </p:sp>
      <p:sp>
        <p:nvSpPr>
          <p:cNvPr id="5" name="Footer Placeholder 4">
            <a:extLst>
              <a:ext uri="{FF2B5EF4-FFF2-40B4-BE49-F238E27FC236}">
                <a16:creationId xmlns:a16="http://schemas.microsoft.com/office/drawing/2014/main" xmlns="" id="{67EAEE59-64AB-A495-CC3F-CCAC01BD3AF2}"/>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6D480F03-08EE-A9CE-EDB8-0879698672C5}"/>
              </a:ext>
            </a:extLst>
          </p:cNvPr>
          <p:cNvSpPr>
            <a:spLocks noGrp="1"/>
          </p:cNvSpPr>
          <p:nvPr>
            <p:ph type="sldNum" sz="quarter" idx="12"/>
          </p:nvPr>
        </p:nvSpPr>
        <p:spPr/>
        <p:txBody>
          <a:bodyPr/>
          <a:lstStyle>
            <a:lvl1pPr>
              <a:defRPr/>
            </a:lvl1pPr>
          </a:lstStyle>
          <a:p>
            <a:pPr>
              <a:defRPr/>
            </a:pPr>
            <a:fld id="{EC3DA1DF-B0A1-40B8-AFC0-D8C91B7BF96A}" type="slidenum">
              <a:rPr lang="en-US" altLang="en-US"/>
              <a:pPr>
                <a:defRPr/>
              </a:pPr>
              <a:t>‹#›</a:t>
            </a:fld>
            <a:endParaRPr lang="en-US" altLang="en-US"/>
          </a:p>
        </p:txBody>
      </p:sp>
    </p:spTree>
    <p:extLst>
      <p:ext uri="{BB962C8B-B14F-4D97-AF65-F5344CB8AC3E}">
        <p14:creationId xmlns:p14="http://schemas.microsoft.com/office/powerpoint/2010/main" val="2730916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2.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theme" Target="../theme/theme3.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theme" Target="../theme/theme4.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image" Target="../media/image10.png"/><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theme" Target="../theme/theme5.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slideLayout" Target="../slideLayouts/slideLayout68.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slideLayout" Target="../slideLayouts/slideLayout67.xml"/><Relationship Id="rId2" Type="http://schemas.openxmlformats.org/officeDocument/2006/relationships/slideLayout" Target="../slideLayouts/slideLayout57.xml"/><Relationship Id="rId16" Type="http://schemas.openxmlformats.org/officeDocument/2006/relationships/image" Target="../media/image10.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theme" Target="../theme/theme6.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slideLayout" Target="../slideLayouts/slideLayout6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slideLayout" Target="../slideLayouts/slideLayout82.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slideLayout" Target="../slideLayouts/slideLayout81.xml"/><Relationship Id="rId2" Type="http://schemas.openxmlformats.org/officeDocument/2006/relationships/slideLayout" Target="../slideLayouts/slideLayout71.xml"/><Relationship Id="rId16" Type="http://schemas.openxmlformats.org/officeDocument/2006/relationships/image" Target="../media/image10.png"/><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5" Type="http://schemas.openxmlformats.org/officeDocument/2006/relationships/theme" Target="../theme/theme7.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 Id="rId14" Type="http://schemas.openxmlformats.org/officeDocument/2006/relationships/slideLayout" Target="../slideLayouts/slideLayout8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6" Type="http://schemas.openxmlformats.org/officeDocument/2006/relationships/image" Target="../media/image10.png"/><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5" Type="http://schemas.openxmlformats.org/officeDocument/2006/relationships/theme" Target="../theme/theme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slideLayout" Target="../slideLayouts/slideLayout9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5.xml"/><Relationship Id="rId13" Type="http://schemas.openxmlformats.org/officeDocument/2006/relationships/slideLayout" Target="../slideLayouts/slideLayout110.xml"/><Relationship Id="rId3" Type="http://schemas.openxmlformats.org/officeDocument/2006/relationships/slideLayout" Target="../slideLayouts/slideLayout100.xml"/><Relationship Id="rId7" Type="http://schemas.openxmlformats.org/officeDocument/2006/relationships/slideLayout" Target="../slideLayouts/slideLayout104.xml"/><Relationship Id="rId12" Type="http://schemas.openxmlformats.org/officeDocument/2006/relationships/slideLayout" Target="../slideLayouts/slideLayout109.xml"/><Relationship Id="rId2" Type="http://schemas.openxmlformats.org/officeDocument/2006/relationships/slideLayout" Target="../slideLayouts/slideLayout99.xml"/><Relationship Id="rId16" Type="http://schemas.openxmlformats.org/officeDocument/2006/relationships/theme" Target="../theme/theme9.xml"/><Relationship Id="rId1" Type="http://schemas.openxmlformats.org/officeDocument/2006/relationships/slideLayout" Target="../slideLayouts/slideLayout98.xml"/><Relationship Id="rId6" Type="http://schemas.openxmlformats.org/officeDocument/2006/relationships/slideLayout" Target="../slideLayouts/slideLayout103.xml"/><Relationship Id="rId11" Type="http://schemas.openxmlformats.org/officeDocument/2006/relationships/slideLayout" Target="../slideLayouts/slideLayout108.xml"/><Relationship Id="rId5" Type="http://schemas.openxmlformats.org/officeDocument/2006/relationships/slideLayout" Target="../slideLayouts/slideLayout102.xml"/><Relationship Id="rId15" Type="http://schemas.openxmlformats.org/officeDocument/2006/relationships/slideLayout" Target="../slideLayouts/slideLayout112.xml"/><Relationship Id="rId10" Type="http://schemas.openxmlformats.org/officeDocument/2006/relationships/slideLayout" Target="../slideLayouts/slideLayout107.xml"/><Relationship Id="rId4" Type="http://schemas.openxmlformats.org/officeDocument/2006/relationships/slideLayout" Target="../slideLayouts/slideLayout101.xml"/><Relationship Id="rId9" Type="http://schemas.openxmlformats.org/officeDocument/2006/relationships/slideLayout" Target="../slideLayouts/slideLayout106.xml"/><Relationship Id="rId14" Type="http://schemas.openxmlformats.org/officeDocument/2006/relationships/slideLayout" Target="../slideLayouts/slideLayout1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300" y="452325"/>
            <a:ext cx="7703400" cy="572700"/>
          </a:xfrm>
          <a:prstGeom prst="rect">
            <a:avLst/>
          </a:prstGeom>
          <a:noFill/>
          <a:ln>
            <a:noFill/>
          </a:ln>
        </p:spPr>
        <p:txBody>
          <a:bodyPr spcFirstLastPara="1" wrap="square" lIns="91329" tIns="91329" rIns="91329" bIns="91329" anchor="t" anchorCtr="0">
            <a:noAutofit/>
          </a:bodyPr>
          <a:lstStyle>
            <a:lvl1pPr lvl="0">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1pPr>
            <a:lvl2pPr lvl="1">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2pPr>
            <a:lvl3pPr lvl="2">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3pPr>
            <a:lvl4pPr lvl="3">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4pPr>
            <a:lvl5pPr lvl="4">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5pPr>
            <a:lvl6pPr lvl="5">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6pPr>
            <a:lvl7pPr lvl="6">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7pPr>
            <a:lvl8pPr lvl="7">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8pPr>
            <a:lvl9pPr lvl="8">
              <a:spcBef>
                <a:spcPts val="0"/>
              </a:spcBef>
              <a:spcAft>
                <a:spcPts val="0"/>
              </a:spcAft>
              <a:buClr>
                <a:schemeClr val="dk1"/>
              </a:buClr>
              <a:buSzPts val="3500"/>
              <a:buFont typeface="Rochester"/>
              <a:buNone/>
              <a:defRPr sz="3500">
                <a:solidFill>
                  <a:schemeClr val="dk1"/>
                </a:solidFill>
                <a:latin typeface="Rochester"/>
                <a:ea typeface="Rochester"/>
                <a:cs typeface="Rochester"/>
                <a:sym typeface="Rochester"/>
              </a:defRPr>
            </a:lvl9pPr>
          </a:lstStyle>
          <a:p>
            <a:endParaRPr/>
          </a:p>
        </p:txBody>
      </p:sp>
      <p:sp>
        <p:nvSpPr>
          <p:cNvPr id="7" name="Google Shape;7;p1"/>
          <p:cNvSpPr txBox="1">
            <a:spLocks noGrp="1"/>
          </p:cNvSpPr>
          <p:nvPr>
            <p:ph type="body" idx="1"/>
          </p:nvPr>
        </p:nvSpPr>
        <p:spPr>
          <a:xfrm>
            <a:off x="720300" y="1152475"/>
            <a:ext cx="7703400" cy="3416400"/>
          </a:xfrm>
          <a:prstGeom prst="rect">
            <a:avLst/>
          </a:prstGeom>
          <a:noFill/>
          <a:ln>
            <a:noFill/>
          </a:ln>
        </p:spPr>
        <p:txBody>
          <a:bodyPr spcFirstLastPara="1" wrap="square" lIns="91329" tIns="91329" rIns="91329" bIns="91329" anchor="t" anchorCtr="0">
            <a:noAutofit/>
          </a:bodyPr>
          <a:lstStyle>
            <a:lvl1pPr marL="457200" lvl="0"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00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8" r:id="rId2"/>
    <p:sldLayoutId id="2147483659" r:id="rId3"/>
    <p:sldLayoutId id="2147483662" r:id="rId4"/>
    <p:sldLayoutId id="2147483670" r:id="rId5"/>
    <p:sldLayoutId id="2147483674" r:id="rId6"/>
    <p:sldLayoutId id="2147483958" r:id="rId7"/>
    <p:sldLayoutId id="2147483959"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11" tIns="34289" rIns="68511" bIns="34289"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11" tIns="34289" rIns="68511" bIns="342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68511" tIns="34289" rIns="68511" bIns="34289" rtlCol="0" anchor="ctr"/>
          <a:lstStyle>
            <a:lvl1pPr algn="l" fontAlgn="auto">
              <a:spcBef>
                <a:spcPts val="0"/>
              </a:spcBef>
              <a:spcAft>
                <a:spcPts val="0"/>
              </a:spcAft>
              <a:defRPr sz="900">
                <a:solidFill>
                  <a:schemeClr val="tx1">
                    <a:tint val="75000"/>
                  </a:schemeClr>
                </a:solidFill>
                <a:latin typeface="+mn-lt"/>
                <a:cs typeface="+mn-cs"/>
              </a:defRPr>
            </a:lvl1pPr>
          </a:lstStyle>
          <a:p>
            <a:pPr>
              <a:buClrTx/>
              <a:buFontTx/>
              <a:buNone/>
              <a:defRPr/>
            </a:pPr>
            <a:fld id="{7233D346-5260-4000-B435-B6D01FB3B886}" type="datetimeFigureOut">
              <a:rPr lang="en-US" kern="1200">
                <a:solidFill>
                  <a:prstClr val="black">
                    <a:tint val="75000"/>
                  </a:prstClr>
                </a:solidFill>
                <a:ea typeface="+mn-ea"/>
              </a:rPr>
              <a:pPr>
                <a:buClrTx/>
                <a:buFontTx/>
                <a:buNone/>
                <a:defRPr/>
              </a:pPr>
              <a:t>11/29/2022</a:t>
            </a:fld>
            <a:endParaRPr lang="en-US" kern="1200">
              <a:solidFill>
                <a:prstClr val="black">
                  <a:tint val="75000"/>
                </a:prstClr>
              </a:solidFill>
              <a:ea typeface="+mn-ea"/>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68511" tIns="34289" rIns="68511" bIns="34289" rtlCol="0" anchor="ctr"/>
          <a:lstStyle>
            <a:lvl1pPr algn="ctr" fontAlgn="auto">
              <a:spcBef>
                <a:spcPts val="0"/>
              </a:spcBef>
              <a:spcAft>
                <a:spcPts val="0"/>
              </a:spcAft>
              <a:defRPr sz="900">
                <a:solidFill>
                  <a:schemeClr val="tx1">
                    <a:tint val="75000"/>
                  </a:schemeClr>
                </a:solidFill>
                <a:latin typeface="+mn-lt"/>
                <a:cs typeface="+mn-cs"/>
              </a:defRPr>
            </a:lvl1pPr>
          </a:lstStyle>
          <a:p>
            <a:pPr>
              <a:buClrTx/>
              <a:buFontTx/>
              <a:buNone/>
              <a:defRPr/>
            </a:pPr>
            <a:endParaRPr lang="en-US" kern="1200">
              <a:solidFill>
                <a:prstClr val="black">
                  <a:tint val="75000"/>
                </a:prstClr>
              </a:solidFill>
              <a:ea typeface="+mn-ea"/>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68511" tIns="34289" rIns="68511" bIns="34289" rtlCol="0" anchor="ctr"/>
          <a:lstStyle>
            <a:lvl1pPr algn="r" fontAlgn="auto">
              <a:spcBef>
                <a:spcPts val="0"/>
              </a:spcBef>
              <a:spcAft>
                <a:spcPts val="0"/>
              </a:spcAft>
              <a:defRPr sz="900">
                <a:solidFill>
                  <a:schemeClr val="tx1">
                    <a:tint val="75000"/>
                  </a:schemeClr>
                </a:solidFill>
                <a:latin typeface="+mn-lt"/>
                <a:cs typeface="+mn-cs"/>
              </a:defRPr>
            </a:lvl1pPr>
          </a:lstStyle>
          <a:p>
            <a:pPr>
              <a:buClrTx/>
              <a:buFontTx/>
              <a:buNone/>
              <a:defRPr/>
            </a:pPr>
            <a:fld id="{370132C2-0298-4A6C-AF44-E9D3ED5DDEA4}" type="slidenum">
              <a:rPr lang="en-US" kern="1200">
                <a:solidFill>
                  <a:prstClr val="black">
                    <a:tint val="75000"/>
                  </a:prstClr>
                </a:solidFill>
                <a:ea typeface="+mn-ea"/>
              </a:rPr>
              <a:pPr>
                <a:buClrTx/>
                <a:buFontTx/>
                <a:buNone/>
                <a:defRPr/>
              </a:pPr>
              <a:t>‹#›</a:t>
            </a:fld>
            <a:endParaRPr lang="en-US" kern="1200">
              <a:solidFill>
                <a:prstClr val="black">
                  <a:tint val="75000"/>
                </a:prstClr>
              </a:solidFill>
              <a:ea typeface="+mn-ea"/>
            </a:endParaRPr>
          </a:p>
        </p:txBody>
      </p:sp>
    </p:spTree>
    <p:extLst>
      <p:ext uri="{BB962C8B-B14F-4D97-AF65-F5344CB8AC3E}">
        <p14:creationId xmlns:p14="http://schemas.microsoft.com/office/powerpoint/2010/main" val="2328596109"/>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488" algn="ctr" rtl="0" fontAlgn="base">
        <a:spcBef>
          <a:spcPct val="0"/>
        </a:spcBef>
        <a:spcAft>
          <a:spcPct val="0"/>
        </a:spcAft>
        <a:defRPr sz="3300">
          <a:solidFill>
            <a:schemeClr val="tx1"/>
          </a:solidFill>
          <a:latin typeface="Calibri" pitchFamily="34" charset="0"/>
        </a:defRPr>
      </a:lvl6pPr>
      <a:lvl7pPr marL="685018" algn="ctr" rtl="0" fontAlgn="base">
        <a:spcBef>
          <a:spcPct val="0"/>
        </a:spcBef>
        <a:spcAft>
          <a:spcPct val="0"/>
        </a:spcAft>
        <a:defRPr sz="3300">
          <a:solidFill>
            <a:schemeClr val="tx1"/>
          </a:solidFill>
          <a:latin typeface="Calibri" pitchFamily="34" charset="0"/>
        </a:defRPr>
      </a:lvl7pPr>
      <a:lvl8pPr marL="1027527" algn="ctr" rtl="0" fontAlgn="base">
        <a:spcBef>
          <a:spcPct val="0"/>
        </a:spcBef>
        <a:spcAft>
          <a:spcPct val="0"/>
        </a:spcAft>
        <a:defRPr sz="3300">
          <a:solidFill>
            <a:schemeClr val="tx1"/>
          </a:solidFill>
          <a:latin typeface="Calibri" pitchFamily="34" charset="0"/>
        </a:defRPr>
      </a:lvl8pPr>
      <a:lvl9pPr marL="1370036" algn="ctr" rtl="0" fontAlgn="base">
        <a:spcBef>
          <a:spcPct val="0"/>
        </a:spcBef>
        <a:spcAft>
          <a:spcPct val="0"/>
        </a:spcAft>
        <a:defRPr sz="3300">
          <a:solidFill>
            <a:schemeClr val="tx1"/>
          </a:solidFill>
          <a:latin typeface="Calibri" pitchFamily="34" charset="0"/>
        </a:defRPr>
      </a:lvl9pPr>
    </p:titleStyle>
    <p:bodyStyle>
      <a:lvl1pPr marL="256898" indent="-256898"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1pPr>
      <a:lvl2pPr marL="556569" indent="-214083" algn="l" rtl="0" eaLnBrk="0" fontAlgn="base" hangingPunct="0">
        <a:spcBef>
          <a:spcPct val="20000"/>
        </a:spcBef>
        <a:spcAft>
          <a:spcPct val="0"/>
        </a:spcAft>
        <a:buFont typeface="Arial" pitchFamily="34" charset="0"/>
        <a:buChar char="–"/>
        <a:defRPr sz="2100" kern="1200">
          <a:solidFill>
            <a:schemeClr val="tx1"/>
          </a:solidFill>
          <a:latin typeface="+mn-lt"/>
          <a:ea typeface="+mn-ea"/>
          <a:cs typeface="+mn-cs"/>
        </a:defRPr>
      </a:lvl2pPr>
      <a:lvl3pPr marL="856283" indent="-171266"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198770" indent="-171266"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1258" indent="-171266"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3788" indent="-171266" algn="l" defTabSz="685018"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6297" indent="-171266" algn="l" defTabSz="685018"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8806" indent="-171266" algn="l" defTabSz="685018"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1337" indent="-171266" algn="l" defTabSz="685018"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018" rtl="0" eaLnBrk="1" latinLnBrk="0" hangingPunct="1">
        <a:defRPr sz="1400" kern="1200">
          <a:solidFill>
            <a:schemeClr val="tx1"/>
          </a:solidFill>
          <a:latin typeface="+mn-lt"/>
          <a:ea typeface="+mn-ea"/>
          <a:cs typeface="+mn-cs"/>
        </a:defRPr>
      </a:lvl1pPr>
      <a:lvl2pPr marL="342488" algn="l" defTabSz="685018" rtl="0" eaLnBrk="1" latinLnBrk="0" hangingPunct="1">
        <a:defRPr sz="1400" kern="1200">
          <a:solidFill>
            <a:schemeClr val="tx1"/>
          </a:solidFill>
          <a:latin typeface="+mn-lt"/>
          <a:ea typeface="+mn-ea"/>
          <a:cs typeface="+mn-cs"/>
        </a:defRPr>
      </a:lvl2pPr>
      <a:lvl3pPr marL="685018" algn="l" defTabSz="685018" rtl="0" eaLnBrk="1" latinLnBrk="0" hangingPunct="1">
        <a:defRPr sz="1400" kern="1200">
          <a:solidFill>
            <a:schemeClr val="tx1"/>
          </a:solidFill>
          <a:latin typeface="+mn-lt"/>
          <a:ea typeface="+mn-ea"/>
          <a:cs typeface="+mn-cs"/>
        </a:defRPr>
      </a:lvl3pPr>
      <a:lvl4pPr marL="1027527" algn="l" defTabSz="685018" rtl="0" eaLnBrk="1" latinLnBrk="0" hangingPunct="1">
        <a:defRPr sz="1400" kern="1200">
          <a:solidFill>
            <a:schemeClr val="tx1"/>
          </a:solidFill>
          <a:latin typeface="+mn-lt"/>
          <a:ea typeface="+mn-ea"/>
          <a:cs typeface="+mn-cs"/>
        </a:defRPr>
      </a:lvl4pPr>
      <a:lvl5pPr marL="1370036" algn="l" defTabSz="685018" rtl="0" eaLnBrk="1" latinLnBrk="0" hangingPunct="1">
        <a:defRPr sz="1400" kern="1200">
          <a:solidFill>
            <a:schemeClr val="tx1"/>
          </a:solidFill>
          <a:latin typeface="+mn-lt"/>
          <a:ea typeface="+mn-ea"/>
          <a:cs typeface="+mn-cs"/>
        </a:defRPr>
      </a:lvl5pPr>
      <a:lvl6pPr marL="1712567" algn="l" defTabSz="685018" rtl="0" eaLnBrk="1" latinLnBrk="0" hangingPunct="1">
        <a:defRPr sz="1400" kern="1200">
          <a:solidFill>
            <a:schemeClr val="tx1"/>
          </a:solidFill>
          <a:latin typeface="+mn-lt"/>
          <a:ea typeface="+mn-ea"/>
          <a:cs typeface="+mn-cs"/>
        </a:defRPr>
      </a:lvl6pPr>
      <a:lvl7pPr marL="2055053" algn="l" defTabSz="685018" rtl="0" eaLnBrk="1" latinLnBrk="0" hangingPunct="1">
        <a:defRPr sz="1400" kern="1200">
          <a:solidFill>
            <a:schemeClr val="tx1"/>
          </a:solidFill>
          <a:latin typeface="+mn-lt"/>
          <a:ea typeface="+mn-ea"/>
          <a:cs typeface="+mn-cs"/>
        </a:defRPr>
      </a:lvl7pPr>
      <a:lvl8pPr marL="2397540" algn="l" defTabSz="685018" rtl="0" eaLnBrk="1" latinLnBrk="0" hangingPunct="1">
        <a:defRPr sz="1400" kern="1200">
          <a:solidFill>
            <a:schemeClr val="tx1"/>
          </a:solidFill>
          <a:latin typeface="+mn-lt"/>
          <a:ea typeface="+mn-ea"/>
          <a:cs typeface="+mn-cs"/>
        </a:defRPr>
      </a:lvl8pPr>
      <a:lvl9pPr marL="2740028" algn="l" defTabSz="685018"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32" tIns="34289" rIns="68532" bIns="34289"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32" tIns="34289" rIns="68532" bIns="34289"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68532" tIns="34289" rIns="68532" bIns="34289" rtlCol="0" anchor="ctr"/>
          <a:lstStyle>
            <a:lvl1pPr algn="l" fontAlgn="auto">
              <a:spcBef>
                <a:spcPts val="0"/>
              </a:spcBef>
              <a:spcAft>
                <a:spcPts val="0"/>
              </a:spcAft>
              <a:defRPr sz="900">
                <a:solidFill>
                  <a:schemeClr val="tx1">
                    <a:tint val="75000"/>
                  </a:schemeClr>
                </a:solidFill>
                <a:latin typeface="+mn-lt"/>
                <a:cs typeface="+mn-cs"/>
              </a:defRPr>
            </a:lvl1pPr>
          </a:lstStyle>
          <a:p>
            <a:pPr>
              <a:buClrTx/>
              <a:buFontTx/>
              <a:buNone/>
              <a:defRPr/>
            </a:pPr>
            <a:fld id="{7233D346-5260-4000-B435-B6D01FB3B886}" type="datetimeFigureOut">
              <a:rPr lang="en-US" kern="1200">
                <a:solidFill>
                  <a:prstClr val="black">
                    <a:tint val="75000"/>
                  </a:prstClr>
                </a:solidFill>
                <a:ea typeface="+mn-ea"/>
              </a:rPr>
              <a:pPr>
                <a:buClrTx/>
                <a:buFontTx/>
                <a:buNone/>
                <a:defRPr/>
              </a:pPr>
              <a:t>11/29/2022</a:t>
            </a:fld>
            <a:endParaRPr lang="en-US" kern="1200">
              <a:solidFill>
                <a:prstClr val="black">
                  <a:tint val="75000"/>
                </a:prstClr>
              </a:solidFill>
              <a:ea typeface="+mn-ea"/>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68532" tIns="34289" rIns="68532" bIns="34289" rtlCol="0" anchor="ctr"/>
          <a:lstStyle>
            <a:lvl1pPr algn="ctr" fontAlgn="auto">
              <a:spcBef>
                <a:spcPts val="0"/>
              </a:spcBef>
              <a:spcAft>
                <a:spcPts val="0"/>
              </a:spcAft>
              <a:defRPr sz="900">
                <a:solidFill>
                  <a:schemeClr val="tx1">
                    <a:tint val="75000"/>
                  </a:schemeClr>
                </a:solidFill>
                <a:latin typeface="+mn-lt"/>
                <a:cs typeface="+mn-cs"/>
              </a:defRPr>
            </a:lvl1pPr>
          </a:lstStyle>
          <a:p>
            <a:pPr>
              <a:buClrTx/>
              <a:buFontTx/>
              <a:buNone/>
              <a:defRPr/>
            </a:pPr>
            <a:endParaRPr lang="en-US" kern="1200">
              <a:solidFill>
                <a:prstClr val="black">
                  <a:tint val="75000"/>
                </a:prstClr>
              </a:solidFill>
              <a:ea typeface="+mn-ea"/>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68532" tIns="34289" rIns="68532" bIns="34289" rtlCol="0" anchor="ctr"/>
          <a:lstStyle>
            <a:lvl1pPr algn="r" fontAlgn="auto">
              <a:spcBef>
                <a:spcPts val="0"/>
              </a:spcBef>
              <a:spcAft>
                <a:spcPts val="0"/>
              </a:spcAft>
              <a:defRPr sz="900">
                <a:solidFill>
                  <a:schemeClr val="tx1">
                    <a:tint val="75000"/>
                  </a:schemeClr>
                </a:solidFill>
                <a:latin typeface="+mn-lt"/>
                <a:cs typeface="+mn-cs"/>
              </a:defRPr>
            </a:lvl1pPr>
          </a:lstStyle>
          <a:p>
            <a:pPr>
              <a:buClrTx/>
              <a:buFontTx/>
              <a:buNone/>
              <a:defRPr/>
            </a:pPr>
            <a:fld id="{370132C2-0298-4A6C-AF44-E9D3ED5DDEA4}" type="slidenum">
              <a:rPr lang="en-US" kern="1200">
                <a:solidFill>
                  <a:prstClr val="black">
                    <a:tint val="75000"/>
                  </a:prstClr>
                </a:solidFill>
                <a:ea typeface="+mn-ea"/>
              </a:rPr>
              <a:pPr>
                <a:buClrTx/>
                <a:buFontTx/>
                <a:buNone/>
                <a:defRPr/>
              </a:pPr>
              <a:t>‹#›</a:t>
            </a:fld>
            <a:endParaRPr lang="en-US" kern="1200">
              <a:solidFill>
                <a:prstClr val="black">
                  <a:tint val="75000"/>
                </a:prstClr>
              </a:solidFill>
              <a:ea typeface="+mn-ea"/>
            </a:endParaRPr>
          </a:p>
        </p:txBody>
      </p:sp>
    </p:spTree>
    <p:extLst>
      <p:ext uri="{BB962C8B-B14F-4D97-AF65-F5344CB8AC3E}">
        <p14:creationId xmlns:p14="http://schemas.microsoft.com/office/powerpoint/2010/main" val="3891884272"/>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614" algn="ctr" rtl="0" fontAlgn="base">
        <a:spcBef>
          <a:spcPct val="0"/>
        </a:spcBef>
        <a:spcAft>
          <a:spcPct val="0"/>
        </a:spcAft>
        <a:defRPr sz="3300">
          <a:solidFill>
            <a:schemeClr val="tx1"/>
          </a:solidFill>
          <a:latin typeface="Calibri" pitchFamily="34" charset="0"/>
        </a:defRPr>
      </a:lvl6pPr>
      <a:lvl7pPr marL="685256" algn="ctr" rtl="0" fontAlgn="base">
        <a:spcBef>
          <a:spcPct val="0"/>
        </a:spcBef>
        <a:spcAft>
          <a:spcPct val="0"/>
        </a:spcAft>
        <a:defRPr sz="3300">
          <a:solidFill>
            <a:schemeClr val="tx1"/>
          </a:solidFill>
          <a:latin typeface="Calibri" pitchFamily="34" charset="0"/>
        </a:defRPr>
      </a:lvl7pPr>
      <a:lvl8pPr marL="1027884" algn="ctr" rtl="0" fontAlgn="base">
        <a:spcBef>
          <a:spcPct val="0"/>
        </a:spcBef>
        <a:spcAft>
          <a:spcPct val="0"/>
        </a:spcAft>
        <a:defRPr sz="3300">
          <a:solidFill>
            <a:schemeClr val="tx1"/>
          </a:solidFill>
          <a:latin typeface="Calibri" pitchFamily="34" charset="0"/>
        </a:defRPr>
      </a:lvl8pPr>
      <a:lvl9pPr marL="1370512" algn="ctr" rtl="0" fontAlgn="base">
        <a:spcBef>
          <a:spcPct val="0"/>
        </a:spcBef>
        <a:spcAft>
          <a:spcPct val="0"/>
        </a:spcAft>
        <a:defRPr sz="3300">
          <a:solidFill>
            <a:schemeClr val="tx1"/>
          </a:solidFill>
          <a:latin typeface="Calibri" pitchFamily="34" charset="0"/>
        </a:defRPr>
      </a:lvl9pPr>
    </p:titleStyle>
    <p:bodyStyle>
      <a:lvl1pPr marL="256982" indent="-256982"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1pPr>
      <a:lvl2pPr marL="556765" indent="-214153" algn="l" rtl="0" eaLnBrk="0" fontAlgn="base" hangingPunct="0">
        <a:spcBef>
          <a:spcPct val="20000"/>
        </a:spcBef>
        <a:spcAft>
          <a:spcPct val="0"/>
        </a:spcAft>
        <a:buFont typeface="Arial" pitchFamily="34" charset="0"/>
        <a:buChar char="–"/>
        <a:defRPr sz="2100" kern="1200">
          <a:solidFill>
            <a:schemeClr val="tx1"/>
          </a:solidFill>
          <a:latin typeface="+mn-lt"/>
          <a:ea typeface="+mn-ea"/>
          <a:cs typeface="+mn-cs"/>
        </a:defRPr>
      </a:lvl2pPr>
      <a:lvl3pPr marL="856577" indent="-171322" algn="l" rtl="0" eaLnBrk="0" fontAlgn="base" hangingPunct="0">
        <a:spcBef>
          <a:spcPct val="20000"/>
        </a:spcBef>
        <a:spcAft>
          <a:spcPct val="0"/>
        </a:spcAft>
        <a:buFont typeface="Arial" pitchFamily="34" charset="0"/>
        <a:buChar char="•"/>
        <a:defRPr sz="1800" kern="1200">
          <a:solidFill>
            <a:schemeClr val="tx1"/>
          </a:solidFill>
          <a:latin typeface="+mn-lt"/>
          <a:ea typeface="+mn-ea"/>
          <a:cs typeface="+mn-cs"/>
        </a:defRPr>
      </a:lvl3pPr>
      <a:lvl4pPr marL="1199190" indent="-171322"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4pPr>
      <a:lvl5pPr marL="1541804" indent="-171322" algn="l" rtl="0" eaLnBrk="0" fontAlgn="base" hangingPunct="0">
        <a:spcBef>
          <a:spcPct val="20000"/>
        </a:spcBef>
        <a:spcAft>
          <a:spcPct val="0"/>
        </a:spcAft>
        <a:buFont typeface="Arial" pitchFamily="34" charset="0"/>
        <a:buChar char="»"/>
        <a:defRPr sz="1500" kern="1200">
          <a:solidFill>
            <a:schemeClr val="tx1"/>
          </a:solidFill>
          <a:latin typeface="+mn-lt"/>
          <a:ea typeface="+mn-ea"/>
          <a:cs typeface="+mn-cs"/>
        </a:defRPr>
      </a:lvl5pPr>
      <a:lvl6pPr marL="1884446" indent="-171322" algn="l" defTabSz="68525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7074" indent="-171322" algn="l" defTabSz="68525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69702" indent="-171322" algn="l" defTabSz="68525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2345" indent="-171322" algn="l" defTabSz="685256"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256" rtl="0" eaLnBrk="1" latinLnBrk="0" hangingPunct="1">
        <a:defRPr sz="1400" kern="1200">
          <a:solidFill>
            <a:schemeClr val="tx1"/>
          </a:solidFill>
          <a:latin typeface="+mn-lt"/>
          <a:ea typeface="+mn-ea"/>
          <a:cs typeface="+mn-cs"/>
        </a:defRPr>
      </a:lvl1pPr>
      <a:lvl2pPr marL="342614" algn="l" defTabSz="685256" rtl="0" eaLnBrk="1" latinLnBrk="0" hangingPunct="1">
        <a:defRPr sz="1400" kern="1200">
          <a:solidFill>
            <a:schemeClr val="tx1"/>
          </a:solidFill>
          <a:latin typeface="+mn-lt"/>
          <a:ea typeface="+mn-ea"/>
          <a:cs typeface="+mn-cs"/>
        </a:defRPr>
      </a:lvl2pPr>
      <a:lvl3pPr marL="685256" algn="l" defTabSz="685256" rtl="0" eaLnBrk="1" latinLnBrk="0" hangingPunct="1">
        <a:defRPr sz="1400" kern="1200">
          <a:solidFill>
            <a:schemeClr val="tx1"/>
          </a:solidFill>
          <a:latin typeface="+mn-lt"/>
          <a:ea typeface="+mn-ea"/>
          <a:cs typeface="+mn-cs"/>
        </a:defRPr>
      </a:lvl3pPr>
      <a:lvl4pPr marL="1027884" algn="l" defTabSz="685256" rtl="0" eaLnBrk="1" latinLnBrk="0" hangingPunct="1">
        <a:defRPr sz="1400" kern="1200">
          <a:solidFill>
            <a:schemeClr val="tx1"/>
          </a:solidFill>
          <a:latin typeface="+mn-lt"/>
          <a:ea typeface="+mn-ea"/>
          <a:cs typeface="+mn-cs"/>
        </a:defRPr>
      </a:lvl4pPr>
      <a:lvl5pPr marL="1370512" algn="l" defTabSz="685256" rtl="0" eaLnBrk="1" latinLnBrk="0" hangingPunct="1">
        <a:defRPr sz="1400" kern="1200">
          <a:solidFill>
            <a:schemeClr val="tx1"/>
          </a:solidFill>
          <a:latin typeface="+mn-lt"/>
          <a:ea typeface="+mn-ea"/>
          <a:cs typeface="+mn-cs"/>
        </a:defRPr>
      </a:lvl5pPr>
      <a:lvl6pPr marL="1713155" algn="l" defTabSz="685256" rtl="0" eaLnBrk="1" latinLnBrk="0" hangingPunct="1">
        <a:defRPr sz="1400" kern="1200">
          <a:solidFill>
            <a:schemeClr val="tx1"/>
          </a:solidFill>
          <a:latin typeface="+mn-lt"/>
          <a:ea typeface="+mn-ea"/>
          <a:cs typeface="+mn-cs"/>
        </a:defRPr>
      </a:lvl6pPr>
      <a:lvl7pPr marL="2055767" algn="l" defTabSz="685256" rtl="0" eaLnBrk="1" latinLnBrk="0" hangingPunct="1">
        <a:defRPr sz="1400" kern="1200">
          <a:solidFill>
            <a:schemeClr val="tx1"/>
          </a:solidFill>
          <a:latin typeface="+mn-lt"/>
          <a:ea typeface="+mn-ea"/>
          <a:cs typeface="+mn-cs"/>
        </a:defRPr>
      </a:lvl7pPr>
      <a:lvl8pPr marL="2398380" algn="l" defTabSz="685256" rtl="0" eaLnBrk="1" latinLnBrk="0" hangingPunct="1">
        <a:defRPr sz="1400" kern="1200">
          <a:solidFill>
            <a:schemeClr val="tx1"/>
          </a:solidFill>
          <a:latin typeface="+mn-lt"/>
          <a:ea typeface="+mn-ea"/>
          <a:cs typeface="+mn-cs"/>
        </a:defRPr>
      </a:lvl8pPr>
      <a:lvl9pPr marL="2740994" algn="l" defTabSz="685256" rtl="0" eaLnBrk="1" latinLnBrk="0" hangingPunct="1">
        <a:defRPr sz="14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1565719"/>
      </p:ext>
    </p:extLst>
  </p:cSld>
  <p:clrMap bg1="lt1" tx1="dk1" bg2="lt2" tx2="dk2" accent1="accent1" accent2="accent2" accent3="accent3" accent4="accent4" accent5="accent5" accent6="accent6" hlink="hlink" folHlink="folHlink"/>
  <p:sldLayoutIdLst>
    <p:sldLayoutId id="2147483808" r:id="rId1"/>
    <p:sldLayoutId id="2147483809" r:id="rId2"/>
    <p:sldLayoutId id="2147483810" r:id="rId3"/>
    <p:sldLayoutId id="2147483811" r:id="rId4"/>
    <p:sldLayoutId id="2147483812" r:id="rId5"/>
    <p:sldLayoutId id="2147483813" r:id="rId6"/>
    <p:sldLayoutId id="2147483814" r:id="rId7"/>
    <p:sldLayoutId id="2147483815" r:id="rId8"/>
    <p:sldLayoutId id="2147483816" r:id="rId9"/>
    <p:sldLayoutId id="2147483817" r:id="rId10"/>
    <p:sldLayoutId id="2147483818" r:id="rId11"/>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txStyles>
    <p:titleStyle>
      <a:lvl1pPr algn="l" defTabSz="685256"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22" indent="-171322" algn="l" defTabSz="685256"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3965" indent="-171322" algn="l" defTabSz="685256"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577" indent="-171322" algn="l" defTabSz="685256"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190"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1804"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4446"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074"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69702"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2345" indent="-171322" algn="l" defTabSz="685256"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256" rtl="0" eaLnBrk="1" latinLnBrk="0" hangingPunct="1">
        <a:defRPr sz="1400" kern="1200">
          <a:solidFill>
            <a:schemeClr val="tx1"/>
          </a:solidFill>
          <a:latin typeface="+mn-lt"/>
          <a:ea typeface="+mn-ea"/>
          <a:cs typeface="+mn-cs"/>
        </a:defRPr>
      </a:lvl1pPr>
      <a:lvl2pPr marL="342614" algn="l" defTabSz="685256" rtl="0" eaLnBrk="1" latinLnBrk="0" hangingPunct="1">
        <a:defRPr sz="1400" kern="1200">
          <a:solidFill>
            <a:schemeClr val="tx1"/>
          </a:solidFill>
          <a:latin typeface="+mn-lt"/>
          <a:ea typeface="+mn-ea"/>
          <a:cs typeface="+mn-cs"/>
        </a:defRPr>
      </a:lvl2pPr>
      <a:lvl3pPr marL="685256" algn="l" defTabSz="685256" rtl="0" eaLnBrk="1" latinLnBrk="0" hangingPunct="1">
        <a:defRPr sz="1400" kern="1200">
          <a:solidFill>
            <a:schemeClr val="tx1"/>
          </a:solidFill>
          <a:latin typeface="+mn-lt"/>
          <a:ea typeface="+mn-ea"/>
          <a:cs typeface="+mn-cs"/>
        </a:defRPr>
      </a:lvl3pPr>
      <a:lvl4pPr marL="1027884" algn="l" defTabSz="685256" rtl="0" eaLnBrk="1" latinLnBrk="0" hangingPunct="1">
        <a:defRPr sz="1400" kern="1200">
          <a:solidFill>
            <a:schemeClr val="tx1"/>
          </a:solidFill>
          <a:latin typeface="+mn-lt"/>
          <a:ea typeface="+mn-ea"/>
          <a:cs typeface="+mn-cs"/>
        </a:defRPr>
      </a:lvl4pPr>
      <a:lvl5pPr marL="1370512" algn="l" defTabSz="685256" rtl="0" eaLnBrk="1" latinLnBrk="0" hangingPunct="1">
        <a:defRPr sz="1400" kern="1200">
          <a:solidFill>
            <a:schemeClr val="tx1"/>
          </a:solidFill>
          <a:latin typeface="+mn-lt"/>
          <a:ea typeface="+mn-ea"/>
          <a:cs typeface="+mn-cs"/>
        </a:defRPr>
      </a:lvl5pPr>
      <a:lvl6pPr marL="1713155" algn="l" defTabSz="685256" rtl="0" eaLnBrk="1" latinLnBrk="0" hangingPunct="1">
        <a:defRPr sz="1400" kern="1200">
          <a:solidFill>
            <a:schemeClr val="tx1"/>
          </a:solidFill>
          <a:latin typeface="+mn-lt"/>
          <a:ea typeface="+mn-ea"/>
          <a:cs typeface="+mn-cs"/>
        </a:defRPr>
      </a:lvl6pPr>
      <a:lvl7pPr marL="2055767" algn="l" defTabSz="685256" rtl="0" eaLnBrk="1" latinLnBrk="0" hangingPunct="1">
        <a:defRPr sz="1400" kern="1200">
          <a:solidFill>
            <a:schemeClr val="tx1"/>
          </a:solidFill>
          <a:latin typeface="+mn-lt"/>
          <a:ea typeface="+mn-ea"/>
          <a:cs typeface="+mn-cs"/>
        </a:defRPr>
      </a:lvl7pPr>
      <a:lvl8pPr marL="2398380" algn="l" defTabSz="685256" rtl="0" eaLnBrk="1" latinLnBrk="0" hangingPunct="1">
        <a:defRPr sz="1400" kern="1200">
          <a:solidFill>
            <a:schemeClr val="tx1"/>
          </a:solidFill>
          <a:latin typeface="+mn-lt"/>
          <a:ea typeface="+mn-ea"/>
          <a:cs typeface="+mn-cs"/>
        </a:defRPr>
      </a:lvl8pPr>
      <a:lvl9pPr marL="2740994" algn="l" defTabSz="685256" rtl="0" eaLnBrk="1" latinLnBrk="0" hangingPunct="1">
        <a:defRPr sz="14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910" y="228600"/>
            <a:ext cx="7543802" cy="914400"/>
          </a:xfrm>
          <a:prstGeom prst="rect">
            <a:avLst/>
          </a:prstGeom>
        </p:spPr>
        <p:txBody>
          <a:bodyPr vert="horz" lIns="68573" tIns="34289" rIns="68573" bIns="34289" rtlCol="0" anchor="b">
            <a:normAutofit/>
          </a:bodyPr>
          <a:lstStyle/>
          <a:p>
            <a:r>
              <a:rPr lang="en-US"/>
              <a:t>Click to edit Master title style</a:t>
            </a:r>
            <a:endParaRPr/>
          </a:p>
        </p:txBody>
      </p:sp>
      <p:sp>
        <p:nvSpPr>
          <p:cNvPr id="3" name="Text Placeholder 2"/>
          <p:cNvSpPr>
            <a:spLocks noGrp="1"/>
          </p:cNvSpPr>
          <p:nvPr>
            <p:ph type="body" idx="1"/>
          </p:nvPr>
        </p:nvSpPr>
        <p:spPr>
          <a:xfrm>
            <a:off x="798911" y="1314452"/>
            <a:ext cx="7543800" cy="3171825"/>
          </a:xfrm>
          <a:prstGeom prst="rect">
            <a:avLst/>
          </a:prstGeom>
        </p:spPr>
        <p:txBody>
          <a:bodyPr vert="horz" lIns="68573" tIns="34289" rIns="68573" bIns="3428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798910" y="4514851"/>
            <a:ext cx="571500" cy="171450"/>
          </a:xfrm>
          <a:prstGeom prst="rect">
            <a:avLst/>
          </a:prstGeom>
        </p:spPr>
        <p:txBody>
          <a:bodyPr vert="horz" lIns="68573" tIns="34289" rIns="68573" bIns="34289" rtlCol="0" anchor="ctr"/>
          <a:lstStyle>
            <a:lvl1pPr algn="l">
              <a:defRPr sz="800">
                <a:solidFill>
                  <a:schemeClr val="tx1"/>
                </a:solidFill>
              </a:defRPr>
            </a:lvl1pPr>
          </a:lstStyle>
          <a:p>
            <a:pPr defTabSz="685715">
              <a:buClrTx/>
            </a:pPr>
            <a:fld id="{022B156B-59AE-415F-B24B-8756D48BB977}" type="slidenum">
              <a:rPr lang="en-US" kern="1200" smtClean="0">
                <a:solidFill>
                  <a:srgbClr val="9A5315"/>
                </a:solidFill>
                <a:latin typeface="Segoe Print"/>
                <a:ea typeface="+mn-ea"/>
                <a:cs typeface="+mn-cs"/>
              </a:rPr>
              <a:pPr defTabSz="685715">
                <a:buClrTx/>
              </a:pPr>
              <a:t>‹#›</a:t>
            </a:fld>
            <a:endParaRPr lang="en-US" kern="1200">
              <a:solidFill>
                <a:srgbClr val="9A5315"/>
              </a:solidFill>
              <a:latin typeface="Segoe Print"/>
              <a:ea typeface="+mn-ea"/>
              <a:cs typeface="+mn-cs"/>
            </a:endParaRPr>
          </a:p>
        </p:txBody>
      </p:sp>
      <p:sp>
        <p:nvSpPr>
          <p:cNvPr id="5" name="Footer Placeholder 4"/>
          <p:cNvSpPr>
            <a:spLocks noGrp="1"/>
          </p:cNvSpPr>
          <p:nvPr>
            <p:ph type="ftr" sz="quarter" idx="3"/>
          </p:nvPr>
        </p:nvSpPr>
        <p:spPr>
          <a:xfrm>
            <a:off x="1484710" y="4514851"/>
            <a:ext cx="4457700" cy="171450"/>
          </a:xfrm>
          <a:prstGeom prst="rect">
            <a:avLst/>
          </a:prstGeom>
        </p:spPr>
        <p:txBody>
          <a:bodyPr vert="horz" lIns="68573" tIns="34289" rIns="68573" bIns="34289" rtlCol="0" anchor="ctr"/>
          <a:lstStyle>
            <a:lvl1pPr algn="l">
              <a:defRPr sz="800">
                <a:solidFill>
                  <a:schemeClr val="tx1"/>
                </a:solidFill>
              </a:defRPr>
            </a:lvl1pPr>
          </a:lstStyle>
          <a:p>
            <a:pPr defTabSz="685715">
              <a:buClrTx/>
            </a:pPr>
            <a:endParaRPr lang="en-US" kern="1200">
              <a:solidFill>
                <a:srgbClr val="9A5315"/>
              </a:solidFill>
              <a:latin typeface="Segoe Print"/>
              <a:ea typeface="+mn-ea"/>
              <a:cs typeface="+mn-cs"/>
            </a:endParaRPr>
          </a:p>
        </p:txBody>
      </p:sp>
      <p:sp>
        <p:nvSpPr>
          <p:cNvPr id="4" name="Date Placeholder 3"/>
          <p:cNvSpPr>
            <a:spLocks noGrp="1"/>
          </p:cNvSpPr>
          <p:nvPr>
            <p:ph type="dt" sz="half" idx="2"/>
          </p:nvPr>
        </p:nvSpPr>
        <p:spPr>
          <a:xfrm>
            <a:off x="6056708" y="4514851"/>
            <a:ext cx="1047195" cy="171450"/>
          </a:xfrm>
          <a:prstGeom prst="rect">
            <a:avLst/>
          </a:prstGeom>
        </p:spPr>
        <p:txBody>
          <a:bodyPr vert="horz" lIns="68573" tIns="34289" rIns="68573" bIns="34289" rtlCol="0" anchor="ctr"/>
          <a:lstStyle>
            <a:lvl1pPr algn="l">
              <a:defRPr sz="800">
                <a:solidFill>
                  <a:schemeClr val="tx1"/>
                </a:solidFill>
              </a:defRPr>
            </a:lvl1pPr>
          </a:lstStyle>
          <a:p>
            <a:pPr defTabSz="685715">
              <a:buClrTx/>
            </a:pPr>
            <a:fld id="{4CF99945-0A15-4715-AB6C-F5E56CF20F70}" type="datetimeFigureOut">
              <a:rPr lang="en-US" kern="1200" smtClean="0">
                <a:solidFill>
                  <a:srgbClr val="9A5315"/>
                </a:solidFill>
                <a:latin typeface="Segoe Print"/>
                <a:ea typeface="+mn-ea"/>
                <a:cs typeface="+mn-cs"/>
              </a:rPr>
              <a:pPr defTabSz="685715">
                <a:buClrTx/>
              </a:pPr>
              <a:t>11/29/2022</a:t>
            </a:fld>
            <a:endParaRPr lang="en-US" kern="1200">
              <a:solidFill>
                <a:srgbClr val="9A5315"/>
              </a:solidFill>
              <a:latin typeface="Segoe Print"/>
              <a:ea typeface="+mn-ea"/>
              <a:cs typeface="+mn-cs"/>
            </a:endParaRPr>
          </a:p>
        </p:txBody>
      </p:sp>
    </p:spTree>
    <p:extLst>
      <p:ext uri="{BB962C8B-B14F-4D97-AF65-F5344CB8AC3E}">
        <p14:creationId xmlns:p14="http://schemas.microsoft.com/office/powerpoint/2010/main" val="2991345402"/>
      </p:ext>
    </p:extLst>
  </p:cSld>
  <p:clrMap bg1="lt1" tx1="dk1" bg2="lt2" tx2="dk2" accent1="accent1" accent2="accent2" accent3="accent3" accent4="accent4" accent5="accent5" accent6="accent6" hlink="hlink" folHlink="folHlink"/>
  <p:sldLayoutIdLst>
    <p:sldLayoutId id="2147483879" r:id="rId1"/>
    <p:sldLayoutId id="2147483880" r:id="rId2"/>
    <p:sldLayoutId id="2147483881" r:id="rId3"/>
    <p:sldLayoutId id="2147483882" r:id="rId4"/>
    <p:sldLayoutId id="2147483883" r:id="rId5"/>
    <p:sldLayoutId id="2147483884" r:id="rId6"/>
    <p:sldLayoutId id="2147483885" r:id="rId7"/>
    <p:sldLayoutId id="2147483886" r:id="rId8"/>
    <p:sldLayoutId id="2147483887" r:id="rId9"/>
    <p:sldLayoutId id="2147483888" r:id="rId10"/>
    <p:sldLayoutId id="2147483889" r:id="rId11"/>
    <p:sldLayoutId id="2147483890" r:id="rId12"/>
    <p:sldLayoutId id="2147483891" r:id="rId13"/>
    <p:sldLayoutId id="2147483892"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685715" rtl="0" eaLnBrk="1" latinLnBrk="0" hangingPunct="1">
        <a:lnSpc>
          <a:spcPct val="90000"/>
        </a:lnSpc>
        <a:spcBef>
          <a:spcPct val="0"/>
        </a:spcBef>
        <a:buNone/>
        <a:defRPr sz="2700" kern="1200">
          <a:solidFill>
            <a:schemeClr val="tx1">
              <a:lumMod val="50000"/>
            </a:schemeClr>
          </a:solidFill>
          <a:latin typeface="+mj-lt"/>
          <a:ea typeface="+mj-ea"/>
          <a:cs typeface="+mj-cs"/>
        </a:defRPr>
      </a:lvl1pPr>
    </p:titleStyle>
    <p:bodyStyle>
      <a:lvl1pPr marL="260573" indent="-260573" algn="l" defTabSz="685715" rtl="0" eaLnBrk="1" latinLnBrk="0" hangingPunct="1">
        <a:lnSpc>
          <a:spcPct val="100000"/>
        </a:lnSpc>
        <a:spcBef>
          <a:spcPts val="1350"/>
        </a:spcBef>
        <a:buFont typeface="Arial" panose="020B0604020202020204" pitchFamily="34" charset="0"/>
        <a:buChar char="•"/>
        <a:defRPr sz="1800" kern="1200">
          <a:solidFill>
            <a:schemeClr val="tx1"/>
          </a:solidFill>
          <a:latin typeface="+mn-lt"/>
          <a:ea typeface="+mn-ea"/>
          <a:cs typeface="+mn-cs"/>
        </a:defRPr>
      </a:lvl1pPr>
      <a:lvl2pPr marL="555428" indent="-212573" algn="l" defTabSz="685715"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857144" indent="-171430" algn="l" defTabSz="685715"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1200000" indent="-171430" algn="l" defTabSz="685715"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4pPr>
      <a:lvl5pPr marL="1542857" indent="-171430" algn="l" defTabSz="685715"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5pPr>
      <a:lvl6pPr marL="1885715" indent="-171430" algn="l" defTabSz="685715"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6pPr>
      <a:lvl7pPr marL="2228573" indent="-171430" algn="l" defTabSz="685715"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7pPr>
      <a:lvl8pPr marL="2571430" indent="-171430" algn="l" defTabSz="685715"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8pPr>
      <a:lvl9pPr marL="2914289" indent="-171430" algn="l" defTabSz="685715"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9pPr>
    </p:bodyStyle>
    <p:otherStyle>
      <a:defPPr>
        <a:defRPr/>
      </a:defPPr>
      <a:lvl1pPr marL="0" algn="l" defTabSz="685715" rtl="0" eaLnBrk="1" latinLnBrk="0" hangingPunct="1">
        <a:defRPr sz="1400" kern="1200">
          <a:solidFill>
            <a:schemeClr val="tx1"/>
          </a:solidFill>
          <a:latin typeface="+mn-lt"/>
          <a:ea typeface="+mn-ea"/>
          <a:cs typeface="+mn-cs"/>
        </a:defRPr>
      </a:lvl1pPr>
      <a:lvl2pPr marL="342857" algn="l" defTabSz="685715" rtl="0" eaLnBrk="1" latinLnBrk="0" hangingPunct="1">
        <a:defRPr sz="1400" kern="1200">
          <a:solidFill>
            <a:schemeClr val="tx1"/>
          </a:solidFill>
          <a:latin typeface="+mn-lt"/>
          <a:ea typeface="+mn-ea"/>
          <a:cs typeface="+mn-cs"/>
        </a:defRPr>
      </a:lvl2pPr>
      <a:lvl3pPr marL="685715" algn="l" defTabSz="685715" rtl="0" eaLnBrk="1" latinLnBrk="0" hangingPunct="1">
        <a:defRPr sz="1400" kern="1200">
          <a:solidFill>
            <a:schemeClr val="tx1"/>
          </a:solidFill>
          <a:latin typeface="+mn-lt"/>
          <a:ea typeface="+mn-ea"/>
          <a:cs typeface="+mn-cs"/>
        </a:defRPr>
      </a:lvl3pPr>
      <a:lvl4pPr marL="1028573" algn="l" defTabSz="685715" rtl="0" eaLnBrk="1" latinLnBrk="0" hangingPunct="1">
        <a:defRPr sz="1400" kern="1200">
          <a:solidFill>
            <a:schemeClr val="tx1"/>
          </a:solidFill>
          <a:latin typeface="+mn-lt"/>
          <a:ea typeface="+mn-ea"/>
          <a:cs typeface="+mn-cs"/>
        </a:defRPr>
      </a:lvl4pPr>
      <a:lvl5pPr marL="1371430" algn="l" defTabSz="685715" rtl="0" eaLnBrk="1" latinLnBrk="0" hangingPunct="1">
        <a:defRPr sz="1400" kern="1200">
          <a:solidFill>
            <a:schemeClr val="tx1"/>
          </a:solidFill>
          <a:latin typeface="+mn-lt"/>
          <a:ea typeface="+mn-ea"/>
          <a:cs typeface="+mn-cs"/>
        </a:defRPr>
      </a:lvl5pPr>
      <a:lvl6pPr marL="1714289" algn="l" defTabSz="685715" rtl="0" eaLnBrk="1" latinLnBrk="0" hangingPunct="1">
        <a:defRPr sz="1400" kern="1200">
          <a:solidFill>
            <a:schemeClr val="tx1"/>
          </a:solidFill>
          <a:latin typeface="+mn-lt"/>
          <a:ea typeface="+mn-ea"/>
          <a:cs typeface="+mn-cs"/>
        </a:defRPr>
      </a:lvl6pPr>
      <a:lvl7pPr marL="2057144" algn="l" defTabSz="685715" rtl="0" eaLnBrk="1" latinLnBrk="0" hangingPunct="1">
        <a:defRPr sz="1400" kern="1200">
          <a:solidFill>
            <a:schemeClr val="tx1"/>
          </a:solidFill>
          <a:latin typeface="+mn-lt"/>
          <a:ea typeface="+mn-ea"/>
          <a:cs typeface="+mn-cs"/>
        </a:defRPr>
      </a:lvl7pPr>
      <a:lvl8pPr marL="2400000" algn="l" defTabSz="685715" rtl="0" eaLnBrk="1" latinLnBrk="0" hangingPunct="1">
        <a:defRPr sz="1400" kern="1200">
          <a:solidFill>
            <a:schemeClr val="tx1"/>
          </a:solidFill>
          <a:latin typeface="+mn-lt"/>
          <a:ea typeface="+mn-ea"/>
          <a:cs typeface="+mn-cs"/>
        </a:defRPr>
      </a:lvl8pPr>
      <a:lvl9pPr marL="2742857" algn="l" defTabSz="685715"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3840">
          <p15:clr>
            <a:srgbClr val="F26B43"/>
          </p15:clr>
        </p15:guide>
        <p15:guide id="2" orient="horz" pos="216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910" y="228600"/>
            <a:ext cx="7543802" cy="914400"/>
          </a:xfrm>
          <a:prstGeom prst="rect">
            <a:avLst/>
          </a:prstGeom>
        </p:spPr>
        <p:txBody>
          <a:bodyPr vert="horz" lIns="68576" tIns="34289" rIns="68576" bIns="34289" rtlCol="0" anchor="b">
            <a:normAutofit/>
          </a:bodyPr>
          <a:lstStyle/>
          <a:p>
            <a:r>
              <a:rPr lang="en-US"/>
              <a:t>Click to edit Master title style</a:t>
            </a:r>
            <a:endParaRPr/>
          </a:p>
        </p:txBody>
      </p:sp>
      <p:sp>
        <p:nvSpPr>
          <p:cNvPr id="3" name="Text Placeholder 2"/>
          <p:cNvSpPr>
            <a:spLocks noGrp="1"/>
          </p:cNvSpPr>
          <p:nvPr>
            <p:ph type="body" idx="1"/>
          </p:nvPr>
        </p:nvSpPr>
        <p:spPr>
          <a:xfrm>
            <a:off x="798911" y="1314452"/>
            <a:ext cx="7543800" cy="3171825"/>
          </a:xfrm>
          <a:prstGeom prst="rect">
            <a:avLst/>
          </a:prstGeom>
        </p:spPr>
        <p:txBody>
          <a:bodyPr vert="horz" lIns="68576" tIns="34289" rIns="68576" bIns="3428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798910" y="4514851"/>
            <a:ext cx="571500" cy="171450"/>
          </a:xfrm>
          <a:prstGeom prst="rect">
            <a:avLst/>
          </a:prstGeom>
        </p:spPr>
        <p:txBody>
          <a:bodyPr vert="horz" lIns="68576" tIns="34289" rIns="68576" bIns="34289" rtlCol="0" anchor="ctr"/>
          <a:lstStyle>
            <a:lvl1pPr algn="l">
              <a:defRPr sz="800">
                <a:solidFill>
                  <a:schemeClr val="tx1"/>
                </a:solidFill>
              </a:defRPr>
            </a:lvl1pPr>
          </a:lstStyle>
          <a:p>
            <a:pPr defTabSz="685749">
              <a:buClrTx/>
            </a:pPr>
            <a:fld id="{022B156B-59AE-415F-B24B-8756D48BB977}" type="slidenum">
              <a:rPr lang="en-US" kern="1200" smtClean="0">
                <a:solidFill>
                  <a:srgbClr val="9A5315"/>
                </a:solidFill>
                <a:latin typeface="Segoe Print"/>
                <a:ea typeface="+mn-ea"/>
                <a:cs typeface="+mn-cs"/>
              </a:rPr>
              <a:pPr defTabSz="685749">
                <a:buClrTx/>
              </a:pPr>
              <a:t>‹#›</a:t>
            </a:fld>
            <a:endParaRPr lang="en-US" kern="1200">
              <a:solidFill>
                <a:srgbClr val="9A5315"/>
              </a:solidFill>
              <a:latin typeface="Segoe Print"/>
              <a:ea typeface="+mn-ea"/>
              <a:cs typeface="+mn-cs"/>
            </a:endParaRPr>
          </a:p>
        </p:txBody>
      </p:sp>
      <p:sp>
        <p:nvSpPr>
          <p:cNvPr id="5" name="Footer Placeholder 4"/>
          <p:cNvSpPr>
            <a:spLocks noGrp="1"/>
          </p:cNvSpPr>
          <p:nvPr>
            <p:ph type="ftr" sz="quarter" idx="3"/>
          </p:nvPr>
        </p:nvSpPr>
        <p:spPr>
          <a:xfrm>
            <a:off x="1484710" y="4514851"/>
            <a:ext cx="4457700" cy="171450"/>
          </a:xfrm>
          <a:prstGeom prst="rect">
            <a:avLst/>
          </a:prstGeom>
        </p:spPr>
        <p:txBody>
          <a:bodyPr vert="horz" lIns="68576" tIns="34289" rIns="68576" bIns="34289" rtlCol="0" anchor="ctr"/>
          <a:lstStyle>
            <a:lvl1pPr algn="l">
              <a:defRPr sz="800">
                <a:solidFill>
                  <a:schemeClr val="tx1"/>
                </a:solidFill>
              </a:defRPr>
            </a:lvl1pPr>
          </a:lstStyle>
          <a:p>
            <a:pPr defTabSz="685749">
              <a:buClrTx/>
            </a:pPr>
            <a:endParaRPr lang="en-US" kern="1200">
              <a:solidFill>
                <a:srgbClr val="9A5315"/>
              </a:solidFill>
              <a:latin typeface="Segoe Print"/>
              <a:ea typeface="+mn-ea"/>
              <a:cs typeface="+mn-cs"/>
            </a:endParaRPr>
          </a:p>
        </p:txBody>
      </p:sp>
      <p:sp>
        <p:nvSpPr>
          <p:cNvPr id="4" name="Date Placeholder 3"/>
          <p:cNvSpPr>
            <a:spLocks noGrp="1"/>
          </p:cNvSpPr>
          <p:nvPr>
            <p:ph type="dt" sz="half" idx="2"/>
          </p:nvPr>
        </p:nvSpPr>
        <p:spPr>
          <a:xfrm>
            <a:off x="6056708" y="4514851"/>
            <a:ext cx="1047195" cy="171450"/>
          </a:xfrm>
          <a:prstGeom prst="rect">
            <a:avLst/>
          </a:prstGeom>
        </p:spPr>
        <p:txBody>
          <a:bodyPr vert="horz" lIns="68576" tIns="34289" rIns="68576" bIns="34289" rtlCol="0" anchor="ctr"/>
          <a:lstStyle>
            <a:lvl1pPr algn="l">
              <a:defRPr sz="800">
                <a:solidFill>
                  <a:schemeClr val="tx1"/>
                </a:solidFill>
              </a:defRPr>
            </a:lvl1pPr>
          </a:lstStyle>
          <a:p>
            <a:pPr defTabSz="685749">
              <a:buClrTx/>
            </a:pPr>
            <a:fld id="{4CF99945-0A15-4715-AB6C-F5E56CF20F70}" type="datetimeFigureOut">
              <a:rPr lang="en-US" kern="1200" smtClean="0">
                <a:solidFill>
                  <a:srgbClr val="9A5315"/>
                </a:solidFill>
                <a:latin typeface="Segoe Print"/>
                <a:ea typeface="+mn-ea"/>
                <a:cs typeface="+mn-cs"/>
              </a:rPr>
              <a:pPr defTabSz="685749">
                <a:buClrTx/>
              </a:pPr>
              <a:t>11/29/2022</a:t>
            </a:fld>
            <a:endParaRPr lang="en-US" kern="1200">
              <a:solidFill>
                <a:srgbClr val="9A5315"/>
              </a:solidFill>
              <a:latin typeface="Segoe Print"/>
              <a:ea typeface="+mn-ea"/>
              <a:cs typeface="+mn-cs"/>
            </a:endParaRPr>
          </a:p>
        </p:txBody>
      </p:sp>
    </p:spTree>
    <p:extLst>
      <p:ext uri="{BB962C8B-B14F-4D97-AF65-F5344CB8AC3E}">
        <p14:creationId xmlns:p14="http://schemas.microsoft.com/office/powerpoint/2010/main" val="1079140840"/>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685749" rtl="0" eaLnBrk="1" latinLnBrk="0" hangingPunct="1">
        <a:lnSpc>
          <a:spcPct val="90000"/>
        </a:lnSpc>
        <a:spcBef>
          <a:spcPct val="0"/>
        </a:spcBef>
        <a:buNone/>
        <a:defRPr sz="2700" kern="1200">
          <a:solidFill>
            <a:schemeClr val="tx1">
              <a:lumMod val="50000"/>
            </a:schemeClr>
          </a:solidFill>
          <a:latin typeface="+mj-lt"/>
          <a:ea typeface="+mj-ea"/>
          <a:cs typeface="+mj-cs"/>
        </a:defRPr>
      </a:lvl1pPr>
    </p:titleStyle>
    <p:bodyStyle>
      <a:lvl1pPr marL="260585" indent="-260585" algn="l" defTabSz="685749" rtl="0" eaLnBrk="1" latinLnBrk="0" hangingPunct="1">
        <a:lnSpc>
          <a:spcPct val="100000"/>
        </a:lnSpc>
        <a:spcBef>
          <a:spcPts val="1350"/>
        </a:spcBef>
        <a:buFont typeface="Arial" panose="020B0604020202020204" pitchFamily="34" charset="0"/>
        <a:buChar char="•"/>
        <a:defRPr sz="1800" kern="1200">
          <a:solidFill>
            <a:schemeClr val="tx1"/>
          </a:solidFill>
          <a:latin typeface="+mn-lt"/>
          <a:ea typeface="+mn-ea"/>
          <a:cs typeface="+mn-cs"/>
        </a:defRPr>
      </a:lvl1pPr>
      <a:lvl2pPr marL="555456" indent="-212583" algn="l" defTabSz="685749"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857186" indent="-171438" algn="l" defTabSz="685749"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1200060" indent="-171438" algn="l" defTabSz="685749"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4pPr>
      <a:lvl5pPr marL="1542935" indent="-171438" algn="l" defTabSz="685749"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5pPr>
      <a:lvl6pPr marL="1885809" indent="-171438" algn="l" defTabSz="685749"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6pPr>
      <a:lvl7pPr marL="2228684" indent="-171438" algn="l" defTabSz="685749"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7pPr>
      <a:lvl8pPr marL="2571558" indent="-171438" algn="l" defTabSz="685749"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8pPr>
      <a:lvl9pPr marL="2914433" indent="-171438" algn="l" defTabSz="685749"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9pPr>
    </p:bodyStyle>
    <p:otherStyle>
      <a:defPPr>
        <a:defRPr/>
      </a:defPPr>
      <a:lvl1pPr marL="0" algn="l" defTabSz="685749" rtl="0" eaLnBrk="1" latinLnBrk="0" hangingPunct="1">
        <a:defRPr sz="1400" kern="1200">
          <a:solidFill>
            <a:schemeClr val="tx1"/>
          </a:solidFill>
          <a:latin typeface="+mn-lt"/>
          <a:ea typeface="+mn-ea"/>
          <a:cs typeface="+mn-cs"/>
        </a:defRPr>
      </a:lvl1pPr>
      <a:lvl2pPr marL="342875" algn="l" defTabSz="685749" rtl="0" eaLnBrk="1" latinLnBrk="0" hangingPunct="1">
        <a:defRPr sz="1400" kern="1200">
          <a:solidFill>
            <a:schemeClr val="tx1"/>
          </a:solidFill>
          <a:latin typeface="+mn-lt"/>
          <a:ea typeface="+mn-ea"/>
          <a:cs typeface="+mn-cs"/>
        </a:defRPr>
      </a:lvl2pPr>
      <a:lvl3pPr marL="685749" algn="l" defTabSz="685749" rtl="0" eaLnBrk="1" latinLnBrk="0" hangingPunct="1">
        <a:defRPr sz="1400" kern="1200">
          <a:solidFill>
            <a:schemeClr val="tx1"/>
          </a:solidFill>
          <a:latin typeface="+mn-lt"/>
          <a:ea typeface="+mn-ea"/>
          <a:cs typeface="+mn-cs"/>
        </a:defRPr>
      </a:lvl3pPr>
      <a:lvl4pPr marL="1028624" algn="l" defTabSz="685749" rtl="0" eaLnBrk="1" latinLnBrk="0" hangingPunct="1">
        <a:defRPr sz="1400" kern="1200">
          <a:solidFill>
            <a:schemeClr val="tx1"/>
          </a:solidFill>
          <a:latin typeface="+mn-lt"/>
          <a:ea typeface="+mn-ea"/>
          <a:cs typeface="+mn-cs"/>
        </a:defRPr>
      </a:lvl4pPr>
      <a:lvl5pPr marL="1371498" algn="l" defTabSz="685749" rtl="0" eaLnBrk="1" latinLnBrk="0" hangingPunct="1">
        <a:defRPr sz="1400" kern="1200">
          <a:solidFill>
            <a:schemeClr val="tx1"/>
          </a:solidFill>
          <a:latin typeface="+mn-lt"/>
          <a:ea typeface="+mn-ea"/>
          <a:cs typeface="+mn-cs"/>
        </a:defRPr>
      </a:lvl5pPr>
      <a:lvl6pPr marL="1714373" algn="l" defTabSz="685749" rtl="0" eaLnBrk="1" latinLnBrk="0" hangingPunct="1">
        <a:defRPr sz="1400" kern="1200">
          <a:solidFill>
            <a:schemeClr val="tx1"/>
          </a:solidFill>
          <a:latin typeface="+mn-lt"/>
          <a:ea typeface="+mn-ea"/>
          <a:cs typeface="+mn-cs"/>
        </a:defRPr>
      </a:lvl6pPr>
      <a:lvl7pPr marL="2057246" algn="l" defTabSz="685749" rtl="0" eaLnBrk="1" latinLnBrk="0" hangingPunct="1">
        <a:defRPr sz="1400" kern="1200">
          <a:solidFill>
            <a:schemeClr val="tx1"/>
          </a:solidFill>
          <a:latin typeface="+mn-lt"/>
          <a:ea typeface="+mn-ea"/>
          <a:cs typeface="+mn-cs"/>
        </a:defRPr>
      </a:lvl7pPr>
      <a:lvl8pPr marL="2400120" algn="l" defTabSz="685749" rtl="0" eaLnBrk="1" latinLnBrk="0" hangingPunct="1">
        <a:defRPr sz="1400" kern="1200">
          <a:solidFill>
            <a:schemeClr val="tx1"/>
          </a:solidFill>
          <a:latin typeface="+mn-lt"/>
          <a:ea typeface="+mn-ea"/>
          <a:cs typeface="+mn-cs"/>
        </a:defRPr>
      </a:lvl8pPr>
      <a:lvl9pPr marL="2742995" algn="l" defTabSz="685749"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3840">
          <p15:clr>
            <a:srgbClr val="F26B43"/>
          </p15:clr>
        </p15:guide>
        <p15:guide id="2" orient="horz" pos="2160">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909" y="228600"/>
            <a:ext cx="7543802" cy="914400"/>
          </a:xfrm>
          <a:prstGeom prst="rect">
            <a:avLst/>
          </a:prstGeom>
        </p:spPr>
        <p:txBody>
          <a:bodyPr vert="horz" lIns="68580" tIns="34290" rIns="68580" bIns="34290" rtlCol="0" anchor="b">
            <a:normAutofit/>
          </a:bodyPr>
          <a:lstStyle/>
          <a:p>
            <a:r>
              <a:rPr lang="en-US"/>
              <a:t>Click to edit Master title style</a:t>
            </a:r>
            <a:endParaRPr/>
          </a:p>
        </p:txBody>
      </p:sp>
      <p:sp>
        <p:nvSpPr>
          <p:cNvPr id="3" name="Text Placeholder 2"/>
          <p:cNvSpPr>
            <a:spLocks noGrp="1"/>
          </p:cNvSpPr>
          <p:nvPr>
            <p:ph type="body" idx="1"/>
          </p:nvPr>
        </p:nvSpPr>
        <p:spPr>
          <a:xfrm>
            <a:off x="798911" y="1314450"/>
            <a:ext cx="7543800" cy="3171825"/>
          </a:xfrm>
          <a:prstGeom prst="rect">
            <a:avLst/>
          </a:prstGeom>
        </p:spPr>
        <p:txBody>
          <a:bodyPr vert="horz" lIns="68580" tIns="34290" rIns="68580" bIns="3429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798910" y="4514851"/>
            <a:ext cx="571500" cy="171450"/>
          </a:xfrm>
          <a:prstGeom prst="rect">
            <a:avLst/>
          </a:prstGeom>
        </p:spPr>
        <p:txBody>
          <a:bodyPr vert="horz" lIns="68580" tIns="34290" rIns="68580" bIns="34290" rtlCol="0" anchor="ctr"/>
          <a:lstStyle>
            <a:lvl1pPr algn="l">
              <a:defRPr sz="800">
                <a:solidFill>
                  <a:schemeClr val="tx1"/>
                </a:solidFill>
              </a:defRPr>
            </a:lvl1pPr>
          </a:lstStyle>
          <a:p>
            <a:pPr defTabSz="685800">
              <a:buClrTx/>
              <a:buFontTx/>
              <a:buNone/>
            </a:pPr>
            <a:fld id="{022B156B-59AE-415F-B24B-8756D48BB977}" type="slidenum">
              <a:rPr lang="en-US" kern="1200" smtClean="0">
                <a:solidFill>
                  <a:srgbClr val="9A5315"/>
                </a:solidFill>
                <a:latin typeface="Segoe Print"/>
                <a:ea typeface="+mn-ea"/>
                <a:cs typeface="+mn-cs"/>
              </a:rPr>
              <a:pPr defTabSz="685800">
                <a:buClrTx/>
                <a:buFontTx/>
                <a:buNone/>
              </a:pPr>
              <a:t>‹#›</a:t>
            </a:fld>
            <a:endParaRPr lang="en-US" kern="1200">
              <a:solidFill>
                <a:srgbClr val="9A5315"/>
              </a:solidFill>
              <a:latin typeface="Segoe Print"/>
              <a:ea typeface="+mn-ea"/>
              <a:cs typeface="+mn-cs"/>
            </a:endParaRPr>
          </a:p>
        </p:txBody>
      </p:sp>
      <p:sp>
        <p:nvSpPr>
          <p:cNvPr id="5" name="Footer Placeholder 4"/>
          <p:cNvSpPr>
            <a:spLocks noGrp="1"/>
          </p:cNvSpPr>
          <p:nvPr>
            <p:ph type="ftr" sz="quarter" idx="3"/>
          </p:nvPr>
        </p:nvSpPr>
        <p:spPr>
          <a:xfrm>
            <a:off x="1484710" y="4514851"/>
            <a:ext cx="4457700" cy="171450"/>
          </a:xfrm>
          <a:prstGeom prst="rect">
            <a:avLst/>
          </a:prstGeom>
        </p:spPr>
        <p:txBody>
          <a:bodyPr vert="horz" lIns="68580" tIns="34290" rIns="68580" bIns="34290" rtlCol="0" anchor="ctr"/>
          <a:lstStyle>
            <a:lvl1pPr algn="l">
              <a:defRPr sz="800">
                <a:solidFill>
                  <a:schemeClr val="tx1"/>
                </a:solidFill>
              </a:defRPr>
            </a:lvl1pPr>
          </a:lstStyle>
          <a:p>
            <a:pPr defTabSz="685800">
              <a:buClrTx/>
              <a:buFontTx/>
              <a:buNone/>
            </a:pPr>
            <a:endParaRPr lang="en-US" kern="1200">
              <a:solidFill>
                <a:srgbClr val="9A5315"/>
              </a:solidFill>
              <a:latin typeface="Segoe Print"/>
              <a:ea typeface="+mn-ea"/>
              <a:cs typeface="+mn-cs"/>
            </a:endParaRPr>
          </a:p>
        </p:txBody>
      </p:sp>
      <p:sp>
        <p:nvSpPr>
          <p:cNvPr id="4" name="Date Placeholder 3"/>
          <p:cNvSpPr>
            <a:spLocks noGrp="1"/>
          </p:cNvSpPr>
          <p:nvPr>
            <p:ph type="dt" sz="half" idx="2"/>
          </p:nvPr>
        </p:nvSpPr>
        <p:spPr>
          <a:xfrm>
            <a:off x="6056708" y="4514851"/>
            <a:ext cx="1047195" cy="171450"/>
          </a:xfrm>
          <a:prstGeom prst="rect">
            <a:avLst/>
          </a:prstGeom>
        </p:spPr>
        <p:txBody>
          <a:bodyPr vert="horz" lIns="68580" tIns="34290" rIns="68580" bIns="34290" rtlCol="0" anchor="ctr"/>
          <a:lstStyle>
            <a:lvl1pPr algn="l">
              <a:defRPr sz="800">
                <a:solidFill>
                  <a:schemeClr val="tx1"/>
                </a:solidFill>
              </a:defRPr>
            </a:lvl1pPr>
          </a:lstStyle>
          <a:p>
            <a:pPr defTabSz="685800">
              <a:buClrTx/>
              <a:buFontTx/>
              <a:buNone/>
            </a:pPr>
            <a:fld id="{4CF99945-0A15-4715-AB6C-F5E56CF20F70}" type="datetimeFigureOut">
              <a:rPr lang="en-US" kern="1200" smtClean="0">
                <a:solidFill>
                  <a:srgbClr val="9A5315"/>
                </a:solidFill>
                <a:latin typeface="Segoe Print"/>
                <a:ea typeface="+mn-ea"/>
                <a:cs typeface="+mn-cs"/>
              </a:rPr>
              <a:pPr defTabSz="685800">
                <a:buClrTx/>
                <a:buFontTx/>
                <a:buNone/>
              </a:pPr>
              <a:t>11/29/2022</a:t>
            </a:fld>
            <a:endParaRPr lang="en-US" kern="1200">
              <a:solidFill>
                <a:srgbClr val="9A5315"/>
              </a:solidFill>
              <a:latin typeface="Segoe Print"/>
              <a:ea typeface="+mn-ea"/>
              <a:cs typeface="+mn-cs"/>
            </a:endParaRPr>
          </a:p>
        </p:txBody>
      </p:sp>
    </p:spTree>
    <p:extLst>
      <p:ext uri="{BB962C8B-B14F-4D97-AF65-F5344CB8AC3E}">
        <p14:creationId xmlns:p14="http://schemas.microsoft.com/office/powerpoint/2010/main" val="4188103502"/>
      </p:ext>
    </p:extLst>
  </p:cSld>
  <p:clrMap bg1="lt1" tx1="dk1" bg2="lt2" tx2="dk2" accent1="accent1" accent2="accent2" accent3="accent3" accent4="accent4" accent5="accent5" accent6="accent6" hlink="hlink" folHlink="folHlink"/>
  <p:sldLayoutIdLst>
    <p:sldLayoutId id="2147483909" r:id="rId1"/>
    <p:sldLayoutId id="2147483910" r:id="rId2"/>
    <p:sldLayoutId id="2147483911" r:id="rId3"/>
    <p:sldLayoutId id="2147483912" r:id="rId4"/>
    <p:sldLayoutId id="2147483913" r:id="rId5"/>
    <p:sldLayoutId id="2147483914" r:id="rId6"/>
    <p:sldLayoutId id="2147483915" r:id="rId7"/>
    <p:sldLayoutId id="2147483916" r:id="rId8"/>
    <p:sldLayoutId id="2147483917" r:id="rId9"/>
    <p:sldLayoutId id="2147483918" r:id="rId10"/>
    <p:sldLayoutId id="2147483919" r:id="rId11"/>
    <p:sldLayoutId id="2147483920" r:id="rId12"/>
    <p:sldLayoutId id="2147483921" r:id="rId13"/>
    <p:sldLayoutId id="2147483922"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685800" rtl="0" eaLnBrk="1" latinLnBrk="0" hangingPunct="1">
        <a:lnSpc>
          <a:spcPct val="90000"/>
        </a:lnSpc>
        <a:spcBef>
          <a:spcPct val="0"/>
        </a:spcBef>
        <a:buNone/>
        <a:defRPr sz="2700" kern="1200">
          <a:solidFill>
            <a:schemeClr val="tx1">
              <a:lumMod val="50000"/>
            </a:schemeClr>
          </a:solidFill>
          <a:latin typeface="+mj-lt"/>
          <a:ea typeface="+mj-ea"/>
          <a:cs typeface="+mj-cs"/>
        </a:defRPr>
      </a:lvl1pPr>
    </p:titleStyle>
    <p:bodyStyle>
      <a:lvl1pPr marL="260604" indent="-260604" algn="l" defTabSz="685800" rtl="0" eaLnBrk="1" latinLnBrk="0" hangingPunct="1">
        <a:lnSpc>
          <a:spcPct val="100000"/>
        </a:lnSpc>
        <a:spcBef>
          <a:spcPts val="1350"/>
        </a:spcBef>
        <a:buFont typeface="Arial" panose="020B0604020202020204" pitchFamily="34" charset="0"/>
        <a:buChar char="•"/>
        <a:defRPr sz="1800" kern="1200">
          <a:solidFill>
            <a:schemeClr val="tx1"/>
          </a:solidFill>
          <a:latin typeface="+mn-lt"/>
          <a:ea typeface="+mn-ea"/>
          <a:cs typeface="+mn-cs"/>
        </a:defRPr>
      </a:lvl1pPr>
      <a:lvl2pPr marL="555498" indent="-212598" algn="l" defTabSz="685800"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857250" indent="-171450" algn="l" defTabSz="6858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1200150" indent="-171450" algn="l" defTabSz="685800"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4pPr>
      <a:lvl5pPr marL="1543050" indent="-171450" algn="l" defTabSz="685800"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6pPr>
      <a:lvl7pPr marL="2228850" indent="-171450" algn="l" defTabSz="685800"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7pPr>
      <a:lvl8pPr marL="2571750" indent="-171450" algn="l" defTabSz="685800"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8pPr>
      <a:lvl9pPr marL="2914650" indent="-171450" algn="l" defTabSz="685800"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9pPr>
    </p:bodyStyle>
    <p:otherStyle>
      <a:defPPr>
        <a:defRPr/>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3840">
          <p15:clr>
            <a:srgbClr val="F26B43"/>
          </p15:clr>
        </p15:guide>
        <p15:guide id="2" orient="horz" pos="2160">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98910" y="228600"/>
            <a:ext cx="7543802" cy="914400"/>
          </a:xfrm>
          <a:prstGeom prst="rect">
            <a:avLst/>
          </a:prstGeom>
        </p:spPr>
        <p:txBody>
          <a:bodyPr vert="horz" lIns="68576" tIns="34289" rIns="68576" bIns="34289" rtlCol="0" anchor="b">
            <a:normAutofit/>
          </a:bodyPr>
          <a:lstStyle/>
          <a:p>
            <a:r>
              <a:rPr lang="en-US"/>
              <a:t>Click to edit Master title style</a:t>
            </a:r>
            <a:endParaRPr/>
          </a:p>
        </p:txBody>
      </p:sp>
      <p:sp>
        <p:nvSpPr>
          <p:cNvPr id="3" name="Text Placeholder 2"/>
          <p:cNvSpPr>
            <a:spLocks noGrp="1"/>
          </p:cNvSpPr>
          <p:nvPr>
            <p:ph type="body" idx="1"/>
          </p:nvPr>
        </p:nvSpPr>
        <p:spPr>
          <a:xfrm>
            <a:off x="798911" y="1314452"/>
            <a:ext cx="7543800" cy="3171825"/>
          </a:xfrm>
          <a:prstGeom prst="rect">
            <a:avLst/>
          </a:prstGeom>
        </p:spPr>
        <p:txBody>
          <a:bodyPr vert="horz" lIns="68576" tIns="34289" rIns="68576" bIns="34289"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6" name="Slide Number Placeholder 5"/>
          <p:cNvSpPr>
            <a:spLocks noGrp="1"/>
          </p:cNvSpPr>
          <p:nvPr>
            <p:ph type="sldNum" sz="quarter" idx="4"/>
          </p:nvPr>
        </p:nvSpPr>
        <p:spPr>
          <a:xfrm>
            <a:off x="798910" y="4514851"/>
            <a:ext cx="571500" cy="171450"/>
          </a:xfrm>
          <a:prstGeom prst="rect">
            <a:avLst/>
          </a:prstGeom>
        </p:spPr>
        <p:txBody>
          <a:bodyPr vert="horz" lIns="68576" tIns="34289" rIns="68576" bIns="34289" rtlCol="0" anchor="ctr"/>
          <a:lstStyle>
            <a:lvl1pPr algn="l">
              <a:defRPr sz="800">
                <a:solidFill>
                  <a:schemeClr val="tx1"/>
                </a:solidFill>
              </a:defRPr>
            </a:lvl1pPr>
          </a:lstStyle>
          <a:p>
            <a:pPr defTabSz="685749">
              <a:buClrTx/>
            </a:pPr>
            <a:fld id="{022B156B-59AE-415F-B24B-8756D48BB977}" type="slidenum">
              <a:rPr lang="en-US" kern="1200" smtClean="0">
                <a:solidFill>
                  <a:srgbClr val="9A5315"/>
                </a:solidFill>
                <a:latin typeface="Segoe Print"/>
                <a:ea typeface="+mn-ea"/>
              </a:rPr>
              <a:pPr defTabSz="685749">
                <a:buClrTx/>
              </a:pPr>
              <a:t>‹#›</a:t>
            </a:fld>
            <a:endParaRPr lang="en-US" kern="1200">
              <a:solidFill>
                <a:srgbClr val="9A5315"/>
              </a:solidFill>
              <a:latin typeface="Segoe Print"/>
              <a:ea typeface="+mn-ea"/>
            </a:endParaRPr>
          </a:p>
        </p:txBody>
      </p:sp>
      <p:sp>
        <p:nvSpPr>
          <p:cNvPr id="5" name="Footer Placeholder 4"/>
          <p:cNvSpPr>
            <a:spLocks noGrp="1"/>
          </p:cNvSpPr>
          <p:nvPr>
            <p:ph type="ftr" sz="quarter" idx="3"/>
          </p:nvPr>
        </p:nvSpPr>
        <p:spPr>
          <a:xfrm>
            <a:off x="1484710" y="4514851"/>
            <a:ext cx="4457700" cy="171450"/>
          </a:xfrm>
          <a:prstGeom prst="rect">
            <a:avLst/>
          </a:prstGeom>
        </p:spPr>
        <p:txBody>
          <a:bodyPr vert="horz" lIns="68576" tIns="34289" rIns="68576" bIns="34289" rtlCol="0" anchor="ctr"/>
          <a:lstStyle>
            <a:lvl1pPr algn="l">
              <a:defRPr sz="800">
                <a:solidFill>
                  <a:schemeClr val="tx1"/>
                </a:solidFill>
              </a:defRPr>
            </a:lvl1pPr>
          </a:lstStyle>
          <a:p>
            <a:pPr defTabSz="685749">
              <a:buClrTx/>
            </a:pPr>
            <a:endParaRPr lang="en-US" kern="1200">
              <a:solidFill>
                <a:srgbClr val="9A5315"/>
              </a:solidFill>
              <a:latin typeface="Segoe Print"/>
              <a:ea typeface="+mn-ea"/>
            </a:endParaRPr>
          </a:p>
        </p:txBody>
      </p:sp>
      <p:sp>
        <p:nvSpPr>
          <p:cNvPr id="4" name="Date Placeholder 3"/>
          <p:cNvSpPr>
            <a:spLocks noGrp="1"/>
          </p:cNvSpPr>
          <p:nvPr>
            <p:ph type="dt" sz="half" idx="2"/>
          </p:nvPr>
        </p:nvSpPr>
        <p:spPr>
          <a:xfrm>
            <a:off x="6056708" y="4514851"/>
            <a:ext cx="1047195" cy="171450"/>
          </a:xfrm>
          <a:prstGeom prst="rect">
            <a:avLst/>
          </a:prstGeom>
        </p:spPr>
        <p:txBody>
          <a:bodyPr vert="horz" lIns="68576" tIns="34289" rIns="68576" bIns="34289" rtlCol="0" anchor="ctr"/>
          <a:lstStyle>
            <a:lvl1pPr algn="l">
              <a:defRPr sz="800">
                <a:solidFill>
                  <a:schemeClr val="tx1"/>
                </a:solidFill>
              </a:defRPr>
            </a:lvl1pPr>
          </a:lstStyle>
          <a:p>
            <a:pPr defTabSz="685749">
              <a:buClrTx/>
            </a:pPr>
            <a:fld id="{4CF99945-0A15-4715-AB6C-F5E56CF20F70}" type="datetimeFigureOut">
              <a:rPr lang="en-US" kern="1200" smtClean="0">
                <a:solidFill>
                  <a:srgbClr val="9A5315"/>
                </a:solidFill>
                <a:latin typeface="Segoe Print"/>
                <a:ea typeface="+mn-ea"/>
              </a:rPr>
              <a:pPr defTabSz="685749">
                <a:buClrTx/>
              </a:pPr>
              <a:t>11/29/2022</a:t>
            </a:fld>
            <a:endParaRPr lang="en-US" kern="1200">
              <a:solidFill>
                <a:srgbClr val="9A5315"/>
              </a:solidFill>
              <a:latin typeface="Segoe Print"/>
              <a:ea typeface="+mn-ea"/>
            </a:endParaRPr>
          </a:p>
        </p:txBody>
      </p:sp>
    </p:spTree>
    <p:extLst>
      <p:ext uri="{BB962C8B-B14F-4D97-AF65-F5344CB8AC3E}">
        <p14:creationId xmlns:p14="http://schemas.microsoft.com/office/powerpoint/2010/main" val="2953982714"/>
      </p:ext>
    </p:extLst>
  </p:cSld>
  <p:clrMap bg1="lt1" tx1="dk1" bg2="lt2" tx2="dk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685749" rtl="0" eaLnBrk="1" latinLnBrk="0" hangingPunct="1">
        <a:lnSpc>
          <a:spcPct val="90000"/>
        </a:lnSpc>
        <a:spcBef>
          <a:spcPct val="0"/>
        </a:spcBef>
        <a:buNone/>
        <a:defRPr sz="2700" kern="1200">
          <a:solidFill>
            <a:schemeClr val="tx1">
              <a:lumMod val="50000"/>
            </a:schemeClr>
          </a:solidFill>
          <a:latin typeface="+mj-lt"/>
          <a:ea typeface="+mj-ea"/>
          <a:cs typeface="+mj-cs"/>
        </a:defRPr>
      </a:lvl1pPr>
    </p:titleStyle>
    <p:bodyStyle>
      <a:lvl1pPr marL="260585" indent="-260585" algn="l" defTabSz="685749" rtl="0" eaLnBrk="1" latinLnBrk="0" hangingPunct="1">
        <a:lnSpc>
          <a:spcPct val="100000"/>
        </a:lnSpc>
        <a:spcBef>
          <a:spcPts val="1350"/>
        </a:spcBef>
        <a:buFont typeface="Arial" panose="020B0604020202020204" pitchFamily="34" charset="0"/>
        <a:buChar char="•"/>
        <a:defRPr sz="1800" kern="1200">
          <a:solidFill>
            <a:schemeClr val="tx1"/>
          </a:solidFill>
          <a:latin typeface="+mn-lt"/>
          <a:ea typeface="+mn-ea"/>
          <a:cs typeface="+mn-cs"/>
        </a:defRPr>
      </a:lvl1pPr>
      <a:lvl2pPr marL="555456" indent="-212583" algn="l" defTabSz="685749" rtl="0" eaLnBrk="1" latinLnBrk="0" hangingPunct="1">
        <a:lnSpc>
          <a:spcPct val="100000"/>
        </a:lnSpc>
        <a:spcBef>
          <a:spcPts val="900"/>
        </a:spcBef>
        <a:buFont typeface="Arial" panose="020B0604020202020204" pitchFamily="34" charset="0"/>
        <a:buChar char="•"/>
        <a:defRPr sz="1500" kern="1200">
          <a:solidFill>
            <a:schemeClr val="tx1"/>
          </a:solidFill>
          <a:latin typeface="+mn-lt"/>
          <a:ea typeface="+mn-ea"/>
          <a:cs typeface="+mn-cs"/>
        </a:defRPr>
      </a:lvl2pPr>
      <a:lvl3pPr marL="857186" indent="-171438" algn="l" defTabSz="685749"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1200060" indent="-171438" algn="l" defTabSz="685749"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4pPr>
      <a:lvl5pPr marL="1542935" indent="-171438" algn="l" defTabSz="685749" rtl="0" eaLnBrk="1" latinLnBrk="0" hangingPunct="1">
        <a:lnSpc>
          <a:spcPct val="100000"/>
        </a:lnSpc>
        <a:spcBef>
          <a:spcPts val="450"/>
        </a:spcBef>
        <a:buFont typeface="Arial" panose="020B0604020202020204" pitchFamily="34" charset="0"/>
        <a:buChar char="•"/>
        <a:defRPr sz="1200" kern="1200">
          <a:solidFill>
            <a:schemeClr val="tx1"/>
          </a:solidFill>
          <a:latin typeface="+mn-lt"/>
          <a:ea typeface="+mn-ea"/>
          <a:cs typeface="+mn-cs"/>
        </a:defRPr>
      </a:lvl5pPr>
      <a:lvl6pPr marL="1885809" indent="-171438" algn="l" defTabSz="685749"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6pPr>
      <a:lvl7pPr marL="2228684" indent="-171438" algn="l" defTabSz="685749" rtl="0" eaLnBrk="1" latinLnBrk="0" hangingPunct="1">
        <a:lnSpc>
          <a:spcPct val="90000"/>
        </a:lnSpc>
        <a:spcBef>
          <a:spcPts val="450"/>
        </a:spcBef>
        <a:buFont typeface="Arial" panose="020B0604020202020204" pitchFamily="34" charset="0"/>
        <a:buChar char="•"/>
        <a:defRPr sz="1200" kern="1200">
          <a:solidFill>
            <a:schemeClr val="tx1"/>
          </a:solidFill>
          <a:latin typeface="+mn-lt"/>
          <a:ea typeface="+mn-ea"/>
          <a:cs typeface="+mn-cs"/>
        </a:defRPr>
      </a:lvl7pPr>
      <a:lvl8pPr marL="2571558" indent="-171438" algn="l" defTabSz="685749"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8pPr>
      <a:lvl9pPr marL="2914433" indent="-171438" algn="l" defTabSz="685749" rtl="0" eaLnBrk="1" latinLnBrk="0" hangingPunct="1">
        <a:lnSpc>
          <a:spcPct val="90000"/>
        </a:lnSpc>
        <a:spcBef>
          <a:spcPts val="450"/>
        </a:spcBef>
        <a:buFont typeface="Arial" panose="020B0604020202020204" pitchFamily="34" charset="0"/>
        <a:buChar char="•"/>
        <a:defRPr sz="1200" kern="1200" baseline="0">
          <a:solidFill>
            <a:schemeClr val="tx1"/>
          </a:solidFill>
          <a:latin typeface="+mn-lt"/>
          <a:ea typeface="+mn-ea"/>
          <a:cs typeface="+mn-cs"/>
        </a:defRPr>
      </a:lvl9pPr>
    </p:bodyStyle>
    <p:otherStyle>
      <a:defPPr>
        <a:defRPr/>
      </a:defPPr>
      <a:lvl1pPr marL="0" algn="l" defTabSz="685749" rtl="0" eaLnBrk="1" latinLnBrk="0" hangingPunct="1">
        <a:defRPr sz="1400" kern="1200">
          <a:solidFill>
            <a:schemeClr val="tx1"/>
          </a:solidFill>
          <a:latin typeface="+mn-lt"/>
          <a:ea typeface="+mn-ea"/>
          <a:cs typeface="+mn-cs"/>
        </a:defRPr>
      </a:lvl1pPr>
      <a:lvl2pPr marL="342875" algn="l" defTabSz="685749" rtl="0" eaLnBrk="1" latinLnBrk="0" hangingPunct="1">
        <a:defRPr sz="1400" kern="1200">
          <a:solidFill>
            <a:schemeClr val="tx1"/>
          </a:solidFill>
          <a:latin typeface="+mn-lt"/>
          <a:ea typeface="+mn-ea"/>
          <a:cs typeface="+mn-cs"/>
        </a:defRPr>
      </a:lvl2pPr>
      <a:lvl3pPr marL="685749" algn="l" defTabSz="685749" rtl="0" eaLnBrk="1" latinLnBrk="0" hangingPunct="1">
        <a:defRPr sz="1400" kern="1200">
          <a:solidFill>
            <a:schemeClr val="tx1"/>
          </a:solidFill>
          <a:latin typeface="+mn-lt"/>
          <a:ea typeface="+mn-ea"/>
          <a:cs typeface="+mn-cs"/>
        </a:defRPr>
      </a:lvl3pPr>
      <a:lvl4pPr marL="1028624" algn="l" defTabSz="685749" rtl="0" eaLnBrk="1" latinLnBrk="0" hangingPunct="1">
        <a:defRPr sz="1400" kern="1200">
          <a:solidFill>
            <a:schemeClr val="tx1"/>
          </a:solidFill>
          <a:latin typeface="+mn-lt"/>
          <a:ea typeface="+mn-ea"/>
          <a:cs typeface="+mn-cs"/>
        </a:defRPr>
      </a:lvl4pPr>
      <a:lvl5pPr marL="1371498" algn="l" defTabSz="685749" rtl="0" eaLnBrk="1" latinLnBrk="0" hangingPunct="1">
        <a:defRPr sz="1400" kern="1200">
          <a:solidFill>
            <a:schemeClr val="tx1"/>
          </a:solidFill>
          <a:latin typeface="+mn-lt"/>
          <a:ea typeface="+mn-ea"/>
          <a:cs typeface="+mn-cs"/>
        </a:defRPr>
      </a:lvl5pPr>
      <a:lvl6pPr marL="1714373" algn="l" defTabSz="685749" rtl="0" eaLnBrk="1" latinLnBrk="0" hangingPunct="1">
        <a:defRPr sz="1400" kern="1200">
          <a:solidFill>
            <a:schemeClr val="tx1"/>
          </a:solidFill>
          <a:latin typeface="+mn-lt"/>
          <a:ea typeface="+mn-ea"/>
          <a:cs typeface="+mn-cs"/>
        </a:defRPr>
      </a:lvl6pPr>
      <a:lvl7pPr marL="2057246" algn="l" defTabSz="685749" rtl="0" eaLnBrk="1" latinLnBrk="0" hangingPunct="1">
        <a:defRPr sz="1400" kern="1200">
          <a:solidFill>
            <a:schemeClr val="tx1"/>
          </a:solidFill>
          <a:latin typeface="+mn-lt"/>
          <a:ea typeface="+mn-ea"/>
          <a:cs typeface="+mn-cs"/>
        </a:defRPr>
      </a:lvl7pPr>
      <a:lvl8pPr marL="2400120" algn="l" defTabSz="685749" rtl="0" eaLnBrk="1" latinLnBrk="0" hangingPunct="1">
        <a:defRPr sz="1400" kern="1200">
          <a:solidFill>
            <a:schemeClr val="tx1"/>
          </a:solidFill>
          <a:latin typeface="+mn-lt"/>
          <a:ea typeface="+mn-ea"/>
          <a:cs typeface="+mn-cs"/>
        </a:defRPr>
      </a:lvl8pPr>
      <a:lvl9pPr marL="2742995" algn="l" defTabSz="685749"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xmlns="">
        <p15:guide id="1" pos="3840">
          <p15:clr>
            <a:srgbClr val="F26B43"/>
          </p15:clr>
        </p15:guide>
        <p15:guide id="2" orient="horz" pos="2160">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xmlns="" id="{D6947254-D709-D1C3-45D9-3F025C7B83AB}"/>
              </a:ext>
            </a:extLst>
          </p:cNvPr>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xmlns="" id="{34D69D74-660C-456F-ED58-C4FE09BD9EA1}"/>
              </a:ext>
            </a:extLst>
          </p:cNvPr>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xmlns="" id="{48796267-D558-2AA8-A9F1-EE1B3C189DF1}"/>
              </a:ext>
            </a:extLst>
          </p:cNvPr>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eaLnBrk="1" hangingPunct="1">
              <a:defRPr sz="900">
                <a:solidFill>
                  <a:schemeClr val="tx1">
                    <a:tint val="75000"/>
                  </a:schemeClr>
                </a:solidFill>
              </a:defRPr>
            </a:lvl1pPr>
          </a:lstStyle>
          <a:p>
            <a:pPr>
              <a:defRPr/>
            </a:pPr>
            <a:fld id="{7C744785-EBF1-4F21-90D0-57C636FCF0AC}" type="datetimeFigureOut">
              <a:rPr lang="en-US"/>
              <a:pPr>
                <a:defRPr/>
              </a:pPr>
              <a:t>11/29/2022</a:t>
            </a:fld>
            <a:endParaRPr lang="en-US"/>
          </a:p>
        </p:txBody>
      </p:sp>
      <p:sp>
        <p:nvSpPr>
          <p:cNvPr id="5" name="Footer Placeholder 4">
            <a:extLst>
              <a:ext uri="{FF2B5EF4-FFF2-40B4-BE49-F238E27FC236}">
                <a16:creationId xmlns:a16="http://schemas.microsoft.com/office/drawing/2014/main" xmlns="" id="{D48C4207-F275-9C9A-EB27-9097BCE6A512}"/>
              </a:ext>
            </a:extLst>
          </p:cNvPr>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eaLnBrk="1" hangingPunct="1">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xmlns="" id="{4E8A71B1-39D8-2C42-9A4C-3C5726DB4A69}"/>
              </a:ext>
            </a:extLst>
          </p:cNvPr>
          <p:cNvSpPr>
            <a:spLocks noGrp="1"/>
          </p:cNvSpPr>
          <p:nvPr>
            <p:ph type="sldNum" sz="quarter" idx="4"/>
          </p:nvPr>
        </p:nvSpPr>
        <p:spPr>
          <a:xfrm>
            <a:off x="6553200" y="4767263"/>
            <a:ext cx="2133600" cy="273844"/>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900" smtClean="0">
                <a:solidFill>
                  <a:srgbClr val="898989"/>
                </a:solidFill>
              </a:defRPr>
            </a:lvl1pPr>
          </a:lstStyle>
          <a:p>
            <a:pPr>
              <a:defRPr/>
            </a:pPr>
            <a:fld id="{CC5AF173-AD83-4B19-9B94-9FB61D90BE83}" type="slidenum">
              <a:rPr lang="en-US" altLang="en-US"/>
              <a:pPr>
                <a:defRPr/>
              </a:pPr>
              <a:t>‹#›</a:t>
            </a:fld>
            <a:endParaRPr lang="en-US" altLang="en-US"/>
          </a:p>
        </p:txBody>
      </p:sp>
    </p:spTree>
    <p:extLst>
      <p:ext uri="{BB962C8B-B14F-4D97-AF65-F5344CB8AC3E}">
        <p14:creationId xmlns:p14="http://schemas.microsoft.com/office/powerpoint/2010/main" val="2064542077"/>
      </p:ext>
    </p:extLst>
  </p:cSld>
  <p:clrMap bg1="lt1" tx1="dk1" bg2="lt2" tx2="dk2" accent1="accent1" accent2="accent2" accent3="accent3" accent4="accent4" accent5="accent5" accent6="accent6" hlink="hlink" folHlink="folHlink"/>
  <p:sldLayoutIdLst>
    <p:sldLayoutId id="2147483943" r:id="rId1"/>
    <p:sldLayoutId id="2147483944" r:id="rId2"/>
    <p:sldLayoutId id="2147483945" r:id="rId3"/>
    <p:sldLayoutId id="2147483946" r:id="rId4"/>
    <p:sldLayoutId id="2147483947" r:id="rId5"/>
    <p:sldLayoutId id="2147483948" r:id="rId6"/>
    <p:sldLayoutId id="2147483949" r:id="rId7"/>
    <p:sldLayoutId id="2147483950" r:id="rId8"/>
    <p:sldLayoutId id="2147483951" r:id="rId9"/>
    <p:sldLayoutId id="2147483952" r:id="rId10"/>
    <p:sldLayoutId id="2147483953" r:id="rId11"/>
    <p:sldLayoutId id="2147483954" r:id="rId12"/>
    <p:sldLayoutId id="2147483955" r:id="rId13"/>
    <p:sldLayoutId id="2147483956" r:id="rId14"/>
    <p:sldLayoutId id="2147483957" r:id="rId15"/>
  </p:sldLayoutIdLst>
  <p:txStyles>
    <p:titleStyle>
      <a:lvl1pPr algn="ctr" rtl="0" eaLnBrk="0" fontAlgn="base" hangingPunct="0">
        <a:spcBef>
          <a:spcPct val="0"/>
        </a:spcBef>
        <a:spcAft>
          <a:spcPct val="0"/>
        </a:spcAft>
        <a:defRPr sz="3300" kern="1200">
          <a:solidFill>
            <a:schemeClr val="tx1"/>
          </a:solidFill>
          <a:latin typeface="+mj-lt"/>
          <a:ea typeface="+mj-ea"/>
          <a:cs typeface="+mj-cs"/>
        </a:defRPr>
      </a:lvl1pPr>
      <a:lvl2pPr algn="ctr" rtl="0" eaLnBrk="0" fontAlgn="base" hangingPunct="0">
        <a:spcBef>
          <a:spcPct val="0"/>
        </a:spcBef>
        <a:spcAft>
          <a:spcPct val="0"/>
        </a:spcAft>
        <a:defRPr sz="3300">
          <a:solidFill>
            <a:schemeClr val="tx1"/>
          </a:solidFill>
          <a:latin typeface="Calibri" pitchFamily="34" charset="0"/>
        </a:defRPr>
      </a:lvl2pPr>
      <a:lvl3pPr algn="ctr" rtl="0" eaLnBrk="0" fontAlgn="base" hangingPunct="0">
        <a:spcBef>
          <a:spcPct val="0"/>
        </a:spcBef>
        <a:spcAft>
          <a:spcPct val="0"/>
        </a:spcAft>
        <a:defRPr sz="3300">
          <a:solidFill>
            <a:schemeClr val="tx1"/>
          </a:solidFill>
          <a:latin typeface="Calibri" pitchFamily="34" charset="0"/>
        </a:defRPr>
      </a:lvl3pPr>
      <a:lvl4pPr algn="ctr" rtl="0" eaLnBrk="0" fontAlgn="base" hangingPunct="0">
        <a:spcBef>
          <a:spcPct val="0"/>
        </a:spcBef>
        <a:spcAft>
          <a:spcPct val="0"/>
        </a:spcAft>
        <a:defRPr sz="3300">
          <a:solidFill>
            <a:schemeClr val="tx1"/>
          </a:solidFill>
          <a:latin typeface="Calibri" pitchFamily="34" charset="0"/>
        </a:defRPr>
      </a:lvl4pPr>
      <a:lvl5pPr algn="ctr" rtl="0" eaLnBrk="0" fontAlgn="base" hangingPunct="0">
        <a:spcBef>
          <a:spcPct val="0"/>
        </a:spcBef>
        <a:spcAft>
          <a:spcPct val="0"/>
        </a:spcAft>
        <a:defRPr sz="3300">
          <a:solidFill>
            <a:schemeClr val="tx1"/>
          </a:solidFill>
          <a:latin typeface="Calibri" pitchFamily="34" charset="0"/>
        </a:defRPr>
      </a:lvl5pPr>
      <a:lvl6pPr marL="342900" algn="ctr" rtl="0" fontAlgn="base">
        <a:spcBef>
          <a:spcPct val="0"/>
        </a:spcBef>
        <a:spcAft>
          <a:spcPct val="0"/>
        </a:spcAft>
        <a:defRPr sz="3300">
          <a:solidFill>
            <a:schemeClr val="tx1"/>
          </a:solidFill>
          <a:latin typeface="Calibri" pitchFamily="34" charset="0"/>
        </a:defRPr>
      </a:lvl6pPr>
      <a:lvl7pPr marL="685800" algn="ctr" rtl="0" fontAlgn="base">
        <a:spcBef>
          <a:spcPct val="0"/>
        </a:spcBef>
        <a:spcAft>
          <a:spcPct val="0"/>
        </a:spcAft>
        <a:defRPr sz="3300">
          <a:solidFill>
            <a:schemeClr val="tx1"/>
          </a:solidFill>
          <a:latin typeface="Calibri" pitchFamily="34" charset="0"/>
        </a:defRPr>
      </a:lvl7pPr>
      <a:lvl8pPr marL="1028700" algn="ctr" rtl="0" fontAlgn="base">
        <a:spcBef>
          <a:spcPct val="0"/>
        </a:spcBef>
        <a:spcAft>
          <a:spcPct val="0"/>
        </a:spcAft>
        <a:defRPr sz="3300">
          <a:solidFill>
            <a:schemeClr val="tx1"/>
          </a:solidFill>
          <a:latin typeface="Calibri" pitchFamily="34" charset="0"/>
        </a:defRPr>
      </a:lvl8pPr>
      <a:lvl9pPr marL="1371600" algn="ctr" rtl="0" fontAlgn="base">
        <a:spcBef>
          <a:spcPct val="0"/>
        </a:spcBef>
        <a:spcAft>
          <a:spcPct val="0"/>
        </a:spcAft>
        <a:defRPr sz="3300">
          <a:solidFill>
            <a:schemeClr val="tx1"/>
          </a:solidFill>
          <a:latin typeface="Calibri" pitchFamily="34" charset="0"/>
        </a:defRPr>
      </a:lvl9pPr>
    </p:titleStyle>
    <p:bodyStyle>
      <a:lvl1pPr marL="257175" indent="-257175"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Font typeface="Arial" panose="020B0604020202020204" pitchFamily="34"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Font typeface="Arial" panose="020B0604020202020204" pitchFamily="34" charset="0"/>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Font typeface="Arial" panose="020B0604020202020204"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image" Target="../media/image41.jpeg"/><Relationship Id="rId1" Type="http://schemas.openxmlformats.org/officeDocument/2006/relationships/slideLayout" Target="../slideLayouts/slideLayout99.xml"/><Relationship Id="rId6" Type="http://schemas.openxmlformats.org/officeDocument/2006/relationships/image" Target="../media/image45.wmf"/><Relationship Id="rId5" Type="http://schemas.openxmlformats.org/officeDocument/2006/relationships/image" Target="../media/image44.wmf"/><Relationship Id="rId4" Type="http://schemas.openxmlformats.org/officeDocument/2006/relationships/image" Target="../media/image43.wm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1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60.png"/><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10.xml"/><Relationship Id="rId4" Type="http://schemas.openxmlformats.org/officeDocument/2006/relationships/image" Target="../media/image63.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microsoft.com/office/2007/relationships/hdphoto" Target="../media/hdphoto2.wdp"/><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9.xml"/></Relationships>
</file>

<file path=ppt/slides/_rels/slide20.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audio" Target="../media/audio5.wav"/><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2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8" Type="http://schemas.openxmlformats.org/officeDocument/2006/relationships/image" Target="../media/image72.png"/><Relationship Id="rId13" Type="http://schemas.openxmlformats.org/officeDocument/2006/relationships/image" Target="../media/image76.png"/><Relationship Id="rId18" Type="http://schemas.openxmlformats.org/officeDocument/2006/relationships/image" Target="../media/image81.png"/><Relationship Id="rId3" Type="http://schemas.openxmlformats.org/officeDocument/2006/relationships/audio" Target="../media/media1.mp3"/><Relationship Id="rId7" Type="http://schemas.openxmlformats.org/officeDocument/2006/relationships/image" Target="../media/image67.jpeg"/><Relationship Id="rId12" Type="http://schemas.openxmlformats.org/officeDocument/2006/relationships/image" Target="../media/image75.png"/><Relationship Id="rId17" Type="http://schemas.openxmlformats.org/officeDocument/2006/relationships/image" Target="../media/image80.png"/><Relationship Id="rId2" Type="http://schemas.microsoft.com/office/2007/relationships/media" Target="../media/media1.mp3"/><Relationship Id="rId16" Type="http://schemas.openxmlformats.org/officeDocument/2006/relationships/image" Target="../media/image79.png"/><Relationship Id="rId1" Type="http://schemas.openxmlformats.org/officeDocument/2006/relationships/audio" Target="YouTube%20-%20NAM%20QU&#225;&#187;&#144;C%20S&#198;&#160;N%20H&#195;&#8364;%20(HD%201080).mp3" TargetMode="External"/><Relationship Id="rId6" Type="http://schemas.openxmlformats.org/officeDocument/2006/relationships/audio" Target="../media/audio9.wav"/><Relationship Id="rId11" Type="http://schemas.openxmlformats.org/officeDocument/2006/relationships/image" Target="../media/image74.png"/><Relationship Id="rId5" Type="http://schemas.openxmlformats.org/officeDocument/2006/relationships/audio" Target="../media/audio5.wav"/><Relationship Id="rId15" Type="http://schemas.openxmlformats.org/officeDocument/2006/relationships/image" Target="../media/image78.png"/><Relationship Id="rId10" Type="http://schemas.openxmlformats.org/officeDocument/2006/relationships/image" Target="../media/image68.png"/><Relationship Id="rId4" Type="http://schemas.openxmlformats.org/officeDocument/2006/relationships/slideLayout" Target="../slideLayouts/slideLayout20.xml"/><Relationship Id="rId9" Type="http://schemas.openxmlformats.org/officeDocument/2006/relationships/image" Target="../media/image73.png"/><Relationship Id="rId14" Type="http://schemas.openxmlformats.org/officeDocument/2006/relationships/image" Target="../media/image77.png"/></Relationships>
</file>

<file path=ppt/slides/_rels/slide27.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8.png"/><Relationship Id="rId18" Type="http://schemas.openxmlformats.org/officeDocument/2006/relationships/hyperlink" Target="../8263321006711556080.mp4" TargetMode="External"/><Relationship Id="rId3" Type="http://schemas.openxmlformats.org/officeDocument/2006/relationships/audio" Target="../media/audio5.wav"/><Relationship Id="rId7" Type="http://schemas.openxmlformats.org/officeDocument/2006/relationships/image" Target="../media/image73.png"/><Relationship Id="rId12" Type="http://schemas.openxmlformats.org/officeDocument/2006/relationships/image" Target="../media/image77.png"/><Relationship Id="rId17" Type="http://schemas.openxmlformats.org/officeDocument/2006/relationships/image" Target="../media/image80.png"/><Relationship Id="rId2" Type="http://schemas.openxmlformats.org/officeDocument/2006/relationships/slideLayout" Target="../slideLayouts/slideLayout20.xml"/><Relationship Id="rId16" Type="http://schemas.openxmlformats.org/officeDocument/2006/relationships/image" Target="../media/image83.png"/><Relationship Id="rId1" Type="http://schemas.openxmlformats.org/officeDocument/2006/relationships/audio" Target="YouTube%20-%20NAM%20QU&#225;&#187;&#144;C%20S&#198;&#160;N%20H&#195;&#8364;%20(HD%201080).mp3" TargetMode="External"/><Relationship Id="rId6" Type="http://schemas.openxmlformats.org/officeDocument/2006/relationships/image" Target="../media/image72.png"/><Relationship Id="rId11" Type="http://schemas.openxmlformats.org/officeDocument/2006/relationships/image" Target="../media/image76.png"/><Relationship Id="rId5" Type="http://schemas.openxmlformats.org/officeDocument/2006/relationships/image" Target="../media/image67.jpeg"/><Relationship Id="rId15" Type="http://schemas.openxmlformats.org/officeDocument/2006/relationships/image" Target="../media/image82.png"/><Relationship Id="rId10" Type="http://schemas.openxmlformats.org/officeDocument/2006/relationships/image" Target="../media/image75.png"/><Relationship Id="rId19" Type="http://schemas.openxmlformats.org/officeDocument/2006/relationships/hyperlink" Target="../VIdeo/B&#224;i%20th&#417;%20th&#7847;n.mp4" TargetMode="External"/><Relationship Id="rId4" Type="http://schemas.openxmlformats.org/officeDocument/2006/relationships/audio" Target="../media/audio9.wav"/><Relationship Id="rId9" Type="http://schemas.openxmlformats.org/officeDocument/2006/relationships/image" Target="../media/image74.png"/><Relationship Id="rId14" Type="http://schemas.openxmlformats.org/officeDocument/2006/relationships/image" Target="../media/image79.png"/></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50.gif"/><Relationship Id="rId3" Type="http://schemas.openxmlformats.org/officeDocument/2006/relationships/audio" Target="../media/audio1.wav"/><Relationship Id="rId7" Type="http://schemas.openxmlformats.org/officeDocument/2006/relationships/image" Target="../media/image49.gif"/><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48.gif"/><Relationship Id="rId5" Type="http://schemas.openxmlformats.org/officeDocument/2006/relationships/image" Target="../media/image47.gif"/><Relationship Id="rId4" Type="http://schemas.openxmlformats.org/officeDocument/2006/relationships/image" Target="../media/image46.gif"/></Relationships>
</file>

<file path=ppt/slides/_rels/slide30.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7.xml"/><Relationship Id="rId4" Type="http://schemas.openxmlformats.org/officeDocument/2006/relationships/image" Target="../media/image87.jpeg"/></Relationships>
</file>

<file path=ppt/slides/_rels/slide34.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35.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notesSlide" Target="../notesSlides/notesSlide11.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6.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8.xml"/><Relationship Id="rId1" Type="http://schemas.openxmlformats.org/officeDocument/2006/relationships/audio" Target="file:///D:\DU%20LIEU%20NGHIA\TRO%20CHOI%20AM%20NHAC\Nhac%20Tro%20choi\Tieng%20dong\THRASH.WAV" TargetMode="External"/><Relationship Id="rId6" Type="http://schemas.openxmlformats.org/officeDocument/2006/relationships/slide" Target="slide2.xml"/><Relationship Id="rId5" Type="http://schemas.openxmlformats.org/officeDocument/2006/relationships/image" Target="../media/image80.png"/><Relationship Id="rId4" Type="http://schemas.openxmlformats.org/officeDocument/2006/relationships/audio" Target="../media/audio10.wav"/></Relationships>
</file>

<file path=ppt/slides/_rels/slide38.xml.rels><?xml version="1.0" encoding="UTF-8" standalone="yes"?>
<Relationships xmlns="http://schemas.openxmlformats.org/package/2006/relationships"><Relationship Id="rId3" Type="http://schemas.openxmlformats.org/officeDocument/2006/relationships/audio" Target="../media/audio10.wav"/><Relationship Id="rId2" Type="http://schemas.openxmlformats.org/officeDocument/2006/relationships/notesSlide" Target="../notesSlides/notesSlide13.xml"/><Relationship Id="rId1" Type="http://schemas.openxmlformats.org/officeDocument/2006/relationships/slideLayout" Target="../slideLayouts/slideLayout8.xml"/><Relationship Id="rId4" Type="http://schemas.openxmlformats.org/officeDocument/2006/relationships/slide" Target="slide2.xml"/></Relationships>
</file>

<file path=ppt/slides/_rels/slide3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53.gif"/><Relationship Id="rId3" Type="http://schemas.openxmlformats.org/officeDocument/2006/relationships/notesSlide" Target="../notesSlides/notesSlide3.xml"/><Relationship Id="rId7" Type="http://schemas.openxmlformats.org/officeDocument/2006/relationships/audio" Target="../media/audio5.wav"/><Relationship Id="rId12" Type="http://schemas.openxmlformats.org/officeDocument/2006/relationships/image" Target="../media/image49.gif"/><Relationship Id="rId2" Type="http://schemas.openxmlformats.org/officeDocument/2006/relationships/slideLayout" Target="../slideLayouts/slideLayout62.xml"/><Relationship Id="rId16" Type="http://schemas.openxmlformats.org/officeDocument/2006/relationships/image" Target="../media/image50.gif"/><Relationship Id="rId1" Type="http://schemas.openxmlformats.org/officeDocument/2006/relationships/tags" Target="../tags/tag1.xml"/><Relationship Id="rId6" Type="http://schemas.openxmlformats.org/officeDocument/2006/relationships/audio" Target="../media/audio4.wav"/><Relationship Id="rId11" Type="http://schemas.openxmlformats.org/officeDocument/2006/relationships/audio" Target="../media/audio7.wav"/><Relationship Id="rId5" Type="http://schemas.openxmlformats.org/officeDocument/2006/relationships/audio" Target="../media/audio3.wav"/><Relationship Id="rId15" Type="http://schemas.openxmlformats.org/officeDocument/2006/relationships/image" Target="../media/image54.gif"/><Relationship Id="rId10" Type="http://schemas.openxmlformats.org/officeDocument/2006/relationships/image" Target="../media/image52.jpeg"/><Relationship Id="rId4" Type="http://schemas.openxmlformats.org/officeDocument/2006/relationships/audio" Target="../media/audio2.wav"/><Relationship Id="rId9" Type="http://schemas.openxmlformats.org/officeDocument/2006/relationships/image" Target="../media/image51.png"/><Relationship Id="rId14" Type="http://schemas.openxmlformats.org/officeDocument/2006/relationships/image" Target="../media/image47.gif"/></Relationships>
</file>

<file path=ppt/slides/_rels/slide40.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1.xml"/><Relationship Id="rId1" Type="http://schemas.openxmlformats.org/officeDocument/2006/relationships/video" Target="file:///C:\Users\Admin\Desktop\VIdeo\Di&#7877;n%20bi&#7871;n.mp4"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slideLayout" Target="../slideLayouts/slideLayout3.xml"/><Relationship Id="rId1" Type="http://schemas.openxmlformats.org/officeDocument/2006/relationships/video" Target="file:///C:\Users\Admin\Desktop\VIdeo\B&#224;i%20th&#417;%20th&#7847;n.mp4" TargetMode="External"/></Relationships>
</file>

<file path=ppt/slides/_rels/slide5.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49.gif"/><Relationship Id="rId18" Type="http://schemas.openxmlformats.org/officeDocument/2006/relationships/image" Target="../media/image50.gif"/><Relationship Id="rId3" Type="http://schemas.openxmlformats.org/officeDocument/2006/relationships/notesSlide" Target="../notesSlides/notesSlide4.xml"/><Relationship Id="rId7" Type="http://schemas.openxmlformats.org/officeDocument/2006/relationships/audio" Target="../media/audio5.wav"/><Relationship Id="rId12" Type="http://schemas.openxmlformats.org/officeDocument/2006/relationships/audio" Target="../media/audio7.wav"/><Relationship Id="rId17" Type="http://schemas.openxmlformats.org/officeDocument/2006/relationships/image" Target="../media/image55.gif"/><Relationship Id="rId2" Type="http://schemas.openxmlformats.org/officeDocument/2006/relationships/slideLayout" Target="../slideLayouts/slideLayout76.xml"/><Relationship Id="rId16" Type="http://schemas.openxmlformats.org/officeDocument/2006/relationships/image" Target="../media/image54.gif"/><Relationship Id="rId1" Type="http://schemas.openxmlformats.org/officeDocument/2006/relationships/tags" Target="../tags/tag2.xml"/><Relationship Id="rId6" Type="http://schemas.openxmlformats.org/officeDocument/2006/relationships/audio" Target="../media/audio4.wav"/><Relationship Id="rId11" Type="http://schemas.openxmlformats.org/officeDocument/2006/relationships/image" Target="../media/image52.jpeg"/><Relationship Id="rId5" Type="http://schemas.openxmlformats.org/officeDocument/2006/relationships/audio" Target="../media/audio3.wav"/><Relationship Id="rId15" Type="http://schemas.openxmlformats.org/officeDocument/2006/relationships/image" Target="../media/image47.gif"/><Relationship Id="rId10" Type="http://schemas.openxmlformats.org/officeDocument/2006/relationships/image" Target="../media/image51.png"/><Relationship Id="rId19" Type="http://schemas.openxmlformats.org/officeDocument/2006/relationships/image" Target="../media/image56.gif"/><Relationship Id="rId4" Type="http://schemas.openxmlformats.org/officeDocument/2006/relationships/audio" Target="../media/audio2.wav"/><Relationship Id="rId9" Type="http://schemas.openxmlformats.org/officeDocument/2006/relationships/audio" Target="../media/audio8.wav"/><Relationship Id="rId14" Type="http://schemas.openxmlformats.org/officeDocument/2006/relationships/image" Target="../media/image53.gif"/></Relationships>
</file>

<file path=ppt/slides/_rels/slide6.xml.rels><?xml version="1.0" encoding="UTF-8" standalone="yes"?>
<Relationships xmlns="http://schemas.openxmlformats.org/package/2006/relationships"><Relationship Id="rId8" Type="http://schemas.openxmlformats.org/officeDocument/2006/relationships/audio" Target="../media/audio6.wav"/><Relationship Id="rId13" Type="http://schemas.openxmlformats.org/officeDocument/2006/relationships/image" Target="../media/image53.gif"/><Relationship Id="rId3" Type="http://schemas.openxmlformats.org/officeDocument/2006/relationships/notesSlide" Target="../notesSlides/notesSlide5.xml"/><Relationship Id="rId7" Type="http://schemas.openxmlformats.org/officeDocument/2006/relationships/audio" Target="../media/audio5.wav"/><Relationship Id="rId12" Type="http://schemas.openxmlformats.org/officeDocument/2006/relationships/image" Target="../media/image49.gif"/><Relationship Id="rId2" Type="http://schemas.openxmlformats.org/officeDocument/2006/relationships/slideLayout" Target="../slideLayouts/slideLayout90.xml"/><Relationship Id="rId16" Type="http://schemas.openxmlformats.org/officeDocument/2006/relationships/image" Target="../media/image50.gif"/><Relationship Id="rId1" Type="http://schemas.openxmlformats.org/officeDocument/2006/relationships/tags" Target="../tags/tag3.xml"/><Relationship Id="rId6" Type="http://schemas.openxmlformats.org/officeDocument/2006/relationships/audio" Target="../media/audio4.wav"/><Relationship Id="rId11" Type="http://schemas.openxmlformats.org/officeDocument/2006/relationships/audio" Target="../media/audio7.wav"/><Relationship Id="rId5" Type="http://schemas.openxmlformats.org/officeDocument/2006/relationships/audio" Target="../media/audio3.wav"/><Relationship Id="rId15" Type="http://schemas.openxmlformats.org/officeDocument/2006/relationships/image" Target="../media/image54.gif"/><Relationship Id="rId10" Type="http://schemas.openxmlformats.org/officeDocument/2006/relationships/image" Target="../media/image52.jpeg"/><Relationship Id="rId4" Type="http://schemas.openxmlformats.org/officeDocument/2006/relationships/audio" Target="../media/audio2.wav"/><Relationship Id="rId9" Type="http://schemas.openxmlformats.org/officeDocument/2006/relationships/image" Target="../media/image51.png"/><Relationship Id="rId14" Type="http://schemas.openxmlformats.org/officeDocument/2006/relationships/image" Target="../media/image47.gi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WordArt 2"/>
          <p:cNvSpPr>
            <a:spLocks noChangeArrowheads="1" noChangeShapeType="1" noTextEdit="1"/>
          </p:cNvSpPr>
          <p:nvPr/>
        </p:nvSpPr>
        <p:spPr bwMode="auto">
          <a:xfrm>
            <a:off x="1143001" y="85725"/>
            <a:ext cx="7347856" cy="571500"/>
          </a:xfrm>
          <a:prstGeom prst="rect">
            <a:avLst/>
          </a:prstGeom>
        </p:spPr>
        <p:txBody>
          <a:bodyPr wrap="none" lIns="77925" tIns="38963" rIns="77925" bIns="38963" fromWordArt="1">
            <a:prstTxWarp prst="textPlain">
              <a:avLst>
                <a:gd name="adj" fmla="val 50000"/>
              </a:avLst>
            </a:prstTxWarp>
          </a:bodyPr>
          <a:lstStyle/>
          <a:p>
            <a:pPr algn="ctr"/>
            <a:r>
              <a:rPr lang="en-US" sz="3100" b="1" kern="10" dirty="0" smtClean="0">
                <a:ln w="9525">
                  <a:solidFill>
                    <a:srgbClr val="FF0000"/>
                  </a:solidFill>
                  <a:round/>
                  <a:headEnd/>
                  <a:tailEnd/>
                </a:ln>
                <a:effectLst>
                  <a:outerShdw dist="45791" dir="2021404" algn="ctr" rotWithShape="0">
                    <a:srgbClr val="B2B2B2">
                      <a:alpha val="79999"/>
                    </a:srgbClr>
                  </a:outerShdw>
                </a:effectLst>
                <a:latin typeface="Times New Roman"/>
                <a:cs typeface="Times New Roman"/>
              </a:rPr>
              <a:t>TRƯỜNG TH &amp; </a:t>
            </a:r>
            <a:r>
              <a:rPr lang="en-US" sz="3100" b="1" kern="10" smtClean="0">
                <a:ln w="9525">
                  <a:solidFill>
                    <a:srgbClr val="FF0000"/>
                  </a:solidFill>
                  <a:round/>
                  <a:headEnd/>
                  <a:tailEnd/>
                </a:ln>
                <a:effectLst>
                  <a:outerShdw dist="45791" dir="2021404" algn="ctr" rotWithShape="0">
                    <a:srgbClr val="B2B2B2">
                      <a:alpha val="79999"/>
                    </a:srgbClr>
                  </a:outerShdw>
                </a:effectLst>
                <a:latin typeface="Times New Roman"/>
                <a:cs typeface="Times New Roman"/>
              </a:rPr>
              <a:t>THCS </a:t>
            </a:r>
            <a:r>
              <a:rPr lang="en-US" sz="3100" b="1" kern="10" smtClean="0">
                <a:ln w="9525">
                  <a:solidFill>
                    <a:srgbClr val="FF0000"/>
                  </a:solidFill>
                  <a:round/>
                  <a:headEnd/>
                  <a:tailEnd/>
                </a:ln>
                <a:effectLst>
                  <a:outerShdw dist="45791" dir="2021404" algn="ctr" rotWithShape="0">
                    <a:srgbClr val="B2B2B2">
                      <a:alpha val="79999"/>
                    </a:srgbClr>
                  </a:outerShdw>
                </a:effectLst>
                <a:latin typeface="Times New Roman"/>
                <a:cs typeface="Times New Roman"/>
              </a:rPr>
              <a:t>THÁI </a:t>
            </a:r>
            <a:r>
              <a:rPr lang="en-US" sz="3100" b="1" kern="10" dirty="0" smtClean="0">
                <a:ln w="9525">
                  <a:solidFill>
                    <a:srgbClr val="FF0000"/>
                  </a:solidFill>
                  <a:round/>
                  <a:headEnd/>
                  <a:tailEnd/>
                </a:ln>
                <a:effectLst>
                  <a:outerShdw dist="45791" dir="2021404" algn="ctr" rotWithShape="0">
                    <a:srgbClr val="B2B2B2">
                      <a:alpha val="79999"/>
                    </a:srgbClr>
                  </a:outerShdw>
                </a:effectLst>
                <a:latin typeface="Times New Roman"/>
                <a:cs typeface="Times New Roman"/>
              </a:rPr>
              <a:t>HÒA</a:t>
            </a:r>
          </a:p>
        </p:txBody>
      </p:sp>
      <p:sp>
        <p:nvSpPr>
          <p:cNvPr id="2051" name="WordArt 3"/>
          <p:cNvSpPr>
            <a:spLocks noChangeArrowheads="1" noChangeShapeType="1" noTextEdit="1"/>
          </p:cNvSpPr>
          <p:nvPr/>
        </p:nvSpPr>
        <p:spPr bwMode="auto">
          <a:xfrm>
            <a:off x="2495693" y="1242475"/>
            <a:ext cx="4977636" cy="1085850"/>
          </a:xfrm>
          <a:prstGeom prst="rect">
            <a:avLst/>
          </a:prstGeom>
        </p:spPr>
        <p:txBody>
          <a:bodyPr wrap="none" lIns="77925" tIns="38963" rIns="77925" bIns="38963" fromWordArt="1">
            <a:prstTxWarp prst="textPlain">
              <a:avLst>
                <a:gd name="adj" fmla="val 50000"/>
              </a:avLst>
            </a:prstTxWarp>
          </a:bodyPr>
          <a:lstStyle/>
          <a:p>
            <a:pPr algn="ctr"/>
            <a:r>
              <a:rPr lang="en-US" sz="3100" b="1" u="sng" kern="10" dirty="0">
                <a:ln w="9525">
                  <a:solidFill>
                    <a:srgbClr val="0000FF"/>
                  </a:solidFill>
                  <a:round/>
                  <a:headEnd/>
                  <a:tailEnd/>
                </a:ln>
                <a:effectLst>
                  <a:outerShdw dist="45791" dir="2021404" algn="ctr" rotWithShape="0">
                    <a:srgbClr val="B2B2B2">
                      <a:alpha val="79999"/>
                    </a:srgbClr>
                  </a:outerShdw>
                </a:effectLst>
                <a:latin typeface="Times New Roman"/>
                <a:cs typeface="Times New Roman"/>
              </a:rPr>
              <a:t>LỊCH SỬ 4</a:t>
            </a:r>
          </a:p>
        </p:txBody>
      </p:sp>
      <p:grpSp>
        <p:nvGrpSpPr>
          <p:cNvPr id="2" name="Group 6"/>
          <p:cNvGrpSpPr>
            <a:grpSpLocks noChangeAspect="1"/>
          </p:cNvGrpSpPr>
          <p:nvPr/>
        </p:nvGrpSpPr>
        <p:grpSpPr bwMode="auto">
          <a:xfrm>
            <a:off x="178756" y="1056200"/>
            <a:ext cx="2131308" cy="1485900"/>
            <a:chOff x="4330" y="4900"/>
            <a:chExt cx="2400" cy="1872"/>
          </a:xfrm>
        </p:grpSpPr>
        <p:sp>
          <p:nvSpPr>
            <p:cNvPr id="2055" name="AutoShape 7"/>
            <p:cNvSpPr>
              <a:spLocks noChangeAspect="1" noChangeArrowheads="1"/>
            </p:cNvSpPr>
            <p:nvPr/>
          </p:nvSpPr>
          <p:spPr bwMode="auto">
            <a:xfrm>
              <a:off x="4330" y="4900"/>
              <a:ext cx="2400" cy="1872"/>
            </a:xfrm>
            <a:prstGeom prst="rect">
              <a:avLst/>
            </a:prstGeom>
            <a:noFill/>
            <a:ln w="9525">
              <a:noFill/>
              <a:miter lim="800000"/>
              <a:headEnd/>
              <a:tailEnd/>
            </a:ln>
          </p:spPr>
          <p:txBody>
            <a:bodyPr/>
            <a:lstStyle/>
            <a:p>
              <a:pPr eaLnBrk="1" hangingPunct="1"/>
              <a:endParaRPr lang="en-US" altLang="en-US"/>
            </a:p>
          </p:txBody>
        </p:sp>
        <p:sp>
          <p:nvSpPr>
            <p:cNvPr id="2056" name="AutoShape 8" descr="2"/>
            <p:cNvSpPr>
              <a:spLocks noChangeArrowheads="1"/>
            </p:cNvSpPr>
            <p:nvPr/>
          </p:nvSpPr>
          <p:spPr bwMode="auto">
            <a:xfrm>
              <a:off x="4330" y="5923"/>
              <a:ext cx="2400" cy="849"/>
            </a:xfrm>
            <a:prstGeom prst="wave">
              <a:avLst>
                <a:gd name="adj1" fmla="val 20644"/>
                <a:gd name="adj2" fmla="val 0"/>
              </a:avLst>
            </a:prstGeom>
            <a:blipFill dpi="0" rotWithShape="0">
              <a:blip r:embed="rId2"/>
              <a:srcRect/>
              <a:stretch>
                <a:fillRect/>
              </a:stretch>
            </a:blipFill>
            <a:ln w="9525">
              <a:noFill/>
              <a:round/>
              <a:headEnd/>
              <a:tailEnd/>
            </a:ln>
            <a:effectLst>
              <a:outerShdw dist="107763" dir="2700000" algn="ctr" rotWithShape="0">
                <a:srgbClr val="C0C0C0"/>
              </a:outerShdw>
            </a:effectLst>
          </p:spPr>
          <p:txBody>
            <a:bodyPr/>
            <a:lstStyle/>
            <a:p>
              <a:pPr eaLnBrk="1" hangingPunct="1">
                <a:defRPr/>
              </a:pPr>
              <a:endParaRPr lang="en-US"/>
            </a:p>
          </p:txBody>
        </p:sp>
        <p:pic>
          <p:nvPicPr>
            <p:cNvPr id="2057" name="Picture 9" descr="cosmoS"/>
            <p:cNvPicPr>
              <a:picLocks noChangeAspect="1" noChangeArrowheads="1"/>
            </p:cNvPicPr>
            <p:nvPr/>
          </p:nvPicPr>
          <p:blipFill>
            <a:blip r:embed="rId3"/>
            <a:srcRect/>
            <a:stretch>
              <a:fillRect/>
            </a:stretch>
          </p:blipFill>
          <p:spPr bwMode="auto">
            <a:xfrm>
              <a:off x="5356" y="5095"/>
              <a:ext cx="1028" cy="838"/>
            </a:xfrm>
            <a:prstGeom prst="rect">
              <a:avLst/>
            </a:prstGeom>
            <a:noFill/>
            <a:ln w="9525">
              <a:noFill/>
              <a:miter lim="800000"/>
              <a:headEnd/>
              <a:tailEnd/>
            </a:ln>
          </p:spPr>
        </p:pic>
        <p:pic>
          <p:nvPicPr>
            <p:cNvPr id="2058" name="Picture 10" descr="BOOK2"/>
            <p:cNvPicPr>
              <a:picLocks noChangeAspect="1" noChangeArrowheads="1"/>
            </p:cNvPicPr>
            <p:nvPr/>
          </p:nvPicPr>
          <p:blipFill>
            <a:blip r:embed="rId4"/>
            <a:srcRect/>
            <a:stretch>
              <a:fillRect/>
            </a:stretch>
          </p:blipFill>
          <p:spPr bwMode="auto">
            <a:xfrm>
              <a:off x="5081" y="5834"/>
              <a:ext cx="1200" cy="849"/>
            </a:xfrm>
            <a:prstGeom prst="rect">
              <a:avLst/>
            </a:prstGeom>
            <a:noFill/>
            <a:ln w="9525">
              <a:noFill/>
              <a:miter lim="800000"/>
              <a:headEnd/>
              <a:tailEnd/>
            </a:ln>
          </p:spPr>
        </p:pic>
        <p:pic>
          <p:nvPicPr>
            <p:cNvPr id="2059" name="Picture 11" descr="BOOK1"/>
            <p:cNvPicPr>
              <a:picLocks noChangeAspect="1" noChangeArrowheads="1"/>
            </p:cNvPicPr>
            <p:nvPr/>
          </p:nvPicPr>
          <p:blipFill>
            <a:blip r:embed="rId5"/>
            <a:srcRect/>
            <a:stretch>
              <a:fillRect/>
            </a:stretch>
          </p:blipFill>
          <p:spPr bwMode="auto">
            <a:xfrm>
              <a:off x="4918" y="5622"/>
              <a:ext cx="1557" cy="750"/>
            </a:xfrm>
            <a:prstGeom prst="rect">
              <a:avLst/>
            </a:prstGeom>
            <a:noFill/>
            <a:ln w="9525">
              <a:noFill/>
              <a:miter lim="800000"/>
              <a:headEnd/>
              <a:tailEnd/>
            </a:ln>
          </p:spPr>
        </p:pic>
        <p:pic>
          <p:nvPicPr>
            <p:cNvPr id="2060" name="Picture 12" descr="QUILLPEN"/>
            <p:cNvPicPr>
              <a:picLocks noChangeAspect="1" noChangeArrowheads="1"/>
            </p:cNvPicPr>
            <p:nvPr/>
          </p:nvPicPr>
          <p:blipFill>
            <a:blip r:embed="rId6"/>
            <a:srcRect/>
            <a:stretch>
              <a:fillRect/>
            </a:stretch>
          </p:blipFill>
          <p:spPr bwMode="auto">
            <a:xfrm>
              <a:off x="4559" y="4900"/>
              <a:ext cx="868" cy="1495"/>
            </a:xfrm>
            <a:prstGeom prst="rect">
              <a:avLst/>
            </a:prstGeom>
            <a:noFill/>
            <a:ln w="9525">
              <a:noFill/>
              <a:miter lim="800000"/>
              <a:headEnd/>
              <a:tailEnd/>
            </a:ln>
          </p:spPr>
        </p:pic>
        <p:sp>
          <p:nvSpPr>
            <p:cNvPr id="2061" name="Text Box 13"/>
            <p:cNvSpPr txBox="1">
              <a:spLocks noChangeArrowheads="1"/>
            </p:cNvSpPr>
            <p:nvPr/>
          </p:nvSpPr>
          <p:spPr bwMode="auto">
            <a:xfrm>
              <a:off x="5698" y="5672"/>
              <a:ext cx="686" cy="308"/>
            </a:xfrm>
            <a:prstGeom prst="rect">
              <a:avLst/>
            </a:prstGeom>
            <a:noFill/>
            <a:ln w="9525">
              <a:noFill/>
              <a:miter lim="800000"/>
              <a:headEnd/>
              <a:tailEnd/>
            </a:ln>
          </p:spPr>
          <p:txBody>
            <a:bodyPr/>
            <a:lstStyle/>
            <a:p>
              <a:pPr eaLnBrk="1" hangingPunct="1"/>
              <a:endParaRPr lang="en-US" altLang="en-US" sz="1500" dirty="0">
                <a:latin typeface="Arial" charset="0"/>
                <a:cs typeface="Arial" charset="0"/>
              </a:endParaRPr>
            </a:p>
          </p:txBody>
        </p:sp>
        <p:sp>
          <p:nvSpPr>
            <p:cNvPr id="2062" name="Text Box 14"/>
            <p:cNvSpPr txBox="1">
              <a:spLocks noChangeArrowheads="1"/>
            </p:cNvSpPr>
            <p:nvPr/>
          </p:nvSpPr>
          <p:spPr bwMode="auto">
            <a:xfrm>
              <a:off x="5618" y="5844"/>
              <a:ext cx="912" cy="385"/>
            </a:xfrm>
            <a:prstGeom prst="rect">
              <a:avLst/>
            </a:prstGeom>
            <a:noFill/>
            <a:ln w="9525">
              <a:noFill/>
              <a:miter lim="800000"/>
              <a:headEnd/>
              <a:tailEnd/>
            </a:ln>
          </p:spPr>
          <p:txBody>
            <a:bodyPr/>
            <a:lstStyle/>
            <a:p>
              <a:pPr eaLnBrk="1" hangingPunct="1"/>
              <a:endParaRPr lang="en-US" altLang="en-US" sz="1500" dirty="0">
                <a:latin typeface="Arial" charset="0"/>
                <a:cs typeface="Arial" charset="0"/>
              </a:endParaRPr>
            </a:p>
          </p:txBody>
        </p:sp>
        <p:sp>
          <p:nvSpPr>
            <p:cNvPr id="2063" name="Text Box 15"/>
            <p:cNvSpPr txBox="1">
              <a:spLocks noChangeArrowheads="1"/>
            </p:cNvSpPr>
            <p:nvPr/>
          </p:nvSpPr>
          <p:spPr bwMode="auto">
            <a:xfrm>
              <a:off x="5209" y="5784"/>
              <a:ext cx="632" cy="339"/>
            </a:xfrm>
            <a:prstGeom prst="rect">
              <a:avLst/>
            </a:prstGeom>
            <a:noFill/>
            <a:ln w="9525">
              <a:noFill/>
              <a:miter lim="800000"/>
              <a:headEnd/>
              <a:tailEnd/>
            </a:ln>
          </p:spPr>
          <p:txBody>
            <a:bodyPr/>
            <a:lstStyle/>
            <a:p>
              <a:pPr eaLnBrk="1" hangingPunct="1"/>
              <a:endParaRPr lang="en-US" altLang="en-US" sz="1500" dirty="0">
                <a:latin typeface="Arial" charset="0"/>
                <a:cs typeface="Arial" charset="0"/>
              </a:endParaRPr>
            </a:p>
          </p:txBody>
        </p:sp>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80441" y="457355"/>
            <a:ext cx="5486399" cy="584775"/>
          </a:xfrm>
          <a:prstGeom prst="rect">
            <a:avLst/>
          </a:prstGeom>
          <a:noFill/>
        </p:spPr>
        <p:txBody>
          <a:bodyPr wrap="square" lIns="91376" tIns="45688" rIns="91376" bIns="45688" rtlCol="0">
            <a:spAutoFit/>
          </a:bodyPr>
          <a:lstStyle/>
          <a:p>
            <a:pPr algn="ctr" defTabSz="913680">
              <a:buClrTx/>
              <a:defRPr/>
            </a:pPr>
            <a:r>
              <a:rPr lang="vi-VN" sz="32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Hoạt động 1</a:t>
            </a:r>
            <a:r>
              <a:rPr lang="vi-V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 Nguyên nhân</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3" name="TextBox 2"/>
          <p:cNvSpPr txBox="1"/>
          <p:nvPr/>
        </p:nvSpPr>
        <p:spPr>
          <a:xfrm>
            <a:off x="478303" y="1448424"/>
            <a:ext cx="8313272" cy="523156"/>
          </a:xfrm>
          <a:prstGeom prst="rect">
            <a:avLst/>
          </a:prstGeom>
          <a:noFill/>
        </p:spPr>
        <p:txBody>
          <a:bodyPr wrap="square" lIns="91376" tIns="45688" rIns="91376" bIns="45688" rtlCol="0">
            <a:spAutoFit/>
          </a:bodyPr>
          <a:lstStyle/>
          <a:p>
            <a:pPr algn="ctr"/>
            <a:r>
              <a:rPr lang="en-US" sz="2800" dirty="0" smtClean="0">
                <a:latin typeface="Times New Roman" pitchFamily="18" charset="0"/>
                <a:cs typeface="Times New Roman" pitchFamily="18" charset="0"/>
              </a:rPr>
              <a:t>HS </a:t>
            </a:r>
            <a:r>
              <a:rPr lang="en-US" sz="2800" dirty="0" err="1" smtClean="0">
                <a:latin typeface="Times New Roman" pitchFamily="18" charset="0"/>
                <a:cs typeface="Times New Roman" pitchFamily="18" charset="0"/>
              </a:rPr>
              <a:t>đọc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đọc</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thầm</a:t>
            </a:r>
            <a:r>
              <a:rPr lang="en-US" sz="2800" dirty="0" smtClean="0">
                <a:latin typeface="Times New Roman" pitchFamily="18" charset="0"/>
                <a:cs typeface="Times New Roman" pitchFamily="18" charset="0"/>
              </a:rPr>
              <a:t> SGK </a:t>
            </a:r>
            <a:r>
              <a:rPr lang="en-US" sz="2800" dirty="0" err="1" smtClean="0">
                <a:latin typeface="Times New Roman" pitchFamily="18" charset="0"/>
                <a:cs typeface="Times New Roman" pitchFamily="18" charset="0"/>
              </a:rPr>
              <a:t>từ</a:t>
            </a:r>
            <a:r>
              <a:rPr lang="en-US" sz="2800" dirty="0" smtClean="0">
                <a:latin typeface="Times New Roman" pitchFamily="18" charset="0"/>
                <a:cs typeface="Times New Roman" pitchFamily="18" charset="0"/>
              </a:rPr>
              <a:t> : “</a:t>
            </a:r>
            <a:r>
              <a:rPr lang="en-US" sz="2800" dirty="0" err="1" smtClean="0">
                <a:latin typeface="Times New Roman" pitchFamily="18" charset="0"/>
                <a:cs typeface="Times New Roman" pitchFamily="18" charset="0"/>
              </a:rPr>
              <a:t>Sau</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thất</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bại</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láng</a:t>
            </a:r>
            <a:r>
              <a:rPr lang="en-US" sz="2800" dirty="0" smtClean="0">
                <a:latin typeface="Times New Roman" pitchFamily="18" charset="0"/>
                <a:cs typeface="Times New Roman" pitchFamily="18" charset="0"/>
              </a:rPr>
              <a:t> </a:t>
            </a:r>
            <a:r>
              <a:rPr lang="en-US" sz="2800" dirty="0" err="1" smtClean="0">
                <a:latin typeface="Times New Roman" pitchFamily="18" charset="0"/>
                <a:cs typeface="Times New Roman" pitchFamily="18" charset="0"/>
              </a:rPr>
              <a:t>giềng</a:t>
            </a:r>
            <a:r>
              <a:rPr lang="en-U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
        <p:nvSpPr>
          <p:cNvPr id="4" name="TextBox 3"/>
          <p:cNvSpPr txBox="1"/>
          <p:nvPr/>
        </p:nvSpPr>
        <p:spPr>
          <a:xfrm>
            <a:off x="276847" y="2245168"/>
            <a:ext cx="7847977" cy="523156"/>
          </a:xfrm>
          <a:prstGeom prst="rect">
            <a:avLst/>
          </a:prstGeom>
          <a:noFill/>
        </p:spPr>
        <p:txBody>
          <a:bodyPr wrap="square" lIns="91376" tIns="45688" rIns="91376" bIns="45688" rtlCol="0">
            <a:spAutoFit/>
          </a:bodyPr>
          <a:lstStyle/>
          <a:p>
            <a:pPr algn="ctr"/>
            <a:r>
              <a:rPr lang="en-US"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Từ </a:t>
            </a:r>
            <a:r>
              <a:rPr lang="vi-VN" sz="2800" dirty="0">
                <a:latin typeface="Times New Roman" pitchFamily="18" charset="0"/>
                <a:cs typeface="Times New Roman" pitchFamily="18" charset="0"/>
              </a:rPr>
              <a:t>năm 1068, nhà Tống ráo riết chuẩn bị làm gì?</a:t>
            </a:r>
            <a:endParaRPr lang="en-US" sz="2800" dirty="0">
              <a:latin typeface="Times New Roman" pitchFamily="18" charset="0"/>
              <a:cs typeface="Times New Roman" pitchFamily="18" charset="0"/>
            </a:endParaRPr>
          </a:p>
        </p:txBody>
      </p:sp>
      <p:sp>
        <p:nvSpPr>
          <p:cNvPr id="5" name="TextBox 4"/>
          <p:cNvSpPr txBox="1"/>
          <p:nvPr/>
        </p:nvSpPr>
        <p:spPr>
          <a:xfrm>
            <a:off x="189436" y="2981364"/>
            <a:ext cx="7746792" cy="523156"/>
          </a:xfrm>
          <a:prstGeom prst="rect">
            <a:avLst/>
          </a:prstGeom>
          <a:noFill/>
        </p:spPr>
        <p:txBody>
          <a:bodyPr wrap="square" lIns="91376" tIns="45688" rIns="91376" bIns="45688" rtlCol="0">
            <a:spAutoFit/>
          </a:bodyPr>
          <a:lstStyle/>
          <a:p>
            <a:pPr algn="ctr"/>
            <a:r>
              <a:rPr lang="en-US" sz="2800" dirty="0" smtClean="0">
                <a:latin typeface="Times New Roman" pitchFamily="18" charset="0"/>
                <a:cs typeface="Times New Roman" pitchFamily="18" charset="0"/>
              </a:rPr>
              <a:t>+ </a:t>
            </a:r>
            <a:r>
              <a:rPr lang="vi-VN" sz="2800" dirty="0" smtClean="0">
                <a:latin typeface="Times New Roman" pitchFamily="18" charset="0"/>
                <a:cs typeface="Times New Roman" pitchFamily="18" charset="0"/>
              </a:rPr>
              <a:t>Nhà </a:t>
            </a:r>
            <a:r>
              <a:rPr lang="vi-VN" sz="2800" dirty="0">
                <a:latin typeface="Times New Roman" pitchFamily="18" charset="0"/>
                <a:cs typeface="Times New Roman" pitchFamily="18" charset="0"/>
              </a:rPr>
              <a:t>Tống xâm lược nước ta nhằm mục đích gì?</a:t>
            </a:r>
            <a:endParaRPr lang="en-US" sz="2800"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537591" y="47780"/>
            <a:ext cx="5486399" cy="584775"/>
          </a:xfrm>
          <a:prstGeom prst="rect">
            <a:avLst/>
          </a:prstGeom>
          <a:noFill/>
        </p:spPr>
        <p:txBody>
          <a:bodyPr wrap="square" lIns="91376" tIns="45688" rIns="91376" bIns="45688" rtlCol="0">
            <a:spAutoFit/>
          </a:bodyPr>
          <a:lstStyle/>
          <a:p>
            <a:pPr algn="ctr" defTabSz="913680">
              <a:buClrTx/>
              <a:defRPr/>
            </a:pPr>
            <a:r>
              <a:rPr lang="vi-VN" sz="32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Hoạt động 1</a:t>
            </a:r>
            <a:r>
              <a:rPr lang="vi-VN"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 Nguyên nhân</a:t>
            </a:r>
            <a:endParaRPr lang="en-US"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7" name="TextBox 6"/>
          <p:cNvSpPr txBox="1"/>
          <p:nvPr/>
        </p:nvSpPr>
        <p:spPr>
          <a:xfrm>
            <a:off x="295276" y="806453"/>
            <a:ext cx="8677274" cy="523156"/>
          </a:xfrm>
          <a:prstGeom prst="rect">
            <a:avLst/>
          </a:prstGeom>
          <a:noFill/>
        </p:spPr>
        <p:txBody>
          <a:bodyPr wrap="square" lIns="91376" tIns="45688" rIns="91376" bIns="45688" rtlCol="0">
            <a:spAutoFit/>
          </a:bodyPr>
          <a:lstStyle/>
          <a:p>
            <a:r>
              <a:rPr lang="en-US" sz="2800" b="1" dirty="0" smtClean="0">
                <a:latin typeface="Times New Roman" pitchFamily="18" charset="0"/>
                <a:cs typeface="Times New Roman" pitchFamily="18" charset="0"/>
              </a:rPr>
              <a:t>     + </a:t>
            </a:r>
            <a:r>
              <a:rPr lang="vi-VN" sz="2800" b="1" dirty="0" smtClean="0">
                <a:latin typeface="Times New Roman" pitchFamily="18" charset="0"/>
                <a:cs typeface="Times New Roman" pitchFamily="18" charset="0"/>
              </a:rPr>
              <a:t>Từ </a:t>
            </a:r>
            <a:r>
              <a:rPr lang="vi-VN" sz="2800" b="1" dirty="0">
                <a:latin typeface="Times New Roman" pitchFamily="18" charset="0"/>
                <a:cs typeface="Times New Roman" pitchFamily="18" charset="0"/>
              </a:rPr>
              <a:t>năm 1068, nhà Tống ráo riết chuẩn bị làm gì?</a:t>
            </a:r>
            <a:endParaRPr lang="en-US" sz="2800" b="1" dirty="0">
              <a:latin typeface="Times New Roman" pitchFamily="18" charset="0"/>
              <a:cs typeface="Times New Roman" pitchFamily="18" charset="0"/>
            </a:endParaRPr>
          </a:p>
        </p:txBody>
      </p:sp>
      <p:sp>
        <p:nvSpPr>
          <p:cNvPr id="8" name="Rectangle 7"/>
          <p:cNvSpPr/>
          <p:nvPr/>
        </p:nvSpPr>
        <p:spPr>
          <a:xfrm>
            <a:off x="323850" y="1393736"/>
            <a:ext cx="8753475" cy="954043"/>
          </a:xfrm>
          <a:prstGeom prst="rect">
            <a:avLst/>
          </a:prstGeom>
        </p:spPr>
        <p:txBody>
          <a:bodyPr wrap="square" lIns="91376" tIns="45688" rIns="91376" bIns="45688">
            <a:spAutoFit/>
          </a:bodyPr>
          <a:lstStyle/>
          <a:p>
            <a:pPr lvl="0" algn="just">
              <a:buClrTx/>
            </a:pP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Từ</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năm</a:t>
            </a:r>
            <a:r>
              <a:rPr lang="en-US" sz="2800" b="1" dirty="0">
                <a:solidFill>
                  <a:srgbClr val="FF0000"/>
                </a:solidFill>
                <a:latin typeface="Times New Roman" pitchFamily="18" charset="0"/>
                <a:ea typeface="Tahoma" pitchFamily="34" charset="0"/>
                <a:cs typeface="Times New Roman" pitchFamily="18" charset="0"/>
              </a:rPr>
              <a:t> 1068, </a:t>
            </a:r>
            <a:r>
              <a:rPr lang="en-US" sz="2800" b="1" dirty="0" err="1">
                <a:solidFill>
                  <a:srgbClr val="FF0000"/>
                </a:solidFill>
                <a:latin typeface="Times New Roman" pitchFamily="18" charset="0"/>
                <a:ea typeface="Tahoma" pitchFamily="34" charset="0"/>
                <a:cs typeface="Times New Roman" pitchFamily="18" charset="0"/>
              </a:rPr>
              <a:t>nhà</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Tống</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ráo</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riết</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chuẩn</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bị</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xâm</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lược</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nước</a:t>
            </a:r>
            <a:r>
              <a:rPr lang="en-US" sz="2800" b="1" dirty="0">
                <a:solidFill>
                  <a:srgbClr val="FF0000"/>
                </a:solidFill>
                <a:latin typeface="Times New Roman" pitchFamily="18" charset="0"/>
                <a:ea typeface="Tahoma" pitchFamily="34" charset="0"/>
                <a:cs typeface="Times New Roman" pitchFamily="18" charset="0"/>
              </a:rPr>
              <a:t> </a:t>
            </a:r>
            <a:r>
              <a:rPr lang="en-US" sz="2800" b="1" dirty="0" err="1">
                <a:solidFill>
                  <a:srgbClr val="FF0000"/>
                </a:solidFill>
                <a:latin typeface="Times New Roman" pitchFamily="18" charset="0"/>
                <a:ea typeface="Tahoma" pitchFamily="34" charset="0"/>
                <a:cs typeface="Times New Roman" pitchFamily="18" charset="0"/>
              </a:rPr>
              <a:t>ta</a:t>
            </a:r>
            <a:r>
              <a:rPr lang="en-US" sz="2800" b="1" dirty="0">
                <a:solidFill>
                  <a:srgbClr val="FF0000"/>
                </a:solidFill>
                <a:latin typeface="Times New Roman" pitchFamily="18" charset="0"/>
                <a:ea typeface="Tahoma" pitchFamily="34" charset="0"/>
                <a:cs typeface="Times New Roman" pitchFamily="18" charset="0"/>
              </a:rPr>
              <a:t>.</a:t>
            </a:r>
          </a:p>
        </p:txBody>
      </p:sp>
      <p:sp>
        <p:nvSpPr>
          <p:cNvPr id="9" name="TextBox 8"/>
          <p:cNvSpPr txBox="1"/>
          <p:nvPr/>
        </p:nvSpPr>
        <p:spPr>
          <a:xfrm>
            <a:off x="742950" y="2371917"/>
            <a:ext cx="8286750" cy="523156"/>
          </a:xfrm>
          <a:prstGeom prst="rect">
            <a:avLst/>
          </a:prstGeom>
          <a:noFill/>
        </p:spPr>
        <p:txBody>
          <a:bodyPr wrap="square" lIns="91376" tIns="45688" rIns="91376" bIns="45688" rtlCol="0">
            <a:spAutoFit/>
          </a:bodyPr>
          <a:lstStyle/>
          <a:p>
            <a:r>
              <a:rPr lang="en-US" sz="1800" b="1" dirty="0" smtClean="0"/>
              <a:t> </a:t>
            </a:r>
            <a:r>
              <a:rPr lang="en-US" sz="2800" b="1" dirty="0" smtClean="0">
                <a:latin typeface="Times New Roman" pitchFamily="18" charset="0"/>
                <a:cs typeface="Times New Roman" pitchFamily="18" charset="0"/>
              </a:rPr>
              <a:t>+ </a:t>
            </a:r>
            <a:r>
              <a:rPr lang="vi-VN" sz="2800" b="1" dirty="0" smtClean="0">
                <a:latin typeface="Times New Roman" pitchFamily="18" charset="0"/>
                <a:cs typeface="Times New Roman" pitchFamily="18" charset="0"/>
              </a:rPr>
              <a:t>Nhà </a:t>
            </a:r>
            <a:r>
              <a:rPr lang="vi-VN" sz="2800" b="1" dirty="0">
                <a:latin typeface="Times New Roman" pitchFamily="18" charset="0"/>
                <a:cs typeface="Times New Roman" pitchFamily="18" charset="0"/>
              </a:rPr>
              <a:t>Tống xâm lược nước ta nhằm mục đích gì?</a:t>
            </a:r>
            <a:endParaRPr lang="en-US" sz="2800" b="1" dirty="0">
              <a:latin typeface="Times New Roman" pitchFamily="18" charset="0"/>
              <a:cs typeface="Times New Roman" pitchFamily="18" charset="0"/>
            </a:endParaRPr>
          </a:p>
        </p:txBody>
      </p:sp>
      <p:sp>
        <p:nvSpPr>
          <p:cNvPr id="10" name="Rectangle 9"/>
          <p:cNvSpPr/>
          <p:nvPr/>
        </p:nvSpPr>
        <p:spPr>
          <a:xfrm>
            <a:off x="333375" y="3004026"/>
            <a:ext cx="8429625" cy="954043"/>
          </a:xfrm>
          <a:prstGeom prst="rect">
            <a:avLst/>
          </a:prstGeom>
        </p:spPr>
        <p:txBody>
          <a:bodyPr wrap="square" lIns="91376" tIns="45688" rIns="91376" bIns="45688">
            <a:spAutoFit/>
          </a:bodyPr>
          <a:lstStyle/>
          <a:p>
            <a:pPr lvl="0" algn="just">
              <a:buClrTx/>
              <a:buFontTx/>
              <a:buChar char="-"/>
            </a:pPr>
            <a:r>
              <a:rPr lang="vi-VN" sz="2800" b="1" dirty="0" smtClean="0">
                <a:solidFill>
                  <a:srgbClr val="FF0000"/>
                </a:solidFill>
                <a:latin typeface="Times New Roman" pitchFamily="18" charset="0"/>
                <a:ea typeface="Tahoma" pitchFamily="34" charset="0"/>
                <a:cs typeface="Times New Roman" pitchFamily="18" charset="0"/>
              </a:rPr>
              <a:t>Nhằm </a:t>
            </a:r>
            <a:r>
              <a:rPr lang="vi-VN" sz="2800" b="1" dirty="0">
                <a:solidFill>
                  <a:srgbClr val="FF0000"/>
                </a:solidFill>
                <a:latin typeface="Times New Roman" pitchFamily="18" charset="0"/>
                <a:ea typeface="Tahoma" pitchFamily="34" charset="0"/>
                <a:cs typeface="Times New Roman" pitchFamily="18" charset="0"/>
              </a:rPr>
              <a:t>giải quyết khó khăn trong nước </a:t>
            </a:r>
            <a:r>
              <a:rPr lang="vi-VN" sz="2800" b="1" dirty="0" smtClean="0">
                <a:solidFill>
                  <a:srgbClr val="FF0000"/>
                </a:solidFill>
                <a:latin typeface="Times New Roman" pitchFamily="18" charset="0"/>
                <a:ea typeface="Tahoma" pitchFamily="34" charset="0"/>
                <a:cs typeface="Times New Roman" pitchFamily="18" charset="0"/>
              </a:rPr>
              <a:t>và </a:t>
            </a:r>
            <a:r>
              <a:rPr lang="vi-VN" sz="2800" b="1" dirty="0">
                <a:solidFill>
                  <a:srgbClr val="FF0000"/>
                </a:solidFill>
                <a:latin typeface="Times New Roman" pitchFamily="18" charset="0"/>
                <a:ea typeface="Tahoma" pitchFamily="34" charset="0"/>
                <a:cs typeface="Times New Roman" pitchFamily="18" charset="0"/>
              </a:rPr>
              <a:t>gây thanh </a:t>
            </a:r>
            <a:r>
              <a:rPr lang="vi-VN" sz="2800" b="1" dirty="0" smtClean="0">
                <a:solidFill>
                  <a:srgbClr val="FF0000"/>
                </a:solidFill>
                <a:latin typeface="Times New Roman" pitchFamily="18" charset="0"/>
                <a:ea typeface="Tahoma" pitchFamily="34" charset="0"/>
                <a:cs typeface="Times New Roman" pitchFamily="18" charset="0"/>
              </a:rPr>
              <a:t>thế</a:t>
            </a:r>
            <a:r>
              <a:rPr lang="en-US" sz="2800" b="1" dirty="0" smtClean="0">
                <a:solidFill>
                  <a:srgbClr val="FF0000"/>
                </a:solidFill>
                <a:latin typeface="Times New Roman" pitchFamily="18" charset="0"/>
                <a:ea typeface="Tahoma" pitchFamily="34" charset="0"/>
                <a:cs typeface="Times New Roman" pitchFamily="18" charset="0"/>
              </a:rPr>
              <a:t> </a:t>
            </a:r>
            <a:r>
              <a:rPr lang="vi-VN" sz="2800" b="1" dirty="0" smtClean="0">
                <a:solidFill>
                  <a:srgbClr val="FF0000"/>
                </a:solidFill>
                <a:latin typeface="Times New Roman" pitchFamily="18" charset="0"/>
                <a:ea typeface="Tahoma" pitchFamily="34" charset="0"/>
                <a:cs typeface="Times New Roman" pitchFamily="18" charset="0"/>
              </a:rPr>
              <a:t>với </a:t>
            </a:r>
            <a:r>
              <a:rPr lang="vi-VN" sz="2800" b="1" dirty="0">
                <a:solidFill>
                  <a:srgbClr val="FF0000"/>
                </a:solidFill>
                <a:latin typeface="Times New Roman" pitchFamily="18" charset="0"/>
                <a:ea typeface="Tahoma" pitchFamily="34" charset="0"/>
                <a:cs typeface="Times New Roman" pitchFamily="18" charset="0"/>
              </a:rPr>
              <a:t>các nước láng giềng</a:t>
            </a:r>
            <a:endParaRPr lang="en-US" sz="2800" b="1" dirty="0">
              <a:solidFill>
                <a:srgbClr val="FF0000"/>
              </a:solidFill>
              <a:latin typeface="Times New Roman" pitchFamily="18" charset="0"/>
              <a:ea typeface="Tahoma" pitchFamily="34" charset="0"/>
              <a:cs typeface="Times New Roman" pitchFamily="18" charset="0"/>
            </a:endParaRPr>
          </a:p>
        </p:txBody>
      </p:sp>
      <p:sp>
        <p:nvSpPr>
          <p:cNvPr id="11" name="Right Arrow 10"/>
          <p:cNvSpPr/>
          <p:nvPr/>
        </p:nvSpPr>
        <p:spPr>
          <a:xfrm>
            <a:off x="884704" y="4189604"/>
            <a:ext cx="931196" cy="634701"/>
          </a:xfrm>
          <a:prstGeom prst="rightArrow">
            <a:avLst/>
          </a:prstGeom>
        </p:spPr>
        <p:style>
          <a:lnRef idx="3">
            <a:schemeClr val="lt1"/>
          </a:lnRef>
          <a:fillRef idx="1">
            <a:schemeClr val="accent6"/>
          </a:fillRef>
          <a:effectRef idx="1">
            <a:schemeClr val="accent6"/>
          </a:effectRef>
          <a:fontRef idx="minor">
            <a:schemeClr val="lt1"/>
          </a:fontRef>
        </p:style>
        <p:txBody>
          <a:bodyPr lIns="91376" tIns="45688" rIns="91376" bIns="45688" rtlCol="0" anchor="ctr"/>
          <a:lstStyle/>
          <a:p>
            <a:pPr algn="ctr"/>
            <a:endParaRPr lang="en-US"/>
          </a:p>
        </p:txBody>
      </p:sp>
      <p:sp>
        <p:nvSpPr>
          <p:cNvPr id="12" name="Content Placeholder 2"/>
          <p:cNvSpPr txBox="1">
            <a:spLocks/>
          </p:cNvSpPr>
          <p:nvPr>
            <p:custDataLst>
              <p:tags r:id="rId1"/>
            </p:custDataLst>
          </p:nvPr>
        </p:nvSpPr>
        <p:spPr>
          <a:xfrm>
            <a:off x="1990725" y="4000500"/>
            <a:ext cx="6610349" cy="1304925"/>
          </a:xfrm>
          <a:prstGeom prst="rect">
            <a:avLst/>
          </a:prstGeom>
        </p:spPr>
        <p:txBody>
          <a:bodyPr vert="horz" lIns="91376" tIns="45688" rIns="91376" bIns="45688"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ClrTx/>
              <a:buNone/>
            </a:pP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Lý</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Thường</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Kiệt</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được</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giao</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chỉ</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huy</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cuộc</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kháng</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chiến</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chống</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quân</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Tống</a:t>
            </a:r>
            <a:r>
              <a:rPr lang="vi-VN"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xâm</a:t>
            </a:r>
            <a:r>
              <a:rPr lang="en-US" sz="2800" b="1" dirty="0">
                <a:solidFill>
                  <a:prstClr val="black"/>
                </a:solidFill>
                <a:latin typeface="Times New Roman" pitchFamily="18" charset="0"/>
                <a:ea typeface="Tahoma" pitchFamily="34" charset="0"/>
                <a:cs typeface="Times New Roman" pitchFamily="18" charset="0"/>
              </a:rPr>
              <a:t> </a:t>
            </a:r>
            <a:r>
              <a:rPr lang="en-US" sz="2800" b="1" dirty="0" err="1">
                <a:solidFill>
                  <a:prstClr val="black"/>
                </a:solidFill>
                <a:latin typeface="Times New Roman" pitchFamily="18" charset="0"/>
                <a:ea typeface="Tahoma" pitchFamily="34" charset="0"/>
                <a:cs typeface="Times New Roman" pitchFamily="18" charset="0"/>
              </a:rPr>
              <a:t>lược</a:t>
            </a:r>
            <a:r>
              <a:rPr lang="en-US" sz="2800" b="1" dirty="0">
                <a:solidFill>
                  <a:prstClr val="black"/>
                </a:solidFill>
                <a:latin typeface="Times New Roman" pitchFamily="18" charset="0"/>
                <a:ea typeface="Tahoma" pitchFamily="34" charset="0"/>
                <a:cs typeface="Times New Roman" pitchFamily="18" charset="0"/>
              </a:rPr>
              <a:t>.</a:t>
            </a: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10" presetClass="entr" presetSubtype="0"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animBg="1"/>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0157" y="17483"/>
            <a:ext cx="6834692" cy="5126019"/>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Vertical Scroll 12"/>
          <p:cNvSpPr>
            <a:spLocks noChangeArrowheads="1"/>
          </p:cNvSpPr>
          <p:nvPr/>
        </p:nvSpPr>
        <p:spPr bwMode="auto">
          <a:xfrm>
            <a:off x="4184725" y="179516"/>
            <a:ext cx="4757586" cy="4914900"/>
          </a:xfrm>
          <a:prstGeom prst="verticalScroll">
            <a:avLst>
              <a:gd name="adj" fmla="val 12741"/>
            </a:avLst>
          </a:prstGeom>
          <a:ln>
            <a:headEnd/>
            <a:tailEnd/>
          </a:ln>
        </p:spPr>
        <p:style>
          <a:lnRef idx="1">
            <a:schemeClr val="accent6"/>
          </a:lnRef>
          <a:fillRef idx="2">
            <a:schemeClr val="accent6"/>
          </a:fillRef>
          <a:effectRef idx="1">
            <a:schemeClr val="accent6"/>
          </a:effectRef>
          <a:fontRef idx="minor">
            <a:schemeClr val="dk1"/>
          </a:fontRef>
        </p:style>
        <p:txBody>
          <a:bodyPr lIns="68510" tIns="34289" rIns="68510" bIns="34289"/>
          <a:lstStyle/>
          <a:p>
            <a:pPr algn="ctr" defTabSz="913680" eaLnBrk="0" fontAlgn="base" hangingPunct="0">
              <a:spcBef>
                <a:spcPct val="0"/>
              </a:spcBef>
              <a:spcAft>
                <a:spcPct val="0"/>
              </a:spcAft>
              <a:buClrTx/>
              <a:defRPr/>
            </a:pPr>
            <a:endParaRPr lang="vi-VN" altLang="zh-CN" sz="1100" kern="1200">
              <a:solidFill>
                <a:sysClr val="windowText" lastClr="000000"/>
              </a:solidFill>
              <a:latin typeface="Times New Roman" pitchFamily="18" charset="0"/>
              <a:ea typeface="SimSun" pitchFamily="2" charset="-122"/>
              <a:cs typeface="Arial" pitchFamily="34" charset="0"/>
            </a:endParaRPr>
          </a:p>
          <a:p>
            <a:pPr algn="ctr" defTabSz="913680" eaLnBrk="0" fontAlgn="base" hangingPunct="0">
              <a:spcBef>
                <a:spcPct val="0"/>
              </a:spcBef>
              <a:spcAft>
                <a:spcPct val="0"/>
              </a:spcAft>
              <a:buClrTx/>
              <a:defRPr/>
            </a:pPr>
            <a:r>
              <a:rPr lang="en-US" altLang="zh-CN" sz="2100" kern="1200">
                <a:solidFill>
                  <a:sysClr val="windowText" lastClr="000000"/>
                </a:solidFill>
                <a:latin typeface="Times New Roman" pitchFamily="18" charset="0"/>
                <a:ea typeface="SimSun" pitchFamily="2" charset="-122"/>
                <a:cs typeface="Arial" pitchFamily="34" charset="0"/>
              </a:rPr>
              <a:t>Lý Thường Kiệt sinh năm 1019 mất năm 1105. Ông là người làng An Xá, huyện Quảng Đức, nay thuộc địa phận Hà Nội. Ông là người giàu mưu lược, có biệt tài làm tướng súy, làm quan trải ba đời vua Lý Thái Tông, Lý Thánh Tông, Lý Nhân Tông. Có công lớn trong kháng chiến chống giặc Tống xâm lược, bảo vệ độc lập chủ quyền của nước ta.</a:t>
            </a:r>
          </a:p>
          <a:p>
            <a:pPr algn="ctr" defTabSz="913680" eaLnBrk="0" fontAlgn="base" hangingPunct="0">
              <a:spcBef>
                <a:spcPct val="0"/>
              </a:spcBef>
              <a:spcAft>
                <a:spcPct val="0"/>
              </a:spcAft>
              <a:buClrTx/>
              <a:defRPr/>
            </a:pPr>
            <a:endParaRPr lang="en-US" altLang="en-US" sz="1500" kern="1200">
              <a:solidFill>
                <a:srgbClr val="FFCC00"/>
              </a:solidFill>
              <a:latin typeface="Arial" pitchFamily="34" charset="0"/>
              <a:ea typeface="SimSun" pitchFamily="2" charset="-122"/>
              <a:cs typeface="Arial" pitchFamily="34" charset="0"/>
            </a:endParaRPr>
          </a:p>
        </p:txBody>
      </p:sp>
    </p:spTree>
    <p:extLst>
      <p:ext uri="{BB962C8B-B14F-4D97-AF65-F5344CB8AC3E}">
        <p14:creationId xmlns:p14="http://schemas.microsoft.com/office/powerpoint/2010/main" val="3999537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9698" y="1621601"/>
            <a:ext cx="4652793" cy="2691305"/>
          </a:xfrm>
          <a:prstGeom prst="rect">
            <a:avLst/>
          </a:prstGeom>
        </p:spPr>
      </p:pic>
      <p:sp>
        <p:nvSpPr>
          <p:cNvPr id="4" name="TextBox 3"/>
          <p:cNvSpPr txBox="1"/>
          <p:nvPr/>
        </p:nvSpPr>
        <p:spPr>
          <a:xfrm>
            <a:off x="1518240" y="2380312"/>
            <a:ext cx="3221182" cy="1200329"/>
          </a:xfrm>
          <a:prstGeom prst="rect">
            <a:avLst/>
          </a:prstGeom>
          <a:noFill/>
        </p:spPr>
        <p:txBody>
          <a:bodyPr wrap="square" lIns="91376" tIns="45688" rIns="91376" bIns="45688" rtlCol="0">
            <a:spAutoFit/>
          </a:bodyPr>
          <a:lstStyle/>
          <a:p>
            <a:pPr algn="ctr"/>
            <a:r>
              <a:rPr lang="vi-VN" sz="3600" u="sng">
                <a:ln w="18415" cmpd="sng">
                  <a:solidFill>
                    <a:srgbClr val="FFFFFF"/>
                  </a:solidFill>
                  <a:prstDash val="solid"/>
                </a:ln>
                <a:solidFill>
                  <a:srgbClr val="FFFFFF"/>
                </a:solidFill>
              </a:rPr>
              <a:t>Hoạt động 2: </a:t>
            </a:r>
            <a:r>
              <a:rPr lang="vi-VN" sz="3600">
                <a:ln w="18415" cmpd="sng">
                  <a:solidFill>
                    <a:srgbClr val="FFFFFF"/>
                  </a:solidFill>
                  <a:prstDash val="solid"/>
                </a:ln>
                <a:solidFill>
                  <a:srgbClr val="FFFFFF"/>
                </a:solidFill>
              </a:rPr>
              <a:t>Diễn biến</a:t>
            </a:r>
            <a:endParaRPr lang="en-US" sz="3600">
              <a:ln w="18415" cmpd="sng">
                <a:solidFill>
                  <a:srgbClr val="FFFFFF"/>
                </a:solidFill>
                <a:prstDash val="solid"/>
              </a:ln>
              <a:solidFill>
                <a:srgbClr val="FFFFFF"/>
              </a:solidFill>
            </a:endParaRPr>
          </a:p>
        </p:txBody>
      </p:sp>
    </p:spTree>
    <p:extLst>
      <p:ext uri="{BB962C8B-B14F-4D97-AF65-F5344CB8AC3E}">
        <p14:creationId xmlns:p14="http://schemas.microsoft.com/office/powerpoint/2010/main" val="2992490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34"/>
          <p:cNvSpPr/>
          <p:nvPr/>
        </p:nvSpPr>
        <p:spPr>
          <a:xfrm>
            <a:off x="4534582" y="1680986"/>
            <a:ext cx="937500" cy="937500"/>
          </a:xfrm>
          <a:prstGeom prst="ellipse">
            <a:avLst/>
          </a:prstGeom>
          <a:solidFill>
            <a:schemeClr val="accent2"/>
          </a:solidFill>
          <a:ln>
            <a:noFill/>
          </a:ln>
        </p:spPr>
        <p:txBody>
          <a:bodyPr spcFirstLastPara="1" wrap="square" lIns="91329" tIns="91329" rIns="91329" bIns="91329" anchor="ctr" anchorCtr="0">
            <a:noAutofit/>
          </a:bodyPr>
          <a:lstStyle/>
          <a:p>
            <a:pPr defTabSz="913320">
              <a:defRPr/>
            </a:pPr>
            <a:endParaRPr b="1">
              <a:latin typeface="Times New Roman" panose="02020603050405020304" pitchFamily="18" charset="0"/>
              <a:cs typeface="Times New Roman" panose="02020603050405020304" pitchFamily="18" charset="0"/>
            </a:endParaRPr>
          </a:p>
        </p:txBody>
      </p:sp>
      <p:sp>
        <p:nvSpPr>
          <p:cNvPr id="371" name="Google Shape;371;p34"/>
          <p:cNvSpPr/>
          <p:nvPr/>
        </p:nvSpPr>
        <p:spPr>
          <a:xfrm>
            <a:off x="84154" y="1659906"/>
            <a:ext cx="937500" cy="937500"/>
          </a:xfrm>
          <a:prstGeom prst="ellipse">
            <a:avLst/>
          </a:prstGeom>
          <a:solidFill>
            <a:schemeClr val="accent2"/>
          </a:solidFill>
          <a:ln>
            <a:noFill/>
          </a:ln>
        </p:spPr>
        <p:txBody>
          <a:bodyPr spcFirstLastPara="1" wrap="square" lIns="91329" tIns="91329" rIns="91329" bIns="91329" anchor="ctr" anchorCtr="0">
            <a:noAutofit/>
          </a:bodyPr>
          <a:lstStyle/>
          <a:p>
            <a:pPr defTabSz="913320">
              <a:defRPr/>
            </a:pPr>
            <a:endParaRPr>
              <a:latin typeface="Times New Roman" panose="02020603050405020304" pitchFamily="18" charset="0"/>
              <a:cs typeface="Times New Roman" panose="02020603050405020304" pitchFamily="18" charset="0"/>
            </a:endParaRPr>
          </a:p>
        </p:txBody>
      </p:sp>
      <p:sp>
        <p:nvSpPr>
          <p:cNvPr id="375" name="Google Shape;375;p34"/>
          <p:cNvSpPr txBox="1">
            <a:spLocks noGrp="1"/>
          </p:cNvSpPr>
          <p:nvPr>
            <p:ph type="title"/>
          </p:nvPr>
        </p:nvSpPr>
        <p:spPr>
          <a:xfrm>
            <a:off x="287089" y="1910027"/>
            <a:ext cx="623100" cy="476100"/>
          </a:xfrm>
          <a:prstGeom prst="rect">
            <a:avLst/>
          </a:prstGeom>
        </p:spPr>
        <p:txBody>
          <a:bodyPr spcFirstLastPara="1" wrap="square" lIns="91329" tIns="91329" rIns="91329" bIns="91329" anchor="ctr" anchorCtr="0">
            <a:noAutofit/>
          </a:bodyPr>
          <a:lstStyle/>
          <a:p>
            <a:r>
              <a:rPr lang="en" sz="3600" b="1" i="0" dirty="0">
                <a:latin typeface="Times New Roman" panose="02020603050405020304" pitchFamily="18" charset="0"/>
                <a:cs typeface="Times New Roman" panose="02020603050405020304" pitchFamily="18" charset="0"/>
              </a:rPr>
              <a:t>I</a:t>
            </a:r>
            <a:endParaRPr sz="3600" b="1" i="0" dirty="0">
              <a:latin typeface="Times New Roman" panose="02020603050405020304" pitchFamily="18" charset="0"/>
              <a:cs typeface="Times New Roman" panose="02020603050405020304" pitchFamily="18" charset="0"/>
            </a:endParaRPr>
          </a:p>
        </p:txBody>
      </p:sp>
      <p:sp>
        <p:nvSpPr>
          <p:cNvPr id="377" name="Google Shape;377;p34"/>
          <p:cNvSpPr txBox="1">
            <a:spLocks noGrp="1"/>
          </p:cNvSpPr>
          <p:nvPr>
            <p:ph type="title" idx="3"/>
          </p:nvPr>
        </p:nvSpPr>
        <p:spPr>
          <a:xfrm>
            <a:off x="4663555" y="1911686"/>
            <a:ext cx="623100" cy="476100"/>
          </a:xfrm>
          <a:prstGeom prst="rect">
            <a:avLst/>
          </a:prstGeom>
        </p:spPr>
        <p:txBody>
          <a:bodyPr spcFirstLastPara="1" wrap="square" lIns="91329" tIns="91329" rIns="91329" bIns="91329" anchor="ctr" anchorCtr="0">
            <a:noAutofit/>
          </a:bodyPr>
          <a:lstStyle/>
          <a:p>
            <a:r>
              <a:rPr lang="en" sz="3600" b="1" i="0" dirty="0">
                <a:latin typeface="Times New Roman" panose="02020603050405020304" pitchFamily="18" charset="0"/>
                <a:cs typeface="Times New Roman" panose="02020603050405020304" pitchFamily="18" charset="0"/>
              </a:rPr>
              <a:t>II</a:t>
            </a:r>
            <a:endParaRPr sz="3600" b="1" i="0" dirty="0">
              <a:latin typeface="Times New Roman" panose="02020603050405020304" pitchFamily="18" charset="0"/>
              <a:cs typeface="Times New Roman" panose="02020603050405020304" pitchFamily="18" charset="0"/>
            </a:endParaRPr>
          </a:p>
        </p:txBody>
      </p:sp>
      <p:pic>
        <p:nvPicPr>
          <p:cNvPr id="386" name="Google Shape;386;p34"/>
          <p:cNvPicPr preferRelativeResize="0"/>
          <p:nvPr/>
        </p:nvPicPr>
        <p:blipFill>
          <a:blip r:embed="rId3">
            <a:alphaModFix/>
          </a:blip>
          <a:stretch>
            <a:fillRect/>
          </a:stretch>
        </p:blipFill>
        <p:spPr>
          <a:xfrm rot="19333186">
            <a:off x="-72809" y="1392954"/>
            <a:ext cx="615730" cy="867208"/>
          </a:xfrm>
          <a:prstGeom prst="rect">
            <a:avLst/>
          </a:prstGeom>
          <a:noFill/>
          <a:ln>
            <a:noFill/>
          </a:ln>
        </p:spPr>
      </p:pic>
      <p:pic>
        <p:nvPicPr>
          <p:cNvPr id="387" name="Google Shape;387;p34"/>
          <p:cNvPicPr preferRelativeResize="0"/>
          <p:nvPr/>
        </p:nvPicPr>
        <p:blipFill>
          <a:blip r:embed="rId4">
            <a:alphaModFix/>
          </a:blip>
          <a:stretch>
            <a:fillRect/>
          </a:stretch>
        </p:blipFill>
        <p:spPr>
          <a:xfrm rot="850657" flipH="1">
            <a:off x="4324058" y="1452807"/>
            <a:ext cx="637629" cy="747498"/>
          </a:xfrm>
          <a:prstGeom prst="rect">
            <a:avLst/>
          </a:prstGeom>
          <a:noFill/>
          <a:ln>
            <a:noFill/>
          </a:ln>
        </p:spPr>
      </p:pic>
      <p:sp>
        <p:nvSpPr>
          <p:cNvPr id="35" name="Rectangle 1">
            <a:extLst>
              <a:ext uri="{FF2B5EF4-FFF2-40B4-BE49-F238E27FC236}">
                <a16:creationId xmlns:a16="http://schemas.microsoft.com/office/drawing/2014/main" xmlns="" id="{52486317-5053-CD43-9F24-1258AFCDC34F}"/>
              </a:ext>
            </a:extLst>
          </p:cNvPr>
          <p:cNvSpPr>
            <a:spLocks noChangeArrowheads="1"/>
          </p:cNvSpPr>
          <p:nvPr/>
        </p:nvSpPr>
        <p:spPr bwMode="auto">
          <a:xfrm>
            <a:off x="647204" y="1880834"/>
            <a:ext cx="3685503" cy="954075"/>
          </a:xfrm>
          <a:prstGeom prst="rect">
            <a:avLst/>
          </a:prstGeom>
          <a:noFill/>
          <a:ln w="9525">
            <a:noFill/>
            <a:miter lim="800000"/>
            <a:headEnd/>
            <a:tailEnd/>
          </a:ln>
          <a:effectLst/>
        </p:spPr>
        <p:txBody>
          <a:bodyPr vert="horz" wrap="square" lIns="91344" tIns="45672" rIns="91344" bIns="45672" numCol="1" anchor="ctr" anchorCtr="0" compatLnSpc="1">
            <a:prstTxWarp prst="textNoShape">
              <a:avLst/>
            </a:prstTxWarp>
            <a:spAutoFit/>
          </a:bodyPr>
          <a:lstStyle/>
          <a:p>
            <a:pPr algn="ctr" defTabSz="913320" fontAlgn="base">
              <a:spcBef>
                <a:spcPct val="0"/>
              </a:spcBef>
              <a:spcAft>
                <a:spcPct val="0"/>
              </a:spcAft>
              <a:buClrTx/>
              <a:defRPr/>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Giai đoạn thứ nhất (1075)</a:t>
            </a:r>
            <a:endParaRPr lang="en-US" sz="2800" dirty="0">
              <a:solidFill>
                <a:srgbClr val="002060"/>
              </a:solidFill>
              <a:latin typeface="Times New Roman" panose="02020603050405020304" pitchFamily="18" charset="0"/>
              <a:cs typeface="Times New Roman" pitchFamily="18" charset="0"/>
            </a:endParaRPr>
          </a:p>
        </p:txBody>
      </p:sp>
      <p:sp>
        <p:nvSpPr>
          <p:cNvPr id="39" name="Text Box 5">
            <a:extLst>
              <a:ext uri="{FF2B5EF4-FFF2-40B4-BE49-F238E27FC236}">
                <a16:creationId xmlns:a16="http://schemas.microsoft.com/office/drawing/2014/main" xmlns="" id="{6E1C0B9B-CB1D-204E-9AC0-1D0A94CAAD23}"/>
              </a:ext>
            </a:extLst>
          </p:cNvPr>
          <p:cNvSpPr txBox="1">
            <a:spLocks noChangeArrowheads="1"/>
          </p:cNvSpPr>
          <p:nvPr/>
        </p:nvSpPr>
        <p:spPr bwMode="auto">
          <a:xfrm>
            <a:off x="637524" y="3101773"/>
            <a:ext cx="3604733" cy="954107"/>
          </a:xfrm>
          <a:prstGeom prst="rect">
            <a:avLst/>
          </a:prstGeom>
          <a:ln/>
        </p:spPr>
        <p:style>
          <a:lnRef idx="2">
            <a:schemeClr val="accent6"/>
          </a:lnRef>
          <a:fillRef idx="1">
            <a:schemeClr val="lt1"/>
          </a:fillRef>
          <a:effectRef idx="0">
            <a:schemeClr val="accent6"/>
          </a:effectRef>
          <a:fontRef idx="minor">
            <a:schemeClr val="dk1"/>
          </a:fontRef>
        </p:style>
        <p:txBody>
          <a:bodyPr wrap="square" lIns="91344" tIns="45672" rIns="91344" bIns="45672">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defTabSz="913320">
              <a:spcBef>
                <a:spcPct val="50000"/>
              </a:spcBef>
              <a:defRPr/>
            </a:pPr>
            <a:r>
              <a:rPr lang="en-US" altLang="x-none" sz="2800">
                <a:solidFill>
                  <a:schemeClr val="tx1">
                    <a:lumMod val="90000"/>
                    <a:lumOff val="10000"/>
                  </a:schemeClr>
                </a:solidFill>
                <a:cs typeface="Times New Roman" panose="02020603050405020304" pitchFamily="18" charset="0"/>
              </a:rPr>
              <a:t>Nhà </a:t>
            </a:r>
            <a:r>
              <a:rPr lang="en-US" altLang="x-none" sz="2800" dirty="0" err="1">
                <a:solidFill>
                  <a:schemeClr val="tx1">
                    <a:lumMod val="90000"/>
                    <a:lumOff val="10000"/>
                  </a:schemeClr>
                </a:solidFill>
                <a:cs typeface="Times New Roman" panose="02020603050405020304" pitchFamily="18" charset="0"/>
              </a:rPr>
              <a:t>Lý</a:t>
            </a:r>
            <a:r>
              <a:rPr lang="en-US" altLang="x-none" sz="2800" dirty="0">
                <a:solidFill>
                  <a:schemeClr val="tx1">
                    <a:lumMod val="90000"/>
                    <a:lumOff val="10000"/>
                  </a:schemeClr>
                </a:solidFill>
                <a:cs typeface="Times New Roman" panose="02020603050405020304" pitchFamily="18" charset="0"/>
              </a:rPr>
              <a:t> </a:t>
            </a:r>
            <a:r>
              <a:rPr lang="en-US" altLang="x-none" sz="2800" dirty="0" err="1">
                <a:solidFill>
                  <a:schemeClr val="tx1">
                    <a:lumMod val="90000"/>
                    <a:lumOff val="10000"/>
                  </a:schemeClr>
                </a:solidFill>
                <a:cs typeface="Times New Roman" panose="02020603050405020304" pitchFamily="18" charset="0"/>
              </a:rPr>
              <a:t>chủ</a:t>
            </a:r>
            <a:r>
              <a:rPr lang="en-US" altLang="x-none" sz="2800" dirty="0">
                <a:solidFill>
                  <a:schemeClr val="tx1">
                    <a:lumMod val="90000"/>
                    <a:lumOff val="10000"/>
                  </a:schemeClr>
                </a:solidFill>
                <a:cs typeface="Times New Roman" panose="02020603050405020304" pitchFamily="18" charset="0"/>
              </a:rPr>
              <a:t> </a:t>
            </a:r>
            <a:r>
              <a:rPr lang="en-US" altLang="x-none" sz="2800" dirty="0" err="1">
                <a:solidFill>
                  <a:schemeClr val="tx1">
                    <a:lumMod val="90000"/>
                    <a:lumOff val="10000"/>
                  </a:schemeClr>
                </a:solidFill>
                <a:cs typeface="Times New Roman" panose="02020603050405020304" pitchFamily="18" charset="0"/>
              </a:rPr>
              <a:t>động</a:t>
            </a:r>
            <a:r>
              <a:rPr lang="en-US" altLang="x-none" sz="2800" dirty="0">
                <a:solidFill>
                  <a:schemeClr val="tx1">
                    <a:lumMod val="90000"/>
                    <a:lumOff val="10000"/>
                  </a:schemeClr>
                </a:solidFill>
                <a:cs typeface="Times New Roman" panose="02020603050405020304" pitchFamily="18" charset="0"/>
              </a:rPr>
              <a:t> </a:t>
            </a:r>
            <a:r>
              <a:rPr lang="en-US" altLang="x-none" sz="2800" dirty="0" err="1">
                <a:solidFill>
                  <a:schemeClr val="tx1">
                    <a:lumMod val="90000"/>
                    <a:lumOff val="10000"/>
                  </a:schemeClr>
                </a:solidFill>
                <a:cs typeface="Times New Roman" panose="02020603050405020304" pitchFamily="18" charset="0"/>
              </a:rPr>
              <a:t>tiến</a:t>
            </a:r>
            <a:r>
              <a:rPr lang="en-US" altLang="x-none" sz="2800" dirty="0">
                <a:solidFill>
                  <a:schemeClr val="tx1">
                    <a:lumMod val="90000"/>
                    <a:lumOff val="10000"/>
                  </a:schemeClr>
                </a:solidFill>
                <a:cs typeface="Times New Roman" panose="02020603050405020304" pitchFamily="18" charset="0"/>
              </a:rPr>
              <a:t> </a:t>
            </a:r>
            <a:r>
              <a:rPr lang="en-US" altLang="x-none" sz="2800" dirty="0" err="1">
                <a:solidFill>
                  <a:schemeClr val="tx1">
                    <a:lumMod val="90000"/>
                    <a:lumOff val="10000"/>
                  </a:schemeClr>
                </a:solidFill>
                <a:cs typeface="Times New Roman" panose="02020603050405020304" pitchFamily="18" charset="0"/>
              </a:rPr>
              <a:t>công</a:t>
            </a:r>
            <a:r>
              <a:rPr lang="en-US" altLang="x-none" sz="2800" dirty="0">
                <a:solidFill>
                  <a:schemeClr val="tx1">
                    <a:lumMod val="90000"/>
                    <a:lumOff val="10000"/>
                  </a:schemeClr>
                </a:solidFill>
                <a:cs typeface="Times New Roman" panose="02020603050405020304" pitchFamily="18" charset="0"/>
              </a:rPr>
              <a:t> </a:t>
            </a:r>
            <a:r>
              <a:rPr lang="en-US" altLang="x-none" sz="2800" dirty="0" err="1">
                <a:solidFill>
                  <a:schemeClr val="tx1">
                    <a:lumMod val="90000"/>
                    <a:lumOff val="10000"/>
                  </a:schemeClr>
                </a:solidFill>
                <a:cs typeface="Times New Roman" panose="02020603050405020304" pitchFamily="18" charset="0"/>
              </a:rPr>
              <a:t>để</a:t>
            </a:r>
            <a:r>
              <a:rPr lang="en-US" altLang="x-none" sz="2800" dirty="0">
                <a:solidFill>
                  <a:schemeClr val="tx1">
                    <a:lumMod val="90000"/>
                    <a:lumOff val="10000"/>
                  </a:schemeClr>
                </a:solidFill>
                <a:cs typeface="Times New Roman" panose="02020603050405020304" pitchFamily="18" charset="0"/>
              </a:rPr>
              <a:t> </a:t>
            </a:r>
            <a:r>
              <a:rPr lang="en-US" altLang="x-none" sz="2800" err="1">
                <a:solidFill>
                  <a:schemeClr val="tx1">
                    <a:lumMod val="90000"/>
                    <a:lumOff val="10000"/>
                  </a:schemeClr>
                </a:solidFill>
                <a:cs typeface="Times New Roman" panose="02020603050405020304" pitchFamily="18" charset="0"/>
              </a:rPr>
              <a:t>phòng</a:t>
            </a:r>
            <a:r>
              <a:rPr lang="en-US" altLang="x-none" sz="2800">
                <a:solidFill>
                  <a:schemeClr val="tx1">
                    <a:lumMod val="90000"/>
                    <a:lumOff val="10000"/>
                  </a:schemeClr>
                </a:solidFill>
                <a:cs typeface="Times New Roman" panose="02020603050405020304" pitchFamily="18" charset="0"/>
              </a:rPr>
              <a:t> vệ</a:t>
            </a:r>
            <a:endParaRPr lang="en-US" altLang="x-none" sz="2800" dirty="0">
              <a:solidFill>
                <a:schemeClr val="tx1">
                  <a:lumMod val="90000"/>
                  <a:lumOff val="10000"/>
                </a:schemeClr>
              </a:solidFill>
              <a:cs typeface="Times New Roman" panose="02020603050405020304" pitchFamily="18" charset="0"/>
            </a:endParaRPr>
          </a:p>
        </p:txBody>
      </p:sp>
      <p:sp>
        <p:nvSpPr>
          <p:cNvPr id="19" name="Rectangle 18">
            <a:extLst>
              <a:ext uri="{FF2B5EF4-FFF2-40B4-BE49-F238E27FC236}">
                <a16:creationId xmlns:a16="http://schemas.microsoft.com/office/drawing/2014/main" xmlns="" id="{26227FD2-4DEE-1D40-BEAB-2AEABFEC8BB0}"/>
              </a:ext>
            </a:extLst>
          </p:cNvPr>
          <p:cNvSpPr/>
          <p:nvPr/>
        </p:nvSpPr>
        <p:spPr>
          <a:xfrm>
            <a:off x="4841841" y="3101774"/>
            <a:ext cx="4083444" cy="954075"/>
          </a:xfrm>
          <a:prstGeom prst="rect">
            <a:avLst/>
          </a:prstGeom>
        </p:spPr>
        <p:style>
          <a:lnRef idx="2">
            <a:schemeClr val="accent6"/>
          </a:lnRef>
          <a:fillRef idx="1">
            <a:schemeClr val="lt1"/>
          </a:fillRef>
          <a:effectRef idx="0">
            <a:schemeClr val="accent6"/>
          </a:effectRef>
          <a:fontRef idx="minor">
            <a:schemeClr val="dk1"/>
          </a:fontRef>
        </p:style>
        <p:txBody>
          <a:bodyPr wrap="square" lIns="91344" tIns="45672" rIns="91344" bIns="45672">
            <a:spAutoFit/>
          </a:bodyPr>
          <a:lstStyle/>
          <a:p>
            <a:pPr algn="ctr" defTabSz="913320">
              <a:defRPr/>
            </a:pPr>
            <a:r>
              <a:rPr lang="vi-VN" sz="2800">
                <a:solidFill>
                  <a:schemeClr val="tx1">
                    <a:lumMod val="90000"/>
                    <a:lumOff val="10000"/>
                  </a:schemeClr>
                </a:solidFill>
                <a:latin typeface="Times New Roman" panose="02020603050405020304" pitchFamily="18" charset="0"/>
                <a:cs typeface="Times New Roman" panose="02020603050405020304" pitchFamily="18" charset="0"/>
              </a:rPr>
              <a:t>Cuộc </a:t>
            </a:r>
            <a:r>
              <a:rPr lang="vi-VN" sz="2800" dirty="0">
                <a:solidFill>
                  <a:schemeClr val="tx1">
                    <a:lumMod val="90000"/>
                    <a:lumOff val="10000"/>
                  </a:schemeClr>
                </a:solidFill>
                <a:latin typeface="Times New Roman" panose="02020603050405020304" pitchFamily="18" charset="0"/>
                <a:cs typeface="Times New Roman" panose="02020603050405020304" pitchFamily="18" charset="0"/>
              </a:rPr>
              <a:t>chiến đấu trên phòng tuyến Như Nguyệt</a:t>
            </a:r>
            <a:endParaRPr lang="x-none" sz="2800" dirty="0">
              <a:solidFill>
                <a:schemeClr val="tx1">
                  <a:lumMod val="90000"/>
                  <a:lumOff val="10000"/>
                </a:schemeClr>
              </a:solidFill>
              <a:latin typeface="Times New Roman" panose="02020603050405020304" pitchFamily="18" charset="0"/>
              <a:cs typeface="Times New Roman" panose="02020603050405020304" pitchFamily="18" charset="0"/>
            </a:endParaRPr>
          </a:p>
        </p:txBody>
      </p:sp>
      <p:sp>
        <p:nvSpPr>
          <p:cNvPr id="48" name="Rectangle 1">
            <a:extLst>
              <a:ext uri="{FF2B5EF4-FFF2-40B4-BE49-F238E27FC236}">
                <a16:creationId xmlns:a16="http://schemas.microsoft.com/office/drawing/2014/main" xmlns="" id="{5F908F2E-17DA-9543-AEF6-20BCB0DD0448}"/>
              </a:ext>
            </a:extLst>
          </p:cNvPr>
          <p:cNvSpPr>
            <a:spLocks noChangeArrowheads="1"/>
          </p:cNvSpPr>
          <p:nvPr/>
        </p:nvSpPr>
        <p:spPr bwMode="auto">
          <a:xfrm>
            <a:off x="5040812" y="1826558"/>
            <a:ext cx="3685503" cy="954075"/>
          </a:xfrm>
          <a:prstGeom prst="rect">
            <a:avLst/>
          </a:prstGeom>
          <a:noFill/>
          <a:ln w="9525">
            <a:noFill/>
            <a:miter lim="800000"/>
            <a:headEnd/>
            <a:tailEnd/>
          </a:ln>
          <a:effectLst/>
        </p:spPr>
        <p:txBody>
          <a:bodyPr vert="horz" wrap="square" lIns="91344" tIns="45672" rIns="91344" bIns="45672" numCol="1" anchor="ctr" anchorCtr="0" compatLnSpc="1">
            <a:prstTxWarp prst="textNoShape">
              <a:avLst/>
            </a:prstTxWarp>
            <a:spAutoFit/>
          </a:bodyPr>
          <a:lstStyle/>
          <a:p>
            <a:pPr algn="ctr" defTabSz="913320" fontAlgn="base">
              <a:spcBef>
                <a:spcPct val="0"/>
              </a:spcBef>
              <a:spcAft>
                <a:spcPct val="0"/>
              </a:spcAft>
              <a:buClrTx/>
              <a:defRPr/>
            </a:pPr>
            <a:r>
              <a:rPr lang="en-US" sz="2800" b="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Giai đoạn thứ hai (1076-1077)</a:t>
            </a:r>
            <a:endParaRPr lang="en-US" sz="2800" dirty="0">
              <a:solidFill>
                <a:srgbClr val="002060"/>
              </a:solidFill>
              <a:latin typeface="Times New Roman" panose="02020603050405020304" pitchFamily="18" charset="0"/>
              <a:cs typeface="Times New Roman" pitchFamily="18" charset="0"/>
            </a:endParaRPr>
          </a:p>
        </p:txBody>
      </p:sp>
      <p:pic>
        <p:nvPicPr>
          <p:cNvPr id="15" name="Google Shape;386;p34"/>
          <p:cNvPicPr preferRelativeResize="0"/>
          <p:nvPr/>
        </p:nvPicPr>
        <p:blipFill>
          <a:blip r:embed="rId3">
            <a:alphaModFix/>
          </a:blip>
          <a:stretch>
            <a:fillRect/>
          </a:stretch>
        </p:blipFill>
        <p:spPr>
          <a:xfrm rot="3203663" flipH="1">
            <a:off x="886260" y="4349961"/>
            <a:ext cx="540126" cy="867208"/>
          </a:xfrm>
          <a:prstGeom prst="rect">
            <a:avLst/>
          </a:prstGeom>
          <a:noFill/>
          <a:ln>
            <a:noFill/>
          </a:ln>
        </p:spPr>
      </p:pic>
      <p:sp>
        <p:nvSpPr>
          <p:cNvPr id="17" name="TextBox 16"/>
          <p:cNvSpPr txBox="1"/>
          <p:nvPr/>
        </p:nvSpPr>
        <p:spPr>
          <a:xfrm>
            <a:off x="836254" y="549747"/>
            <a:ext cx="5486399" cy="646331"/>
          </a:xfrm>
          <a:prstGeom prst="rect">
            <a:avLst/>
          </a:prstGeom>
          <a:noFill/>
        </p:spPr>
        <p:txBody>
          <a:bodyPr wrap="square" lIns="91376" tIns="45688" rIns="91376" bIns="45688" rtlCol="0">
            <a:spAutoFit/>
          </a:bodyPr>
          <a:lstStyle/>
          <a:p>
            <a:pPr algn="ctr" defTabSz="913680">
              <a:buClrTx/>
              <a:defRPr/>
            </a:pPr>
            <a:r>
              <a:rPr lang="vi-VN" sz="3600" b="1" u="sng">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Hoạt động 2: </a:t>
            </a:r>
            <a:r>
              <a:rPr lang="vi-VN" sz="36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Diễn biến</a:t>
            </a:r>
            <a:endParaRPr lang="en-US" sz="36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cSld>
  <p:clrMapOvr>
    <a:masterClrMapping/>
  </p:clrMapOvr>
  <p:transition spd="slow">
    <p:wedg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50000">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14:bounceEnd="50000">
                                          <p:cBhvr additive="base">
                                            <p:cTn id="7" dur="500" fill="hold"/>
                                            <p:tgtEl>
                                              <p:spTgt spid="35"/>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3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14:presetBounceEnd="50000">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14:bounceEnd="50000">
                                          <p:cBhvr additive="base">
                                            <p:cTn id="12" dur="500" fill="hold"/>
                                            <p:tgtEl>
                                              <p:spTgt spid="48"/>
                                            </p:tgtEl>
                                            <p:attrNameLst>
                                              <p:attrName>ppt_x</p:attrName>
                                            </p:attrNameLst>
                                          </p:cBhvr>
                                          <p:tavLst>
                                            <p:tav tm="0">
                                              <p:val>
                                                <p:strVal val="#ppt_x"/>
                                              </p:val>
                                            </p:tav>
                                            <p:tav tm="100000">
                                              <p:val>
                                                <p:strVal val="#ppt_x"/>
                                              </p:val>
                                            </p:tav>
                                          </p:tavLst>
                                        </p:anim>
                                        <p:anim calcmode="lin" valueType="num" p14:bounceEnd="50000">
                                          <p:cBhvr additive="base">
                                            <p:cTn id="13" dur="500" fill="hold"/>
                                            <p:tgtEl>
                                              <p:spTgt spid="48"/>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14:presetBounceEnd="50000">
                                      <p:stCondLst>
                                        <p:cond delay="0"/>
                                      </p:stCondLst>
                                      <p:childTnLst>
                                        <p:set>
                                          <p:cBhvr>
                                            <p:cTn id="15" dur="1" fill="hold">
                                              <p:stCondLst>
                                                <p:cond delay="0"/>
                                              </p:stCondLst>
                                            </p:cTn>
                                            <p:tgtEl>
                                              <p:spTgt spid="39"/>
                                            </p:tgtEl>
                                            <p:attrNameLst>
                                              <p:attrName>style.visibility</p:attrName>
                                            </p:attrNameLst>
                                          </p:cBhvr>
                                          <p:to>
                                            <p:strVal val="visible"/>
                                          </p:to>
                                        </p:set>
                                        <p:anim calcmode="lin" valueType="num" p14:bounceEnd="50000">
                                          <p:cBhvr additive="base">
                                            <p:cTn id="16" dur="500" fill="hold"/>
                                            <p:tgtEl>
                                              <p:spTgt spid="39"/>
                                            </p:tgtEl>
                                            <p:attrNameLst>
                                              <p:attrName>ppt_x</p:attrName>
                                            </p:attrNameLst>
                                          </p:cBhvr>
                                          <p:tavLst>
                                            <p:tav tm="0">
                                              <p:val>
                                                <p:strVal val="#ppt_x"/>
                                              </p:val>
                                            </p:tav>
                                            <p:tav tm="100000">
                                              <p:val>
                                                <p:strVal val="#ppt_x"/>
                                              </p:val>
                                            </p:tav>
                                          </p:tavLst>
                                        </p:anim>
                                        <p:anim calcmode="lin" valueType="num" p14:bounceEnd="50000">
                                          <p:cBhvr additive="base">
                                            <p:cTn id="17" dur="500" fill="hold"/>
                                            <p:tgtEl>
                                              <p:spTgt spid="39"/>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14:presetBounceEnd="50000">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14:bounceEnd="50000">
                                          <p:cBhvr additive="base">
                                            <p:cTn id="20" dur="500" fill="hold"/>
                                            <p:tgtEl>
                                              <p:spTgt spid="19"/>
                                            </p:tgtEl>
                                            <p:attrNameLst>
                                              <p:attrName>ppt_x</p:attrName>
                                            </p:attrNameLst>
                                          </p:cBhvr>
                                          <p:tavLst>
                                            <p:tav tm="0">
                                              <p:val>
                                                <p:strVal val="#ppt_x"/>
                                              </p:val>
                                            </p:tav>
                                            <p:tav tm="100000">
                                              <p:val>
                                                <p:strVal val="#ppt_x"/>
                                              </p:val>
                                            </p:tav>
                                          </p:tavLst>
                                        </p:anim>
                                        <p:anim calcmode="lin" valueType="num" p14:bounceEnd="50000">
                                          <p:cBhvr additive="base">
                                            <p:cTn id="21"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9" grpId="0" animBg="1"/>
          <p:bldP spid="19" grpId="0" animBg="1"/>
          <p:bldP spid="4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fill="hold" grpId="0" nodeType="afterEffect">
                                      <p:stCondLst>
                                        <p:cond delay="0"/>
                                      </p:stCondLst>
                                      <p:childTnLst>
                                        <p:set>
                                          <p:cBhvr>
                                            <p:cTn id="11" dur="1" fill="hold">
                                              <p:stCondLst>
                                                <p:cond delay="0"/>
                                              </p:stCondLst>
                                            </p:cTn>
                                            <p:tgtEl>
                                              <p:spTgt spid="48"/>
                                            </p:tgtEl>
                                            <p:attrNameLst>
                                              <p:attrName>style.visibility</p:attrName>
                                            </p:attrNameLst>
                                          </p:cBhvr>
                                          <p:to>
                                            <p:strVal val="visible"/>
                                          </p:to>
                                        </p:set>
                                        <p:anim calcmode="lin" valueType="num">
                                          <p:cBhvr additive="base">
                                            <p:cTn id="12" dur="500" fill="hold"/>
                                            <p:tgtEl>
                                              <p:spTgt spid="48"/>
                                            </p:tgtEl>
                                            <p:attrNameLst>
                                              <p:attrName>ppt_x</p:attrName>
                                            </p:attrNameLst>
                                          </p:cBhvr>
                                          <p:tavLst>
                                            <p:tav tm="0">
                                              <p:val>
                                                <p:strVal val="#ppt_x"/>
                                              </p:val>
                                            </p:tav>
                                            <p:tav tm="100000">
                                              <p:val>
                                                <p:strVal val="#ppt_x"/>
                                              </p:val>
                                            </p:tav>
                                          </p:tavLst>
                                        </p:anim>
                                        <p:anim calcmode="lin" valueType="num">
                                          <p:cBhvr additive="base">
                                            <p:cTn id="13" dur="500" fill="hold"/>
                                            <p:tgtEl>
                                              <p:spTgt spid="48"/>
                                            </p:tgtEl>
                                            <p:attrNameLst>
                                              <p:attrName>ppt_y</p:attrName>
                                            </p:attrNameLst>
                                          </p:cBhvr>
                                          <p:tavLst>
                                            <p:tav tm="0">
                                              <p:val>
                                                <p:strVal val="0-#ppt_h/2"/>
                                              </p:val>
                                            </p:tav>
                                            <p:tav tm="100000">
                                              <p:val>
                                                <p:strVal val="#ppt_y"/>
                                              </p:val>
                                            </p:tav>
                                          </p:tavLst>
                                        </p:anim>
                                      </p:childTnLst>
                                    </p:cTn>
                                  </p:par>
                                  <p:par>
                                    <p:cTn id="14" presetID="2" presetClass="entr" presetSubtype="1" fill="hold" grpId="0" nodeType="withEffect">
                                      <p:stCondLst>
                                        <p:cond delay="0"/>
                                      </p:stCondLst>
                                      <p:childTnLst>
                                        <p:set>
                                          <p:cBhvr>
                                            <p:cTn id="15" dur="1" fill="hold">
                                              <p:stCondLst>
                                                <p:cond delay="0"/>
                                              </p:stCondLst>
                                            </p:cTn>
                                            <p:tgtEl>
                                              <p:spTgt spid="39"/>
                                            </p:tgtEl>
                                            <p:attrNameLst>
                                              <p:attrName>style.visibility</p:attrName>
                                            </p:attrNameLst>
                                          </p:cBhvr>
                                          <p:to>
                                            <p:strVal val="visible"/>
                                          </p:to>
                                        </p:set>
                                        <p:anim calcmode="lin" valueType="num">
                                          <p:cBhvr additive="base">
                                            <p:cTn id="16" dur="500" fill="hold"/>
                                            <p:tgtEl>
                                              <p:spTgt spid="39"/>
                                            </p:tgtEl>
                                            <p:attrNameLst>
                                              <p:attrName>ppt_x</p:attrName>
                                            </p:attrNameLst>
                                          </p:cBhvr>
                                          <p:tavLst>
                                            <p:tav tm="0">
                                              <p:val>
                                                <p:strVal val="#ppt_x"/>
                                              </p:val>
                                            </p:tav>
                                            <p:tav tm="100000">
                                              <p:val>
                                                <p:strVal val="#ppt_x"/>
                                              </p:val>
                                            </p:tav>
                                          </p:tavLst>
                                        </p:anim>
                                        <p:anim calcmode="lin" valueType="num">
                                          <p:cBhvr additive="base">
                                            <p:cTn id="17" dur="500" fill="hold"/>
                                            <p:tgtEl>
                                              <p:spTgt spid="39"/>
                                            </p:tgtEl>
                                            <p:attrNameLst>
                                              <p:attrName>ppt_y</p:attrName>
                                            </p:attrNameLst>
                                          </p:cBhvr>
                                          <p:tavLst>
                                            <p:tav tm="0">
                                              <p:val>
                                                <p:strVal val="0-#ppt_h/2"/>
                                              </p:val>
                                            </p:tav>
                                            <p:tav tm="100000">
                                              <p:val>
                                                <p:strVal val="#ppt_y"/>
                                              </p:val>
                                            </p:tav>
                                          </p:tavLst>
                                        </p:anim>
                                      </p:childTnLst>
                                    </p:cTn>
                                  </p:par>
                                  <p:par>
                                    <p:cTn id="18" presetID="2" presetClass="entr" presetSubtype="1"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additive="base">
                                            <p:cTn id="20" dur="500" fill="hold"/>
                                            <p:tgtEl>
                                              <p:spTgt spid="19"/>
                                            </p:tgtEl>
                                            <p:attrNameLst>
                                              <p:attrName>ppt_x</p:attrName>
                                            </p:attrNameLst>
                                          </p:cBhvr>
                                          <p:tavLst>
                                            <p:tav tm="0">
                                              <p:val>
                                                <p:strVal val="#ppt_x"/>
                                              </p:val>
                                            </p:tav>
                                            <p:tav tm="100000">
                                              <p:val>
                                                <p:strVal val="#ppt_x"/>
                                              </p:val>
                                            </p:tav>
                                          </p:tavLst>
                                        </p:anim>
                                        <p:anim calcmode="lin" valueType="num">
                                          <p:cBhvr additive="base">
                                            <p:cTn id="21"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P spid="39" grpId="0" animBg="1"/>
          <p:bldP spid="19" grpId="0" animBg="1"/>
          <p:bldP spid="48"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8278E95D-53AA-5E4D-AC4B-ABB6FBF6FB01}"/>
              </a:ext>
            </a:extLst>
          </p:cNvPr>
          <p:cNvSpPr>
            <a:spLocks noChangeArrowheads="1"/>
          </p:cNvSpPr>
          <p:nvPr/>
        </p:nvSpPr>
        <p:spPr bwMode="auto">
          <a:xfrm>
            <a:off x="1247775" y="99940"/>
            <a:ext cx="6600825" cy="492346"/>
          </a:xfrm>
          <a:prstGeom prst="rect">
            <a:avLst/>
          </a:prstGeom>
          <a:noFill/>
          <a:ln w="9525">
            <a:noFill/>
            <a:miter lim="800000"/>
            <a:headEnd/>
            <a:tailEnd/>
          </a:ln>
          <a:effectLst/>
        </p:spPr>
        <p:txBody>
          <a:bodyPr vert="horz" wrap="square" lIns="91344" tIns="45672" rIns="91344" bIns="45672" numCol="1" anchor="ctr" anchorCtr="0" compatLnSpc="1">
            <a:prstTxWarp prst="textNoShape">
              <a:avLst/>
            </a:prstTxWarp>
            <a:spAutoFit/>
          </a:bodyPr>
          <a:lstStyle/>
          <a:p>
            <a:pPr algn="ctr" defTabSz="913320" fontAlgn="base">
              <a:spcBef>
                <a:spcPct val="0"/>
              </a:spcBef>
              <a:spcAft>
                <a:spcPct val="0"/>
              </a:spcAft>
              <a:buClrTx/>
              <a:defRPr/>
            </a:pPr>
            <a:r>
              <a:rPr lang="en-US" sz="26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6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6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6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6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GIAI ĐOẠN THỨ NHẤT (1075)</a:t>
            </a:r>
          </a:p>
        </p:txBody>
      </p:sp>
      <p:sp>
        <p:nvSpPr>
          <p:cNvPr id="3" name="Rectangle 2"/>
          <p:cNvSpPr/>
          <p:nvPr/>
        </p:nvSpPr>
        <p:spPr>
          <a:xfrm>
            <a:off x="485335" y="751426"/>
            <a:ext cx="8268140" cy="954107"/>
          </a:xfrm>
          <a:prstGeom prst="rect">
            <a:avLst/>
          </a:prstGeom>
        </p:spPr>
        <p:txBody>
          <a:bodyPr wrap="square">
            <a:spAutoFit/>
          </a:bodyPr>
          <a:lstStyle/>
          <a:p>
            <a:pPr algn="ctr"/>
            <a:r>
              <a:rPr lang="en-US" sz="2800" b="1" dirty="0" smtClean="0">
                <a:latin typeface="Times New Roman" pitchFamily="18" charset="0"/>
                <a:cs typeface="Times New Roman" pitchFamily="18" charset="0"/>
              </a:rPr>
              <a:t>HS </a:t>
            </a: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đọc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thầm</a:t>
            </a:r>
            <a:r>
              <a:rPr lang="en-US" sz="2800" b="1" dirty="0" smtClean="0">
                <a:latin typeface="Times New Roman" pitchFamily="18" charset="0"/>
                <a:cs typeface="Times New Roman" pitchFamily="18" charset="0"/>
              </a:rPr>
              <a:t> SGK </a:t>
            </a:r>
            <a:r>
              <a:rPr lang="en-US" sz="2800" b="1" dirty="0" err="1" smtClean="0">
                <a:latin typeface="Times New Roman" pitchFamily="18" charset="0"/>
                <a:cs typeface="Times New Roman" pitchFamily="18" charset="0"/>
              </a:rPr>
              <a:t>từ</a:t>
            </a:r>
            <a:r>
              <a:rPr lang="en-US" sz="2800" b="1" dirty="0" smtClean="0">
                <a:latin typeface="Times New Roman" pitchFamily="18" charset="0"/>
                <a:cs typeface="Times New Roman" pitchFamily="18" charset="0"/>
              </a:rPr>
              <a:t> : </a:t>
            </a:r>
          </a:p>
          <a:p>
            <a:pPr algn="ctr"/>
            <a:r>
              <a:rPr lang="en-US" sz="2800" b="1" dirty="0" smtClean="0">
                <a:latin typeface="Times New Roman" pitchFamily="18" charset="0"/>
                <a:cs typeface="Times New Roman" pitchFamily="18" charset="0"/>
              </a:rPr>
              <a:t>“</a:t>
            </a:r>
            <a:r>
              <a:rPr lang="en-US" sz="2800" b="1" dirty="0" err="1" smtClean="0">
                <a:latin typeface="Times New Roman" pitchFamily="18" charset="0"/>
                <a:cs typeface="Times New Roman" pitchFamily="18" charset="0"/>
              </a:rPr>
              <a:t>Lý</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Thường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Kiệt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rồi</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rút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về</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4" name="TextBox 3"/>
          <p:cNvSpPr txBox="1"/>
          <p:nvPr/>
        </p:nvSpPr>
        <p:spPr>
          <a:xfrm>
            <a:off x="1139196" y="1798347"/>
            <a:ext cx="6991642" cy="954043"/>
          </a:xfrm>
          <a:prstGeom prst="rect">
            <a:avLst/>
          </a:prstGeom>
          <a:noFill/>
        </p:spPr>
        <p:txBody>
          <a:bodyPr wrap="square" lIns="91376" tIns="45688" rIns="91376" bIns="45688" rtlCol="0">
            <a:spAutoFit/>
          </a:bodyPr>
          <a:lstStyle/>
          <a:p>
            <a:r>
              <a:rPr lang="en-US" sz="2800" b="1" dirty="0" smtClean="0">
                <a:latin typeface="Times New Roman" pitchFamily="18" charset="0"/>
                <a:cs typeface="Times New Roman" pitchFamily="18" charset="0"/>
              </a:rPr>
              <a:t>+ </a:t>
            </a:r>
            <a:r>
              <a:rPr lang="vi-VN" sz="2800" b="1" dirty="0" smtClean="0">
                <a:latin typeface="Times New Roman" pitchFamily="18" charset="0"/>
                <a:cs typeface="Times New Roman" pitchFamily="18" charset="0"/>
              </a:rPr>
              <a:t>Trước </a:t>
            </a:r>
            <a:r>
              <a:rPr lang="vi-VN" sz="2800" b="1" dirty="0">
                <a:latin typeface="Times New Roman" pitchFamily="18" charset="0"/>
                <a:cs typeface="Times New Roman" pitchFamily="18" charset="0"/>
              </a:rPr>
              <a:t>âm mưu của nhà Tống, Lý Thường Kiệt đã có chủ trương gì?</a:t>
            </a:r>
            <a:endParaRPr lang="en-US" sz="2800" b="1" dirty="0">
              <a:latin typeface="Times New Roman" pitchFamily="18" charset="0"/>
              <a:cs typeface="Times New Roman" pitchFamily="18" charset="0"/>
            </a:endParaRPr>
          </a:p>
        </p:txBody>
      </p:sp>
      <p:sp>
        <p:nvSpPr>
          <p:cNvPr id="5" name="TextBox 4"/>
          <p:cNvSpPr txBox="1"/>
          <p:nvPr/>
        </p:nvSpPr>
        <p:spPr>
          <a:xfrm>
            <a:off x="1000126" y="2915503"/>
            <a:ext cx="8515350" cy="954043"/>
          </a:xfrm>
          <a:prstGeom prst="rect">
            <a:avLst/>
          </a:prstGeom>
          <a:noFill/>
        </p:spPr>
        <p:txBody>
          <a:bodyPr wrap="square" lIns="91376" tIns="45688" rIns="91376" bIns="45688" rtlCol="0">
            <a:spAutoFit/>
          </a:bodyPr>
          <a:lstStyle/>
          <a:p>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Ông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chủ</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động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tấn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công</a:t>
            </a:r>
            <a:r>
              <a:rPr lang="en-US" sz="2800" b="1" dirty="0" smtClean="0">
                <a:latin typeface="Times New Roman" pitchFamily="18" charset="0"/>
                <a:cs typeface="Times New Roman" pitchFamily="18" charset="0"/>
              </a:rPr>
              <a:t> sang </a:t>
            </a:r>
            <a:r>
              <a:rPr lang="en-US" sz="2800" b="1" dirty="0" err="1" smtClean="0">
                <a:latin typeface="Times New Roman" pitchFamily="18" charset="0"/>
                <a:cs typeface="Times New Roman" pitchFamily="18" charset="0"/>
              </a:rPr>
              <a:t>đất</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Tống</a:t>
            </a:r>
            <a:r>
              <a:rPr lang="en-US" sz="2800" b="1" dirty="0" smtClean="0">
                <a:latin typeface="Times New Roman" pitchFamily="18" charset="0"/>
                <a:cs typeface="Times New Roman" pitchFamily="18" charset="0"/>
              </a:rPr>
              <a:t> </a:t>
            </a:r>
          </a:p>
          <a:p>
            <a:r>
              <a:rPr lang="en-US" sz="2800" b="1" dirty="0" err="1" smtClean="0">
                <a:latin typeface="Times New Roman" pitchFamily="18" charset="0"/>
                <a:cs typeface="Times New Roman" pitchFamily="18" charset="0"/>
              </a:rPr>
              <a:t>nhằm</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mục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đích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gì</a:t>
            </a:r>
            <a:r>
              <a:rPr lang="vi-VN"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6" name="TextBox 5"/>
          <p:cNvSpPr txBox="1"/>
          <p:nvPr/>
        </p:nvSpPr>
        <p:spPr>
          <a:xfrm>
            <a:off x="677601" y="3984080"/>
            <a:ext cx="7622336" cy="523156"/>
          </a:xfrm>
          <a:prstGeom prst="rect">
            <a:avLst/>
          </a:prstGeom>
          <a:noFill/>
        </p:spPr>
        <p:txBody>
          <a:bodyPr wrap="square" lIns="91376" tIns="45688" rIns="91376" bIns="45688" rtlCol="0">
            <a:spAutoFit/>
          </a:bodyPr>
          <a:lstStyle/>
          <a:p>
            <a:pPr algn="ctr"/>
            <a:r>
              <a:rPr lang="en-US" sz="2800" b="1" dirty="0" smtClean="0">
                <a:latin typeface="Times New Roman" pitchFamily="18" charset="0"/>
                <a:cs typeface="Times New Roman" pitchFamily="18" charset="0"/>
              </a:rPr>
              <a:t>+ </a:t>
            </a:r>
            <a:r>
              <a:rPr lang="vi-VN" sz="2800" b="1" dirty="0" smtClean="0">
                <a:latin typeface="Times New Roman" pitchFamily="18" charset="0"/>
                <a:cs typeface="Times New Roman" pitchFamily="18" charset="0"/>
              </a:rPr>
              <a:t>Quân </a:t>
            </a:r>
            <a:r>
              <a:rPr lang="vi-VN" sz="2800" b="1" dirty="0">
                <a:latin typeface="Times New Roman" pitchFamily="18" charset="0"/>
                <a:cs typeface="Times New Roman" pitchFamily="18" charset="0"/>
              </a:rPr>
              <a:t>ta đánh sang đất Tống như thế nào?</a:t>
            </a:r>
            <a:endParaRPr lang="en-US" sz="2800" b="1" dirty="0">
              <a:latin typeface="Times New Roman" pitchFamily="18" charset="0"/>
              <a:cs typeface="Times New Roman" pitchFamily="18" charset="0"/>
            </a:endParaRPr>
          </a:p>
        </p:txBody>
      </p:sp>
    </p:spTree>
  </p:cSld>
  <p:clrMapOvr>
    <a:masterClrMapping/>
  </p:clrMapOvr>
  <p:transition spd="slow"/>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
            <a:extLst>
              <a:ext uri="{FF2B5EF4-FFF2-40B4-BE49-F238E27FC236}">
                <a16:creationId xmlns:a16="http://schemas.microsoft.com/office/drawing/2014/main" xmlns="" id="{8278E95D-53AA-5E4D-AC4B-ABB6FBF6FB01}"/>
              </a:ext>
            </a:extLst>
          </p:cNvPr>
          <p:cNvSpPr>
            <a:spLocks noChangeArrowheads="1"/>
          </p:cNvSpPr>
          <p:nvPr/>
        </p:nvSpPr>
        <p:spPr bwMode="auto">
          <a:xfrm>
            <a:off x="1188263" y="33265"/>
            <a:ext cx="5907861" cy="523123"/>
          </a:xfrm>
          <a:prstGeom prst="rect">
            <a:avLst/>
          </a:prstGeom>
          <a:noFill/>
          <a:ln w="9525">
            <a:noFill/>
            <a:miter lim="800000"/>
            <a:headEnd/>
            <a:tailEnd/>
          </a:ln>
          <a:effectLst/>
        </p:spPr>
        <p:txBody>
          <a:bodyPr vert="horz" wrap="square" lIns="91344" tIns="45672" rIns="91344" bIns="45672" numCol="1" anchor="ctr" anchorCtr="0" compatLnSpc="1">
            <a:prstTxWarp prst="textNoShape">
              <a:avLst/>
            </a:prstTxWarp>
            <a:spAutoFit/>
          </a:bodyPr>
          <a:lstStyle/>
          <a:p>
            <a:pPr algn="ctr" defTabSz="913320" fontAlgn="base">
              <a:spcBef>
                <a:spcPct val="0"/>
              </a:spcBef>
              <a:spcAft>
                <a:spcPct val="0"/>
              </a:spcAft>
              <a:buClrTx/>
              <a:defRPr/>
            </a:pP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8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vi-VN" sz="28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GIAI ĐOẠN THỨ NHẤT (1075)</a:t>
            </a:r>
          </a:p>
        </p:txBody>
      </p:sp>
      <p:sp>
        <p:nvSpPr>
          <p:cNvPr id="16" name="TextBox 15"/>
          <p:cNvSpPr txBox="1"/>
          <p:nvPr/>
        </p:nvSpPr>
        <p:spPr>
          <a:xfrm>
            <a:off x="476251" y="481406"/>
            <a:ext cx="9144000" cy="830932"/>
          </a:xfrm>
          <a:prstGeom prst="rect">
            <a:avLst/>
          </a:prstGeom>
          <a:noFill/>
        </p:spPr>
        <p:txBody>
          <a:bodyPr wrap="square" lIns="91376" tIns="45688" rIns="91376" bIns="45688" rtlCol="0">
            <a:spAutoFit/>
          </a:bodyPr>
          <a:lstStyle/>
          <a:p>
            <a:r>
              <a:rPr lang="en-US" sz="2400" b="1" dirty="0" smtClean="0">
                <a:latin typeface="Times New Roman" pitchFamily="18" charset="0"/>
                <a:cs typeface="Times New Roman" pitchFamily="18" charset="0"/>
              </a:rPr>
              <a:t>     + </a:t>
            </a:r>
            <a:r>
              <a:rPr lang="vi-VN" sz="2400" b="1" dirty="0" smtClean="0">
                <a:latin typeface="Times New Roman" pitchFamily="18" charset="0"/>
                <a:cs typeface="Times New Roman" pitchFamily="18" charset="0"/>
              </a:rPr>
              <a:t>Trước </a:t>
            </a:r>
            <a:r>
              <a:rPr lang="vi-VN" sz="2400" b="1" dirty="0">
                <a:latin typeface="Times New Roman" pitchFamily="18" charset="0"/>
                <a:cs typeface="Times New Roman" pitchFamily="18" charset="0"/>
              </a:rPr>
              <a:t>âm mưu của nhà Tống, Lý Thường Kiệt </a:t>
            </a:r>
            <a:endParaRPr lang="en-US" sz="2400" b="1" dirty="0" smtClean="0">
              <a:latin typeface="Times New Roman" pitchFamily="18" charset="0"/>
              <a:cs typeface="Times New Roman" pitchFamily="18" charset="0"/>
            </a:endParaRPr>
          </a:p>
          <a:p>
            <a:r>
              <a:rPr lang="vi-VN" sz="2400" b="1" dirty="0" smtClean="0">
                <a:latin typeface="Times New Roman" pitchFamily="18" charset="0"/>
                <a:cs typeface="Times New Roman" pitchFamily="18" charset="0"/>
              </a:rPr>
              <a:t>đã </a:t>
            </a:r>
            <a:r>
              <a:rPr lang="vi-VN" sz="2400" b="1" dirty="0">
                <a:latin typeface="Times New Roman" pitchFamily="18" charset="0"/>
                <a:cs typeface="Times New Roman" pitchFamily="18" charset="0"/>
              </a:rPr>
              <a:t>có </a:t>
            </a:r>
            <a:r>
              <a:rPr lang="vi-VN" sz="2400" b="1" dirty="0" smtClean="0">
                <a:latin typeface="Times New Roman" pitchFamily="18" charset="0"/>
                <a:cs typeface="Times New Roman" pitchFamily="18" charset="0"/>
              </a:rPr>
              <a:t>chủ</a:t>
            </a:r>
            <a:r>
              <a:rPr lang="en-US" sz="2400" b="1" dirty="0" smtClean="0">
                <a:latin typeface="Times New Roman" pitchFamily="18" charset="0"/>
                <a:cs typeface="Times New Roman" pitchFamily="18" charset="0"/>
              </a:rPr>
              <a:t> </a:t>
            </a:r>
            <a:r>
              <a:rPr lang="vi-VN" sz="2400" b="1" dirty="0" smtClean="0">
                <a:latin typeface="Times New Roman" pitchFamily="18" charset="0"/>
                <a:cs typeface="Times New Roman" pitchFamily="18" charset="0"/>
              </a:rPr>
              <a:t>trương </a:t>
            </a:r>
            <a:r>
              <a:rPr lang="vi-VN" sz="2400" b="1" dirty="0">
                <a:latin typeface="Times New Roman" pitchFamily="18" charset="0"/>
                <a:cs typeface="Times New Roman" pitchFamily="18" charset="0"/>
              </a:rPr>
              <a:t>gì?</a:t>
            </a:r>
            <a:endParaRPr lang="en-US" sz="2400" b="1" dirty="0">
              <a:latin typeface="Times New Roman" pitchFamily="18" charset="0"/>
              <a:cs typeface="Times New Roman" pitchFamily="18" charset="0"/>
            </a:endParaRPr>
          </a:p>
        </p:txBody>
      </p:sp>
      <p:sp>
        <p:nvSpPr>
          <p:cNvPr id="17" name="Rectangle 16"/>
          <p:cNvSpPr/>
          <p:nvPr/>
        </p:nvSpPr>
        <p:spPr>
          <a:xfrm>
            <a:off x="514349" y="1263513"/>
            <a:ext cx="8201025" cy="830932"/>
          </a:xfrm>
          <a:prstGeom prst="rect">
            <a:avLst/>
          </a:prstGeom>
        </p:spPr>
        <p:txBody>
          <a:bodyPr wrap="square" lIns="91376" tIns="45688" rIns="91376" bIns="45688">
            <a:spAutoFit/>
          </a:bodyPr>
          <a:lstStyle/>
          <a:p>
            <a:pPr lvl="0" algn="just">
              <a:buClrTx/>
            </a:pPr>
            <a:r>
              <a:rPr lang="en-US" sz="2400" b="1" dirty="0">
                <a:solidFill>
                  <a:srgbClr val="FF0000"/>
                </a:solidFill>
                <a:latin typeface="Times New Roman" pitchFamily="18" charset="0"/>
                <a:ea typeface="Tahoma" pitchFamily="34" charset="0"/>
                <a:cs typeface="Times New Roman" pitchFamily="18" charset="0"/>
              </a:rPr>
              <a:t>- </a:t>
            </a:r>
            <a:r>
              <a:rPr lang="vi-VN" sz="2400" b="1" dirty="0">
                <a:solidFill>
                  <a:srgbClr val="FF0000"/>
                </a:solidFill>
                <a:latin typeface="Times New Roman" pitchFamily="18" charset="0"/>
                <a:ea typeface="Tahoma" pitchFamily="34" charset="0"/>
                <a:cs typeface="Times New Roman" pitchFamily="18" charset="0"/>
              </a:rPr>
              <a:t>Lý Thường Kiệt chủ </a:t>
            </a:r>
            <a:r>
              <a:rPr lang="vi-VN" sz="2400" b="1" dirty="0" smtClean="0">
                <a:solidFill>
                  <a:srgbClr val="FF0000"/>
                </a:solidFill>
                <a:latin typeface="Times New Roman" pitchFamily="18" charset="0"/>
                <a:ea typeface="Tahoma" pitchFamily="34" charset="0"/>
                <a:cs typeface="Times New Roman" pitchFamily="18" charset="0"/>
              </a:rPr>
              <a:t>trương</a:t>
            </a:r>
            <a:r>
              <a:rPr lang="en-US" sz="2400" b="1" dirty="0" smtClean="0">
                <a:solidFill>
                  <a:srgbClr val="FF0000"/>
                </a:solidFill>
                <a:latin typeface="Times New Roman" pitchFamily="18" charset="0"/>
                <a:ea typeface="Tahoma" pitchFamily="34" charset="0"/>
                <a:cs typeface="Times New Roman" pitchFamily="18" charset="0"/>
              </a:rPr>
              <a:t> “</a:t>
            </a:r>
            <a:r>
              <a:rPr lang="vi-VN" sz="2400" b="1" dirty="0" smtClean="0">
                <a:solidFill>
                  <a:srgbClr val="FF0000"/>
                </a:solidFill>
                <a:latin typeface="Times New Roman" pitchFamily="18" charset="0"/>
                <a:ea typeface="Tahoma" pitchFamily="34" charset="0"/>
                <a:cs typeface="Times New Roman" pitchFamily="18" charset="0"/>
              </a:rPr>
              <a:t>Ngồi </a:t>
            </a:r>
            <a:r>
              <a:rPr lang="vi-VN" sz="2400" b="1" dirty="0">
                <a:solidFill>
                  <a:srgbClr val="FF0000"/>
                </a:solidFill>
                <a:latin typeface="Times New Roman" pitchFamily="18" charset="0"/>
                <a:ea typeface="Tahoma" pitchFamily="34" charset="0"/>
                <a:cs typeface="Times New Roman" pitchFamily="18" charset="0"/>
              </a:rPr>
              <a:t>yên đợi giặc không bằng đem quân sang đánh trước để chặn thế mạnh của </a:t>
            </a:r>
            <a:r>
              <a:rPr lang="vi-VN" sz="2400" b="1" dirty="0" smtClean="0">
                <a:solidFill>
                  <a:srgbClr val="FF0000"/>
                </a:solidFill>
                <a:latin typeface="Times New Roman" pitchFamily="18" charset="0"/>
                <a:ea typeface="Tahoma" pitchFamily="34" charset="0"/>
                <a:cs typeface="Times New Roman" pitchFamily="18" charset="0"/>
              </a:rPr>
              <a:t>giặ</a:t>
            </a:r>
            <a:r>
              <a:rPr lang="en-US" sz="2400" b="1" dirty="0" smtClean="0">
                <a:solidFill>
                  <a:srgbClr val="FF0000"/>
                </a:solidFill>
                <a:latin typeface="Times New Roman" pitchFamily="18" charset="0"/>
                <a:ea typeface="Tahoma" pitchFamily="34" charset="0"/>
                <a:cs typeface="Times New Roman" pitchFamily="18" charset="0"/>
              </a:rPr>
              <a:t>c”</a:t>
            </a:r>
            <a:r>
              <a:rPr lang="vi-VN" sz="2400" b="1" dirty="0" smtClean="0">
                <a:solidFill>
                  <a:srgbClr val="FF0000"/>
                </a:solidFill>
                <a:latin typeface="Times New Roman" pitchFamily="18" charset="0"/>
                <a:ea typeface="Tahoma" pitchFamily="34" charset="0"/>
                <a:cs typeface="Times New Roman" pitchFamily="18" charset="0"/>
              </a:rPr>
              <a:t>.</a:t>
            </a:r>
            <a:endParaRPr lang="en-US" sz="2400" b="1" dirty="0">
              <a:solidFill>
                <a:srgbClr val="FF0000"/>
              </a:solidFill>
              <a:latin typeface="Times New Roman" pitchFamily="18" charset="0"/>
              <a:ea typeface="Tahoma" pitchFamily="34" charset="0"/>
              <a:cs typeface="Times New Roman" pitchFamily="18" charset="0"/>
            </a:endParaRPr>
          </a:p>
        </p:txBody>
      </p:sp>
      <p:sp>
        <p:nvSpPr>
          <p:cNvPr id="18" name="TextBox 17"/>
          <p:cNvSpPr txBox="1"/>
          <p:nvPr/>
        </p:nvSpPr>
        <p:spPr>
          <a:xfrm>
            <a:off x="161925" y="2109100"/>
            <a:ext cx="8686800" cy="461600"/>
          </a:xfrm>
          <a:prstGeom prst="rect">
            <a:avLst/>
          </a:prstGeom>
          <a:noFill/>
        </p:spPr>
        <p:txBody>
          <a:bodyPr wrap="square" lIns="91376" tIns="45688" rIns="91376" bIns="45688" rtlCol="0">
            <a:spAutoFit/>
          </a:bodyPr>
          <a:lstStyle/>
          <a:p>
            <a:r>
              <a:rPr lang="en-US" sz="1800" b="1" dirty="0" smtClean="0"/>
              <a:t>       </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Ông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chủ</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động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tấn</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công</a:t>
            </a:r>
            <a:r>
              <a:rPr lang="en-US" sz="2400" b="1" dirty="0" smtClean="0">
                <a:latin typeface="Times New Roman" pitchFamily="18" charset="0"/>
                <a:cs typeface="Times New Roman" pitchFamily="18" charset="0"/>
              </a:rPr>
              <a:t> sang </a:t>
            </a:r>
            <a:r>
              <a:rPr lang="en-US" sz="2400" b="1" dirty="0" err="1" smtClean="0">
                <a:latin typeface="Times New Roman" pitchFamily="18" charset="0"/>
                <a:cs typeface="Times New Roman" pitchFamily="18" charset="0"/>
              </a:rPr>
              <a:t>đất</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Tống</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nhằm</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mục</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đích</a:t>
            </a:r>
            <a:r>
              <a:rPr lang="en-US" sz="2400" b="1" dirty="0" smtClean="0">
                <a:latin typeface="Times New Roman" pitchFamily="18" charset="0"/>
                <a:cs typeface="Times New Roman" pitchFamily="18" charset="0"/>
              </a:rPr>
              <a:t> </a:t>
            </a:r>
            <a:r>
              <a:rPr lang="en-US" sz="2400" b="1" dirty="0" err="1" smtClean="0">
                <a:latin typeface="Times New Roman" pitchFamily="18" charset="0"/>
                <a:cs typeface="Times New Roman" pitchFamily="18" charset="0"/>
              </a:rPr>
              <a:t>gì</a:t>
            </a:r>
            <a:r>
              <a:rPr lang="vi-VN" sz="2400" b="1" dirty="0" smtClean="0">
                <a:latin typeface="Times New Roman" pitchFamily="18" charset="0"/>
                <a:cs typeface="Times New Roman" pitchFamily="18" charset="0"/>
              </a:rPr>
              <a:t>?</a:t>
            </a:r>
            <a:endParaRPr lang="en-US" sz="2400" b="1" dirty="0">
              <a:latin typeface="Times New Roman" pitchFamily="18" charset="0"/>
              <a:cs typeface="Times New Roman" pitchFamily="18" charset="0"/>
            </a:endParaRPr>
          </a:p>
        </p:txBody>
      </p:sp>
      <p:sp>
        <p:nvSpPr>
          <p:cNvPr id="19" name="TextBox 18"/>
          <p:cNvSpPr txBox="1"/>
          <p:nvPr/>
        </p:nvSpPr>
        <p:spPr>
          <a:xfrm>
            <a:off x="361950" y="2542565"/>
            <a:ext cx="8562975" cy="830932"/>
          </a:xfrm>
          <a:prstGeom prst="rect">
            <a:avLst/>
          </a:prstGeom>
          <a:noFill/>
        </p:spPr>
        <p:txBody>
          <a:bodyPr wrap="square" lIns="91376" tIns="45688" rIns="91376" bIns="45688" rtlCol="0">
            <a:spAutoFit/>
          </a:bodyPr>
          <a:lstStyle/>
          <a:p>
            <a:r>
              <a:rPr lang="en-US" sz="1800" dirty="0" smtClean="0">
                <a:solidFill>
                  <a:srgbClr val="FF0000"/>
                </a:solidFill>
              </a:rPr>
              <a:t>-</a:t>
            </a:r>
            <a:r>
              <a:rPr lang="en-US" sz="1800" b="1" dirty="0" smtClean="0">
                <a:solidFill>
                  <a:srgbClr val="FF0000"/>
                </a:solidFill>
              </a:rPr>
              <a:t> </a:t>
            </a:r>
            <a:r>
              <a:rPr lang="en-US" sz="2400" b="1" dirty="0" err="1" smtClean="0">
                <a:solidFill>
                  <a:srgbClr val="FF0000"/>
                </a:solidFill>
                <a:latin typeface="Times New Roman" pitchFamily="18" charset="0"/>
                <a:cs typeface="Times New Roman" pitchFamily="18" charset="0"/>
              </a:rPr>
              <a:t>Ông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chủ</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động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tấn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công</a:t>
            </a:r>
            <a:r>
              <a:rPr lang="en-US" sz="2400" b="1" dirty="0" smtClean="0">
                <a:solidFill>
                  <a:srgbClr val="FF0000"/>
                </a:solidFill>
                <a:latin typeface="Times New Roman" pitchFamily="18" charset="0"/>
                <a:cs typeface="Times New Roman" pitchFamily="18" charset="0"/>
              </a:rPr>
              <a:t> sang </a:t>
            </a:r>
            <a:r>
              <a:rPr lang="en-US" sz="2400" b="1" dirty="0" err="1" smtClean="0">
                <a:solidFill>
                  <a:srgbClr val="FF0000"/>
                </a:solidFill>
                <a:latin typeface="Times New Roman" pitchFamily="18" charset="0"/>
                <a:cs typeface="Times New Roman" pitchFamily="18" charset="0"/>
              </a:rPr>
              <a:t>đất</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Tống</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để</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chặn</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thế</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mạnh</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của</a:t>
            </a:r>
            <a:r>
              <a:rPr lang="en-US" sz="2400" b="1" dirty="0" smtClean="0">
                <a:solidFill>
                  <a:srgbClr val="FF0000"/>
                </a:solidFill>
                <a:latin typeface="Times New Roman" pitchFamily="18" charset="0"/>
                <a:cs typeface="Times New Roman" pitchFamily="18" charset="0"/>
              </a:rPr>
              <a:t> </a:t>
            </a:r>
            <a:r>
              <a:rPr lang="en-US" sz="2400" b="1" dirty="0" err="1" smtClean="0">
                <a:solidFill>
                  <a:srgbClr val="FF0000"/>
                </a:solidFill>
                <a:latin typeface="Times New Roman" pitchFamily="18" charset="0"/>
                <a:cs typeface="Times New Roman" pitchFamily="18" charset="0"/>
              </a:rPr>
              <a:t>giặc</a:t>
            </a:r>
            <a:r>
              <a:rPr lang="en-US" sz="2400" b="1" dirty="0" smtClean="0">
                <a:solidFill>
                  <a:srgbClr val="FF0000"/>
                </a:solidFill>
                <a:latin typeface="Times New Roman" pitchFamily="18" charset="0"/>
                <a:cs typeface="Times New Roman" pitchFamily="18" charset="0"/>
              </a:rPr>
              <a:t>.</a:t>
            </a:r>
            <a:endParaRPr lang="en-US" sz="2400" b="1" dirty="0">
              <a:solidFill>
                <a:srgbClr val="FF0000"/>
              </a:solidFill>
              <a:latin typeface="Times New Roman" pitchFamily="18" charset="0"/>
              <a:cs typeface="Times New Roman" pitchFamily="18" charset="0"/>
            </a:endParaRPr>
          </a:p>
        </p:txBody>
      </p:sp>
      <p:sp>
        <p:nvSpPr>
          <p:cNvPr id="20" name="TextBox 19"/>
          <p:cNvSpPr txBox="1"/>
          <p:nvPr/>
        </p:nvSpPr>
        <p:spPr>
          <a:xfrm>
            <a:off x="663534" y="3220175"/>
            <a:ext cx="7622336" cy="461600"/>
          </a:xfrm>
          <a:prstGeom prst="rect">
            <a:avLst/>
          </a:prstGeom>
          <a:noFill/>
        </p:spPr>
        <p:txBody>
          <a:bodyPr wrap="square" lIns="91376" tIns="45688" rIns="91376" bIns="45688" rtlCol="0">
            <a:spAutoFit/>
          </a:bodyPr>
          <a:lstStyle/>
          <a:p>
            <a:pPr algn="ctr"/>
            <a:r>
              <a:rPr lang="en-US" sz="2400" b="1" dirty="0" smtClean="0">
                <a:latin typeface="Times New Roman" pitchFamily="18" charset="0"/>
                <a:cs typeface="Times New Roman" pitchFamily="18" charset="0"/>
              </a:rPr>
              <a:t>+ </a:t>
            </a:r>
            <a:r>
              <a:rPr lang="vi-VN" sz="2400" b="1" dirty="0" smtClean="0">
                <a:latin typeface="Times New Roman" pitchFamily="18" charset="0"/>
                <a:cs typeface="Times New Roman" pitchFamily="18" charset="0"/>
              </a:rPr>
              <a:t>Quân </a:t>
            </a:r>
            <a:r>
              <a:rPr lang="vi-VN" sz="2400" b="1" dirty="0">
                <a:latin typeface="Times New Roman" pitchFamily="18" charset="0"/>
                <a:cs typeface="Times New Roman" pitchFamily="18" charset="0"/>
              </a:rPr>
              <a:t>ta đánh sang đất Tống như thế nào?</a:t>
            </a:r>
            <a:endParaRPr lang="en-US" sz="2400" b="1" dirty="0">
              <a:latin typeface="Times New Roman" pitchFamily="18" charset="0"/>
              <a:cs typeface="Times New Roman" pitchFamily="18" charset="0"/>
            </a:endParaRPr>
          </a:p>
        </p:txBody>
      </p:sp>
      <p:sp>
        <p:nvSpPr>
          <p:cNvPr id="21" name="Rectangle 20"/>
          <p:cNvSpPr/>
          <p:nvPr/>
        </p:nvSpPr>
        <p:spPr>
          <a:xfrm>
            <a:off x="371475" y="3593509"/>
            <a:ext cx="8382000" cy="1877372"/>
          </a:xfrm>
          <a:prstGeom prst="rect">
            <a:avLst/>
          </a:prstGeom>
        </p:spPr>
        <p:txBody>
          <a:bodyPr wrap="square" lIns="91376" tIns="45688" rIns="91376" bIns="45688">
            <a:spAutoFit/>
          </a:bodyPr>
          <a:lstStyle/>
          <a:p>
            <a:pPr algn="just">
              <a:buClrTx/>
            </a:pPr>
            <a:r>
              <a:rPr lang="vi-VN" sz="2400" b="1" dirty="0" smtClean="0">
                <a:solidFill>
                  <a:srgbClr val="FF0000"/>
                </a:solidFill>
                <a:latin typeface="Times New Roman" pitchFamily="18" charset="0"/>
                <a:ea typeface="Tahoma" pitchFamily="34" charset="0"/>
                <a:cs typeface="Times New Roman" pitchFamily="18" charset="0"/>
              </a:rPr>
              <a:t>-</a:t>
            </a:r>
            <a:r>
              <a:rPr lang="en-US" sz="2400" b="1" dirty="0" smtClean="0">
                <a:solidFill>
                  <a:srgbClr val="FF0000"/>
                </a:solidFill>
                <a:latin typeface="Times New Roman" pitchFamily="18" charset="0"/>
                <a:ea typeface="Tahoma" pitchFamily="34"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Cuối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năm</a:t>
            </a:r>
            <a:r>
              <a:rPr lang="en-US" altLang="en-US" sz="2400" b="1" dirty="0" smtClean="0">
                <a:solidFill>
                  <a:srgbClr val="FF0000"/>
                </a:solidFill>
                <a:latin typeface="Times New Roman" pitchFamily="18" charset="0"/>
                <a:cs typeface="Times New Roman" pitchFamily="18" charset="0"/>
              </a:rPr>
              <a:t> 1075, </a:t>
            </a:r>
            <a:r>
              <a:rPr lang="en-US" altLang="en-US" sz="2400" b="1" dirty="0" err="1" smtClean="0">
                <a:solidFill>
                  <a:srgbClr val="FF0000"/>
                </a:solidFill>
                <a:latin typeface="Times New Roman" pitchFamily="18" charset="0"/>
                <a:cs typeface="Times New Roman" pitchFamily="18" charset="0"/>
              </a:rPr>
              <a:t>Lý</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Thường</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Kiệt</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chia</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quân</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thành</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hai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đạo</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quân</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thuỷ</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bộ</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bất</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ngờ</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đánh</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vào</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nơi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tập</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trung</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quân</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lương</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của</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nhà</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Tống</a:t>
            </a:r>
            <a:r>
              <a:rPr lang="en-US" altLang="en-US" sz="2400" b="1" dirty="0" smtClean="0">
                <a:solidFill>
                  <a:srgbClr val="FF0000"/>
                </a:solidFill>
                <a:latin typeface="Times New Roman" pitchFamily="18" charset="0"/>
                <a:cs typeface="Times New Roman" pitchFamily="18" charset="0"/>
              </a:rPr>
              <a:t> ở </a:t>
            </a:r>
            <a:r>
              <a:rPr lang="en-US" altLang="en-US" sz="2400" b="1" dirty="0" err="1" smtClean="0">
                <a:solidFill>
                  <a:srgbClr val="FF0000"/>
                </a:solidFill>
                <a:latin typeface="Times New Roman" pitchFamily="18" charset="0"/>
                <a:cs typeface="Times New Roman" pitchFamily="18" charset="0"/>
              </a:rPr>
              <a:t>Ung</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Châu</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Khâm</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Châu</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Liêm</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Châu</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rồi</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rút</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về</a:t>
            </a:r>
            <a:r>
              <a:rPr lang="en-US" altLang="en-US" sz="2400" b="1" dirty="0" smtClean="0">
                <a:solidFill>
                  <a:srgbClr val="FF0000"/>
                </a:solidFill>
                <a:latin typeface="Times New Roman" pitchFamily="18" charset="0"/>
                <a:cs typeface="Times New Roman" pitchFamily="18" charset="0"/>
              </a:rPr>
              <a:t> </a:t>
            </a:r>
            <a:r>
              <a:rPr lang="en-US" altLang="en-US" sz="2400" b="1" dirty="0" err="1" smtClean="0">
                <a:solidFill>
                  <a:srgbClr val="FF0000"/>
                </a:solidFill>
                <a:latin typeface="Times New Roman" pitchFamily="18" charset="0"/>
                <a:cs typeface="Times New Roman" pitchFamily="18" charset="0"/>
              </a:rPr>
              <a:t>nước</a:t>
            </a:r>
            <a:r>
              <a:rPr lang="en-US" altLang="en-US" sz="2400" b="1" dirty="0" smtClean="0">
                <a:solidFill>
                  <a:srgbClr val="FF0000"/>
                </a:solidFill>
                <a:latin typeface="Times New Roman" pitchFamily="18" charset="0"/>
                <a:cs typeface="Times New Roman" pitchFamily="18" charset="0"/>
              </a:rPr>
              <a:t>. </a:t>
            </a:r>
          </a:p>
          <a:p>
            <a:pPr lvl="0" algn="just">
              <a:buClrTx/>
            </a:pPr>
            <a:r>
              <a:rPr lang="vi-VN" sz="2000" b="1" dirty="0" smtClean="0">
                <a:solidFill>
                  <a:srgbClr val="FF0000"/>
                </a:solidFill>
                <a:latin typeface="Times New Roman" pitchFamily="18" charset="0"/>
                <a:ea typeface="Tahoma" pitchFamily="34" charset="0"/>
                <a:cs typeface="Times New Roman" pitchFamily="18" charset="0"/>
              </a:rPr>
              <a:t> </a:t>
            </a:r>
            <a:endParaRPr lang="en-US" sz="2000" b="1" dirty="0">
              <a:solidFill>
                <a:srgbClr val="FF0000"/>
              </a:solidFill>
              <a:latin typeface="Times New Roman" pitchFamily="18" charset="0"/>
              <a:ea typeface="Tahoma" pitchFamily="34" charset="0"/>
              <a:cs typeface="Times New Roman"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1000"/>
                                        <p:tgtEl>
                                          <p:spTgt spid="17"/>
                                        </p:tgtEl>
                                      </p:cBhvr>
                                    </p:animEffect>
                                    <p:anim calcmode="lin" valueType="num">
                                      <p:cBhvr>
                                        <p:cTn id="21" dur="1000" fill="hold"/>
                                        <p:tgtEl>
                                          <p:spTgt spid="17"/>
                                        </p:tgtEl>
                                        <p:attrNameLst>
                                          <p:attrName>ppt_x</p:attrName>
                                        </p:attrNameLst>
                                      </p:cBhvr>
                                      <p:tavLst>
                                        <p:tav tm="0">
                                          <p:val>
                                            <p:strVal val="#ppt_x"/>
                                          </p:val>
                                        </p:tav>
                                        <p:tav tm="100000">
                                          <p:val>
                                            <p:strVal val="#ppt_x"/>
                                          </p:val>
                                        </p:tav>
                                      </p:tavLst>
                                    </p:anim>
                                    <p:anim calcmode="lin" valueType="num">
                                      <p:cBhvr>
                                        <p:cTn id="22"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barn(inVertical)">
                                      <p:cBhvr>
                                        <p:cTn id="27" dur="500"/>
                                        <p:tgtEl>
                                          <p:spTgt spid="1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barn(inVertical)">
                                      <p:cBhvr>
                                        <p:cTn id="32" dur="500"/>
                                        <p:tgtEl>
                                          <p:spTgt spid="1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fade">
                                      <p:cBhvr>
                                        <p:cTn id="42" dur="1000"/>
                                        <p:tgtEl>
                                          <p:spTgt spid="21"/>
                                        </p:tgtEl>
                                      </p:cBhvr>
                                    </p:animEffect>
                                    <p:anim calcmode="lin" valueType="num">
                                      <p:cBhvr>
                                        <p:cTn id="43" dur="1000" fill="hold"/>
                                        <p:tgtEl>
                                          <p:spTgt spid="21"/>
                                        </p:tgtEl>
                                        <p:attrNameLst>
                                          <p:attrName>ppt_x</p:attrName>
                                        </p:attrNameLst>
                                      </p:cBhvr>
                                      <p:tavLst>
                                        <p:tav tm="0">
                                          <p:val>
                                            <p:strVal val="#ppt_x"/>
                                          </p:val>
                                        </p:tav>
                                        <p:tav tm="100000">
                                          <p:val>
                                            <p:strVal val="#ppt_x"/>
                                          </p:val>
                                        </p:tav>
                                      </p:tavLst>
                                    </p:anim>
                                    <p:anim calcmode="lin" valueType="num">
                                      <p:cBhvr>
                                        <p:cTn id="4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6" grpId="0"/>
      <p:bldP spid="17" grpId="0"/>
      <p:bldP spid="18" grpId="0"/>
      <p:bldP spid="19" grpId="0"/>
      <p:bldP spid="20" grpId="0"/>
      <p:bldP spid="21"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pic>
        <p:nvPicPr>
          <p:cNvPr id="31746" name="Picture 9" descr="Chongtong107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3278" y="223884"/>
            <a:ext cx="6629400" cy="4629150"/>
          </a:xfrm>
          <a:prstGeom prst="rect">
            <a:avLst/>
          </a:prstGeom>
          <a:noFill/>
          <a:ln w="57150">
            <a:solidFill>
              <a:srgbClr val="FF0066"/>
            </a:solidFill>
            <a:miter lim="800000"/>
            <a:headEnd/>
            <a:tailEnd/>
          </a:ln>
          <a:extLst>
            <a:ext uri="{909E8E84-426E-40DD-AFC4-6F175D3DCCD1}">
              <a14:hiddenFill xmlns:a14="http://schemas.microsoft.com/office/drawing/2010/main">
                <a:solidFill>
                  <a:srgbClr val="FFFFFF"/>
                </a:solidFill>
              </a14:hiddenFill>
            </a:ext>
          </a:extLst>
        </p:spPr>
      </p:pic>
      <p:pic>
        <p:nvPicPr>
          <p:cNvPr id="31747" name="Picture 10"/>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363840" y="566784"/>
            <a:ext cx="379810" cy="28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Picture 11"/>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478140" y="1252626"/>
            <a:ext cx="2857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12"/>
          <p:cNvPicPr>
            <a:picLocks noChangeAspect="1" noChangeArrowheads="1"/>
          </p:cNvPicPr>
          <p:nvPr/>
        </p:nvPicPr>
        <p:blipFill>
          <a:blip r:embed="rId4">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6992490" y="1538381"/>
            <a:ext cx="285750"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33" name="AutoShape 13"/>
          <p:cNvSpPr>
            <a:spLocks noChangeArrowheads="1"/>
          </p:cNvSpPr>
          <p:nvPr/>
        </p:nvSpPr>
        <p:spPr bwMode="auto">
          <a:xfrm rot="8474645">
            <a:off x="5277990" y="1595486"/>
            <a:ext cx="285750" cy="77391"/>
          </a:xfrm>
          <a:prstGeom prst="leftArrow">
            <a:avLst>
              <a:gd name="adj1" fmla="val 50000"/>
              <a:gd name="adj2" fmla="val 92307"/>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34" name="AutoShape 14"/>
          <p:cNvSpPr>
            <a:spLocks noChangeArrowheads="1"/>
          </p:cNvSpPr>
          <p:nvPr/>
        </p:nvSpPr>
        <p:spPr bwMode="auto">
          <a:xfrm rot="8474645">
            <a:off x="5563740" y="1366886"/>
            <a:ext cx="285750" cy="77391"/>
          </a:xfrm>
          <a:prstGeom prst="leftArrow">
            <a:avLst>
              <a:gd name="adj1" fmla="val 50000"/>
              <a:gd name="adj2" fmla="val 92307"/>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35" name="AutoShape 15"/>
          <p:cNvSpPr>
            <a:spLocks noChangeArrowheads="1"/>
          </p:cNvSpPr>
          <p:nvPr/>
        </p:nvSpPr>
        <p:spPr bwMode="auto">
          <a:xfrm rot="8474645">
            <a:off x="5849490" y="1138286"/>
            <a:ext cx="285750" cy="77391"/>
          </a:xfrm>
          <a:prstGeom prst="leftArrow">
            <a:avLst>
              <a:gd name="adj1" fmla="val 50000"/>
              <a:gd name="adj2" fmla="val 92307"/>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36" name="AutoShape 16"/>
          <p:cNvSpPr>
            <a:spLocks noChangeArrowheads="1"/>
          </p:cNvSpPr>
          <p:nvPr/>
        </p:nvSpPr>
        <p:spPr bwMode="auto">
          <a:xfrm rot="9646844">
            <a:off x="5049390" y="1365694"/>
            <a:ext cx="285750" cy="79772"/>
          </a:xfrm>
          <a:prstGeom prst="leftArrow">
            <a:avLst>
              <a:gd name="adj1" fmla="val 50000"/>
              <a:gd name="adj2" fmla="val 89553"/>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37" name="AutoShape 17"/>
          <p:cNvSpPr>
            <a:spLocks noChangeArrowheads="1"/>
          </p:cNvSpPr>
          <p:nvPr/>
        </p:nvSpPr>
        <p:spPr bwMode="auto">
          <a:xfrm rot="10582696">
            <a:off x="5392290" y="1251420"/>
            <a:ext cx="285750" cy="80963"/>
          </a:xfrm>
          <a:prstGeom prst="leftArrow">
            <a:avLst>
              <a:gd name="adj1" fmla="val 50000"/>
              <a:gd name="adj2" fmla="val 88235"/>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38" name="AutoShape 18"/>
          <p:cNvSpPr>
            <a:spLocks noChangeArrowheads="1"/>
          </p:cNvSpPr>
          <p:nvPr/>
        </p:nvSpPr>
        <p:spPr bwMode="auto">
          <a:xfrm rot="8474645">
            <a:off x="6078090" y="909686"/>
            <a:ext cx="285750" cy="77391"/>
          </a:xfrm>
          <a:prstGeom prst="leftArrow">
            <a:avLst>
              <a:gd name="adj1" fmla="val 50000"/>
              <a:gd name="adj2" fmla="val 92307"/>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39" name="AutoShape 19"/>
          <p:cNvSpPr>
            <a:spLocks noChangeArrowheads="1"/>
          </p:cNvSpPr>
          <p:nvPr/>
        </p:nvSpPr>
        <p:spPr bwMode="auto">
          <a:xfrm rot="10582696">
            <a:off x="5906640" y="1937241"/>
            <a:ext cx="285750" cy="80963"/>
          </a:xfrm>
          <a:prstGeom prst="leftArrow">
            <a:avLst>
              <a:gd name="adj1" fmla="val 50000"/>
              <a:gd name="adj2" fmla="val 88235"/>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0" name="AutoShape 20"/>
          <p:cNvSpPr>
            <a:spLocks noChangeArrowheads="1"/>
          </p:cNvSpPr>
          <p:nvPr/>
        </p:nvSpPr>
        <p:spPr bwMode="auto">
          <a:xfrm rot="9149448">
            <a:off x="6232871" y="1907475"/>
            <a:ext cx="285750" cy="78581"/>
          </a:xfrm>
          <a:prstGeom prst="leftArrow">
            <a:avLst>
              <a:gd name="adj1" fmla="val 50000"/>
              <a:gd name="adj2" fmla="val 90909"/>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1" name="AutoShape 21"/>
          <p:cNvSpPr>
            <a:spLocks noChangeArrowheads="1"/>
          </p:cNvSpPr>
          <p:nvPr/>
        </p:nvSpPr>
        <p:spPr bwMode="auto">
          <a:xfrm rot="5693526">
            <a:off x="6310264" y="1630059"/>
            <a:ext cx="471488" cy="61913"/>
          </a:xfrm>
          <a:prstGeom prst="leftArrow">
            <a:avLst>
              <a:gd name="adj1" fmla="val 50000"/>
              <a:gd name="adj2" fmla="val 94205"/>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2" name="AutoShape 22"/>
          <p:cNvSpPr>
            <a:spLocks noChangeArrowheads="1"/>
          </p:cNvSpPr>
          <p:nvPr/>
        </p:nvSpPr>
        <p:spPr bwMode="auto">
          <a:xfrm>
            <a:off x="6878190" y="1528811"/>
            <a:ext cx="457200" cy="238125"/>
          </a:xfrm>
          <a:prstGeom prst="irregularSeal2">
            <a:avLst/>
          </a:prstGeom>
          <a:solidFill>
            <a:srgbClr val="FFFF00"/>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3" name="AutoShape 23"/>
          <p:cNvSpPr>
            <a:spLocks noChangeArrowheads="1"/>
          </p:cNvSpPr>
          <p:nvPr/>
        </p:nvSpPr>
        <p:spPr bwMode="auto">
          <a:xfrm rot="-7782876">
            <a:off x="6715670" y="1487780"/>
            <a:ext cx="323850" cy="105965"/>
          </a:xfrm>
          <a:prstGeom prst="leftArrow">
            <a:avLst>
              <a:gd name="adj1" fmla="val 50000"/>
              <a:gd name="adj2" fmla="val 86054"/>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4" name="AutoShape 24"/>
          <p:cNvSpPr>
            <a:spLocks noChangeArrowheads="1"/>
          </p:cNvSpPr>
          <p:nvPr/>
        </p:nvSpPr>
        <p:spPr bwMode="auto">
          <a:xfrm>
            <a:off x="6420990" y="1195436"/>
            <a:ext cx="457200" cy="238125"/>
          </a:xfrm>
          <a:prstGeom prst="irregularSeal2">
            <a:avLst/>
          </a:prstGeom>
          <a:solidFill>
            <a:srgbClr val="FFFF00"/>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5" name="AutoShape 25"/>
          <p:cNvSpPr>
            <a:spLocks noChangeArrowheads="1"/>
          </p:cNvSpPr>
          <p:nvPr/>
        </p:nvSpPr>
        <p:spPr bwMode="auto">
          <a:xfrm rot="3713743">
            <a:off x="6613278" y="1107924"/>
            <a:ext cx="570310" cy="121444"/>
          </a:xfrm>
          <a:prstGeom prst="leftArrow">
            <a:avLst>
              <a:gd name="adj1" fmla="val 50000"/>
              <a:gd name="adj2" fmla="val 94269"/>
            </a:avLst>
          </a:prstGeom>
          <a:solidFill>
            <a:srgbClr val="FF0066"/>
          </a:solidFill>
          <a:ln w="9525">
            <a:solidFill>
              <a:srgbClr val="FF0066"/>
            </a:solidFill>
            <a:miter lim="800000"/>
            <a:headEnd/>
            <a:tailEnd/>
          </a:ln>
        </p:spPr>
        <p:txBody>
          <a:bodyPr wrap="none" lIns="68510" tIns="34289" rIns="68510" bIns="34289" anchor="ctr"/>
          <a:lstStyle/>
          <a:p>
            <a:pPr fontAlgn="base">
              <a:spcBef>
                <a:spcPct val="0"/>
              </a:spcBef>
              <a:spcAft>
                <a:spcPct val="0"/>
              </a:spcAft>
              <a:buClrTx/>
              <a:buFontTx/>
              <a:buNone/>
            </a:pPr>
            <a:endParaRPr lang="en-US" kern="1200">
              <a:solidFill>
                <a:prstClr val="black"/>
              </a:solidFill>
              <a:latin typeface="Calibri" pitchFamily="34" charset="0"/>
              <a:ea typeface="+mn-ea"/>
              <a:cs typeface="Arial" pitchFamily="34" charset="0"/>
            </a:endParaRPr>
          </a:p>
        </p:txBody>
      </p:sp>
      <p:sp>
        <p:nvSpPr>
          <p:cNvPr id="107547" name="Oval 27"/>
          <p:cNvSpPr>
            <a:spLocks noChangeArrowheads="1"/>
          </p:cNvSpPr>
          <p:nvPr/>
        </p:nvSpPr>
        <p:spPr bwMode="auto">
          <a:xfrm>
            <a:off x="6135240" y="452486"/>
            <a:ext cx="971550" cy="714375"/>
          </a:xfrm>
          <a:prstGeom prst="ellipse">
            <a:avLst/>
          </a:prstGeom>
          <a:noFill/>
          <a:ln w="57150">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lIns="68510" tIns="34289" rIns="68510" bIns="34289" anchor="ctr"/>
          <a:lstStyle/>
          <a:p>
            <a:pPr algn="ctr" fontAlgn="base">
              <a:spcBef>
                <a:spcPct val="0"/>
              </a:spcBef>
              <a:spcAft>
                <a:spcPct val="0"/>
              </a:spcAft>
              <a:buClrTx/>
              <a:buFontTx/>
              <a:buNone/>
            </a:pPr>
            <a:endParaRPr lang="en-US" kern="1200">
              <a:solidFill>
                <a:srgbClr val="FF0066"/>
              </a:solidFill>
              <a:latin typeface="Arial" pitchFamily="34" charset="0"/>
              <a:ea typeface="+mn-ea"/>
              <a:cs typeface="Arial" pitchFamily="34" charset="0"/>
            </a:endParaRPr>
          </a:p>
        </p:txBody>
      </p:sp>
      <p:sp>
        <p:nvSpPr>
          <p:cNvPr id="107549" name="Line 29"/>
          <p:cNvSpPr>
            <a:spLocks noChangeShapeType="1"/>
          </p:cNvSpPr>
          <p:nvPr/>
        </p:nvSpPr>
        <p:spPr bwMode="auto">
          <a:xfrm flipH="1">
            <a:off x="4706490" y="1252586"/>
            <a:ext cx="1485900" cy="1190625"/>
          </a:xfrm>
          <a:prstGeom prst="line">
            <a:avLst/>
          </a:prstGeom>
          <a:noFill/>
          <a:ln w="104775">
            <a:solidFill>
              <a:srgbClr val="FF0000"/>
            </a:solidFill>
            <a:prstDash val="sysDot"/>
            <a:round/>
            <a:headEnd/>
            <a:tailEnd type="triangle" w="med" len="med"/>
          </a:ln>
          <a:extLst>
            <a:ext uri="{909E8E84-426E-40DD-AFC4-6F175D3DCCD1}">
              <a14:hiddenFill xmlns:a14="http://schemas.microsoft.com/office/drawing/2010/main">
                <a:noFill/>
              </a14:hiddenFill>
            </a:ext>
          </a:extLst>
        </p:spPr>
        <p:txBody>
          <a:bodyPr lIns="68510" tIns="34289" rIns="68510" bIns="34289"/>
          <a:lstStyle/>
          <a:p>
            <a:pPr fontAlgn="base">
              <a:spcBef>
                <a:spcPct val="0"/>
              </a:spcBef>
              <a:spcAft>
                <a:spcPct val="0"/>
              </a:spcAft>
              <a:buClrTx/>
              <a:buFontTx/>
              <a:buNone/>
            </a:pPr>
            <a:endParaRPr lang="en-US" kern="1200">
              <a:solidFill>
                <a:prstClr val="black"/>
              </a:solidFill>
              <a:latin typeface="Arial" pitchFamily="34" charset="0"/>
              <a:ea typeface="+mn-ea"/>
              <a:cs typeface="Arial" pitchFamily="34" charset="0"/>
            </a:endParaRPr>
          </a:p>
        </p:txBody>
      </p:sp>
      <p:sp>
        <p:nvSpPr>
          <p:cNvPr id="107551" name="Text Box 31"/>
          <p:cNvSpPr txBox="1">
            <a:spLocks noChangeArrowheads="1"/>
          </p:cNvSpPr>
          <p:nvPr/>
        </p:nvSpPr>
        <p:spPr bwMode="auto">
          <a:xfrm rot="-1117295">
            <a:off x="4918421" y="924019"/>
            <a:ext cx="914400" cy="53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10" tIns="34289" rIns="68510" bIns="342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50000"/>
              </a:spcBef>
              <a:spcAft>
                <a:spcPct val="0"/>
              </a:spcAft>
              <a:buClrTx/>
              <a:buFontTx/>
              <a:buNone/>
            </a:pPr>
            <a:r>
              <a:rPr lang="en-US" sz="1500" b="1" kern="1200">
                <a:solidFill>
                  <a:srgbClr val="000099"/>
                </a:solidFill>
                <a:ea typeface="+mn-ea"/>
              </a:rPr>
              <a:t>Tông Đản</a:t>
            </a:r>
          </a:p>
        </p:txBody>
      </p:sp>
      <p:sp>
        <p:nvSpPr>
          <p:cNvPr id="107554" name="Text Box 34"/>
          <p:cNvSpPr txBox="1">
            <a:spLocks noChangeArrowheads="1"/>
          </p:cNvSpPr>
          <p:nvPr/>
        </p:nvSpPr>
        <p:spPr bwMode="auto">
          <a:xfrm>
            <a:off x="351109" y="657178"/>
            <a:ext cx="1238700" cy="3023903"/>
          </a:xfrm>
          <a:prstGeom prst="rect">
            <a:avLst/>
          </a:prstGeom>
          <a:noFill/>
          <a:ln w="9525">
            <a:noFill/>
            <a:miter lim="800000"/>
            <a:headEnd/>
            <a:tailEnd/>
          </a:ln>
          <a:effectLst/>
        </p:spPr>
        <p:txBody>
          <a:bodyPr wrap="square" lIns="68510" tIns="34289" rIns="68510" bIns="34289">
            <a:spAutoFit/>
          </a:bodyPr>
          <a:lstStyle/>
          <a:p>
            <a:pPr>
              <a:spcBef>
                <a:spcPct val="50000"/>
              </a:spcBef>
              <a:buClrTx/>
              <a:buFontTx/>
              <a:buNone/>
              <a:defRPr/>
            </a:pPr>
            <a:r>
              <a:rPr lang="en-US" sz="2400" b="1" kern="1200" dirty="0" err="1">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Lược</a:t>
            </a:r>
            <a:r>
              <a:rPr lang="en-US" sz="2400" b="1" kern="1200" dirty="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đồ</a:t>
            </a:r>
            <a:r>
              <a:rPr lang="en-US" sz="2400" b="1" kern="1200" dirty="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cuộc</a:t>
            </a:r>
            <a:r>
              <a:rPr lang="en-US" sz="2400" b="1" kern="1200" dirty="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tấn</a:t>
            </a:r>
            <a:r>
              <a:rPr lang="en-US" sz="2400" b="1" kern="1200" dirty="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smtClean="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công</a:t>
            </a:r>
            <a:r>
              <a:rPr lang="en-US" sz="2400" b="1" kern="1200" dirty="0" smtClean="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smtClean="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của</a:t>
            </a:r>
            <a:r>
              <a:rPr lang="en-US" sz="2400" b="1" kern="1200" dirty="0" smtClean="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nhà</a:t>
            </a:r>
            <a:r>
              <a:rPr lang="en-US" sz="2400" b="1" kern="1200" dirty="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 </a:t>
            </a:r>
            <a:r>
              <a:rPr lang="en-US" sz="2400" b="1" kern="1200" dirty="0" err="1">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rPr>
              <a:t>Lý</a:t>
            </a:r>
            <a:endParaRPr lang="en-US" sz="2400" b="1" kern="1200" dirty="0">
              <a:ln w="1905"/>
              <a:solidFill>
                <a:schemeClr val="bg2">
                  <a:lumMod val="25000"/>
                </a:schemeClr>
              </a:solidFill>
              <a:effectLst>
                <a:innerShdw blurRad="69850" dist="43180" dir="5400000">
                  <a:srgbClr val="000000">
                    <a:alpha val="65000"/>
                  </a:srgbClr>
                </a:innerShdw>
              </a:effectLst>
              <a:latin typeface="Verdana" pitchFamily="34" charset="0"/>
              <a:ea typeface="+mn-ea"/>
              <a:cs typeface="Arial" pitchFamily="34" charset="0"/>
            </a:endParaRPr>
          </a:p>
        </p:txBody>
      </p:sp>
      <p:sp>
        <p:nvSpPr>
          <p:cNvPr id="31767" name="TextBox 25"/>
          <p:cNvSpPr txBox="1">
            <a:spLocks noChangeArrowheads="1"/>
          </p:cNvSpPr>
          <p:nvPr/>
        </p:nvSpPr>
        <p:spPr bwMode="auto">
          <a:xfrm>
            <a:off x="5220842" y="1938387"/>
            <a:ext cx="885825" cy="288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10" tIns="34289" rIns="68510" bIns="34289">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fontAlgn="base" hangingPunct="1">
              <a:spcBef>
                <a:spcPct val="0"/>
              </a:spcBef>
              <a:spcAft>
                <a:spcPct val="0"/>
              </a:spcAft>
              <a:buClrTx/>
              <a:buFontTx/>
              <a:buNone/>
            </a:pPr>
            <a:r>
              <a:rPr lang="en-US" kern="1200">
                <a:solidFill>
                  <a:prstClr val="black"/>
                </a:solidFill>
                <a:latin typeface="Calibri" pitchFamily="34" charset="0"/>
                <a:ea typeface="+mn-ea"/>
              </a:rPr>
              <a:t>10/1075</a:t>
            </a:r>
          </a:p>
        </p:txBody>
      </p:sp>
    </p:spTree>
    <p:extLst>
      <p:ext uri="{BB962C8B-B14F-4D97-AF65-F5344CB8AC3E}">
        <p14:creationId xmlns:p14="http://schemas.microsoft.com/office/powerpoint/2010/main" val="402562403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07539"/>
                                        </p:tgtEl>
                                        <p:attrNameLst>
                                          <p:attrName>style.visibility</p:attrName>
                                        </p:attrNameLst>
                                      </p:cBhvr>
                                      <p:to>
                                        <p:strVal val="visible"/>
                                      </p:to>
                                    </p:set>
                                    <p:animEffect transition="in" filter="checkerboard(across)">
                                      <p:cBhvr>
                                        <p:cTn id="7" dur="3000"/>
                                        <p:tgtEl>
                                          <p:spTgt spid="107539"/>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107540"/>
                                        </p:tgtEl>
                                        <p:attrNameLst>
                                          <p:attrName>style.visibility</p:attrName>
                                        </p:attrNameLst>
                                      </p:cBhvr>
                                      <p:to>
                                        <p:strVal val="visible"/>
                                      </p:to>
                                    </p:set>
                                    <p:animEffect transition="in" filter="checkerboard(across)">
                                      <p:cBhvr>
                                        <p:cTn id="10" dur="3000"/>
                                        <p:tgtEl>
                                          <p:spTgt spid="107540"/>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107541"/>
                                        </p:tgtEl>
                                        <p:attrNameLst>
                                          <p:attrName>style.visibility</p:attrName>
                                        </p:attrNameLst>
                                      </p:cBhvr>
                                      <p:to>
                                        <p:strVal val="visible"/>
                                      </p:to>
                                    </p:set>
                                    <p:animEffect transition="in" filter="checkerboard(across)">
                                      <p:cBhvr>
                                        <p:cTn id="13" dur="3000"/>
                                        <p:tgtEl>
                                          <p:spTgt spid="107541"/>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53" presetClass="entr" presetSubtype="0" fill="hold" grpId="0" nodeType="clickEffect">
                                  <p:stCondLst>
                                    <p:cond delay="0"/>
                                  </p:stCondLst>
                                  <p:childTnLst>
                                    <p:set>
                                      <p:cBhvr>
                                        <p:cTn id="17" dur="1" fill="hold">
                                          <p:stCondLst>
                                            <p:cond delay="0"/>
                                          </p:stCondLst>
                                        </p:cTn>
                                        <p:tgtEl>
                                          <p:spTgt spid="107544"/>
                                        </p:tgtEl>
                                        <p:attrNameLst>
                                          <p:attrName>style.visibility</p:attrName>
                                        </p:attrNameLst>
                                      </p:cBhvr>
                                      <p:to>
                                        <p:strVal val="visible"/>
                                      </p:to>
                                    </p:set>
                                    <p:anim calcmode="lin" valueType="num">
                                      <p:cBhvr>
                                        <p:cTn id="18" dur="500" fill="hold"/>
                                        <p:tgtEl>
                                          <p:spTgt spid="107544"/>
                                        </p:tgtEl>
                                        <p:attrNameLst>
                                          <p:attrName>ppt_w</p:attrName>
                                        </p:attrNameLst>
                                      </p:cBhvr>
                                      <p:tavLst>
                                        <p:tav tm="0">
                                          <p:val>
                                            <p:fltVal val="0"/>
                                          </p:val>
                                        </p:tav>
                                        <p:tav tm="100000">
                                          <p:val>
                                            <p:strVal val="#ppt_w"/>
                                          </p:val>
                                        </p:tav>
                                      </p:tavLst>
                                    </p:anim>
                                    <p:anim calcmode="lin" valueType="num">
                                      <p:cBhvr>
                                        <p:cTn id="19" dur="500" fill="hold"/>
                                        <p:tgtEl>
                                          <p:spTgt spid="107544"/>
                                        </p:tgtEl>
                                        <p:attrNameLst>
                                          <p:attrName>ppt_h</p:attrName>
                                        </p:attrNameLst>
                                      </p:cBhvr>
                                      <p:tavLst>
                                        <p:tav tm="0">
                                          <p:val>
                                            <p:fltVal val="0"/>
                                          </p:val>
                                        </p:tav>
                                        <p:tav tm="100000">
                                          <p:val>
                                            <p:strVal val="#ppt_h"/>
                                          </p:val>
                                        </p:tav>
                                      </p:tavLst>
                                    </p:anim>
                                    <p:animEffect transition="in" filter="fade">
                                      <p:cBhvr>
                                        <p:cTn id="20" dur="500"/>
                                        <p:tgtEl>
                                          <p:spTgt spid="107544"/>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grpId="0" nodeType="clickEffect">
                                  <p:stCondLst>
                                    <p:cond delay="0"/>
                                  </p:stCondLst>
                                  <p:childTnLst>
                                    <p:set>
                                      <p:cBhvr>
                                        <p:cTn id="24" dur="1" fill="hold">
                                          <p:stCondLst>
                                            <p:cond delay="0"/>
                                          </p:stCondLst>
                                        </p:cTn>
                                        <p:tgtEl>
                                          <p:spTgt spid="107543"/>
                                        </p:tgtEl>
                                        <p:attrNameLst>
                                          <p:attrName>style.visibility</p:attrName>
                                        </p:attrNameLst>
                                      </p:cBhvr>
                                      <p:to>
                                        <p:strVal val="visible"/>
                                      </p:to>
                                    </p:set>
                                    <p:animEffect transition="in" filter="checkerboard(across)">
                                      <p:cBhvr>
                                        <p:cTn id="25" dur="500"/>
                                        <p:tgtEl>
                                          <p:spTgt spid="107543"/>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53" presetClass="entr" presetSubtype="0" fill="hold" grpId="0" nodeType="clickEffect">
                                  <p:stCondLst>
                                    <p:cond delay="0"/>
                                  </p:stCondLst>
                                  <p:childTnLst>
                                    <p:set>
                                      <p:cBhvr>
                                        <p:cTn id="29" dur="1" fill="hold">
                                          <p:stCondLst>
                                            <p:cond delay="0"/>
                                          </p:stCondLst>
                                        </p:cTn>
                                        <p:tgtEl>
                                          <p:spTgt spid="107542"/>
                                        </p:tgtEl>
                                        <p:attrNameLst>
                                          <p:attrName>style.visibility</p:attrName>
                                        </p:attrNameLst>
                                      </p:cBhvr>
                                      <p:to>
                                        <p:strVal val="visible"/>
                                      </p:to>
                                    </p:set>
                                    <p:anim calcmode="lin" valueType="num">
                                      <p:cBhvr>
                                        <p:cTn id="30" dur="500" fill="hold"/>
                                        <p:tgtEl>
                                          <p:spTgt spid="107542"/>
                                        </p:tgtEl>
                                        <p:attrNameLst>
                                          <p:attrName>ppt_w</p:attrName>
                                        </p:attrNameLst>
                                      </p:cBhvr>
                                      <p:tavLst>
                                        <p:tav tm="0">
                                          <p:val>
                                            <p:fltVal val="0"/>
                                          </p:val>
                                        </p:tav>
                                        <p:tav tm="100000">
                                          <p:val>
                                            <p:strVal val="#ppt_w"/>
                                          </p:val>
                                        </p:tav>
                                      </p:tavLst>
                                    </p:anim>
                                    <p:anim calcmode="lin" valueType="num">
                                      <p:cBhvr>
                                        <p:cTn id="31" dur="500" fill="hold"/>
                                        <p:tgtEl>
                                          <p:spTgt spid="107542"/>
                                        </p:tgtEl>
                                        <p:attrNameLst>
                                          <p:attrName>ppt_h</p:attrName>
                                        </p:attrNameLst>
                                      </p:cBhvr>
                                      <p:tavLst>
                                        <p:tav tm="0">
                                          <p:val>
                                            <p:fltVal val="0"/>
                                          </p:val>
                                        </p:tav>
                                        <p:tav tm="100000">
                                          <p:val>
                                            <p:strVal val="#ppt_h"/>
                                          </p:val>
                                        </p:tav>
                                      </p:tavLst>
                                    </p:anim>
                                    <p:animEffect transition="in" filter="fade">
                                      <p:cBhvr>
                                        <p:cTn id="32" dur="500"/>
                                        <p:tgtEl>
                                          <p:spTgt spid="10754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07536"/>
                                        </p:tgtEl>
                                        <p:attrNameLst>
                                          <p:attrName>style.visibility</p:attrName>
                                        </p:attrNameLst>
                                      </p:cBhvr>
                                      <p:to>
                                        <p:strVal val="visible"/>
                                      </p:to>
                                    </p:set>
                                    <p:animEffect transition="in" filter="checkerboard(across)">
                                      <p:cBhvr>
                                        <p:cTn id="37" dur="500"/>
                                        <p:tgtEl>
                                          <p:spTgt spid="107536"/>
                                        </p:tgtEl>
                                      </p:cBhvr>
                                    </p:animEffect>
                                  </p:childTnLst>
                                </p:cTn>
                              </p:par>
                              <p:par>
                                <p:cTn id="38" presetID="5" presetClass="entr" presetSubtype="10" fill="hold" grpId="0" nodeType="withEffect">
                                  <p:stCondLst>
                                    <p:cond delay="0"/>
                                  </p:stCondLst>
                                  <p:childTnLst>
                                    <p:set>
                                      <p:cBhvr>
                                        <p:cTn id="39" dur="1" fill="hold">
                                          <p:stCondLst>
                                            <p:cond delay="0"/>
                                          </p:stCondLst>
                                        </p:cTn>
                                        <p:tgtEl>
                                          <p:spTgt spid="107533"/>
                                        </p:tgtEl>
                                        <p:attrNameLst>
                                          <p:attrName>style.visibility</p:attrName>
                                        </p:attrNameLst>
                                      </p:cBhvr>
                                      <p:to>
                                        <p:strVal val="visible"/>
                                      </p:to>
                                    </p:set>
                                    <p:animEffect transition="in" filter="checkerboard(across)">
                                      <p:cBhvr>
                                        <p:cTn id="40" dur="500"/>
                                        <p:tgtEl>
                                          <p:spTgt spid="107533"/>
                                        </p:tgtEl>
                                      </p:cBhvr>
                                    </p:animEffect>
                                  </p:childTnLst>
                                </p:cTn>
                              </p:par>
                              <p:par>
                                <p:cTn id="41" presetID="5" presetClass="entr" presetSubtype="10" fill="hold" grpId="0" nodeType="withEffect">
                                  <p:stCondLst>
                                    <p:cond delay="0"/>
                                  </p:stCondLst>
                                  <p:childTnLst>
                                    <p:set>
                                      <p:cBhvr>
                                        <p:cTn id="42" dur="1" fill="hold">
                                          <p:stCondLst>
                                            <p:cond delay="0"/>
                                          </p:stCondLst>
                                        </p:cTn>
                                        <p:tgtEl>
                                          <p:spTgt spid="107537"/>
                                        </p:tgtEl>
                                        <p:attrNameLst>
                                          <p:attrName>style.visibility</p:attrName>
                                        </p:attrNameLst>
                                      </p:cBhvr>
                                      <p:to>
                                        <p:strVal val="visible"/>
                                      </p:to>
                                    </p:set>
                                    <p:animEffect transition="in" filter="checkerboard(across)">
                                      <p:cBhvr>
                                        <p:cTn id="43" dur="500"/>
                                        <p:tgtEl>
                                          <p:spTgt spid="107537"/>
                                        </p:tgtEl>
                                      </p:cBhvr>
                                    </p:animEffect>
                                  </p:childTnLst>
                                </p:cTn>
                              </p:par>
                              <p:par>
                                <p:cTn id="44" presetID="5" presetClass="entr" presetSubtype="10" fill="hold" grpId="0" nodeType="withEffect">
                                  <p:stCondLst>
                                    <p:cond delay="0"/>
                                  </p:stCondLst>
                                  <p:childTnLst>
                                    <p:set>
                                      <p:cBhvr>
                                        <p:cTn id="45" dur="1" fill="hold">
                                          <p:stCondLst>
                                            <p:cond delay="0"/>
                                          </p:stCondLst>
                                        </p:cTn>
                                        <p:tgtEl>
                                          <p:spTgt spid="107534"/>
                                        </p:tgtEl>
                                        <p:attrNameLst>
                                          <p:attrName>style.visibility</p:attrName>
                                        </p:attrNameLst>
                                      </p:cBhvr>
                                      <p:to>
                                        <p:strVal val="visible"/>
                                      </p:to>
                                    </p:set>
                                    <p:animEffect transition="in" filter="checkerboard(across)">
                                      <p:cBhvr>
                                        <p:cTn id="46" dur="500"/>
                                        <p:tgtEl>
                                          <p:spTgt spid="107534"/>
                                        </p:tgtEl>
                                      </p:cBhvr>
                                    </p:animEffect>
                                  </p:childTnLst>
                                </p:cTn>
                              </p:par>
                              <p:par>
                                <p:cTn id="47" presetID="5" presetClass="entr" presetSubtype="10" fill="hold" grpId="0" nodeType="withEffect">
                                  <p:stCondLst>
                                    <p:cond delay="0"/>
                                  </p:stCondLst>
                                  <p:childTnLst>
                                    <p:set>
                                      <p:cBhvr>
                                        <p:cTn id="48" dur="1" fill="hold">
                                          <p:stCondLst>
                                            <p:cond delay="0"/>
                                          </p:stCondLst>
                                        </p:cTn>
                                        <p:tgtEl>
                                          <p:spTgt spid="107535"/>
                                        </p:tgtEl>
                                        <p:attrNameLst>
                                          <p:attrName>style.visibility</p:attrName>
                                        </p:attrNameLst>
                                      </p:cBhvr>
                                      <p:to>
                                        <p:strVal val="visible"/>
                                      </p:to>
                                    </p:set>
                                    <p:animEffect transition="in" filter="checkerboard(across)">
                                      <p:cBhvr>
                                        <p:cTn id="49" dur="500"/>
                                        <p:tgtEl>
                                          <p:spTgt spid="107535"/>
                                        </p:tgtEl>
                                      </p:cBhvr>
                                    </p:animEffect>
                                  </p:childTnLst>
                                </p:cTn>
                              </p:par>
                              <p:par>
                                <p:cTn id="50" presetID="5" presetClass="entr" presetSubtype="10" fill="hold" grpId="0" nodeType="withEffect">
                                  <p:stCondLst>
                                    <p:cond delay="0"/>
                                  </p:stCondLst>
                                  <p:childTnLst>
                                    <p:set>
                                      <p:cBhvr>
                                        <p:cTn id="51" dur="1" fill="hold">
                                          <p:stCondLst>
                                            <p:cond delay="0"/>
                                          </p:stCondLst>
                                        </p:cTn>
                                        <p:tgtEl>
                                          <p:spTgt spid="107551"/>
                                        </p:tgtEl>
                                        <p:attrNameLst>
                                          <p:attrName>style.visibility</p:attrName>
                                        </p:attrNameLst>
                                      </p:cBhvr>
                                      <p:to>
                                        <p:strVal val="visible"/>
                                      </p:to>
                                    </p:set>
                                    <p:animEffect transition="in" filter="checkerboard(across)">
                                      <p:cBhvr>
                                        <p:cTn id="52" dur="500"/>
                                        <p:tgtEl>
                                          <p:spTgt spid="107551"/>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07538"/>
                                        </p:tgtEl>
                                        <p:attrNameLst>
                                          <p:attrName>style.visibility</p:attrName>
                                        </p:attrNameLst>
                                      </p:cBhvr>
                                      <p:to>
                                        <p:strVal val="visible"/>
                                      </p:to>
                                    </p:set>
                                    <p:animEffect transition="in" filter="wipe(down)">
                                      <p:cBhvr>
                                        <p:cTn id="57" dur="500"/>
                                        <p:tgtEl>
                                          <p:spTgt spid="107538"/>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107545"/>
                                        </p:tgtEl>
                                        <p:attrNameLst>
                                          <p:attrName>style.visibility</p:attrName>
                                        </p:attrNameLst>
                                      </p:cBhvr>
                                      <p:to>
                                        <p:strVal val="visible"/>
                                      </p:to>
                                    </p:set>
                                    <p:animEffect transition="in" filter="wipe(down)">
                                      <p:cBhvr>
                                        <p:cTn id="60" dur="500"/>
                                        <p:tgtEl>
                                          <p:spTgt spid="107545"/>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20" presetClass="entr" presetSubtype="0" fill="hold" grpId="0" nodeType="clickEffect">
                                  <p:stCondLst>
                                    <p:cond delay="0"/>
                                  </p:stCondLst>
                                  <p:childTnLst>
                                    <p:set>
                                      <p:cBhvr>
                                        <p:cTn id="64" dur="1" fill="hold">
                                          <p:stCondLst>
                                            <p:cond delay="0"/>
                                          </p:stCondLst>
                                        </p:cTn>
                                        <p:tgtEl>
                                          <p:spTgt spid="107547"/>
                                        </p:tgtEl>
                                        <p:attrNameLst>
                                          <p:attrName>style.visibility</p:attrName>
                                        </p:attrNameLst>
                                      </p:cBhvr>
                                      <p:to>
                                        <p:strVal val="visible"/>
                                      </p:to>
                                    </p:set>
                                    <p:animEffect transition="in" filter="wedge">
                                      <p:cBhvr>
                                        <p:cTn id="65" dur="2000"/>
                                        <p:tgtEl>
                                          <p:spTgt spid="107547"/>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22" presetClass="entr" presetSubtype="2" fill="hold" grpId="0" nodeType="clickEffect">
                                  <p:stCondLst>
                                    <p:cond delay="0"/>
                                  </p:stCondLst>
                                  <p:childTnLst>
                                    <p:set>
                                      <p:cBhvr>
                                        <p:cTn id="69" dur="1" fill="hold">
                                          <p:stCondLst>
                                            <p:cond delay="0"/>
                                          </p:stCondLst>
                                        </p:cTn>
                                        <p:tgtEl>
                                          <p:spTgt spid="107549"/>
                                        </p:tgtEl>
                                        <p:attrNameLst>
                                          <p:attrName>style.visibility</p:attrName>
                                        </p:attrNameLst>
                                      </p:cBhvr>
                                      <p:to>
                                        <p:strVal val="visible"/>
                                      </p:to>
                                    </p:set>
                                    <p:animEffect transition="in" filter="wipe(right)">
                                      <p:cBhvr>
                                        <p:cTn id="70" dur="5000"/>
                                        <p:tgtEl>
                                          <p:spTgt spid="1075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33" grpId="0" animBg="1"/>
      <p:bldP spid="107534" grpId="0" animBg="1"/>
      <p:bldP spid="107535" grpId="0" animBg="1"/>
      <p:bldP spid="107536" grpId="0" animBg="1"/>
      <p:bldP spid="107537" grpId="0" animBg="1"/>
      <p:bldP spid="107538" grpId="0" animBg="1"/>
      <p:bldP spid="107539" grpId="0" animBg="1"/>
      <p:bldP spid="107540" grpId="0" animBg="1"/>
      <p:bldP spid="107541" grpId="0" animBg="1"/>
      <p:bldP spid="107542" grpId="0" animBg="1"/>
      <p:bldP spid="107543" grpId="0" animBg="1"/>
      <p:bldP spid="107544" grpId="0" animBg="1"/>
      <p:bldP spid="107545" grpId="0" animBg="1"/>
      <p:bldP spid="107547" grpId="0" animBg="1"/>
      <p:bldP spid="107549" grpId="0" animBg="1"/>
      <p:bldP spid="10755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20" name="Rectangle 1">
            <a:extLst>
              <a:ext uri="{FF2B5EF4-FFF2-40B4-BE49-F238E27FC236}">
                <a16:creationId xmlns:a16="http://schemas.microsoft.com/office/drawing/2014/main" xmlns="" id="{8278E95D-53AA-5E4D-AC4B-ABB6FBF6FB01}"/>
              </a:ext>
            </a:extLst>
          </p:cNvPr>
          <p:cNvSpPr>
            <a:spLocks noChangeArrowheads="1"/>
          </p:cNvSpPr>
          <p:nvPr/>
        </p:nvSpPr>
        <p:spPr bwMode="auto">
          <a:xfrm>
            <a:off x="2081891" y="660608"/>
            <a:ext cx="5052333" cy="400013"/>
          </a:xfrm>
          <a:prstGeom prst="rect">
            <a:avLst/>
          </a:prstGeom>
          <a:noFill/>
          <a:ln w="9525">
            <a:noFill/>
            <a:miter lim="800000"/>
            <a:headEnd/>
            <a:tailEnd/>
          </a:ln>
          <a:effectLst/>
        </p:spPr>
        <p:txBody>
          <a:bodyPr vert="horz" wrap="square" lIns="91344" tIns="45672" rIns="91344" bIns="45672" numCol="1" anchor="ctr" anchorCtr="0" compatLnSpc="1">
            <a:prstTxWarp prst="textNoShape">
              <a:avLst/>
            </a:prstTxWarp>
            <a:spAutoFit/>
          </a:bodyPr>
          <a:lstStyle/>
          <a:p>
            <a:pPr algn="ctr" defTabSz="913320" fontAlgn="base">
              <a:spcBef>
                <a:spcPct val="0"/>
              </a:spcBef>
              <a:spcAft>
                <a:spcPct val="0"/>
              </a:spcAft>
              <a:buClrTx/>
              <a:defRPr/>
            </a:pP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GIAI ĐOẠN THỨ </a:t>
            </a:r>
            <a:r>
              <a:rPr lang="vi-VN"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HAI</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(107</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6</a:t>
            </a:r>
            <a:r>
              <a:rPr lang="en-US"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1077</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1" name="TextBox 20"/>
          <p:cNvSpPr txBox="1"/>
          <p:nvPr/>
        </p:nvSpPr>
        <p:spPr>
          <a:xfrm>
            <a:off x="1899328" y="61186"/>
            <a:ext cx="4556089" cy="523220"/>
          </a:xfrm>
          <a:prstGeom prst="rect">
            <a:avLst/>
          </a:prstGeom>
          <a:noFill/>
        </p:spPr>
        <p:txBody>
          <a:bodyPr wrap="square" lIns="91376" tIns="45688" rIns="91376" bIns="45688" rtlCol="0">
            <a:spAutoFit/>
          </a:bodyPr>
          <a:lstStyle/>
          <a:p>
            <a:pPr algn="ctr" defTabSz="913680">
              <a:buClrTx/>
              <a:defRPr/>
            </a:pPr>
            <a:r>
              <a:rPr lang="vi-VN" sz="28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Hoạt động 2</a:t>
            </a:r>
            <a:r>
              <a:rPr lang="vi-VN"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 Diễn biến</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pic>
        <p:nvPicPr>
          <p:cNvPr id="22" name="Picture 21" descr="Shape&#10;&#10;Description automatically generated">
            <a:extLst>
              <a:ext uri="{FF2B5EF4-FFF2-40B4-BE49-F238E27FC236}">
                <a16:creationId xmlns:a16="http://schemas.microsoft.com/office/drawing/2014/main" xmlns="" id="{A6D47401-F883-4FE7-8C68-00D994A814B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3877" b="14329"/>
          <a:stretch/>
        </p:blipFill>
        <p:spPr>
          <a:xfrm rot="21039848" flipH="1">
            <a:off x="17740" y="678194"/>
            <a:ext cx="5232798" cy="3085665"/>
          </a:xfrm>
          <a:prstGeom prst="rect">
            <a:avLst/>
          </a:prstGeom>
        </p:spPr>
      </p:pic>
      <p:sp>
        <p:nvSpPr>
          <p:cNvPr id="24" name="Google Shape;407;p35"/>
          <p:cNvSpPr txBox="1">
            <a:spLocks/>
          </p:cNvSpPr>
          <p:nvPr/>
        </p:nvSpPr>
        <p:spPr>
          <a:xfrm>
            <a:off x="1142790" y="1333999"/>
            <a:ext cx="2865742" cy="1268775"/>
          </a:xfrm>
          <a:prstGeom prst="rect">
            <a:avLst/>
          </a:prstGeom>
          <a:noFill/>
          <a:ln>
            <a:noFill/>
          </a:ln>
        </p:spPr>
        <p:txBody>
          <a:bodyPr spcFirstLastPara="1" wrap="square" lIns="91329" tIns="91329" rIns="91329" bIns="91329" anchor="t"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1pPr>
            <a:lvl2pPr marL="914400" marR="0" lvl="1"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2pPr>
            <a:lvl3pPr marL="1371600" marR="0" lvl="2"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3pPr>
            <a:lvl4pPr marL="1828800" marR="0" lvl="3"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4pPr>
            <a:lvl5pPr marL="2286000" marR="0" lvl="4"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5pPr>
            <a:lvl6pPr marL="2743200" marR="0" lvl="5"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6pPr>
            <a:lvl7pPr marL="3200400" marR="0" lvl="6"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7pPr>
            <a:lvl8pPr marL="3657600" marR="0" lvl="7"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8pPr>
            <a:lvl9pPr marL="4114800" marR="0" lvl="8" indent="-317500" algn="l" rtl="0">
              <a:lnSpc>
                <a:spcPct val="100000"/>
              </a:lnSpc>
              <a:spcBef>
                <a:spcPts val="0"/>
              </a:spcBef>
              <a:spcAft>
                <a:spcPts val="0"/>
              </a:spcAft>
              <a:buClr>
                <a:schemeClr val="dk1"/>
              </a:buClr>
              <a:buSzPts val="1600"/>
              <a:buFont typeface="Open Sans"/>
              <a:buNone/>
              <a:defRPr sz="1600" b="0" i="0" u="none" strike="noStrike" cap="none">
                <a:solidFill>
                  <a:schemeClr val="dk1"/>
                </a:solidFill>
                <a:latin typeface="Open Sans"/>
                <a:ea typeface="Open Sans"/>
                <a:cs typeface="Open Sans"/>
                <a:sym typeface="Open Sans"/>
              </a:defRPr>
            </a:lvl9pPr>
          </a:lstStyle>
          <a:p>
            <a:pPr marL="0" indent="0"/>
            <a:r>
              <a:rPr lang="vi-VN" sz="2400" dirty="0">
                <a:latin typeface="Times New Roman" panose="02020603050405020304" pitchFamily="18" charset="0"/>
                <a:cs typeface="Times New Roman" panose="02020603050405020304" pitchFamily="18" charset="0"/>
              </a:rPr>
              <a:t>Sau khi rút </a:t>
            </a:r>
          </a:p>
          <a:p>
            <a:pPr marL="0" indent="0"/>
            <a:r>
              <a:rPr lang="vi-VN" sz="2400" dirty="0">
                <a:latin typeface="Times New Roman" panose="02020603050405020304" pitchFamily="18" charset="0"/>
                <a:cs typeface="Times New Roman" panose="02020603050405020304" pitchFamily="18" charset="0"/>
              </a:rPr>
              <a:t>quân về nước thì Lý Thường Kiệt đã chuẩn bị những gì?</a:t>
            </a:r>
          </a:p>
        </p:txBody>
      </p:sp>
      <p:pic>
        <p:nvPicPr>
          <p:cNvPr id="25" name="Picture 24"/>
          <p:cNvPicPr>
            <a:picLocks noChangeAspect="1"/>
          </p:cNvPicPr>
          <p:nvPr/>
        </p:nvPicPr>
        <p:blipFill>
          <a:blip r:embed="rId4">
            <a:extLst>
              <a:ext uri="{BEBA8EAE-BF5A-486C-A8C5-ECC9F3942E4B}">
                <a14:imgProps xmlns:a14="http://schemas.microsoft.com/office/drawing/2010/main">
                  <a14:imgLayer r:embed="rId5">
                    <a14:imgEffect>
                      <a14:backgroundRemoval t="0" b="100000" l="6769" r="95846">
                        <a14:foregroundMark x1="48231" y1="33923" x2="48231" y2="33923"/>
                        <a14:foregroundMark x1="45692" y1="33231" x2="45692" y2="33231"/>
                        <a14:foregroundMark x1="45692" y1="33231" x2="48231" y2="35769"/>
                        <a14:foregroundMark x1="75846" y1="10615" x2="80846" y2="6231"/>
                        <a14:foregroundMark x1="82769" y1="6231" x2="89077" y2="8154"/>
                        <a14:foregroundMark x1="73308" y1="32000" x2="71462" y2="31385"/>
                      </a14:backgroundRemoval>
                    </a14:imgEffect>
                  </a14:imgLayer>
                </a14:imgProps>
              </a:ext>
              <a:ext uri="{28A0092B-C50C-407E-A947-70E740481C1C}">
                <a14:useLocalDpi xmlns:a14="http://schemas.microsoft.com/office/drawing/2010/main" val="0"/>
              </a:ext>
            </a:extLst>
          </a:blip>
          <a:stretch>
            <a:fillRect/>
          </a:stretch>
        </p:blipFill>
        <p:spPr>
          <a:xfrm>
            <a:off x="449190" y="3681732"/>
            <a:ext cx="1434934" cy="1434934"/>
          </a:xfrm>
          <a:prstGeom prst="rect">
            <a:avLst/>
          </a:prstGeom>
        </p:spPr>
      </p:pic>
      <p:sp>
        <p:nvSpPr>
          <p:cNvPr id="27" name="TextBox 26"/>
          <p:cNvSpPr txBox="1"/>
          <p:nvPr/>
        </p:nvSpPr>
        <p:spPr>
          <a:xfrm>
            <a:off x="1952529" y="3501116"/>
            <a:ext cx="6094190" cy="1384930"/>
          </a:xfrm>
          <a:prstGeom prst="rect">
            <a:avLst/>
          </a:prstGeom>
        </p:spPr>
        <p:style>
          <a:lnRef idx="2">
            <a:schemeClr val="accent6"/>
          </a:lnRef>
          <a:fillRef idx="1">
            <a:schemeClr val="lt1"/>
          </a:fillRef>
          <a:effectRef idx="0">
            <a:schemeClr val="accent6"/>
          </a:effectRef>
          <a:fontRef idx="minor">
            <a:schemeClr val="dk1"/>
          </a:fontRef>
        </p:style>
        <p:txBody>
          <a:bodyPr wrap="square" lIns="91376" tIns="45688" rIns="91376" bIns="45688" rtlCol="0">
            <a:spAutoFit/>
          </a:bodyPr>
          <a:lstStyle/>
          <a:p>
            <a:pPr algn="ctr" defTabSz="913680">
              <a:buClrTx/>
              <a:defRPr/>
            </a:pPr>
            <a:r>
              <a:rPr lang="vi-VN" sz="280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Ông đã cho xây dựng phòng tuyến trên bờ phía Nam sông Như </a:t>
            </a:r>
            <a:r>
              <a:rPr lang="vi-VN" sz="2800"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Nguyệt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một</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khúc</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của</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sông</a:t>
            </a:r>
            <a:r>
              <a:rPr lang="en-US" sz="2800" dirty="0" smtClean="0">
                <a:solidFill>
                  <a:srgbClr val="FF0000"/>
                </a:solidFill>
                <a:latin typeface="Times New Roman" pitchFamily="18" charset="0"/>
                <a:cs typeface="Times New Roman" pitchFamily="18" charset="0"/>
              </a:rPr>
              <a:t> </a:t>
            </a:r>
            <a:r>
              <a:rPr lang="en-US" sz="2800" dirty="0" err="1" smtClean="0">
                <a:solidFill>
                  <a:srgbClr val="FF0000"/>
                </a:solidFill>
                <a:latin typeface="Times New Roman" pitchFamily="18" charset="0"/>
                <a:cs typeface="Times New Roman" pitchFamily="18" charset="0"/>
              </a:rPr>
              <a:t>Cầu</a:t>
            </a:r>
            <a:r>
              <a:rPr lang="en-US" sz="2800" dirty="0" smtClean="0">
                <a:solidFill>
                  <a:srgbClr val="FF0000"/>
                </a:solidFill>
                <a:latin typeface="Times New Roman" pitchFamily="18" charset="0"/>
                <a:cs typeface="Times New Roman" pitchFamily="18" charset="0"/>
              </a:rPr>
              <a:t>). </a:t>
            </a:r>
            <a:endParaRPr lang="en-US" sz="2800"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endParaRPr>
          </a:p>
        </p:txBody>
      </p:sp>
    </p:spTree>
  </p:cSld>
  <p:clrMapOvr>
    <a:masterClrMapping/>
  </p:clrMapOvr>
  <p:transition spd="slow">
    <p:wedg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14:presetBounceEnd="50000">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14:bounceEnd="50000">
                                          <p:cBhvr additive="base">
                                            <p:cTn id="7" dur="500" fill="hold"/>
                                            <p:tgtEl>
                                              <p:spTgt spid="20"/>
                                            </p:tgtEl>
                                            <p:attrNameLst>
                                              <p:attrName>ppt_x</p:attrName>
                                            </p:attrNameLst>
                                          </p:cBhvr>
                                          <p:tavLst>
                                            <p:tav tm="0">
                                              <p:val>
                                                <p:strVal val="#ppt_x"/>
                                              </p:val>
                                            </p:tav>
                                            <p:tav tm="100000">
                                              <p:val>
                                                <p:strVal val="#ppt_x"/>
                                              </p:val>
                                            </p:tav>
                                          </p:tavLst>
                                        </p:anim>
                                        <p:anim calcmode="lin" valueType="num" p14:bounceEnd="50000">
                                          <p:cBhvr additive="base">
                                            <p:cTn id="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500" fill="hold"/>
                                            <p:tgtEl>
                                              <p:spTgt spid="20"/>
                                            </p:tgtEl>
                                            <p:attrNameLst>
                                              <p:attrName>ppt_x</p:attrName>
                                            </p:attrNameLst>
                                          </p:cBhvr>
                                          <p:tavLst>
                                            <p:tav tm="0">
                                              <p:val>
                                                <p:strVal val="#ppt_x"/>
                                              </p:val>
                                            </p:tav>
                                            <p:tav tm="100000">
                                              <p:val>
                                                <p:strVal val="#ppt_x"/>
                                              </p:val>
                                            </p:tav>
                                          </p:tavLst>
                                        </p:anim>
                                        <p:anim calcmode="lin" valueType="num">
                                          <p:cBhvr additive="base">
                                            <p:cTn id="8" dur="500" fill="hold"/>
                                            <p:tgtEl>
                                              <p:spTgt spid="20"/>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1000"/>
                                            <p:tgtEl>
                                              <p:spTgt spid="22"/>
                                            </p:tgtEl>
                                          </p:cBhvr>
                                        </p:animEffect>
                                        <p:anim calcmode="lin" valueType="num">
                                          <p:cBhvr>
                                            <p:cTn id="19" dur="1000" fill="hold"/>
                                            <p:tgtEl>
                                              <p:spTgt spid="22"/>
                                            </p:tgtEl>
                                            <p:attrNameLst>
                                              <p:attrName>ppt_x</p:attrName>
                                            </p:attrNameLst>
                                          </p:cBhvr>
                                          <p:tavLst>
                                            <p:tav tm="0">
                                              <p:val>
                                                <p:strVal val="#ppt_x"/>
                                              </p:val>
                                            </p:tav>
                                            <p:tav tm="100000">
                                              <p:val>
                                                <p:strVal val="#ppt_x"/>
                                              </p:val>
                                            </p:tav>
                                          </p:tavLst>
                                        </p:anim>
                                        <p:anim calcmode="lin" valueType="num">
                                          <p:cBhvr>
                                            <p:cTn id="2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barn(inVertical)">
                                          <p:cBhvr>
                                            <p:cTn id="2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4" grpId="0"/>
          <p:bldP spid="27" grpId="0" animBg="1"/>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085850" y="171450"/>
            <a:ext cx="6915150" cy="4857750"/>
            <a:chOff x="-76200" y="228600"/>
            <a:chExt cx="9220200" cy="6477000"/>
          </a:xfrm>
        </p:grpSpPr>
        <p:pic>
          <p:nvPicPr>
            <p:cNvPr id="3" name="imgb" descr="nhu%20nguyet"/>
            <p:cNvPicPr>
              <a:picLocks noChangeAspect="1" noChangeArrowheads="1"/>
            </p:cNvPicPr>
            <p:nvPr/>
          </p:nvPicPr>
          <p:blipFill>
            <a:blip r:embed="rId2" cstate="print"/>
            <a:srcRect/>
            <a:stretch>
              <a:fillRect/>
            </a:stretch>
          </p:blipFill>
          <p:spPr bwMode="auto">
            <a:xfrm>
              <a:off x="0" y="228600"/>
              <a:ext cx="9144000" cy="6477000"/>
            </a:xfrm>
            <a:prstGeom prst="rect">
              <a:avLst/>
            </a:prstGeom>
            <a:noFill/>
            <a:ln w="9525">
              <a:noFill/>
              <a:miter lim="800000"/>
              <a:headEnd/>
              <a:tailEnd/>
            </a:ln>
          </p:spPr>
        </p:pic>
        <p:sp>
          <p:nvSpPr>
            <p:cNvPr id="4" name="Rectangle 3"/>
            <p:cNvSpPr>
              <a:spLocks noChangeArrowheads="1"/>
            </p:cNvSpPr>
            <p:nvPr/>
          </p:nvSpPr>
          <p:spPr bwMode="auto">
            <a:xfrm>
              <a:off x="-76200" y="5943600"/>
              <a:ext cx="9144000" cy="762000"/>
            </a:xfrm>
            <a:prstGeom prst="rect">
              <a:avLst/>
            </a:prstGeom>
            <a:solidFill>
              <a:srgbClr val="F1FEA0"/>
            </a:solidFill>
            <a:ln w="9525">
              <a:noFill/>
              <a:miter lim="800000"/>
              <a:headEnd/>
              <a:tailEnd/>
            </a:ln>
            <a:effectLst/>
          </p:spPr>
          <p:txBody>
            <a:bodyPr anchor="ctr"/>
            <a:lstStyle/>
            <a:p>
              <a:pPr algn="ctr"/>
              <a:r>
                <a:rPr lang="en-US" sz="3000" b="1" dirty="0" err="1">
                  <a:solidFill>
                    <a:srgbClr val="CC0000"/>
                  </a:solidFill>
                  <a:latin typeface="Times New Roman" panose="02020603050405020304" pitchFamily="18" charset="0"/>
                  <a:cs typeface="Times New Roman" panose="02020603050405020304" pitchFamily="18" charset="0"/>
                </a:rPr>
                <a:t>Sông</a:t>
              </a:r>
              <a:r>
                <a:rPr lang="en-US" sz="3000" b="1" dirty="0">
                  <a:solidFill>
                    <a:srgbClr val="CC0000"/>
                  </a:solidFill>
                  <a:latin typeface="Times New Roman" panose="02020603050405020304" pitchFamily="18" charset="0"/>
                  <a:cs typeface="Times New Roman" panose="02020603050405020304" pitchFamily="18" charset="0"/>
                </a:rPr>
                <a:t> </a:t>
              </a:r>
              <a:r>
                <a:rPr lang="en-US" sz="3000" b="1" dirty="0" err="1">
                  <a:solidFill>
                    <a:srgbClr val="CC0000"/>
                  </a:solidFill>
                  <a:latin typeface="Times New Roman" panose="02020603050405020304" pitchFamily="18" charset="0"/>
                  <a:cs typeface="Times New Roman" panose="02020603050405020304" pitchFamily="18" charset="0"/>
                </a:rPr>
                <a:t>Như</a:t>
              </a:r>
              <a:r>
                <a:rPr lang="en-US" sz="3000" b="1" dirty="0">
                  <a:solidFill>
                    <a:srgbClr val="CC0000"/>
                  </a:solidFill>
                  <a:latin typeface="Times New Roman" panose="02020603050405020304" pitchFamily="18" charset="0"/>
                  <a:cs typeface="Times New Roman" panose="02020603050405020304" pitchFamily="18" charset="0"/>
                </a:rPr>
                <a:t> </a:t>
              </a:r>
              <a:r>
                <a:rPr lang="en-US" sz="3000" b="1" dirty="0" err="1" smtClean="0">
                  <a:solidFill>
                    <a:srgbClr val="CC0000"/>
                  </a:solidFill>
                  <a:latin typeface="Times New Roman" panose="02020603050405020304" pitchFamily="18" charset="0"/>
                  <a:cs typeface="Times New Roman" panose="02020603050405020304" pitchFamily="18" charset="0"/>
                </a:rPr>
                <a:t>Nguyệt</a:t>
              </a:r>
              <a:r>
                <a:rPr lang="en-US" sz="3000" b="1" dirty="0" smtClean="0">
                  <a:solidFill>
                    <a:srgbClr val="CC0000"/>
                  </a:solidFill>
                  <a:latin typeface="Times New Roman" panose="02020603050405020304" pitchFamily="18" charset="0"/>
                  <a:cs typeface="Times New Roman" panose="02020603050405020304" pitchFamily="18" charset="0"/>
                </a:rPr>
                <a:t> (</a:t>
              </a:r>
              <a:r>
                <a:rPr lang="en-US" sz="3000" b="1" dirty="0" err="1">
                  <a:solidFill>
                    <a:srgbClr val="CC0000"/>
                  </a:solidFill>
                  <a:latin typeface="Times New Roman" panose="02020603050405020304" pitchFamily="18" charset="0"/>
                  <a:cs typeface="Times New Roman" panose="02020603050405020304" pitchFamily="18" charset="0"/>
                </a:rPr>
                <a:t>sông</a:t>
              </a:r>
              <a:r>
                <a:rPr lang="en-US" sz="3000" b="1" dirty="0">
                  <a:solidFill>
                    <a:srgbClr val="CC0000"/>
                  </a:solidFill>
                  <a:latin typeface="Times New Roman" panose="02020603050405020304" pitchFamily="18" charset="0"/>
                  <a:cs typeface="Times New Roman" panose="02020603050405020304" pitchFamily="18" charset="0"/>
                </a:rPr>
                <a:t> </a:t>
              </a:r>
              <a:r>
                <a:rPr lang="en-US" sz="3000" b="1" dirty="0" err="1">
                  <a:solidFill>
                    <a:srgbClr val="CC0000"/>
                  </a:solidFill>
                  <a:latin typeface="Times New Roman" panose="02020603050405020304" pitchFamily="18" charset="0"/>
                  <a:cs typeface="Times New Roman" panose="02020603050405020304" pitchFamily="18" charset="0"/>
                </a:rPr>
                <a:t>Cầu</a:t>
              </a:r>
              <a:r>
                <a:rPr lang="en-US" sz="3000" b="1" dirty="0">
                  <a:solidFill>
                    <a:srgbClr val="CC0000"/>
                  </a:solidFill>
                  <a:latin typeface="Times New Roman" panose="02020603050405020304" pitchFamily="18" charset="0"/>
                  <a:cs typeface="Times New Roman" panose="02020603050405020304" pitchFamily="18" charset="0"/>
                </a:rPr>
                <a:t>)</a:t>
              </a:r>
            </a:p>
          </p:txBody>
        </p:sp>
      </p:grpSp>
    </p:spTree>
    <p:extLst>
      <p:ext uri="{BB962C8B-B14F-4D97-AF65-F5344CB8AC3E}">
        <p14:creationId xmlns:p14="http://schemas.microsoft.com/office/powerpoint/2010/main" val="100230079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xmlns="" id="{2E064C78-9C46-779D-42CD-B0C5D82C4926}"/>
              </a:ext>
            </a:extLst>
          </p:cNvPr>
          <p:cNvSpPr/>
          <p:nvPr/>
        </p:nvSpPr>
        <p:spPr>
          <a:xfrm>
            <a:off x="7250907" y="3289698"/>
            <a:ext cx="665560" cy="825103"/>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buClrTx/>
              <a:defRPr/>
            </a:pPr>
            <a:endParaRPr lang="zh-CN" altLang="en-US" sz="1800" kern="1200">
              <a:solidFill>
                <a:prstClr val="white"/>
              </a:solidFill>
              <a:latin typeface="Calibri"/>
              <a:ea typeface="宋体" panose="02010600030101010101" pitchFamily="2" charset="-122"/>
            </a:endParaRPr>
          </a:p>
        </p:txBody>
      </p:sp>
      <p:sp>
        <p:nvSpPr>
          <p:cNvPr id="44" name="椭圆 43">
            <a:extLst>
              <a:ext uri="{FF2B5EF4-FFF2-40B4-BE49-F238E27FC236}">
                <a16:creationId xmlns:a16="http://schemas.microsoft.com/office/drawing/2014/main" xmlns="" id="{40BC6F36-353A-1760-0DBD-55B060ED2FC9}"/>
              </a:ext>
            </a:extLst>
          </p:cNvPr>
          <p:cNvSpPr/>
          <p:nvPr/>
        </p:nvSpPr>
        <p:spPr>
          <a:xfrm>
            <a:off x="7031832" y="3692129"/>
            <a:ext cx="665560" cy="826294"/>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685800" eaLnBrk="0" fontAlgn="base" hangingPunct="0">
              <a:spcBef>
                <a:spcPct val="0"/>
              </a:spcBef>
              <a:spcAft>
                <a:spcPct val="0"/>
              </a:spcAft>
              <a:buClrTx/>
              <a:defRPr/>
            </a:pPr>
            <a:endParaRPr lang="zh-CN" altLang="en-US" sz="1800" kern="1200">
              <a:solidFill>
                <a:prstClr val="white"/>
              </a:solidFill>
              <a:latin typeface="Calibri"/>
              <a:ea typeface="宋体" panose="02010600030101010101" pitchFamily="2" charset="-122"/>
            </a:endParaRPr>
          </a:p>
        </p:txBody>
      </p:sp>
      <p:sp>
        <p:nvSpPr>
          <p:cNvPr id="18" name="TextBox 17">
            <a:extLst>
              <a:ext uri="{FF2B5EF4-FFF2-40B4-BE49-F238E27FC236}">
                <a16:creationId xmlns:a16="http://schemas.microsoft.com/office/drawing/2014/main" xmlns="" id="{636DB8AA-F758-ADE9-2C43-59B47153AE0E}"/>
              </a:ext>
            </a:extLst>
          </p:cNvPr>
          <p:cNvSpPr txBox="1"/>
          <p:nvPr/>
        </p:nvSpPr>
        <p:spPr>
          <a:xfrm>
            <a:off x="5954" y="4866085"/>
            <a:ext cx="797462" cy="369332"/>
          </a:xfrm>
          <a:prstGeom prst="rect">
            <a:avLst/>
          </a:prstGeom>
          <a:noFill/>
        </p:spPr>
        <p:txBody>
          <a:bodyPr wrap="none">
            <a:spAutoFit/>
          </a:bodyPr>
          <a:lstStyle/>
          <a:p>
            <a:pPr defTabSz="685800" eaLnBrk="0" fontAlgn="base" hangingPunct="0">
              <a:spcBef>
                <a:spcPct val="0"/>
              </a:spcBef>
              <a:spcAft>
                <a:spcPct val="0"/>
              </a:spcAft>
              <a:buClrTx/>
              <a:defRPr/>
            </a:pPr>
            <a:r>
              <a:rPr lang="en-US" sz="1800" b="1" kern="1200">
                <a:solidFill>
                  <a:srgbClr val="4BACC6">
                    <a:lumMod val="60000"/>
                    <a:lumOff val="40000"/>
                  </a:srgbClr>
                </a:solidFill>
                <a:latin typeface="UVN Chim Bien Nhe" panose="0209050604050A020404" pitchFamily="18" charset="0"/>
                <a:ea typeface="+mn-ea"/>
                <a:cs typeface="+mn-cs"/>
              </a:rPr>
              <a:t>KTUTS</a:t>
            </a:r>
          </a:p>
        </p:txBody>
      </p:sp>
      <p:sp>
        <p:nvSpPr>
          <p:cNvPr id="19" name="TextBox 18">
            <a:extLst>
              <a:ext uri="{FF2B5EF4-FFF2-40B4-BE49-F238E27FC236}">
                <a16:creationId xmlns:a16="http://schemas.microsoft.com/office/drawing/2014/main" xmlns="" id="{6A34881B-7FBE-2AC1-0154-CBE5353BC73B}"/>
              </a:ext>
            </a:extLst>
          </p:cNvPr>
          <p:cNvSpPr txBox="1"/>
          <p:nvPr/>
        </p:nvSpPr>
        <p:spPr>
          <a:xfrm>
            <a:off x="8551069" y="47625"/>
            <a:ext cx="797462" cy="369332"/>
          </a:xfrm>
          <a:prstGeom prst="rect">
            <a:avLst/>
          </a:prstGeom>
          <a:noFill/>
        </p:spPr>
        <p:txBody>
          <a:bodyPr wrap="none">
            <a:spAutoFit/>
          </a:bodyPr>
          <a:lstStyle/>
          <a:p>
            <a:pPr defTabSz="685800" eaLnBrk="0" fontAlgn="base" hangingPunct="0">
              <a:spcBef>
                <a:spcPct val="0"/>
              </a:spcBef>
              <a:spcAft>
                <a:spcPct val="0"/>
              </a:spcAft>
              <a:buClrTx/>
              <a:defRPr/>
            </a:pPr>
            <a:r>
              <a:rPr lang="en-US" sz="1800" b="1" kern="1200">
                <a:solidFill>
                  <a:srgbClr val="4BACC6">
                    <a:lumMod val="60000"/>
                    <a:lumOff val="40000"/>
                  </a:srgbClr>
                </a:solidFill>
                <a:latin typeface="UVN Chim Bien Nhe" panose="0209050604050A020404" pitchFamily="18" charset="0"/>
                <a:ea typeface="+mn-ea"/>
                <a:cs typeface="+mn-cs"/>
              </a:rPr>
              <a:t>KTUTS</a:t>
            </a:r>
          </a:p>
        </p:txBody>
      </p:sp>
      <p:sp>
        <p:nvSpPr>
          <p:cNvPr id="7175" name="TextBox 15">
            <a:extLst>
              <a:ext uri="{FF2B5EF4-FFF2-40B4-BE49-F238E27FC236}">
                <a16:creationId xmlns:a16="http://schemas.microsoft.com/office/drawing/2014/main" xmlns="" id="{5931B231-EF93-A34E-5DEA-66EF5399C411}"/>
              </a:ext>
            </a:extLst>
          </p:cNvPr>
          <p:cNvSpPr txBox="1">
            <a:spLocks noChangeArrowheads="1"/>
          </p:cNvSpPr>
          <p:nvPr/>
        </p:nvSpPr>
        <p:spPr bwMode="auto">
          <a:xfrm>
            <a:off x="2335412" y="1938313"/>
            <a:ext cx="5029200" cy="854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defTabSz="685800" eaLnBrk="0" fontAlgn="base" hangingPunct="0">
              <a:spcBef>
                <a:spcPct val="0"/>
              </a:spcBef>
              <a:spcAft>
                <a:spcPct val="0"/>
              </a:spcAft>
              <a:buClrTx/>
              <a:buNone/>
            </a:pPr>
            <a:r>
              <a:rPr lang="en-US" altLang="en-US" sz="4950" b="1" kern="1200" dirty="0">
                <a:solidFill>
                  <a:srgbClr val="FF0000"/>
                </a:solidFill>
                <a:latin typeface="Times New Roman" panose="02020603050405020304" pitchFamily="18" charset="0"/>
                <a:ea typeface="+mn-ea"/>
                <a:cs typeface="Times New Roman" panose="02020603050405020304" pitchFamily="18" charset="0"/>
              </a:rPr>
              <a:t>KHỞI ĐỘNG</a:t>
            </a:r>
          </a:p>
        </p:txBody>
      </p:sp>
    </p:spTree>
  </p:cSld>
  <p:clrMapOvr>
    <a:masterClrMapping/>
  </p:clrMapOvr>
  <p:transition spd="slow">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luoc do trang"/>
          <p:cNvPicPr>
            <a:picLocks noChangeAspect="1" noChangeArrowheads="1"/>
          </p:cNvPicPr>
          <p:nvPr/>
        </p:nvPicPr>
        <p:blipFill>
          <a:blip r:embed="rId3"/>
          <a:srcRect/>
          <a:stretch>
            <a:fillRect/>
          </a:stretch>
        </p:blipFill>
        <p:spPr bwMode="auto">
          <a:xfrm>
            <a:off x="353158" y="0"/>
            <a:ext cx="8298473" cy="5143500"/>
          </a:xfrm>
          <a:prstGeom prst="rect">
            <a:avLst/>
          </a:prstGeom>
          <a:noFill/>
          <a:ln w="9525">
            <a:solidFill>
              <a:srgbClr val="0000FF"/>
            </a:solidFill>
            <a:miter lim="800000"/>
            <a:headEnd/>
            <a:tailEnd/>
          </a:ln>
        </p:spPr>
      </p:pic>
      <p:pic>
        <p:nvPicPr>
          <p:cNvPr id="8195" name="Picture 3" descr="phong tien song nhu nguyet"/>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1770185" y="1485900"/>
            <a:ext cx="4783015" cy="17192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42" fill="hold" nodeType="clickEffect">
                                  <p:stCondLst>
                                    <p:cond delay="0"/>
                                  </p:stCondLst>
                                  <p:childTnLst>
                                    <p:set>
                                      <p:cBhvr>
                                        <p:cTn id="6" dur="1" fill="hold">
                                          <p:stCondLst>
                                            <p:cond delay="0"/>
                                          </p:stCondLst>
                                        </p:cTn>
                                        <p:tgtEl>
                                          <p:spTgt spid="8195"/>
                                        </p:tgtEl>
                                        <p:attrNameLst>
                                          <p:attrName>style.visibility</p:attrName>
                                        </p:attrNameLst>
                                      </p:cBhvr>
                                      <p:to>
                                        <p:strVal val="visible"/>
                                      </p:to>
                                    </p:set>
                                    <p:animEffect transition="in" filter="barn(outHorizontal)">
                                      <p:cBhvr>
                                        <p:cTn id="7" dur="500"/>
                                        <p:tgtEl>
                                          <p:spTgt spid="819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386"/>
        <p:cNvGrpSpPr/>
        <p:nvPr/>
      </p:nvGrpSpPr>
      <p:grpSpPr>
        <a:xfrm>
          <a:off x="0" y="0"/>
          <a:ext cx="0" cy="0"/>
          <a:chOff x="0" y="0"/>
          <a:chExt cx="0" cy="0"/>
        </a:xfrm>
      </p:grpSpPr>
      <p:sp>
        <p:nvSpPr>
          <p:cNvPr id="1390" name="Google Shape;1390;p57"/>
          <p:cNvSpPr txBox="1">
            <a:spLocks noGrp="1"/>
          </p:cNvSpPr>
          <p:nvPr>
            <p:ph type="title"/>
          </p:nvPr>
        </p:nvSpPr>
        <p:spPr>
          <a:xfrm>
            <a:off x="522471" y="184412"/>
            <a:ext cx="7703400" cy="704475"/>
          </a:xfrm>
          <a:prstGeom prst="rect">
            <a:avLst/>
          </a:prstGeom>
        </p:spPr>
        <p:txBody>
          <a:bodyPr spcFirstLastPara="1" wrap="square" lIns="91329" tIns="91329" rIns="91329" bIns="91329" anchor="t" anchorCtr="0">
            <a:noAutofit/>
          </a:bodyPr>
          <a:lstStyle/>
          <a:p>
            <a:r>
              <a:rPr lang="en" sz="4000" b="1" dirty="0" err="1">
                <a:solidFill>
                  <a:srgbClr val="FF0000"/>
                </a:solidFill>
                <a:latin typeface="Times New Roman" panose="02020603050405020304" pitchFamily="18" charset="0"/>
                <a:cs typeface="Times New Roman" panose="02020603050405020304" pitchFamily="18" charset="0"/>
              </a:rPr>
              <a:t>Sự</a:t>
            </a:r>
            <a:r>
              <a:rPr lang="en" sz="4000" b="1" dirty="0">
                <a:solidFill>
                  <a:srgbClr val="FF0000"/>
                </a:solidFill>
                <a:latin typeface="Times New Roman" panose="02020603050405020304" pitchFamily="18" charset="0"/>
                <a:cs typeface="Times New Roman" panose="02020603050405020304" pitchFamily="18" charset="0"/>
              </a:rPr>
              <a:t> </a:t>
            </a:r>
            <a:r>
              <a:rPr lang="en" sz="4000" b="1" dirty="0" err="1">
                <a:solidFill>
                  <a:srgbClr val="FF0000"/>
                </a:solidFill>
                <a:latin typeface="Times New Roman" panose="02020603050405020304" pitchFamily="18" charset="0"/>
                <a:cs typeface="Times New Roman" panose="02020603050405020304" pitchFamily="18" charset="0"/>
              </a:rPr>
              <a:t>chuẩn</a:t>
            </a:r>
            <a:r>
              <a:rPr lang="en" sz="4000" b="1" dirty="0">
                <a:solidFill>
                  <a:srgbClr val="FF0000"/>
                </a:solidFill>
                <a:latin typeface="Times New Roman" panose="02020603050405020304" pitchFamily="18" charset="0"/>
                <a:cs typeface="Times New Roman" panose="02020603050405020304" pitchFamily="18" charset="0"/>
              </a:rPr>
              <a:t> </a:t>
            </a:r>
            <a:r>
              <a:rPr lang="en" sz="4000" b="1" dirty="0" err="1">
                <a:solidFill>
                  <a:srgbClr val="FF0000"/>
                </a:solidFill>
                <a:latin typeface="Times New Roman" panose="02020603050405020304" pitchFamily="18" charset="0"/>
                <a:cs typeface="Times New Roman" panose="02020603050405020304" pitchFamily="18" charset="0"/>
              </a:rPr>
              <a:t>bị</a:t>
            </a:r>
            <a:r>
              <a:rPr lang="en" sz="4000" b="1" dirty="0">
                <a:solidFill>
                  <a:srgbClr val="FF0000"/>
                </a:solidFill>
                <a:latin typeface="Times New Roman" panose="02020603050405020304" pitchFamily="18" charset="0"/>
                <a:cs typeface="Times New Roman" panose="02020603050405020304" pitchFamily="18" charset="0"/>
              </a:rPr>
              <a:t> </a:t>
            </a:r>
            <a:r>
              <a:rPr lang="en" sz="4000" b="1" dirty="0" err="1">
                <a:solidFill>
                  <a:srgbClr val="FF0000"/>
                </a:solidFill>
                <a:latin typeface="Times New Roman" panose="02020603050405020304" pitchFamily="18" charset="0"/>
                <a:cs typeface="Times New Roman" panose="02020603050405020304" pitchFamily="18" charset="0"/>
              </a:rPr>
              <a:t>của</a:t>
            </a:r>
            <a:r>
              <a:rPr lang="en" sz="4000" b="1" dirty="0">
                <a:solidFill>
                  <a:srgbClr val="FF0000"/>
                </a:solidFill>
                <a:latin typeface="Times New Roman" panose="02020603050405020304" pitchFamily="18" charset="0"/>
                <a:cs typeface="Times New Roman" panose="02020603050405020304" pitchFamily="18" charset="0"/>
              </a:rPr>
              <a:t> </a:t>
            </a:r>
            <a:r>
              <a:rPr lang="en" sz="4000" b="1" dirty="0" err="1">
                <a:solidFill>
                  <a:srgbClr val="FF0000"/>
                </a:solidFill>
                <a:latin typeface="Times New Roman" panose="02020603050405020304" pitchFamily="18" charset="0"/>
                <a:cs typeface="Times New Roman" panose="02020603050405020304" pitchFamily="18" charset="0"/>
              </a:rPr>
              <a:t>Lý</a:t>
            </a:r>
            <a:r>
              <a:rPr lang="en" sz="4000" b="1" dirty="0">
                <a:solidFill>
                  <a:srgbClr val="FF0000"/>
                </a:solidFill>
                <a:latin typeface="Times New Roman" panose="02020603050405020304" pitchFamily="18" charset="0"/>
                <a:cs typeface="Times New Roman" panose="02020603050405020304" pitchFamily="18" charset="0"/>
              </a:rPr>
              <a:t> </a:t>
            </a:r>
            <a:r>
              <a:rPr lang="en" sz="4000" b="1" dirty="0" err="1">
                <a:solidFill>
                  <a:srgbClr val="FF0000"/>
                </a:solidFill>
                <a:latin typeface="Times New Roman" panose="02020603050405020304" pitchFamily="18" charset="0"/>
                <a:cs typeface="Times New Roman" panose="02020603050405020304" pitchFamily="18" charset="0"/>
              </a:rPr>
              <a:t>Thường</a:t>
            </a:r>
            <a:r>
              <a:rPr lang="en" sz="4000" b="1" dirty="0">
                <a:solidFill>
                  <a:srgbClr val="FF0000"/>
                </a:solidFill>
                <a:latin typeface="Times New Roman" panose="02020603050405020304" pitchFamily="18" charset="0"/>
                <a:cs typeface="Times New Roman" panose="02020603050405020304" pitchFamily="18" charset="0"/>
              </a:rPr>
              <a:t> </a:t>
            </a:r>
            <a:r>
              <a:rPr lang="en" sz="4000" b="1" dirty="0" err="1">
                <a:solidFill>
                  <a:srgbClr val="FF0000"/>
                </a:solidFill>
                <a:latin typeface="Times New Roman" panose="02020603050405020304" pitchFamily="18" charset="0"/>
                <a:cs typeface="Times New Roman" panose="02020603050405020304" pitchFamily="18" charset="0"/>
              </a:rPr>
              <a:t>Kiệt</a:t>
            </a:r>
            <a:endParaRPr sz="4000" b="1" dirty="0">
              <a:solidFill>
                <a:srgbClr val="FF0000"/>
              </a:solidFill>
              <a:latin typeface="Times New Roman" panose="02020603050405020304" pitchFamily="18" charset="0"/>
              <a:cs typeface="Times New Roman" panose="02020603050405020304" pitchFamily="18" charset="0"/>
            </a:endParaRPr>
          </a:p>
        </p:txBody>
      </p:sp>
      <p:sp>
        <p:nvSpPr>
          <p:cNvPr id="24" name="Rectangle 4"/>
          <p:cNvSpPr>
            <a:spLocks noChangeArrowheads="1"/>
          </p:cNvSpPr>
          <p:nvPr/>
        </p:nvSpPr>
        <p:spPr bwMode="auto">
          <a:xfrm>
            <a:off x="2119287" y="2379006"/>
            <a:ext cx="3047104" cy="627658"/>
          </a:xfrm>
          <a:prstGeom prst="rect">
            <a:avLst/>
          </a:prstGeom>
          <a:solidFill>
            <a:srgbClr val="EAEAEA"/>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376" tIns="45688" rIns="91376" bIns="45688" anchor="ctr"/>
          <a:lstStyle/>
          <a:p>
            <a:pPr defTabSz="913680">
              <a:buClrTx/>
              <a:defRPr/>
            </a:pPr>
            <a:endParaRPr lang="en-US" altLang="en-US" sz="1600">
              <a:solidFill>
                <a:sysClr val="windowText" lastClr="000000"/>
              </a:solidFill>
            </a:endParaRPr>
          </a:p>
        </p:txBody>
      </p:sp>
      <p:pic>
        <p:nvPicPr>
          <p:cNvPr id="10" name="Picture 2"/>
          <p:cNvPicPr>
            <a:picLocks noChangeAspect="1" noChangeArrowheads="1"/>
          </p:cNvPicPr>
          <p:nvPr/>
        </p:nvPicPr>
        <p:blipFill>
          <a:blip r:embed="rId3">
            <a:lum bright="2000" contrast="54000"/>
            <a:extLst>
              <a:ext uri="{28A0092B-C50C-407E-A947-70E740481C1C}">
                <a14:useLocalDpi xmlns:a14="http://schemas.microsoft.com/office/drawing/2010/main" val="0"/>
              </a:ext>
            </a:extLst>
          </a:blip>
          <a:srcRect/>
          <a:stretch>
            <a:fillRect/>
          </a:stretch>
        </p:blipFill>
        <p:spPr bwMode="auto">
          <a:xfrm>
            <a:off x="1322358" y="1149124"/>
            <a:ext cx="6371446" cy="3583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1" name="Group 12"/>
          <p:cNvGrpSpPr>
            <a:grpSpLocks/>
          </p:cNvGrpSpPr>
          <p:nvPr/>
        </p:nvGrpSpPr>
        <p:grpSpPr bwMode="auto">
          <a:xfrm>
            <a:off x="935976" y="1127041"/>
            <a:ext cx="7325927" cy="3778448"/>
            <a:chOff x="72" y="480"/>
            <a:chExt cx="5688" cy="3840"/>
          </a:xfrm>
        </p:grpSpPr>
        <p:pic>
          <p:nvPicPr>
            <p:cNvPr id="12" name="Picture 13" descr="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 y="480"/>
              <a:ext cx="5664" cy="38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14"/>
            <p:cNvSpPr>
              <a:spLocks noChangeArrowheads="1"/>
            </p:cNvSpPr>
            <p:nvPr/>
          </p:nvSpPr>
          <p:spPr bwMode="auto">
            <a:xfrm>
              <a:off x="72" y="528"/>
              <a:ext cx="2736" cy="86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solidFill>
                  <a:schemeClr val="accent1"/>
                </a:solidFill>
                <a:latin typeface="Calibri" pitchFamily="34" charset="0"/>
              </a:endParaRPr>
            </a:p>
          </p:txBody>
        </p:sp>
      </p:grpSp>
      <p:sp>
        <p:nvSpPr>
          <p:cNvPr id="14" name="Rectangle 13"/>
          <p:cNvSpPr>
            <a:spLocks noChangeArrowheads="1"/>
          </p:cNvSpPr>
          <p:nvPr/>
        </p:nvSpPr>
        <p:spPr bwMode="auto">
          <a:xfrm>
            <a:off x="978811" y="1129453"/>
            <a:ext cx="3388796" cy="1140443"/>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lIns="68532" tIns="34289" rIns="68532" bIns="34289" anchor="ctr"/>
          <a:lstStyle/>
          <a:p>
            <a:pPr>
              <a:defRPr/>
            </a:pPr>
            <a:endParaRPr lang="en-US" sz="1800" dirty="0">
              <a:solidFill>
                <a:srgbClr val="0000CC"/>
              </a:solidFill>
              <a:cs typeface="Arial" pitchFamily="34" charset="0"/>
            </a:endParaRPr>
          </a:p>
          <a:p>
            <a:pPr>
              <a:defRPr/>
            </a:pPr>
            <a:r>
              <a:rPr lang="en-US" sz="1800" dirty="0" err="1">
                <a:solidFill>
                  <a:srgbClr val="0000CC"/>
                </a:solidFill>
                <a:latin typeface="Times New Roman" pitchFamily="18" charset="0"/>
                <a:cs typeface="Times New Roman" pitchFamily="18" charset="0"/>
              </a:rPr>
              <a:t>Chiến</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tuyến</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cao</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như</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thành</a:t>
            </a:r>
            <a:r>
              <a:rPr lang="en-US" sz="1800" dirty="0">
                <a:solidFill>
                  <a:srgbClr val="000000"/>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cọc</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tre</a:t>
            </a:r>
            <a:r>
              <a:rPr lang="en-US" sz="1800" dirty="0">
                <a:solidFill>
                  <a:srgbClr val="0000CC"/>
                </a:solidFill>
                <a:latin typeface="Times New Roman" pitchFamily="18" charset="0"/>
                <a:cs typeface="Times New Roman" pitchFamily="18" charset="0"/>
              </a:rPr>
              <a:t>,</a:t>
            </a:r>
          </a:p>
          <a:p>
            <a:pPr>
              <a:defRPr/>
            </a:pP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chông</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tre</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tua</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tủa</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cắm</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suốt</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từ</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bãi</a:t>
            </a:r>
            <a:r>
              <a:rPr lang="en-US" sz="1800" dirty="0">
                <a:solidFill>
                  <a:srgbClr val="0000CC"/>
                </a:solidFill>
                <a:latin typeface="Times New Roman" pitchFamily="18" charset="0"/>
                <a:cs typeface="Times New Roman" pitchFamily="18" charset="0"/>
              </a:rPr>
              <a:t> </a:t>
            </a:r>
          </a:p>
          <a:p>
            <a:pPr>
              <a:defRPr/>
            </a:pPr>
            <a:r>
              <a:rPr lang="en-US" sz="1800" dirty="0" err="1">
                <a:solidFill>
                  <a:srgbClr val="0000CC"/>
                </a:solidFill>
                <a:latin typeface="Times New Roman" pitchFamily="18" charset="0"/>
                <a:cs typeface="Times New Roman" pitchFamily="18" charset="0"/>
              </a:rPr>
              <a:t>vào</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chiến</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lũy</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Trên</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mặt</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thành</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có</a:t>
            </a:r>
            <a:r>
              <a:rPr lang="en-US" sz="1800" dirty="0">
                <a:solidFill>
                  <a:srgbClr val="0000CC"/>
                </a:solidFill>
                <a:latin typeface="Times New Roman" pitchFamily="18" charset="0"/>
                <a:cs typeface="Times New Roman" pitchFamily="18" charset="0"/>
              </a:rPr>
              <a:t> </a:t>
            </a:r>
          </a:p>
          <a:p>
            <a:pPr>
              <a:defRPr/>
            </a:pPr>
            <a:r>
              <a:rPr lang="en-US" sz="1800" dirty="0" err="1">
                <a:solidFill>
                  <a:srgbClr val="0000CC"/>
                </a:solidFill>
                <a:latin typeface="Times New Roman" pitchFamily="18" charset="0"/>
                <a:cs typeface="Times New Roman" pitchFamily="18" charset="0"/>
              </a:rPr>
              <a:t>tre</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đóng</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dày</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mấy</a:t>
            </a:r>
            <a:r>
              <a:rPr lang="en-US" sz="1800" dirty="0">
                <a:solidFill>
                  <a:srgbClr val="0000CC"/>
                </a:solidFill>
                <a:latin typeface="Times New Roman" pitchFamily="18" charset="0"/>
                <a:cs typeface="Times New Roman" pitchFamily="18" charset="0"/>
              </a:rPr>
              <a:t> </a:t>
            </a:r>
            <a:r>
              <a:rPr lang="en-US" sz="1800" dirty="0" err="1">
                <a:solidFill>
                  <a:srgbClr val="0000CC"/>
                </a:solidFill>
                <a:latin typeface="Times New Roman" pitchFamily="18" charset="0"/>
                <a:cs typeface="Times New Roman" pitchFamily="18" charset="0"/>
              </a:rPr>
              <a:t>tầng</a:t>
            </a:r>
            <a:r>
              <a:rPr lang="en-US" sz="1800" dirty="0">
                <a:solidFill>
                  <a:srgbClr val="0000CC"/>
                </a:solidFill>
                <a:latin typeface="Times New Roman" pitchFamily="18" charset="0"/>
                <a:cs typeface="Times New Roman" pitchFamily="18" charset="0"/>
              </a:rPr>
              <a:t>.</a:t>
            </a:r>
          </a:p>
          <a:p>
            <a:pPr>
              <a:defRPr/>
            </a:pPr>
            <a:r>
              <a:rPr lang="en-US" sz="1800" dirty="0">
                <a:solidFill>
                  <a:srgbClr val="000000"/>
                </a:solidFill>
                <a:cs typeface="Arial" pitchFamily="34" charset="0"/>
              </a:rPr>
              <a:t> .</a:t>
            </a:r>
          </a:p>
        </p:txBody>
      </p:sp>
    </p:spTree>
    <p:extLst>
      <p:ext uri="{BB962C8B-B14F-4D97-AF65-F5344CB8AC3E}">
        <p14:creationId xmlns:p14="http://schemas.microsoft.com/office/powerpoint/2010/main" val="2248740537"/>
      </p:ext>
    </p:extLst>
  </p:cSld>
  <p:clrMapOvr>
    <a:masterClrMapping/>
  </p:clrMapOvr>
  <p:transition spd="slow">
    <p:wedg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14:presetBounceEnd="50000">
                                      <p:stCondLst>
                                        <p:cond delay="0"/>
                                      </p:stCondLst>
                                      <p:childTnLst>
                                        <p:set>
                                          <p:cBhvr>
                                            <p:cTn id="6" dur="1" fill="hold">
                                              <p:stCondLst>
                                                <p:cond delay="0"/>
                                              </p:stCondLst>
                                            </p:cTn>
                                            <p:tgtEl>
                                              <p:spTgt spid="1390"/>
                                            </p:tgtEl>
                                            <p:attrNameLst>
                                              <p:attrName>style.visibility</p:attrName>
                                            </p:attrNameLst>
                                          </p:cBhvr>
                                          <p:to>
                                            <p:strVal val="visible"/>
                                          </p:to>
                                        </p:set>
                                        <p:anim calcmode="lin" valueType="num" p14:bounceEnd="50000">
                                          <p:cBhvr additive="base">
                                            <p:cTn id="7" dur="500" fill="hold"/>
                                            <p:tgtEl>
                                              <p:spTgt spid="1390"/>
                                            </p:tgtEl>
                                            <p:attrNameLst>
                                              <p:attrName>ppt_x</p:attrName>
                                            </p:attrNameLst>
                                          </p:cBhvr>
                                          <p:tavLst>
                                            <p:tav tm="0">
                                              <p:val>
                                                <p:strVal val="0-#ppt_w/2"/>
                                              </p:val>
                                            </p:tav>
                                            <p:tav tm="100000">
                                              <p:val>
                                                <p:strVal val="#ppt_x"/>
                                              </p:val>
                                            </p:tav>
                                          </p:tavLst>
                                        </p:anim>
                                        <p:anim calcmode="lin" valueType="num" p14:bounceEnd="50000">
                                          <p:cBhvr additive="base">
                                            <p:cTn id="8" dur="500" fill="hold"/>
                                            <p:tgtEl>
                                              <p:spTgt spid="13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0" grpId="0"/>
          <p:bldP spid="1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accel="50000" fill="hold" grpId="0" nodeType="withEffect">
                                      <p:stCondLst>
                                        <p:cond delay="0"/>
                                      </p:stCondLst>
                                      <p:childTnLst>
                                        <p:set>
                                          <p:cBhvr>
                                            <p:cTn id="6" dur="1" fill="hold">
                                              <p:stCondLst>
                                                <p:cond delay="0"/>
                                              </p:stCondLst>
                                            </p:cTn>
                                            <p:tgtEl>
                                              <p:spTgt spid="1390"/>
                                            </p:tgtEl>
                                            <p:attrNameLst>
                                              <p:attrName>style.visibility</p:attrName>
                                            </p:attrNameLst>
                                          </p:cBhvr>
                                          <p:to>
                                            <p:strVal val="visible"/>
                                          </p:to>
                                        </p:set>
                                        <p:anim calcmode="lin" valueType="num">
                                          <p:cBhvr additive="base">
                                            <p:cTn id="7" dur="500" fill="hold"/>
                                            <p:tgtEl>
                                              <p:spTgt spid="1390"/>
                                            </p:tgtEl>
                                            <p:attrNameLst>
                                              <p:attrName>ppt_x</p:attrName>
                                            </p:attrNameLst>
                                          </p:cBhvr>
                                          <p:tavLst>
                                            <p:tav tm="0">
                                              <p:val>
                                                <p:strVal val="0-#ppt_w/2"/>
                                              </p:val>
                                            </p:tav>
                                            <p:tav tm="100000">
                                              <p:val>
                                                <p:strVal val="#ppt_x"/>
                                              </p:val>
                                            </p:tav>
                                          </p:tavLst>
                                        </p:anim>
                                        <p:anim calcmode="lin" valueType="num">
                                          <p:cBhvr additive="base">
                                            <p:cTn id="8" dur="500" fill="hold"/>
                                            <p:tgtEl>
                                              <p:spTgt spid="1390"/>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0" grpId="0"/>
          <p:bldP spid="14" grpId="0" animBg="1"/>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407" name="Google Shape;407;p35"/>
          <p:cNvSpPr txBox="1">
            <a:spLocks noGrp="1"/>
          </p:cNvSpPr>
          <p:nvPr>
            <p:ph type="subTitle" idx="1"/>
          </p:nvPr>
        </p:nvSpPr>
        <p:spPr>
          <a:xfrm>
            <a:off x="447823" y="2728648"/>
            <a:ext cx="6347346" cy="1111160"/>
          </a:xfrm>
          <a:prstGeom prst="rect">
            <a:avLst/>
          </a:prstGeom>
        </p:spPr>
        <p:txBody>
          <a:bodyPr spcFirstLastPara="1" wrap="square" lIns="91329" tIns="91329" rIns="91329" bIns="91329" anchor="t" anchorCtr="0">
            <a:noAutofit/>
          </a:bodyPr>
          <a:lstStyle/>
          <a:p>
            <a:pPr marL="0" indent="0" algn="l"/>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 </a:t>
            </a:r>
            <a:r>
              <a:rPr lang="vi-VN" sz="2800" b="1" dirty="0">
                <a:latin typeface="Times New Roman" panose="02020603050405020304" pitchFamily="18" charset="0"/>
                <a:cs typeface="Times New Roman" panose="02020603050405020304" pitchFamily="18" charset="0"/>
              </a:rPr>
              <a:t>Lực lượng của quân Tống khi </a:t>
            </a:r>
            <a:r>
              <a:rPr lang="vi-VN" sz="2800" b="1" dirty="0" smtClean="0">
                <a:latin typeface="Times New Roman" panose="02020603050405020304" pitchFamily="18" charset="0"/>
                <a:cs typeface="Times New Roman" panose="02020603050405020304" pitchFamily="18" charset="0"/>
              </a:rPr>
              <a:t>sang</a:t>
            </a:r>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xâm </a:t>
            </a:r>
            <a:r>
              <a:rPr lang="vi-VN" sz="2800" b="1" dirty="0">
                <a:latin typeface="Times New Roman" panose="02020603050405020304" pitchFamily="18" charset="0"/>
                <a:cs typeface="Times New Roman" panose="02020603050405020304" pitchFamily="18" charset="0"/>
              </a:rPr>
              <a:t>lược nước ta như thế nào? </a:t>
            </a:r>
          </a:p>
        </p:txBody>
      </p:sp>
      <p:sp>
        <p:nvSpPr>
          <p:cNvPr id="21" name="TextBox 20"/>
          <p:cNvSpPr txBox="1"/>
          <p:nvPr/>
        </p:nvSpPr>
        <p:spPr>
          <a:xfrm>
            <a:off x="2081922" y="89002"/>
            <a:ext cx="4556089" cy="523220"/>
          </a:xfrm>
          <a:prstGeom prst="rect">
            <a:avLst/>
          </a:prstGeom>
          <a:noFill/>
        </p:spPr>
        <p:txBody>
          <a:bodyPr wrap="square" lIns="91376" tIns="45688" rIns="91376" bIns="45688" rtlCol="0">
            <a:spAutoFit/>
          </a:bodyPr>
          <a:lstStyle/>
          <a:p>
            <a:pPr algn="ctr" defTabSz="913680">
              <a:buClrTx/>
              <a:defRPr/>
            </a:pPr>
            <a:r>
              <a:rPr lang="vi-VN" sz="28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Hoạt động 2: </a:t>
            </a:r>
            <a:r>
              <a:rPr lang="vi-VN"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Diễn biến</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ndParaRPr>
          </a:p>
        </p:txBody>
      </p:sp>
      <p:sp>
        <p:nvSpPr>
          <p:cNvPr id="22" name="Rectangle 1">
            <a:extLst>
              <a:ext uri="{FF2B5EF4-FFF2-40B4-BE49-F238E27FC236}">
                <a16:creationId xmlns:a16="http://schemas.microsoft.com/office/drawing/2014/main" xmlns="" id="{8278E95D-53AA-5E4D-AC4B-ABB6FBF6FB01}"/>
              </a:ext>
            </a:extLst>
          </p:cNvPr>
          <p:cNvSpPr>
            <a:spLocks noChangeArrowheads="1"/>
          </p:cNvSpPr>
          <p:nvPr/>
        </p:nvSpPr>
        <p:spPr bwMode="auto">
          <a:xfrm>
            <a:off x="998677" y="586460"/>
            <a:ext cx="6992797" cy="523123"/>
          </a:xfrm>
          <a:prstGeom prst="rect">
            <a:avLst/>
          </a:prstGeom>
          <a:noFill/>
          <a:ln w="9525">
            <a:noFill/>
            <a:miter lim="800000"/>
            <a:headEnd/>
            <a:tailEnd/>
          </a:ln>
          <a:effectLst/>
        </p:spPr>
        <p:txBody>
          <a:bodyPr vert="horz" wrap="square" lIns="91344" tIns="45672" rIns="91344" bIns="45672" numCol="1" anchor="ctr" anchorCtr="0" compatLnSpc="1">
            <a:prstTxWarp prst="textNoShape">
              <a:avLst/>
            </a:prstTxWarp>
            <a:spAutoFit/>
          </a:bodyPr>
          <a:lstStyle/>
          <a:p>
            <a:pPr algn="ctr" defTabSz="913320" fontAlgn="base">
              <a:spcBef>
                <a:spcPct val="0"/>
              </a:spcBef>
              <a:spcAft>
                <a:spcPct val="0"/>
              </a:spcAft>
              <a:buClrTx/>
              <a:defRPr/>
            </a:pP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8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8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GIAI ĐOẠN THỨ </a:t>
            </a:r>
            <a:r>
              <a:rPr lang="vi-VN"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HAI</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(107</a:t>
            </a:r>
            <a:r>
              <a:rPr lang="vi-VN"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6-1077</a:t>
            </a:r>
            <a:r>
              <a:rPr lang="en-US" sz="28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
        <p:nvSpPr>
          <p:cNvPr id="2" name="Rectangle 1"/>
          <p:cNvSpPr/>
          <p:nvPr/>
        </p:nvSpPr>
        <p:spPr>
          <a:xfrm>
            <a:off x="644908" y="1524143"/>
            <a:ext cx="8165798" cy="1015663"/>
          </a:xfrm>
          <a:prstGeom prst="rect">
            <a:avLst/>
          </a:prstGeom>
        </p:spPr>
        <p:txBody>
          <a:bodyPr wrap="square">
            <a:spAutoFit/>
          </a:bodyPr>
          <a:lstStyle/>
          <a:p>
            <a:pPr>
              <a:buClr>
                <a:srgbClr val="462D1D"/>
              </a:buClr>
              <a:buSzPts val="1600"/>
            </a:pP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 </a:t>
            </a:r>
            <a:r>
              <a:rPr lang="vi-VN" sz="2800" b="1" dirty="0">
                <a:solidFill>
                  <a:srgbClr val="462D1D"/>
                </a:solidFill>
                <a:latin typeface="Times New Roman" panose="02020603050405020304" pitchFamily="18" charset="0"/>
                <a:ea typeface="Open Sans"/>
                <a:cs typeface="Times New Roman" panose="02020603050405020304" pitchFamily="18" charset="0"/>
                <a:sym typeface="Open Sans"/>
              </a:rPr>
              <a:t>Quân Tống kéo sang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xâm</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lược nước ta vào thời gian nào?</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Do ai chỉ huy?</a:t>
            </a:r>
            <a:r>
              <a:rPr lang="vi-VN" sz="32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endParaRPr lang="vi-VN" sz="2800" b="1" dirty="0">
              <a:solidFill>
                <a:srgbClr val="462D1D"/>
              </a:solidFill>
              <a:latin typeface="Times New Roman" panose="02020603050405020304" pitchFamily="18" charset="0"/>
              <a:ea typeface="Open Sans"/>
              <a:cs typeface="Times New Roman" panose="02020603050405020304" pitchFamily="18" charset="0"/>
              <a:sym typeface="Open Sans"/>
            </a:endParaRPr>
          </a:p>
        </p:txBody>
      </p:sp>
      <p:sp>
        <p:nvSpPr>
          <p:cNvPr id="24" name="Rectangle 23"/>
          <p:cNvSpPr/>
          <p:nvPr/>
        </p:nvSpPr>
        <p:spPr>
          <a:xfrm>
            <a:off x="649944" y="3903040"/>
            <a:ext cx="6896440" cy="954107"/>
          </a:xfrm>
          <a:prstGeom prst="rect">
            <a:avLst/>
          </a:prstGeom>
        </p:spPr>
        <p:txBody>
          <a:bodyPr wrap="none">
            <a:spAutoFit/>
          </a:bodyPr>
          <a:lstStyle/>
          <a:p>
            <a:pPr lvl="0" algn="ctr">
              <a:buClr>
                <a:srgbClr val="462D1D"/>
              </a:buClr>
              <a:buSzPts val="1600"/>
            </a:pP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Kể</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lại</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trận</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quyết</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chiến</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trên</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phòng</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tuyến</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p>
          <a:p>
            <a:pPr lvl="0">
              <a:buClr>
                <a:srgbClr val="462D1D"/>
              </a:buClr>
              <a:buSzPts val="1600"/>
            </a:pP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sông</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Như</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8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Nguyệt</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a:t>
            </a:r>
            <a:endParaRPr lang="vi-VN" sz="2800" b="1" dirty="0">
              <a:solidFill>
                <a:srgbClr val="462D1D"/>
              </a:solidFill>
              <a:latin typeface="Times New Roman" panose="02020603050405020304" pitchFamily="18" charset="0"/>
              <a:ea typeface="Open Sans"/>
              <a:cs typeface="Times New Roman" panose="02020603050405020304" pitchFamily="18" charset="0"/>
              <a:sym typeface="Open Sans"/>
            </a:endParaRPr>
          </a:p>
        </p:txBody>
      </p:sp>
      <p:sp>
        <p:nvSpPr>
          <p:cNvPr id="25" name="TextBox 24"/>
          <p:cNvSpPr txBox="1"/>
          <p:nvPr/>
        </p:nvSpPr>
        <p:spPr>
          <a:xfrm>
            <a:off x="1273127" y="1044673"/>
            <a:ext cx="3256671" cy="523220"/>
          </a:xfrm>
          <a:prstGeom prst="rect">
            <a:avLst/>
          </a:prstGeom>
          <a:noFill/>
        </p:spPr>
        <p:txBody>
          <a:bodyPr wrap="square" rtlCol="0">
            <a:spAutoFit/>
          </a:bodyPr>
          <a:lstStyle/>
          <a:p>
            <a:r>
              <a:rPr lang="en-US" sz="2800" b="1" dirty="0" err="1" smtClean="0">
                <a:latin typeface="Times New Roman" pitchFamily="18" charset="0"/>
                <a:cs typeface="Times New Roman" pitchFamily="18" charset="0"/>
              </a:rPr>
              <a:t>Thảo</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luận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nhóm</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Tree>
    <p:extLst>
      <p:ext uri="{BB962C8B-B14F-4D97-AF65-F5344CB8AC3E}">
        <p14:creationId xmlns:p14="http://schemas.microsoft.com/office/powerpoint/2010/main" val="2852437801"/>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07">
                                            <p:txEl>
                                              <p:pRg st="0" end="0"/>
                                            </p:txEl>
                                          </p:spTgt>
                                        </p:tgtEl>
                                        <p:attrNameLst>
                                          <p:attrName>style.visibility</p:attrName>
                                        </p:attrNameLst>
                                      </p:cBhvr>
                                      <p:to>
                                        <p:strVal val="visible"/>
                                      </p:to>
                                    </p:set>
                                    <p:animEffect transition="in" filter="fade">
                                      <p:cBhvr>
                                        <p:cTn id="14" dur="1000"/>
                                        <p:tgtEl>
                                          <p:spTgt spid="407">
                                            <p:txEl>
                                              <p:pRg st="0" end="0"/>
                                            </p:txEl>
                                          </p:spTgt>
                                        </p:tgtEl>
                                      </p:cBhvr>
                                    </p:animEffect>
                                    <p:anim calcmode="lin" valueType="num">
                                      <p:cBhvr>
                                        <p:cTn id="15" dur="1000" fill="hold"/>
                                        <p:tgtEl>
                                          <p:spTgt spid="40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0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7" grpId="0" build="p"/>
      <p:bldP spid="2" grpId="0"/>
      <p:bldP spid="2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407;p35"/>
          <p:cNvSpPr txBox="1">
            <a:spLocks noGrp="1"/>
          </p:cNvSpPr>
          <p:nvPr>
            <p:ph type="subTitle" idx="1"/>
          </p:nvPr>
        </p:nvSpPr>
        <p:spPr>
          <a:xfrm>
            <a:off x="762782" y="2665148"/>
            <a:ext cx="7649697" cy="1111160"/>
          </a:xfrm>
          <a:prstGeom prst="rect">
            <a:avLst/>
          </a:prstGeom>
        </p:spPr>
        <p:txBody>
          <a:bodyPr spcFirstLastPara="1" wrap="square" lIns="91329" tIns="91329" rIns="91329" bIns="91329" anchor="t" anchorCtr="0">
            <a:noAutofit/>
          </a:bodyPr>
          <a:lstStyle/>
          <a:p>
            <a:pPr marL="0" indent="0" algn="l"/>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 Lực lượng của quân Tống khi sang</a:t>
            </a:r>
            <a:r>
              <a:rPr lang="en-US" sz="2800" b="1" dirty="0" smtClean="0">
                <a:latin typeface="Times New Roman" panose="02020603050405020304" pitchFamily="18" charset="0"/>
                <a:cs typeface="Times New Roman" panose="02020603050405020304" pitchFamily="18" charset="0"/>
              </a:rPr>
              <a:t> </a:t>
            </a:r>
            <a:r>
              <a:rPr lang="vi-VN" sz="2800" b="1" dirty="0" smtClean="0">
                <a:latin typeface="Times New Roman" panose="02020603050405020304" pitchFamily="18" charset="0"/>
                <a:cs typeface="Times New Roman" panose="02020603050405020304" pitchFamily="18" charset="0"/>
              </a:rPr>
              <a:t>xâm lược nước ta như thế nào? </a:t>
            </a:r>
            <a:endParaRPr lang="vi-VN" sz="2800" b="1" dirty="0">
              <a:latin typeface="Times New Roman" panose="02020603050405020304" pitchFamily="18" charset="0"/>
              <a:cs typeface="Times New Roman" panose="02020603050405020304" pitchFamily="18" charset="0"/>
            </a:endParaRPr>
          </a:p>
        </p:txBody>
      </p:sp>
      <p:sp>
        <p:nvSpPr>
          <p:cNvPr id="11" name="TextBox 10"/>
          <p:cNvSpPr txBox="1"/>
          <p:nvPr/>
        </p:nvSpPr>
        <p:spPr>
          <a:xfrm>
            <a:off x="2081922" y="146152"/>
            <a:ext cx="4556089" cy="523220"/>
          </a:xfrm>
          <a:prstGeom prst="rect">
            <a:avLst/>
          </a:prstGeom>
          <a:noFill/>
        </p:spPr>
        <p:txBody>
          <a:bodyPr wrap="square" lIns="91376" tIns="45688" rIns="91376" bIns="45688" rtlCol="0">
            <a:spAutoFit/>
          </a:bodyPr>
          <a:lstStyle/>
          <a:p>
            <a:pPr algn="ctr" defTabSz="913680">
              <a:buClrTx/>
              <a:defRPr/>
            </a:pPr>
            <a:r>
              <a:rPr lang="vi-VN" sz="28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Hoạt động 2: </a:t>
            </a:r>
            <a:r>
              <a:rPr lang="vi-VN"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Diễn biến</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13" name="Rectangle 12"/>
          <p:cNvSpPr/>
          <p:nvPr/>
        </p:nvSpPr>
        <p:spPr>
          <a:xfrm>
            <a:off x="665228" y="743093"/>
            <a:ext cx="8165798" cy="954107"/>
          </a:xfrm>
          <a:prstGeom prst="rect">
            <a:avLst/>
          </a:prstGeom>
        </p:spPr>
        <p:txBody>
          <a:bodyPr wrap="square">
            <a:spAutoFit/>
          </a:bodyPr>
          <a:lstStyle/>
          <a:p>
            <a:pPr>
              <a:buClr>
                <a:srgbClr val="462D1D"/>
              </a:buClr>
              <a:buSzPts val="1600"/>
            </a:pP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 </a:t>
            </a:r>
            <a:r>
              <a:rPr lang="vi-VN" sz="2800" b="1" dirty="0">
                <a:solidFill>
                  <a:srgbClr val="462D1D"/>
                </a:solidFill>
                <a:latin typeface="Times New Roman" panose="02020603050405020304" pitchFamily="18" charset="0"/>
                <a:ea typeface="Open Sans"/>
                <a:cs typeface="Times New Roman" panose="02020603050405020304" pitchFamily="18" charset="0"/>
                <a:sym typeface="Open Sans"/>
              </a:rPr>
              <a:t>Quân Tống kéo sang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xâm</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lược nước ta vào thời gian nào?</a:t>
            </a:r>
            <a:r>
              <a:rPr lang="en-US"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vi-VN" sz="2800" b="1" dirty="0" smtClean="0">
                <a:solidFill>
                  <a:srgbClr val="462D1D"/>
                </a:solidFill>
                <a:latin typeface="Times New Roman" panose="02020603050405020304" pitchFamily="18" charset="0"/>
                <a:ea typeface="Open Sans"/>
                <a:cs typeface="Times New Roman" panose="02020603050405020304" pitchFamily="18" charset="0"/>
                <a:sym typeface="Open Sans"/>
              </a:rPr>
              <a:t>Do ai chỉ huy? </a:t>
            </a:r>
            <a:endParaRPr lang="vi-VN" sz="2800" b="1" dirty="0">
              <a:solidFill>
                <a:srgbClr val="462D1D"/>
              </a:solidFill>
              <a:latin typeface="Times New Roman" panose="02020603050405020304" pitchFamily="18" charset="0"/>
              <a:ea typeface="Open Sans"/>
              <a:cs typeface="Times New Roman" panose="02020603050405020304" pitchFamily="18" charset="0"/>
              <a:sym typeface="Open Sans"/>
            </a:endParaRPr>
          </a:p>
        </p:txBody>
      </p:sp>
      <p:sp>
        <p:nvSpPr>
          <p:cNvPr id="16" name="Rounded Rectangle 15"/>
          <p:cNvSpPr/>
          <p:nvPr/>
        </p:nvSpPr>
        <p:spPr>
          <a:xfrm>
            <a:off x="743067" y="1861670"/>
            <a:ext cx="8624453" cy="66501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rtlCol="0" anchor="ctr"/>
          <a:lstStyle/>
          <a:p>
            <a:r>
              <a:rPr lang="vi-VN" sz="2800" b="1" dirty="0" smtClean="0">
                <a:solidFill>
                  <a:srgbClr val="FF0000"/>
                </a:solidFill>
                <a:latin typeface="+mj-lt"/>
                <a:ea typeface="Open Sans"/>
                <a:cs typeface="Times New Roman" panose="02020603050405020304" pitchFamily="18" charset="0"/>
                <a:sym typeface="Open Sans"/>
              </a:rPr>
              <a:t>Quân Tống kéo sang xâm</a:t>
            </a:r>
            <a:r>
              <a:rPr lang="en-US" sz="2800" b="1" dirty="0" smtClean="0">
                <a:solidFill>
                  <a:srgbClr val="FF0000"/>
                </a:solidFill>
                <a:latin typeface="+mj-lt"/>
                <a:ea typeface="Open Sans"/>
                <a:cs typeface="Times New Roman" panose="02020603050405020304" pitchFamily="18" charset="0"/>
                <a:sym typeface="Open Sans"/>
              </a:rPr>
              <a:t> </a:t>
            </a:r>
            <a:r>
              <a:rPr lang="vi-VN" sz="2800" b="1" dirty="0" smtClean="0">
                <a:solidFill>
                  <a:srgbClr val="FF0000"/>
                </a:solidFill>
                <a:latin typeface="+mj-lt"/>
                <a:ea typeface="Open Sans"/>
                <a:cs typeface="Times New Roman" panose="02020603050405020304" pitchFamily="18" charset="0"/>
                <a:sym typeface="Open Sans"/>
              </a:rPr>
              <a:t>lược nước ta vào </a:t>
            </a:r>
            <a:r>
              <a:rPr lang="en-US" sz="2800" b="1" dirty="0" smtClean="0">
                <a:solidFill>
                  <a:srgbClr val="FF0000"/>
                </a:solidFill>
                <a:latin typeface="+mj-lt"/>
              </a:rPr>
              <a:t>c</a:t>
            </a:r>
            <a:r>
              <a:rPr lang="vi-VN" sz="2800" b="1" dirty="0" smtClean="0">
                <a:solidFill>
                  <a:srgbClr val="FF0000"/>
                </a:solidFill>
                <a:latin typeface="+mj-lt"/>
              </a:rPr>
              <a:t>uối </a:t>
            </a:r>
            <a:r>
              <a:rPr lang="vi-VN" sz="2800" b="1" dirty="0">
                <a:solidFill>
                  <a:srgbClr val="FF0000"/>
                </a:solidFill>
                <a:latin typeface="+mj-lt"/>
              </a:rPr>
              <a:t>năm </a:t>
            </a:r>
            <a:r>
              <a:rPr lang="vi-VN" sz="2800" b="1" dirty="0" smtClean="0">
                <a:solidFill>
                  <a:srgbClr val="FF0000"/>
                </a:solidFill>
                <a:latin typeface="+mj-lt"/>
              </a:rPr>
              <a:t>1076</a:t>
            </a:r>
            <a:r>
              <a:rPr lang="en-US" sz="2800" b="1" dirty="0" smtClean="0">
                <a:solidFill>
                  <a:srgbClr val="FF0000"/>
                </a:solidFill>
                <a:latin typeface="+mj-lt"/>
              </a:rPr>
              <a:t>. Do</a:t>
            </a:r>
            <a:r>
              <a:rPr lang="vi-VN" sz="2800" b="1" dirty="0" smtClean="0">
                <a:solidFill>
                  <a:srgbClr val="FF0000"/>
                </a:solidFill>
                <a:latin typeface="+mj-lt"/>
              </a:rPr>
              <a:t> </a:t>
            </a:r>
            <a:r>
              <a:rPr lang="vi-VN" sz="2800" b="1" dirty="0">
                <a:solidFill>
                  <a:srgbClr val="FF0000"/>
                </a:solidFill>
                <a:latin typeface="+mj-lt"/>
              </a:rPr>
              <a:t>Quách </a:t>
            </a:r>
            <a:r>
              <a:rPr lang="vi-VN" sz="2800" b="1" dirty="0" smtClean="0">
                <a:solidFill>
                  <a:srgbClr val="FF0000"/>
                </a:solidFill>
                <a:latin typeface="+mj-lt"/>
              </a:rPr>
              <a:t>Quỳ</a:t>
            </a:r>
            <a:r>
              <a:rPr lang="en-US" sz="2800" b="1" dirty="0" smtClean="0">
                <a:solidFill>
                  <a:srgbClr val="FF0000"/>
                </a:solidFill>
                <a:latin typeface="+mj-lt"/>
              </a:rPr>
              <a:t> </a:t>
            </a:r>
            <a:r>
              <a:rPr lang="en-US" sz="2800" b="1" dirty="0" err="1" smtClean="0">
                <a:solidFill>
                  <a:srgbClr val="FF0000"/>
                </a:solidFill>
                <a:latin typeface="+mj-lt"/>
              </a:rPr>
              <a:t>chỉ</a:t>
            </a:r>
            <a:r>
              <a:rPr lang="en-US" sz="2800" b="1" dirty="0" smtClean="0">
                <a:solidFill>
                  <a:srgbClr val="FF0000"/>
                </a:solidFill>
                <a:latin typeface="+mj-lt"/>
              </a:rPr>
              <a:t> </a:t>
            </a:r>
            <a:r>
              <a:rPr lang="en-US" sz="2800" b="1" dirty="0" err="1" smtClean="0">
                <a:solidFill>
                  <a:srgbClr val="FF0000"/>
                </a:solidFill>
                <a:latin typeface="+mj-lt"/>
              </a:rPr>
              <a:t>huy</a:t>
            </a:r>
            <a:r>
              <a:rPr lang="en-US" sz="2800" b="1" dirty="0" smtClean="0">
                <a:solidFill>
                  <a:srgbClr val="FF0000"/>
                </a:solidFill>
                <a:latin typeface="+mj-lt"/>
              </a:rPr>
              <a:t>.</a:t>
            </a:r>
            <a:endParaRPr lang="en-US" sz="2800" b="1" dirty="0">
              <a:solidFill>
                <a:srgbClr val="FF0000"/>
              </a:solidFill>
              <a:latin typeface="+mj-lt"/>
            </a:endParaRPr>
          </a:p>
        </p:txBody>
      </p:sp>
      <p:sp>
        <p:nvSpPr>
          <p:cNvPr id="18" name="Google Shape;407;p35"/>
          <p:cNvSpPr txBox="1">
            <a:spLocks/>
          </p:cNvSpPr>
          <p:nvPr/>
        </p:nvSpPr>
        <p:spPr>
          <a:xfrm>
            <a:off x="523875" y="3575103"/>
            <a:ext cx="8372475" cy="1111160"/>
          </a:xfrm>
          <a:prstGeom prst="rect">
            <a:avLst/>
          </a:prstGeom>
          <a:noFill/>
          <a:ln>
            <a:noFill/>
          </a:ln>
        </p:spPr>
        <p:txBody>
          <a:bodyPr spcFirstLastPara="1" wrap="square" lIns="91329" tIns="91329" rIns="91329" bIns="91329" anchor="t" anchorCtr="0">
            <a:noAutofit/>
          </a:bodyPr>
          <a:lstStyle/>
          <a:p>
            <a:pPr marL="0" marR="0" lvl="0" indent="0" algn="l" defTabSz="914400" rtl="0" eaLnBrk="1" fontAlgn="auto" latinLnBrk="0" hangingPunct="1">
              <a:lnSpc>
                <a:spcPct val="100000"/>
              </a:lnSpc>
              <a:spcBef>
                <a:spcPts val="0"/>
              </a:spcBef>
              <a:spcAft>
                <a:spcPts val="0"/>
              </a:spcAft>
              <a:buClr>
                <a:schemeClr val="dk1"/>
              </a:buClr>
              <a:buSzPts val="1600"/>
              <a:buFont typeface="Open Sans"/>
              <a:buNone/>
              <a:tabLst/>
              <a:defRPr/>
            </a:pPr>
            <a:r>
              <a:rPr kumimoji="0" lang="en-US" sz="2800" b="1" i="0" u="none" strike="noStrike" kern="0" cap="none" spc="0" normalizeH="0" baseline="0" noProof="0" dirty="0" smtClean="0">
                <a:ln>
                  <a:noFill/>
                </a:ln>
                <a:solidFill>
                  <a:schemeClr val="dk1"/>
                </a:solidFill>
                <a:effectLst/>
                <a:uLnTx/>
                <a:uFillTx/>
                <a:latin typeface="Times New Roman" panose="02020603050405020304" pitchFamily="18" charset="0"/>
                <a:ea typeface="Open Sans"/>
                <a:cs typeface="Times New Roman" panose="02020603050405020304" pitchFamily="18" charset="0"/>
                <a:sym typeface="Open Sans"/>
              </a:rPr>
              <a:t> </a:t>
            </a:r>
            <a:r>
              <a:rPr kumimoji="0" lang="vi-VN" sz="2800" b="1" i="0" u="none" strike="noStrike" kern="0" cap="none" spc="0" normalizeH="0" baseline="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Lực lượng của quân Tống khi sang</a:t>
            </a:r>
            <a:r>
              <a:rPr kumimoji="0" lang="en-US" sz="2800" b="1" i="0" u="none" strike="noStrike" kern="0" cap="none" spc="0" normalizeH="0" baseline="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a:t>
            </a:r>
            <a:r>
              <a:rPr kumimoji="0" lang="vi-VN" sz="2800" b="1" i="0" u="none" strike="noStrike" kern="0" cap="none" spc="0" normalizeH="0" baseline="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xâm lược nước ta</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10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vạn</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bộ</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binh</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1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vạn</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ngựa</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20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vạn</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dân</a:t>
            </a:r>
            <a:r>
              <a:rPr kumimoji="0" lang="en-US" sz="2800" b="1" i="0" u="none" strike="noStrike" kern="0" cap="none" spc="0" normalizeH="0" noProof="0" dirty="0"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 </a:t>
            </a:r>
            <a:r>
              <a:rPr kumimoji="0" lang="en-US" sz="2800" b="1" i="0" u="none" strike="noStrike" kern="0" cap="none" spc="0" normalizeH="0" noProof="0" dirty="0" err="1" smtClean="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rPr>
              <a:t>phu</a:t>
            </a:r>
            <a:endParaRPr kumimoji="0" lang="vi-VN" sz="2800" b="1" i="0" u="none" strike="noStrike" kern="0" cap="none" spc="0" normalizeH="0" baseline="0" noProof="0" dirty="0">
              <a:ln>
                <a:noFill/>
              </a:ln>
              <a:solidFill>
                <a:srgbClr val="FF0000"/>
              </a:solidFill>
              <a:effectLst/>
              <a:uLnTx/>
              <a:uFillTx/>
              <a:latin typeface="Times New Roman" panose="02020603050405020304" pitchFamily="18" charset="0"/>
              <a:ea typeface="Open Sans"/>
              <a:cs typeface="Times New Roman" panose="02020603050405020304" pitchFamily="18" charset="0"/>
              <a:sym typeface="Open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box(in)">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animEffect transition="in" filter="fade">
                                      <p:cBhvr>
                                        <p:cTn id="19" dur="1000"/>
                                        <p:tgtEl>
                                          <p:spTgt spid="10">
                                            <p:txEl>
                                              <p:pRg st="0" end="0"/>
                                            </p:txEl>
                                          </p:spTgt>
                                        </p:tgtEl>
                                      </p:cBhvr>
                                    </p:animEffect>
                                    <p:anim calcmode="lin" valueType="num">
                                      <p:cBhvr>
                                        <p:cTn id="20"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1"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8">
                                            <p:txEl>
                                              <p:pRg st="0" end="0"/>
                                            </p:txEl>
                                          </p:spTgt>
                                        </p:tgtEl>
                                        <p:attrNameLst>
                                          <p:attrName>style.visibility</p:attrName>
                                        </p:attrNameLst>
                                      </p:cBhvr>
                                      <p:to>
                                        <p:strVal val="visible"/>
                                      </p:to>
                                    </p:set>
                                    <p:animEffect transition="in" filter="fade">
                                      <p:cBhvr>
                                        <p:cTn id="26" dur="1000"/>
                                        <p:tgtEl>
                                          <p:spTgt spid="18">
                                            <p:txEl>
                                              <p:pRg st="0" end="0"/>
                                            </p:txEl>
                                          </p:spTgt>
                                        </p:tgtEl>
                                      </p:cBhvr>
                                    </p:animEffect>
                                    <p:anim calcmode="lin" valueType="num">
                                      <p:cBhvr>
                                        <p:cTn id="27"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P spid="13" grpId="0"/>
      <p:bldP spid="16" grpId="0" animBg="1"/>
      <p:bldP spid="18"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19075" y="817094"/>
            <a:ext cx="8924925" cy="85930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91376" tIns="45688" rIns="91376" bIns="45688" rtlCol="0" anchor="ctr"/>
          <a:lstStyle/>
          <a:p>
            <a:pPr algn="ctr"/>
            <a:r>
              <a:rPr lang="vi-VN" sz="2400" b="1" dirty="0">
                <a:solidFill>
                  <a:schemeClr val="bg2"/>
                </a:solidFill>
              </a:rPr>
              <a:t>Cuối năm 1076, Quách Quỳ đem quân theo đường bộ ồ ạt tiến vào nước ta.</a:t>
            </a:r>
            <a:endParaRPr lang="en-US" sz="2400" b="1" dirty="0">
              <a:solidFill>
                <a:schemeClr val="bg2"/>
              </a:solidFill>
            </a:endParaRPr>
          </a:p>
        </p:txBody>
      </p:sp>
      <p:sp>
        <p:nvSpPr>
          <p:cNvPr id="3" name="TextBox 2"/>
          <p:cNvSpPr txBox="1"/>
          <p:nvPr/>
        </p:nvSpPr>
        <p:spPr>
          <a:xfrm>
            <a:off x="2131983" y="1545"/>
            <a:ext cx="4556089" cy="523220"/>
          </a:xfrm>
          <a:prstGeom prst="rect">
            <a:avLst/>
          </a:prstGeom>
          <a:noFill/>
        </p:spPr>
        <p:txBody>
          <a:bodyPr wrap="square" lIns="91376" tIns="45688" rIns="91376" bIns="45688" rtlCol="0">
            <a:spAutoFit/>
          </a:bodyPr>
          <a:lstStyle/>
          <a:p>
            <a:pPr algn="ctr" defTabSz="913680">
              <a:buClrTx/>
              <a:defRPr/>
            </a:pPr>
            <a:r>
              <a:rPr lang="vi-VN" sz="2800" b="1" u="sng"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Hoạt động 2: </a:t>
            </a:r>
            <a:r>
              <a:rPr lang="vi-VN"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Diễn biến</a:t>
            </a:r>
            <a:endParaRPr lang="en-US"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4" name="Rectangle 1">
            <a:extLst>
              <a:ext uri="{FF2B5EF4-FFF2-40B4-BE49-F238E27FC236}">
                <a16:creationId xmlns:a16="http://schemas.microsoft.com/office/drawing/2014/main" xmlns="" id="{8278E95D-53AA-5E4D-AC4B-ABB6FBF6FB01}"/>
              </a:ext>
            </a:extLst>
          </p:cNvPr>
          <p:cNvSpPr>
            <a:spLocks noChangeArrowheads="1"/>
          </p:cNvSpPr>
          <p:nvPr/>
        </p:nvSpPr>
        <p:spPr bwMode="auto">
          <a:xfrm>
            <a:off x="2131982" y="478672"/>
            <a:ext cx="6762635" cy="400077"/>
          </a:xfrm>
          <a:prstGeom prst="rect">
            <a:avLst/>
          </a:prstGeom>
          <a:ln>
            <a:noFill/>
            <a:headEnd/>
            <a:tailEnd/>
          </a:ln>
        </p:spPr>
        <p:style>
          <a:lnRef idx="2">
            <a:schemeClr val="accent4">
              <a:shade val="50000"/>
            </a:schemeClr>
          </a:lnRef>
          <a:fillRef idx="1">
            <a:schemeClr val="accent4"/>
          </a:fillRef>
          <a:effectRef idx="0">
            <a:schemeClr val="accent4"/>
          </a:effectRef>
          <a:fontRef idx="minor">
            <a:schemeClr val="lt1"/>
          </a:fontRef>
        </p:style>
        <p:txBody>
          <a:bodyPr vert="horz" wrap="square" lIns="91344" tIns="45672" rIns="91344" bIns="45672" numCol="1" anchor="ctr" anchorCtr="0" compatLnSpc="1">
            <a:prstTxWarp prst="textNoShape">
              <a:avLst/>
            </a:prstTxWarp>
            <a:spAutoFit/>
          </a:bodyPr>
          <a:lstStyle/>
          <a:p>
            <a:pPr defTabSz="913320" fontAlgn="base">
              <a:spcBef>
                <a:spcPct val="0"/>
              </a:spcBef>
              <a:spcAft>
                <a:spcPct val="0"/>
              </a:spcAft>
              <a:buClrTx/>
              <a:defRPr/>
            </a:pP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en-US"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I</a:t>
            </a:r>
            <a:r>
              <a:rPr lang="vi-VN" sz="2000" b="1" dirty="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GIAI ĐOẠN THỨ </a:t>
            </a:r>
            <a:r>
              <a:rPr lang="vi-VN"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HAI</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(107</a:t>
            </a:r>
            <a:r>
              <a:rPr lang="vi-VN"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6-1077</a:t>
            </a:r>
            <a:r>
              <a:rPr lang="en-US" sz="2000" b="1"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6667516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7520" y="611200"/>
            <a:ext cx="7559040" cy="830997"/>
          </a:xfrm>
          <a:prstGeom prst="rect">
            <a:avLst/>
          </a:prstGeom>
        </p:spPr>
        <p:txBody>
          <a:bodyPr wrap="square">
            <a:spAutoFit/>
          </a:bodyPr>
          <a:lstStyle/>
          <a:p>
            <a:pPr lvl="0">
              <a:buClr>
                <a:srgbClr val="462D1D"/>
              </a:buClr>
              <a:buSzPts val="1600"/>
            </a:pP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vi-VN"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Kể</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lại</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trận</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quyết</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chiến</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trên</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phòng</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tuyến</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p>
          <a:p>
            <a:pPr lvl="0">
              <a:buClr>
                <a:srgbClr val="462D1D"/>
              </a:buClr>
              <a:buSzPts val="1600"/>
            </a:pP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sông</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Như</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 </a:t>
            </a:r>
            <a:r>
              <a:rPr lang="en-US" sz="2400" b="1" dirty="0" err="1" smtClean="0">
                <a:solidFill>
                  <a:srgbClr val="462D1D"/>
                </a:solidFill>
                <a:latin typeface="Times New Roman" panose="02020603050405020304" pitchFamily="18" charset="0"/>
                <a:ea typeface="Open Sans"/>
                <a:cs typeface="Times New Roman" panose="02020603050405020304" pitchFamily="18" charset="0"/>
                <a:sym typeface="Open Sans"/>
              </a:rPr>
              <a:t>Nguyệt</a:t>
            </a:r>
            <a:r>
              <a:rPr lang="en-US" sz="2400" b="1" dirty="0" smtClean="0">
                <a:solidFill>
                  <a:srgbClr val="462D1D"/>
                </a:solidFill>
                <a:latin typeface="Times New Roman" panose="02020603050405020304" pitchFamily="18" charset="0"/>
                <a:ea typeface="Open Sans"/>
                <a:cs typeface="Times New Roman" panose="02020603050405020304" pitchFamily="18" charset="0"/>
                <a:sym typeface="Open Sans"/>
              </a:rPr>
              <a:t>.</a:t>
            </a:r>
            <a:endParaRPr lang="vi-VN" sz="2400" b="1" dirty="0">
              <a:solidFill>
                <a:srgbClr val="462D1D"/>
              </a:solidFill>
              <a:latin typeface="Times New Roman" panose="02020603050405020304" pitchFamily="18" charset="0"/>
              <a:ea typeface="Open Sans"/>
              <a:cs typeface="Times New Roman" panose="02020603050405020304" pitchFamily="18" charset="0"/>
              <a:sym typeface="Open Sans"/>
            </a:endParaRPr>
          </a:p>
        </p:txBody>
      </p:sp>
      <p:sp>
        <p:nvSpPr>
          <p:cNvPr id="3" name="TextBox 2"/>
          <p:cNvSpPr txBox="1"/>
          <p:nvPr/>
        </p:nvSpPr>
        <p:spPr>
          <a:xfrm>
            <a:off x="2131983" y="11070"/>
            <a:ext cx="4556089" cy="523220"/>
          </a:xfrm>
          <a:prstGeom prst="rect">
            <a:avLst/>
          </a:prstGeom>
          <a:noFill/>
        </p:spPr>
        <p:txBody>
          <a:bodyPr wrap="square" lIns="91376" tIns="45688" rIns="91376" bIns="45688" rtlCol="0">
            <a:spAutoFit/>
          </a:bodyPr>
          <a:lstStyle/>
          <a:p>
            <a:pPr algn="ctr" defTabSz="913680">
              <a:buClrTx/>
              <a:defRPr/>
            </a:pPr>
            <a:r>
              <a:rPr lang="vi-VN" sz="2800" b="1" u="sng">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Hoạt động 2: </a:t>
            </a:r>
            <a:r>
              <a:rPr lang="vi-VN" sz="28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Diễn biến</a:t>
            </a:r>
            <a:endParaRPr lang="en-US" sz="2800" b="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
        <p:nvSpPr>
          <p:cNvPr id="5" name="Rectangle 4"/>
          <p:cNvSpPr/>
          <p:nvPr/>
        </p:nvSpPr>
        <p:spPr>
          <a:xfrm>
            <a:off x="467360" y="1615440"/>
            <a:ext cx="8412480" cy="3170099"/>
          </a:xfrm>
          <a:prstGeom prst="rect">
            <a:avLst/>
          </a:prstGeom>
        </p:spPr>
        <p:txBody>
          <a:bodyPr wrap="square">
            <a:spAutoFit/>
          </a:bodyPr>
          <a:lstStyle/>
          <a:p>
            <a:r>
              <a:rPr lang="vi-VN" sz="2000" b="1" u="sng" dirty="0" smtClean="0">
                <a:solidFill>
                  <a:srgbClr val="FF0000"/>
                </a:solidFill>
              </a:rPr>
              <a:t>Trả lời:</a:t>
            </a:r>
            <a:r>
              <a:rPr lang="vi-VN" sz="2000" dirty="0" smtClean="0">
                <a:solidFill>
                  <a:srgbClr val="FF0000"/>
                </a:solidFill>
              </a:rPr>
              <a:t>Cuối năm 1076 nhà Tống cho 10 vạn bộ binh, 1 vạn ngựa, 20 vạn dân ph</a:t>
            </a:r>
            <a:r>
              <a:rPr lang="en-US" sz="2000" dirty="0" smtClean="0">
                <a:solidFill>
                  <a:srgbClr val="FF0000"/>
                </a:solidFill>
              </a:rPr>
              <a:t>u</a:t>
            </a:r>
            <a:r>
              <a:rPr lang="vi-VN" sz="2000" dirty="0" smtClean="0">
                <a:solidFill>
                  <a:srgbClr val="FF0000"/>
                </a:solidFill>
              </a:rPr>
              <a:t>, dưới sự chỉ huy của tướng Quách Quỳ, theo đường bộ ồ ạt kéo vào nước ta.Tại các phòng tuyến biên giới, quân ta đánh những trận nhỏ nhằm cản bước tiến của giặc.Quân tống tiến tới bờ phía bắc s</a:t>
            </a:r>
            <a:r>
              <a:rPr lang="en-US" sz="2000" dirty="0" smtClean="0">
                <a:solidFill>
                  <a:srgbClr val="FF0000"/>
                </a:solidFill>
              </a:rPr>
              <a:t>ô</a:t>
            </a:r>
            <a:r>
              <a:rPr lang="vi-VN" sz="2000" dirty="0" smtClean="0">
                <a:solidFill>
                  <a:srgbClr val="FF0000"/>
                </a:solidFill>
              </a:rPr>
              <a:t>ng Như Nguyệt .Chúng tỏ ra lúng túng vì trước mặt là s</a:t>
            </a:r>
            <a:r>
              <a:rPr lang="en-US" sz="2000" dirty="0" smtClean="0">
                <a:solidFill>
                  <a:srgbClr val="FF0000"/>
                </a:solidFill>
              </a:rPr>
              <a:t>ô</a:t>
            </a:r>
            <a:r>
              <a:rPr lang="vi-VN" sz="2000" dirty="0" smtClean="0">
                <a:solidFill>
                  <a:srgbClr val="FF0000"/>
                </a:solidFill>
              </a:rPr>
              <a:t>ng và bên kia là một chiến lũy rất kiên cố. Quách Quỳ nóng lòng chờ quân thủy tiến vào để phối hợp vượt sông.Nhưng quân thủy của chúng đã bị quân ta chặn đứng ngoài bờ biển.Quách Quỳ liều mạng cho quân đóng bè tổ ch</a:t>
            </a:r>
            <a:r>
              <a:rPr lang="en-US" sz="2000" dirty="0" err="1" smtClean="0">
                <a:solidFill>
                  <a:srgbClr val="FF0000"/>
                </a:solidFill>
              </a:rPr>
              <a:t>ức</a:t>
            </a:r>
            <a:r>
              <a:rPr lang="vi-VN" sz="2000" dirty="0" smtClean="0">
                <a:solidFill>
                  <a:srgbClr val="FF0000"/>
                </a:solidFill>
              </a:rPr>
              <a:t> tiến công.Hai bên giao chiến ác liệt.Ph</a:t>
            </a:r>
            <a:r>
              <a:rPr lang="en-US" sz="2000" dirty="0" err="1" smtClean="0">
                <a:solidFill>
                  <a:srgbClr val="FF0000"/>
                </a:solidFill>
              </a:rPr>
              <a:t>òng</a:t>
            </a:r>
            <a:r>
              <a:rPr lang="vi-VN" sz="2000" dirty="0" smtClean="0">
                <a:solidFill>
                  <a:srgbClr val="FF0000"/>
                </a:solidFill>
              </a:rPr>
              <a:t> tuyến s</a:t>
            </a:r>
            <a:r>
              <a:rPr lang="en-US" sz="2000" dirty="0" smtClean="0">
                <a:solidFill>
                  <a:srgbClr val="FF0000"/>
                </a:solidFill>
              </a:rPr>
              <a:t>ô</a:t>
            </a:r>
            <a:r>
              <a:rPr lang="vi-VN" sz="2000" dirty="0" smtClean="0">
                <a:solidFill>
                  <a:srgbClr val="FF0000"/>
                </a:solidFill>
              </a:rPr>
              <a:t>ng Như Nguyệt có lúc tưởng như sắp vỡ.</a:t>
            </a:r>
            <a:endParaRPr lang="en-US" sz="2000"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luoc do tra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00150" y="197661"/>
            <a:ext cx="6743700" cy="474821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4339" name="Picture 3" descr="phong tien quan tong"/>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350" y="1393031"/>
            <a:ext cx="27432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3muite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92053" y="2983739"/>
            <a:ext cx="1423988"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3muite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6772" y="3363516"/>
            <a:ext cx="1056084" cy="426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phong tien song nhu nguyet"/>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3150" y="1618093"/>
            <a:ext cx="3886200" cy="158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Muiten-den-lien"/>
          <p:cNvPicPr>
            <a:picLocks noChangeAspect="1" noChangeArrowheads="1"/>
          </p:cNvPicPr>
          <p:nvPr/>
        </p:nvPicPr>
        <p:blipFill>
          <a:blip r:embed="rId11">
            <a:lum bright="-46000" contrast="16000"/>
            <a:extLst>
              <a:ext uri="{28A0092B-C50C-407E-A947-70E740481C1C}">
                <a14:useLocalDpi xmlns:a14="http://schemas.microsoft.com/office/drawing/2010/main" val="0"/>
              </a:ext>
            </a:extLst>
          </a:blip>
          <a:srcRect/>
          <a:stretch>
            <a:fillRect/>
          </a:stretch>
        </p:blipFill>
        <p:spPr bwMode="auto">
          <a:xfrm rot="1825900">
            <a:off x="3424238" y="1444229"/>
            <a:ext cx="6858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descr="Muiten-den-lien"/>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2144515">
            <a:off x="4413647" y="1675210"/>
            <a:ext cx="475059"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descr="Muiten-den-lien"/>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1746264">
            <a:off x="2859882" y="1906193"/>
            <a:ext cx="37981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10" descr="Muiten-den-lien"/>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2369595">
            <a:off x="4044554" y="1965722"/>
            <a:ext cx="294084"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1" descr="muiten-d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574414">
            <a:off x="3169477" y="1944291"/>
            <a:ext cx="23693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2" descr="muiten-nha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52751" y="2521744"/>
            <a:ext cx="3357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3" descr="muiten-nha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191033" y="2519385"/>
            <a:ext cx="275035" cy="42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14" descr="muiten-d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rot="-1326914">
            <a:off x="4444604" y="2718197"/>
            <a:ext cx="219075" cy="48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15" descr="muiten-d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672987" y="1779986"/>
            <a:ext cx="421481"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16" descr="muiten-do"/>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rot="1911662">
            <a:off x="4992291" y="2458643"/>
            <a:ext cx="1958578"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5" name="YouTube - NAM QUá»C SÆ N HÃ€ (HD 1080).mp3">
            <a:hlinkClick r:id="" action="ppaction://media"/>
          </p:cNvPr>
          <p:cNvPicPr>
            <a:picLocks noRot="1" noChangeAspect="1" noChangeArrowheads="1"/>
          </p:cNvPicPr>
          <p:nvPr>
            <a:audioFile r:link="rId1"/>
          </p:nvPr>
        </p:nvPicPr>
        <p:blipFill>
          <a:blip r:embed="rId17">
            <a:extLst>
              <a:ext uri="{28A0092B-C50C-407E-A947-70E740481C1C}">
                <a14:useLocalDpi xmlns:a14="http://schemas.microsoft.com/office/drawing/2010/main" val="0"/>
              </a:ext>
            </a:extLst>
          </a:blip>
          <a:srcRect/>
          <a:stretch>
            <a:fillRect/>
          </a:stretch>
        </p:blipFill>
        <p:spPr bwMode="auto">
          <a:xfrm>
            <a:off x="957079" y="3817811"/>
            <a:ext cx="211931" cy="21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NAM QUỐC SƠN HÀ.mp3" descr="NAM QUỐC SƠN HÀ.mp3">
            <a:hlinkClick r:id="" action="ppaction://media"/>
            <a:extLst>
              <a:ext uri="{FF2B5EF4-FFF2-40B4-BE49-F238E27FC236}">
                <a16:creationId xmlns:a16="http://schemas.microsoft.com/office/drawing/2014/main" xmlns="" id="{CF18172B-76A8-C448-8E94-95577EA1CE2E}"/>
              </a:ext>
            </a:extLst>
          </p:cNvPr>
          <p:cNvPicPr>
            <a:picLocks noChangeAspect="1"/>
          </p:cNvPicPr>
          <p:nvPr>
            <a:audioFile r:link="rId3"/>
            <p:extLst>
              <p:ext uri="{DAA4B4D4-6D71-4841-9C94-3DE7FCFB9230}">
                <p14:media xmlns:p14="http://schemas.microsoft.com/office/powerpoint/2010/main" r:embed="rId2"/>
              </p:ext>
            </p:extLst>
          </p:nvPr>
        </p:nvPicPr>
        <p:blipFill>
          <a:blip r:embed="rId18"/>
          <a:stretch>
            <a:fillRect/>
          </a:stretch>
        </p:blipFill>
        <p:spPr>
          <a:xfrm>
            <a:off x="428337" y="967186"/>
            <a:ext cx="812800" cy="812800"/>
          </a:xfrm>
          <a:prstGeom prst="rect">
            <a:avLst/>
          </a:prstGeom>
        </p:spPr>
      </p:pic>
      <p:sp>
        <p:nvSpPr>
          <p:cNvPr id="19" name="AutoShape 8"/>
          <p:cNvSpPr>
            <a:spLocks noChangeArrowheads="1"/>
          </p:cNvSpPr>
          <p:nvPr/>
        </p:nvSpPr>
        <p:spPr bwMode="auto">
          <a:xfrm>
            <a:off x="3472181" y="3942079"/>
            <a:ext cx="2745740" cy="711201"/>
          </a:xfrm>
          <a:prstGeom prst="doubleWave">
            <a:avLst>
              <a:gd name="adj1" fmla="val 6500"/>
              <a:gd name="adj2" fmla="val 7030"/>
            </a:avLst>
          </a:prstGeom>
          <a:solidFill>
            <a:srgbClr val="FFFF66"/>
          </a:solidFill>
          <a:ln w="9525">
            <a:solidFill>
              <a:schemeClr val="tx1"/>
            </a:solidFill>
            <a:miter lim="800000"/>
            <a:headEnd/>
            <a:tailEnd/>
          </a:ln>
        </p:spPr>
        <p:txBody>
          <a:bodyPr wrap="none" lIns="77925" tIns="38963" rIns="77925" bIns="38963" anchor="ctr"/>
          <a:lstStyle/>
          <a:p>
            <a:pPr algn="ctr" eaLnBrk="1" hangingPunct="1"/>
            <a:r>
              <a:rPr lang="en-US" altLang="en-US" sz="2000" b="1" dirty="0"/>
              <a:t>Ta ở </a:t>
            </a:r>
            <a:r>
              <a:rPr lang="en-US" altLang="en-US" sz="2000" b="1" dirty="0" err="1"/>
              <a:t>phía</a:t>
            </a:r>
            <a:r>
              <a:rPr lang="en-US" altLang="en-US" sz="2000" b="1" dirty="0"/>
              <a:t> </a:t>
            </a:r>
            <a:r>
              <a:rPr lang="en-US" altLang="en-US" sz="2000" b="1" dirty="0" err="1"/>
              <a:t>nam</a:t>
            </a:r>
            <a:r>
              <a:rPr lang="en-US" altLang="en-US" sz="2000" b="1" dirty="0"/>
              <a:t> </a:t>
            </a:r>
          </a:p>
          <a:p>
            <a:pPr algn="ctr" eaLnBrk="1" hangingPunct="1"/>
            <a:r>
              <a:rPr lang="en-US" altLang="en-US" sz="2000" b="1" dirty="0" err="1"/>
              <a:t>sông</a:t>
            </a:r>
            <a:r>
              <a:rPr lang="en-US" altLang="en-US" sz="2000" b="1" dirty="0"/>
              <a:t> </a:t>
            </a:r>
            <a:r>
              <a:rPr lang="en-US" altLang="en-US" sz="2000" b="1" dirty="0" err="1"/>
              <a:t>Như</a:t>
            </a:r>
            <a:r>
              <a:rPr lang="en-US" altLang="en-US" sz="2000" b="1" dirty="0"/>
              <a:t> </a:t>
            </a:r>
            <a:r>
              <a:rPr lang="en-US" altLang="en-US" sz="2000" b="1" dirty="0" err="1"/>
              <a:t>Nguyệt</a:t>
            </a:r>
            <a:endParaRPr lang="en-US" altLang="en-US" sz="2000" b="1" dirty="0"/>
          </a:p>
        </p:txBody>
      </p:sp>
      <p:sp>
        <p:nvSpPr>
          <p:cNvPr id="21" name="AutoShape 7"/>
          <p:cNvSpPr>
            <a:spLocks noChangeArrowheads="1"/>
          </p:cNvSpPr>
          <p:nvPr/>
        </p:nvSpPr>
        <p:spPr bwMode="auto">
          <a:xfrm>
            <a:off x="2946400" y="599440"/>
            <a:ext cx="2407920" cy="629920"/>
          </a:xfrm>
          <a:prstGeom prst="wedgeRectCallout">
            <a:avLst>
              <a:gd name="adj1" fmla="val -41296"/>
              <a:gd name="adj2" fmla="val 78847"/>
            </a:avLst>
          </a:prstGeom>
          <a:solidFill>
            <a:schemeClr val="bg1"/>
          </a:solidFill>
          <a:ln w="9525">
            <a:solidFill>
              <a:schemeClr val="tx1"/>
            </a:solidFill>
            <a:miter lim="800000"/>
            <a:headEnd/>
            <a:tailEnd/>
          </a:ln>
        </p:spPr>
        <p:txBody>
          <a:bodyPr lIns="77925" tIns="38963" rIns="77925" bIns="38963"/>
          <a:lstStyle/>
          <a:p>
            <a:pPr algn="ctr" eaLnBrk="1" hangingPunct="1"/>
            <a:r>
              <a:rPr lang="en-US" altLang="en-US" sz="2000" b="1" dirty="0" err="1"/>
              <a:t>Giặc</a:t>
            </a:r>
            <a:r>
              <a:rPr lang="en-US" altLang="en-US" sz="2000" b="1" dirty="0"/>
              <a:t> ở </a:t>
            </a:r>
            <a:r>
              <a:rPr lang="en-US" altLang="en-US" sz="2000" b="1" dirty="0" err="1"/>
              <a:t>phía</a:t>
            </a:r>
            <a:r>
              <a:rPr lang="en-US" altLang="en-US" sz="2000" b="1" dirty="0"/>
              <a:t> </a:t>
            </a:r>
            <a:r>
              <a:rPr lang="en-US" altLang="en-US" sz="2000" b="1" dirty="0" err="1"/>
              <a:t>bắc</a:t>
            </a:r>
            <a:r>
              <a:rPr lang="en-US" altLang="en-US" sz="2000" b="1" dirty="0"/>
              <a:t> </a:t>
            </a:r>
            <a:r>
              <a:rPr lang="en-US" altLang="en-US" sz="2000" b="1" dirty="0" err="1"/>
              <a:t>sông</a:t>
            </a:r>
            <a:r>
              <a:rPr lang="en-US" altLang="en-US" sz="2000" b="1" dirty="0"/>
              <a:t> </a:t>
            </a:r>
            <a:r>
              <a:rPr lang="en-US" altLang="en-US" sz="2000" b="1" dirty="0" err="1"/>
              <a:t>Như</a:t>
            </a:r>
            <a:r>
              <a:rPr lang="en-US" altLang="en-US" sz="2000" b="1" dirty="0"/>
              <a:t> </a:t>
            </a:r>
            <a:r>
              <a:rPr lang="en-US" altLang="en-US" sz="2000" b="1" dirty="0" err="1"/>
              <a:t>Nguyệt</a:t>
            </a:r>
            <a:endParaRPr lang="en-US" altLang="en-US" sz="2000" b="1" dirty="0"/>
          </a:p>
        </p:txBody>
      </p:sp>
    </p:spTree>
    <p:extLst>
      <p:ext uri="{BB962C8B-B14F-4D97-AF65-F5344CB8AC3E}">
        <p14:creationId xmlns:p14="http://schemas.microsoft.com/office/powerpoint/2010/main" val="178144592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6" presetClass="emph" presetSubtype="0" repeatCount="3000" fill="hold" nodeType="clickEffect">
                                  <p:stCondLst>
                                    <p:cond delay="0"/>
                                  </p:stCondLst>
                                  <p:childTnLst>
                                    <p:animEffect transition="out" filter="fade">
                                      <p:cBhvr>
                                        <p:cTn id="6" dur="500" tmFilter="0, 0; .2, .5; .8, .5; 1, 0"/>
                                        <p:tgtEl>
                                          <p:spTgt spid="14342"/>
                                        </p:tgtEl>
                                      </p:cBhvr>
                                    </p:animEffect>
                                    <p:animScale>
                                      <p:cBhvr>
                                        <p:cTn id="7" dur="250" autoRev="1" fill="hold"/>
                                        <p:tgtEl>
                                          <p:spTgt spid="14342"/>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2" presetClass="entr" presetSubtype="8" repeatCount="4000" fill="hold"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wipe(left)">
                                      <p:cBhvr>
                                        <p:cTn id="12" dur="500"/>
                                        <p:tgtEl>
                                          <p:spTgt spid="14343"/>
                                        </p:tgtEl>
                                      </p:cBhvr>
                                    </p:animEffect>
                                  </p:childTnLst>
                                </p:cTn>
                              </p:par>
                              <p:par>
                                <p:cTn id="13" presetID="22" presetClass="entr" presetSubtype="8" repeatCount="4000" fill="hold" nodeType="withEffect">
                                  <p:stCondLst>
                                    <p:cond delay="0"/>
                                  </p:stCondLst>
                                  <p:childTnLst>
                                    <p:set>
                                      <p:cBhvr>
                                        <p:cTn id="14" dur="1" fill="hold">
                                          <p:stCondLst>
                                            <p:cond delay="0"/>
                                          </p:stCondLst>
                                        </p:cTn>
                                        <p:tgtEl>
                                          <p:spTgt spid="14344"/>
                                        </p:tgtEl>
                                        <p:attrNameLst>
                                          <p:attrName>style.visibility</p:attrName>
                                        </p:attrNameLst>
                                      </p:cBhvr>
                                      <p:to>
                                        <p:strVal val="visible"/>
                                      </p:to>
                                    </p:set>
                                    <p:animEffect transition="in" filter="wipe(left)">
                                      <p:cBhvr>
                                        <p:cTn id="15" dur="500"/>
                                        <p:tgtEl>
                                          <p:spTgt spid="14344"/>
                                        </p:tgtEl>
                                      </p:cBhvr>
                                    </p:animEffect>
                                  </p:childTnLst>
                                </p:cTn>
                              </p:par>
                              <p:par>
                                <p:cTn id="16" presetID="53"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 calcmode="lin" valueType="num">
                                      <p:cBhvr>
                                        <p:cTn id="18" dur="500" fill="hold"/>
                                        <p:tgtEl>
                                          <p:spTgt spid="19"/>
                                        </p:tgtEl>
                                        <p:attrNameLst>
                                          <p:attrName>ppt_w</p:attrName>
                                        </p:attrNameLst>
                                      </p:cBhvr>
                                      <p:tavLst>
                                        <p:tav tm="0">
                                          <p:val>
                                            <p:fltVal val="0"/>
                                          </p:val>
                                        </p:tav>
                                        <p:tav tm="100000">
                                          <p:val>
                                            <p:strVal val="#ppt_w"/>
                                          </p:val>
                                        </p:tav>
                                      </p:tavLst>
                                    </p:anim>
                                    <p:anim calcmode="lin" valueType="num">
                                      <p:cBhvr>
                                        <p:cTn id="19" dur="500" fill="hold"/>
                                        <p:tgtEl>
                                          <p:spTgt spid="19"/>
                                        </p:tgtEl>
                                        <p:attrNameLst>
                                          <p:attrName>ppt_h</p:attrName>
                                        </p:attrNameLst>
                                      </p:cBhvr>
                                      <p:tavLst>
                                        <p:tav tm="0">
                                          <p:val>
                                            <p:fltVal val="0"/>
                                          </p:val>
                                        </p:tav>
                                        <p:tav tm="100000">
                                          <p:val>
                                            <p:strVal val="#ppt_h"/>
                                          </p:val>
                                        </p:tav>
                                      </p:tavLst>
                                    </p:anim>
                                    <p:animEffect transition="in" filter="fade">
                                      <p:cBhvr>
                                        <p:cTn id="20" dur="500"/>
                                        <p:tgtEl>
                                          <p:spTgt spid="19"/>
                                        </p:tgtEl>
                                      </p:cBhvr>
                                    </p:animEffect>
                                  </p:childTnLst>
                                  <p:subTnLst>
                                    <p:audio>
                                      <p:cMediaNode>
                                        <p:cTn display="0" masterRel="sameClick">
                                          <p:stCondLst>
                                            <p:cond evt="begin" delay="0">
                                              <p:tn val="16"/>
                                            </p:cond>
                                          </p:stCondLst>
                                          <p:endCondLst>
                                            <p:cond evt="onStopAudio" delay="0">
                                              <p:tgtEl>
                                                <p:sldTgt/>
                                              </p:tgtEl>
                                            </p:cond>
                                          </p:endCondLst>
                                        </p:cTn>
                                        <p:tgtEl>
                                          <p:sndTgt r:embed="rId5" name="chimes.wav"/>
                                        </p:tgtEl>
                                      </p:cMediaNode>
                                    </p:audio>
                                  </p:subTnLst>
                                </p:cTn>
                              </p:par>
                              <p:par>
                                <p:cTn id="21" presetID="10"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2000"/>
                                        <p:tgtEl>
                                          <p:spTgt spid="21"/>
                                        </p:tgtEl>
                                      </p:cBhvr>
                                    </p:animEffect>
                                  </p:childTnLst>
                                  <p:subTnLst>
                                    <p:audio>
                                      <p:cMediaNode>
                                        <p:cTn display="0" masterRel="sameClick">
                                          <p:stCondLst>
                                            <p:cond evt="begin" delay="0">
                                              <p:tn val="21"/>
                                            </p:cond>
                                          </p:stCondLst>
                                          <p:endCondLst>
                                            <p:cond evt="onStopAudio" delay="0">
                                              <p:tgtEl>
                                                <p:sldTgt/>
                                              </p:tgtEl>
                                            </p:cond>
                                          </p:endCondLst>
                                        </p:cTn>
                                        <p:tgtEl>
                                          <p:sndTgt r:embed="rId6" name="bomb.wav"/>
                                        </p:tgtEl>
                                      </p:cMediaNode>
                                    </p:audio>
                                  </p:subTnLst>
                                </p:cTn>
                              </p:par>
                            </p:childTnLst>
                          </p:cTn>
                        </p:par>
                        <p:par>
                          <p:cTn id="24" fill="hold">
                            <p:stCondLst>
                              <p:cond delay="2000"/>
                            </p:stCondLst>
                            <p:childTnLst>
                              <p:par>
                                <p:cTn id="25" presetID="53" presetClass="entr" presetSubtype="0" fill="hold" nodeType="afterEffect">
                                  <p:stCondLst>
                                    <p:cond delay="0"/>
                                  </p:stCondLst>
                                  <p:childTnLst>
                                    <p:set>
                                      <p:cBhvr>
                                        <p:cTn id="26" dur="1" fill="hold">
                                          <p:stCondLst>
                                            <p:cond delay="0"/>
                                          </p:stCondLst>
                                        </p:cTn>
                                        <p:tgtEl>
                                          <p:spTgt spid="14339"/>
                                        </p:tgtEl>
                                        <p:attrNameLst>
                                          <p:attrName>style.visibility</p:attrName>
                                        </p:attrNameLst>
                                      </p:cBhvr>
                                      <p:to>
                                        <p:strVal val="visible"/>
                                      </p:to>
                                    </p:set>
                                    <p:anim calcmode="lin" valueType="num">
                                      <p:cBhvr>
                                        <p:cTn id="27" dur="500" fill="hold"/>
                                        <p:tgtEl>
                                          <p:spTgt spid="14339"/>
                                        </p:tgtEl>
                                        <p:attrNameLst>
                                          <p:attrName>ppt_w</p:attrName>
                                        </p:attrNameLst>
                                      </p:cBhvr>
                                      <p:tavLst>
                                        <p:tav tm="0">
                                          <p:val>
                                            <p:fltVal val="0"/>
                                          </p:val>
                                        </p:tav>
                                        <p:tav tm="100000">
                                          <p:val>
                                            <p:strVal val="#ppt_w"/>
                                          </p:val>
                                        </p:tav>
                                      </p:tavLst>
                                    </p:anim>
                                    <p:anim calcmode="lin" valueType="num">
                                      <p:cBhvr>
                                        <p:cTn id="28" dur="500" fill="hold"/>
                                        <p:tgtEl>
                                          <p:spTgt spid="14339"/>
                                        </p:tgtEl>
                                        <p:attrNameLst>
                                          <p:attrName>ppt_h</p:attrName>
                                        </p:attrNameLst>
                                      </p:cBhvr>
                                      <p:tavLst>
                                        <p:tav tm="0">
                                          <p:val>
                                            <p:fltVal val="0"/>
                                          </p:val>
                                        </p:tav>
                                        <p:tav tm="100000">
                                          <p:val>
                                            <p:strVal val="#ppt_h"/>
                                          </p:val>
                                        </p:tav>
                                      </p:tavLst>
                                    </p:anim>
                                    <p:animEffect transition="in" filter="fade">
                                      <p:cBhvr>
                                        <p:cTn id="29" dur="500"/>
                                        <p:tgtEl>
                                          <p:spTgt spid="14339"/>
                                        </p:tgtEl>
                                      </p:cBhvr>
                                    </p:animEffect>
                                  </p:childTnLst>
                                  <p:subTnLst>
                                    <p:audio>
                                      <p:cMediaNode>
                                        <p:cTn display="0" masterRel="sameClick">
                                          <p:stCondLst>
                                            <p:cond evt="begin" delay="0">
                                              <p:tn val="25"/>
                                            </p:cond>
                                          </p:stCondLst>
                                          <p:endCondLst>
                                            <p:cond evt="onStopAudio" delay="0">
                                              <p:tgtEl>
                                                <p:sldTgt/>
                                              </p:tgtEl>
                                            </p:cond>
                                          </p:endCondLst>
                                        </p:cTn>
                                        <p:tgtEl>
                                          <p:sndTgt r:embed="rId6" name="bomb.wav"/>
                                        </p:tgtEl>
                                      </p:cMediaNode>
                                    </p:audio>
                                  </p:subTnLst>
                                </p:cTn>
                              </p:par>
                            </p:childTnLst>
                          </p:cTn>
                        </p:par>
                      </p:childTnLst>
                    </p:cTn>
                  </p:par>
                  <p:par>
                    <p:cTn id="30" fill="hold" nodeType="clickPar">
                      <p:stCondLst>
                        <p:cond delay="indefinite"/>
                      </p:stCondLst>
                      <p:childTnLst>
                        <p:par>
                          <p:cTn id="31" fill="hold" nodeType="withGroup">
                            <p:stCondLst>
                              <p:cond delay="0"/>
                            </p:stCondLst>
                            <p:childTnLst>
                              <p:par>
                                <p:cTn id="32" presetID="22" presetClass="entr" presetSubtype="1" repeatCount="indefinite" fill="hold" nodeType="clickEffect">
                                  <p:stCondLst>
                                    <p:cond delay="0"/>
                                  </p:stCondLst>
                                  <p:childTnLst>
                                    <p:set>
                                      <p:cBhvr>
                                        <p:cTn id="33" dur="1" fill="hold">
                                          <p:stCondLst>
                                            <p:cond delay="0"/>
                                          </p:stCondLst>
                                        </p:cTn>
                                        <p:tgtEl>
                                          <p:spTgt spid="14345"/>
                                        </p:tgtEl>
                                        <p:attrNameLst>
                                          <p:attrName>style.visibility</p:attrName>
                                        </p:attrNameLst>
                                      </p:cBhvr>
                                      <p:to>
                                        <p:strVal val="visible"/>
                                      </p:to>
                                    </p:set>
                                    <p:animEffect transition="in" filter="wipe(up)">
                                      <p:cBhvr>
                                        <p:cTn id="34" dur="500"/>
                                        <p:tgtEl>
                                          <p:spTgt spid="14345"/>
                                        </p:tgtEl>
                                      </p:cBhvr>
                                    </p:animEffect>
                                  </p:childTnLst>
                                </p:cTn>
                              </p:par>
                              <p:par>
                                <p:cTn id="35" presetID="22" presetClass="entr" presetSubtype="1" repeatCount="indefinite" fill="hold" nodeType="withEffect">
                                  <p:stCondLst>
                                    <p:cond delay="0"/>
                                  </p:stCondLst>
                                  <p:childTnLst>
                                    <p:set>
                                      <p:cBhvr>
                                        <p:cTn id="36" dur="1" fill="hold">
                                          <p:stCondLst>
                                            <p:cond delay="0"/>
                                          </p:stCondLst>
                                        </p:cTn>
                                        <p:tgtEl>
                                          <p:spTgt spid="14346"/>
                                        </p:tgtEl>
                                        <p:attrNameLst>
                                          <p:attrName>style.visibility</p:attrName>
                                        </p:attrNameLst>
                                      </p:cBhvr>
                                      <p:to>
                                        <p:strVal val="visible"/>
                                      </p:to>
                                    </p:set>
                                    <p:animEffect transition="in" filter="wipe(up)">
                                      <p:cBhvr>
                                        <p:cTn id="37" dur="500"/>
                                        <p:tgtEl>
                                          <p:spTgt spid="14346"/>
                                        </p:tgtEl>
                                      </p:cBhvr>
                                    </p:animEffect>
                                  </p:childTnLst>
                                </p:cTn>
                              </p:par>
                              <p:par>
                                <p:cTn id="38" presetID="22" presetClass="entr" presetSubtype="4" repeatCount="indefinite" fill="hold" nodeType="withEffect">
                                  <p:stCondLst>
                                    <p:cond delay="0"/>
                                  </p:stCondLst>
                                  <p:childTnLst>
                                    <p:set>
                                      <p:cBhvr>
                                        <p:cTn id="39" dur="1" fill="hold">
                                          <p:stCondLst>
                                            <p:cond delay="0"/>
                                          </p:stCondLst>
                                        </p:cTn>
                                        <p:tgtEl>
                                          <p:spTgt spid="14348"/>
                                        </p:tgtEl>
                                        <p:attrNameLst>
                                          <p:attrName>style.visibility</p:attrName>
                                        </p:attrNameLst>
                                      </p:cBhvr>
                                      <p:to>
                                        <p:strVal val="visible"/>
                                      </p:to>
                                    </p:set>
                                    <p:animEffect transition="in" filter="wipe(down)">
                                      <p:cBhvr>
                                        <p:cTn id="40" dur="500"/>
                                        <p:tgtEl>
                                          <p:spTgt spid="14348"/>
                                        </p:tgtEl>
                                      </p:cBhvr>
                                    </p:animEffect>
                                  </p:childTnLst>
                                </p:cTn>
                              </p:par>
                              <p:par>
                                <p:cTn id="41" presetID="22" presetClass="entr" presetSubtype="4" repeatCount="indefinite" fill="hold" nodeType="withEffect">
                                  <p:stCondLst>
                                    <p:cond delay="0"/>
                                  </p:stCondLst>
                                  <p:childTnLst>
                                    <p:set>
                                      <p:cBhvr>
                                        <p:cTn id="42" dur="1" fill="hold">
                                          <p:stCondLst>
                                            <p:cond delay="0"/>
                                          </p:stCondLst>
                                        </p:cTn>
                                        <p:tgtEl>
                                          <p:spTgt spid="14349"/>
                                        </p:tgtEl>
                                        <p:attrNameLst>
                                          <p:attrName>style.visibility</p:attrName>
                                        </p:attrNameLst>
                                      </p:cBhvr>
                                      <p:to>
                                        <p:strVal val="visible"/>
                                      </p:to>
                                    </p:set>
                                    <p:animEffect transition="in" filter="wipe(down)">
                                      <p:cBhvr>
                                        <p:cTn id="43" dur="500"/>
                                        <p:tgtEl>
                                          <p:spTgt spid="1434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 presetClass="mediacall" presetSubtype="0" fill="hold" nodeType="clickEffect">
                                  <p:stCondLst>
                                    <p:cond delay="0"/>
                                  </p:stCondLst>
                                  <p:childTnLst>
                                    <p:cmd type="call" cmd="playFrom(0.0)">
                                      <p:cBhvr>
                                        <p:cTn id="47" dur="32131" fill="hold"/>
                                        <p:tgtEl>
                                          <p:spTgt spid="14355"/>
                                        </p:tgtEl>
                                      </p:cBhvr>
                                    </p:cmd>
                                  </p:childTnLst>
                                </p:cTn>
                              </p:par>
                              <p:par>
                                <p:cTn id="48" presetID="1" presetClass="mediacall" presetSubtype="0" fill="hold" nodeType="withEffect">
                                  <p:stCondLst>
                                    <p:cond delay="0"/>
                                  </p:stCondLst>
                                  <p:childTnLst>
                                    <p:cmd type="call" cmd="playFrom(0.0)">
                                      <p:cBhvr>
                                        <p:cTn id="49" dur="32551" fill="hold"/>
                                        <p:tgtEl>
                                          <p:spTgt spid="20"/>
                                        </p:tgtEl>
                                      </p:cBhvr>
                                    </p:cmd>
                                  </p:childTnLst>
                                </p:cTn>
                              </p:par>
                            </p:childTnLst>
                          </p:cTn>
                        </p:par>
                      </p:childTnLst>
                    </p:cTn>
                  </p:par>
                  <p:par>
                    <p:cTn id="50" fill="hold">
                      <p:stCondLst>
                        <p:cond delay="indefinite"/>
                      </p:stCondLst>
                      <p:childTnLst>
                        <p:par>
                          <p:cTn id="51" fill="hold">
                            <p:stCondLst>
                              <p:cond delay="0"/>
                            </p:stCondLst>
                            <p:childTnLst>
                              <p:par>
                                <p:cTn id="52" presetID="22" presetClass="exit" presetSubtype="4" fill="hold" nodeType="clickEffect">
                                  <p:stCondLst>
                                    <p:cond delay="0"/>
                                  </p:stCondLst>
                                  <p:childTnLst>
                                    <p:animEffect transition="out" filter="wipe(down)">
                                      <p:cBhvr>
                                        <p:cTn id="53" dur="500"/>
                                        <p:tgtEl>
                                          <p:spTgt spid="14345"/>
                                        </p:tgtEl>
                                      </p:cBhvr>
                                    </p:animEffect>
                                    <p:set>
                                      <p:cBhvr>
                                        <p:cTn id="54" dur="1" fill="hold">
                                          <p:stCondLst>
                                            <p:cond delay="499"/>
                                          </p:stCondLst>
                                        </p:cTn>
                                        <p:tgtEl>
                                          <p:spTgt spid="14345"/>
                                        </p:tgtEl>
                                        <p:attrNameLst>
                                          <p:attrName>style.visibility</p:attrName>
                                        </p:attrNameLst>
                                      </p:cBhvr>
                                      <p:to>
                                        <p:strVal val="hidden"/>
                                      </p:to>
                                    </p:set>
                                  </p:childTnLst>
                                </p:cTn>
                              </p:par>
                              <p:par>
                                <p:cTn id="55" presetID="22" presetClass="exit" presetSubtype="4" fill="hold" nodeType="withEffect">
                                  <p:stCondLst>
                                    <p:cond delay="0"/>
                                  </p:stCondLst>
                                  <p:childTnLst>
                                    <p:animEffect transition="out" filter="wipe(down)">
                                      <p:cBhvr>
                                        <p:cTn id="56" dur="500"/>
                                        <p:tgtEl>
                                          <p:spTgt spid="14346"/>
                                        </p:tgtEl>
                                      </p:cBhvr>
                                    </p:animEffect>
                                    <p:set>
                                      <p:cBhvr>
                                        <p:cTn id="57" dur="1" fill="hold">
                                          <p:stCondLst>
                                            <p:cond delay="499"/>
                                          </p:stCondLst>
                                        </p:cTn>
                                        <p:tgtEl>
                                          <p:spTgt spid="14346"/>
                                        </p:tgtEl>
                                        <p:attrNameLst>
                                          <p:attrName>style.visibility</p:attrName>
                                        </p:attrNameLst>
                                      </p:cBhvr>
                                      <p:to>
                                        <p:strVal val="hidden"/>
                                      </p:to>
                                    </p:set>
                                  </p:childTnLst>
                                </p:cTn>
                              </p:par>
                            </p:childTnLst>
                          </p:cTn>
                        </p:par>
                        <p:par>
                          <p:cTn id="58" fill="hold" nodeType="afterGroup">
                            <p:stCondLst>
                              <p:cond delay="500"/>
                            </p:stCondLst>
                            <p:childTnLst>
                              <p:par>
                                <p:cTn id="59" presetID="22" presetClass="entr" presetSubtype="4" repeatCount="indefinite" fill="hold" nodeType="afterEffect">
                                  <p:stCondLst>
                                    <p:cond delay="0"/>
                                  </p:stCondLst>
                                  <p:childTnLst>
                                    <p:set>
                                      <p:cBhvr>
                                        <p:cTn id="60" dur="1" fill="hold">
                                          <p:stCondLst>
                                            <p:cond delay="0"/>
                                          </p:stCondLst>
                                        </p:cTn>
                                        <p:tgtEl>
                                          <p:spTgt spid="14347"/>
                                        </p:tgtEl>
                                        <p:attrNameLst>
                                          <p:attrName>style.visibility</p:attrName>
                                        </p:attrNameLst>
                                      </p:cBhvr>
                                      <p:to>
                                        <p:strVal val="visible"/>
                                      </p:to>
                                    </p:set>
                                    <p:animEffect transition="in" filter="wipe(down)">
                                      <p:cBhvr>
                                        <p:cTn id="61" dur="500"/>
                                        <p:tgtEl>
                                          <p:spTgt spid="14347"/>
                                        </p:tgtEl>
                                      </p:cBhvr>
                                    </p:animEffect>
                                  </p:childTnLst>
                                </p:cTn>
                              </p:par>
                              <p:par>
                                <p:cTn id="62" presetID="22" presetClass="entr" presetSubtype="4" repeatCount="indefinite" fill="hold" nodeType="withEffect">
                                  <p:stCondLst>
                                    <p:cond delay="0"/>
                                  </p:stCondLst>
                                  <p:childTnLst>
                                    <p:set>
                                      <p:cBhvr>
                                        <p:cTn id="63" dur="1" fill="hold">
                                          <p:stCondLst>
                                            <p:cond delay="0"/>
                                          </p:stCondLst>
                                        </p:cTn>
                                        <p:tgtEl>
                                          <p:spTgt spid="14350"/>
                                        </p:tgtEl>
                                        <p:attrNameLst>
                                          <p:attrName>style.visibility</p:attrName>
                                        </p:attrNameLst>
                                      </p:cBhvr>
                                      <p:to>
                                        <p:strVal val="visible"/>
                                      </p:to>
                                    </p:set>
                                    <p:animEffect transition="in" filter="wipe(down)">
                                      <p:cBhvr>
                                        <p:cTn id="64" dur="500"/>
                                        <p:tgtEl>
                                          <p:spTgt spid="14350"/>
                                        </p:tgtEl>
                                      </p:cBhvr>
                                    </p:animEffect>
                                  </p:childTnLst>
                                </p:cTn>
                              </p:par>
                            </p:childTnLst>
                          </p:cTn>
                        </p:par>
                        <p:par>
                          <p:cTn id="65" fill="hold" nodeType="afterGroup">
                            <p:stCondLst>
                              <p:cond delay="1000"/>
                            </p:stCondLst>
                            <p:childTnLst>
                              <p:par>
                                <p:cTn id="66" presetID="22" presetClass="entr" presetSubtype="4" repeatCount="indefinite" fill="hold" nodeType="afterEffect">
                                  <p:stCondLst>
                                    <p:cond delay="0"/>
                                  </p:stCondLst>
                                  <p:childTnLst>
                                    <p:set>
                                      <p:cBhvr>
                                        <p:cTn id="67" dur="1" fill="hold">
                                          <p:stCondLst>
                                            <p:cond delay="0"/>
                                          </p:stCondLst>
                                        </p:cTn>
                                        <p:tgtEl>
                                          <p:spTgt spid="14352"/>
                                        </p:tgtEl>
                                        <p:attrNameLst>
                                          <p:attrName>style.visibility</p:attrName>
                                        </p:attrNameLst>
                                      </p:cBhvr>
                                      <p:to>
                                        <p:strVal val="visible"/>
                                      </p:to>
                                    </p:set>
                                    <p:animEffect transition="in" filter="wipe(down)">
                                      <p:cBhvr>
                                        <p:cTn id="68" dur="500"/>
                                        <p:tgtEl>
                                          <p:spTgt spid="14352"/>
                                        </p:tgtEl>
                                      </p:cBhvr>
                                    </p:animEffect>
                                  </p:childTnLst>
                                </p:cTn>
                              </p:par>
                              <p:par>
                                <p:cTn id="69" presetID="22" presetClass="entr" presetSubtype="4" repeatCount="indefinite" fill="hold" nodeType="withEffect">
                                  <p:stCondLst>
                                    <p:cond delay="0"/>
                                  </p:stCondLst>
                                  <p:childTnLst>
                                    <p:set>
                                      <p:cBhvr>
                                        <p:cTn id="70" dur="1" fill="hold">
                                          <p:stCondLst>
                                            <p:cond delay="0"/>
                                          </p:stCondLst>
                                        </p:cTn>
                                        <p:tgtEl>
                                          <p:spTgt spid="14351"/>
                                        </p:tgtEl>
                                        <p:attrNameLst>
                                          <p:attrName>style.visibility</p:attrName>
                                        </p:attrNameLst>
                                      </p:cBhvr>
                                      <p:to>
                                        <p:strVal val="visible"/>
                                      </p:to>
                                    </p:set>
                                    <p:animEffect transition="in" filter="wipe(down)">
                                      <p:cBhvr>
                                        <p:cTn id="71" dur="500"/>
                                        <p:tgtEl>
                                          <p:spTgt spid="14351"/>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2" fill="hold" display="0">
                  <p:stCondLst>
                    <p:cond delay="indefinite"/>
                  </p:stCondLst>
                  <p:endCondLst>
                    <p:cond evt="onNext" delay="0">
                      <p:tgtEl>
                        <p:sldTgt/>
                      </p:tgtEl>
                    </p:cond>
                    <p:cond evt="onPrev" delay="0">
                      <p:tgtEl>
                        <p:sldTgt/>
                      </p:tgtEl>
                    </p:cond>
                    <p:cond evt="onStopAudio" delay="0">
                      <p:tgtEl>
                        <p:sldTgt/>
                      </p:tgtEl>
                    </p:cond>
                  </p:endCondLst>
                </p:cTn>
                <p:tgtEl>
                  <p:spTgt spid="14355"/>
                </p:tgtEl>
              </p:cMediaNode>
            </p:audio>
            <p:audio>
              <p:cMediaNode vol="80000">
                <p:cTn id="73" fill="hold" display="0">
                  <p:stCondLst>
                    <p:cond delay="indefinite"/>
                  </p:stCondLst>
                  <p:endCondLst>
                    <p:cond evt="onStopAudio" delay="0">
                      <p:tgtEl>
                        <p:sldTgt/>
                      </p:tgtEl>
                    </p:cond>
                  </p:endCondLst>
                </p:cTn>
                <p:tgtEl>
                  <p:spTgt spid="20"/>
                </p:tgtEl>
              </p:cMediaNode>
            </p:audio>
          </p:childTnLst>
        </p:cTn>
      </p:par>
    </p:tnLst>
    <p:bldLst>
      <p:bldP spid="19" grpId="0" animBg="1"/>
      <p:bldP spid="21"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luoc do tra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200150" y="197661"/>
            <a:ext cx="6743700" cy="4748213"/>
          </a:xfrm>
          <a:prstGeom prst="rect">
            <a:avLst/>
          </a:prstGeom>
          <a:noFill/>
          <a:ln w="9525">
            <a:solidFill>
              <a:srgbClr val="0000FF"/>
            </a:solidFill>
            <a:miter lim="800000"/>
            <a:headEnd/>
            <a:tailEnd/>
          </a:ln>
          <a:extLst>
            <a:ext uri="{909E8E84-426E-40DD-AFC4-6F175D3DCCD1}">
              <a14:hiddenFill xmlns:a14="http://schemas.microsoft.com/office/drawing/2010/main">
                <a:solidFill>
                  <a:srgbClr val="FFFFFF"/>
                </a:solidFill>
              </a14:hiddenFill>
            </a:ext>
          </a:extLst>
        </p:spPr>
      </p:pic>
      <p:pic>
        <p:nvPicPr>
          <p:cNvPr id="14339" name="Picture 3" descr="phong tien quan ton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00350" y="1393031"/>
            <a:ext cx="2743200" cy="809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4" descr="3muit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092053" y="2983739"/>
            <a:ext cx="1423988" cy="557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7" name="Picture 5" descr="3muite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56772" y="3363516"/>
            <a:ext cx="1056084" cy="4262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6" descr="phong tien song nhu nguyet"/>
          <p:cNvPicPr>
            <a:picLocks noChangeAspect="1" noChangeArrowheads="1"/>
          </p:cNvPicPr>
          <p:nvPr/>
        </p:nvPicPr>
        <p:blipFill>
          <a:blip r:embed="rId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43150" y="1618093"/>
            <a:ext cx="3886200" cy="1587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3" name="Picture 7" descr="Muiten-den-lien"/>
          <p:cNvPicPr>
            <a:picLocks noChangeAspect="1" noChangeArrowheads="1"/>
          </p:cNvPicPr>
          <p:nvPr/>
        </p:nvPicPr>
        <p:blipFill>
          <a:blip r:embed="rId9">
            <a:lum bright="-46000" contrast="16000"/>
            <a:extLst>
              <a:ext uri="{28A0092B-C50C-407E-A947-70E740481C1C}">
                <a14:useLocalDpi xmlns:a14="http://schemas.microsoft.com/office/drawing/2010/main" val="0"/>
              </a:ext>
            </a:extLst>
          </a:blip>
          <a:srcRect/>
          <a:stretch>
            <a:fillRect/>
          </a:stretch>
        </p:blipFill>
        <p:spPr bwMode="auto">
          <a:xfrm rot="1825900">
            <a:off x="3424238" y="1444229"/>
            <a:ext cx="685800" cy="352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4" name="Picture 8" descr="Muiten-den-lien"/>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2144515">
            <a:off x="4413647" y="1675210"/>
            <a:ext cx="475059"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5" name="Picture 9" descr="Muiten-den-li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1746264">
            <a:off x="2859882" y="1906193"/>
            <a:ext cx="37981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6" name="Picture 10" descr="Muiten-den-lien"/>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rot="-2369595">
            <a:off x="4044554" y="1965722"/>
            <a:ext cx="294084"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11" descr="muiten-d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574414">
            <a:off x="3169477" y="1944291"/>
            <a:ext cx="23693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8" name="Picture 12" descr="muiten-nha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952751" y="2521744"/>
            <a:ext cx="335756" cy="3536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9" name="Picture 13" descr="muiten-nhat"/>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191033" y="2519385"/>
            <a:ext cx="275035" cy="421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0" name="Picture 14" descr="muiten-do"/>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rot="-1326914">
            <a:off x="4444604" y="2718197"/>
            <a:ext cx="219075" cy="484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1" name="Picture 15" descr="muiten-do"/>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672987" y="1779986"/>
            <a:ext cx="421481" cy="1266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2" name="Picture 16" descr="muiten-do"/>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rot="1911662">
            <a:off x="4992291" y="2458643"/>
            <a:ext cx="1958578" cy="46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3" name="Picture 17" descr="muiten-dendut"/>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956323" y="355997"/>
            <a:ext cx="350044" cy="1160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4" name="Picture 18" descr="muiten-dendut"/>
          <p:cNvPicPr>
            <a:picLocks noChangeAspect="1" noChangeArrowheads="1"/>
          </p:cNvPicPr>
          <p:nvPr/>
        </p:nvPicPr>
        <p:blipFill>
          <a:blip r:embed="rId16">
            <a:extLst>
              <a:ext uri="{28A0092B-C50C-407E-A947-70E740481C1C}">
                <a14:useLocalDpi xmlns:a14="http://schemas.microsoft.com/office/drawing/2010/main" val="0"/>
              </a:ext>
            </a:extLst>
          </a:blip>
          <a:srcRect l="-1389" b="38321"/>
          <a:stretch>
            <a:fillRect/>
          </a:stretch>
        </p:blipFill>
        <p:spPr bwMode="auto">
          <a:xfrm rot="211212">
            <a:off x="4939904" y="1460931"/>
            <a:ext cx="265509" cy="5310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55" name="YouTube - NAM QUá»C SÆ N HÃ€ (HD 1080).mp3">
            <a:hlinkClick r:id="" action="ppaction://media"/>
          </p:cNvPr>
          <p:cNvPicPr>
            <a:picLocks noRot="1" noChangeAspect="1" noChangeArrowheads="1"/>
          </p:cNvPicPr>
          <p:nvPr>
            <a:audioFile r:link="rId1"/>
          </p:nvPr>
        </p:nvPicPr>
        <p:blipFill>
          <a:blip r:embed="rId17">
            <a:extLst>
              <a:ext uri="{28A0092B-C50C-407E-A947-70E740481C1C}">
                <a14:useLocalDpi xmlns:a14="http://schemas.microsoft.com/office/drawing/2010/main" val="0"/>
              </a:ext>
            </a:extLst>
          </a:blip>
          <a:srcRect/>
          <a:stretch>
            <a:fillRect/>
          </a:stretch>
        </p:blipFill>
        <p:spPr bwMode="auto">
          <a:xfrm>
            <a:off x="4466068" y="2465802"/>
            <a:ext cx="211931" cy="211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 name="Isosceles Triangle 19">
            <a:hlinkClick r:id="rId18" action="ppaction://hlinkfile"/>
          </p:cNvPr>
          <p:cNvSpPr/>
          <p:nvPr/>
        </p:nvSpPr>
        <p:spPr>
          <a:xfrm rot="5400000">
            <a:off x="650240" y="4566920"/>
            <a:ext cx="391160" cy="299720"/>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Isosceles Triangle 20">
            <a:hlinkClick r:id="rId19" action="ppaction://hlinkfile"/>
          </p:cNvPr>
          <p:cNvSpPr/>
          <p:nvPr/>
        </p:nvSpPr>
        <p:spPr>
          <a:xfrm rot="5400000">
            <a:off x="8337550" y="4588510"/>
            <a:ext cx="347980" cy="309880"/>
          </a:xfrm>
          <a:prstGeom prst="triangl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AutoShape 8"/>
          <p:cNvSpPr>
            <a:spLocks noChangeArrowheads="1"/>
          </p:cNvSpPr>
          <p:nvPr/>
        </p:nvSpPr>
        <p:spPr bwMode="auto">
          <a:xfrm>
            <a:off x="3543301" y="4074160"/>
            <a:ext cx="2867660" cy="684769"/>
          </a:xfrm>
          <a:prstGeom prst="doubleWave">
            <a:avLst>
              <a:gd name="adj1" fmla="val 6500"/>
              <a:gd name="adj2" fmla="val 0"/>
            </a:avLst>
          </a:prstGeom>
          <a:solidFill>
            <a:srgbClr val="FFFF66"/>
          </a:solidFill>
          <a:ln w="9525">
            <a:solidFill>
              <a:schemeClr val="tx1"/>
            </a:solidFill>
            <a:miter lim="800000"/>
            <a:headEnd/>
            <a:tailEnd/>
          </a:ln>
        </p:spPr>
        <p:txBody>
          <a:bodyPr wrap="none" lIns="77925" tIns="38963" rIns="77925" bIns="38963" anchor="ctr"/>
          <a:lstStyle/>
          <a:p>
            <a:pPr algn="ctr" eaLnBrk="1" hangingPunct="1"/>
            <a:r>
              <a:rPr lang="en-US" altLang="en-US" sz="2000" b="1" dirty="0"/>
              <a:t>Ta ở </a:t>
            </a:r>
            <a:r>
              <a:rPr lang="en-US" altLang="en-US" sz="2000" b="1" dirty="0" err="1"/>
              <a:t>phía</a:t>
            </a:r>
            <a:r>
              <a:rPr lang="en-US" altLang="en-US" sz="2000" b="1" dirty="0"/>
              <a:t> </a:t>
            </a:r>
            <a:r>
              <a:rPr lang="en-US" altLang="en-US" sz="2000" b="1" dirty="0" err="1"/>
              <a:t>nam</a:t>
            </a:r>
            <a:r>
              <a:rPr lang="en-US" altLang="en-US" sz="2000" b="1" dirty="0"/>
              <a:t> </a:t>
            </a:r>
          </a:p>
          <a:p>
            <a:pPr algn="ctr" eaLnBrk="1" hangingPunct="1"/>
            <a:r>
              <a:rPr lang="en-US" altLang="en-US" sz="2000" b="1" dirty="0" err="1"/>
              <a:t>sông</a:t>
            </a:r>
            <a:r>
              <a:rPr lang="en-US" altLang="en-US" sz="2000" b="1" dirty="0"/>
              <a:t> </a:t>
            </a:r>
            <a:r>
              <a:rPr lang="en-US" altLang="en-US" sz="2000" b="1" dirty="0" err="1"/>
              <a:t>Như</a:t>
            </a:r>
            <a:r>
              <a:rPr lang="en-US" altLang="en-US" sz="2000" b="1" dirty="0"/>
              <a:t> </a:t>
            </a:r>
            <a:r>
              <a:rPr lang="en-US" altLang="en-US" sz="2000" b="1" dirty="0" err="1"/>
              <a:t>Nguyệt</a:t>
            </a:r>
            <a:endParaRPr lang="en-US" altLang="en-US" sz="2000" b="1" dirty="0"/>
          </a:p>
        </p:txBody>
      </p:sp>
      <p:sp>
        <p:nvSpPr>
          <p:cNvPr id="23" name="AutoShape 7"/>
          <p:cNvSpPr>
            <a:spLocks noChangeArrowheads="1"/>
          </p:cNvSpPr>
          <p:nvPr/>
        </p:nvSpPr>
        <p:spPr bwMode="auto">
          <a:xfrm>
            <a:off x="2976880" y="678716"/>
            <a:ext cx="2052320" cy="581124"/>
          </a:xfrm>
          <a:prstGeom prst="wedgeRectCallout">
            <a:avLst>
              <a:gd name="adj1" fmla="val -41296"/>
              <a:gd name="adj2" fmla="val 78847"/>
            </a:avLst>
          </a:prstGeom>
          <a:solidFill>
            <a:schemeClr val="bg1"/>
          </a:solidFill>
          <a:ln w="9525">
            <a:solidFill>
              <a:schemeClr val="tx1"/>
            </a:solidFill>
            <a:miter lim="800000"/>
            <a:headEnd/>
            <a:tailEnd/>
          </a:ln>
        </p:spPr>
        <p:txBody>
          <a:bodyPr lIns="77925" tIns="38963" rIns="77925" bIns="38963"/>
          <a:lstStyle/>
          <a:p>
            <a:pPr algn="ctr" eaLnBrk="1" hangingPunct="1"/>
            <a:r>
              <a:rPr lang="en-US" altLang="en-US" sz="1600" b="1" dirty="0" err="1"/>
              <a:t>Giặc</a:t>
            </a:r>
            <a:r>
              <a:rPr lang="en-US" altLang="en-US" sz="1600" b="1" dirty="0"/>
              <a:t> ở </a:t>
            </a:r>
            <a:r>
              <a:rPr lang="en-US" altLang="en-US" sz="1600" b="1" dirty="0" err="1"/>
              <a:t>phía</a:t>
            </a:r>
            <a:r>
              <a:rPr lang="en-US" altLang="en-US" sz="1600" b="1" dirty="0"/>
              <a:t> </a:t>
            </a:r>
            <a:r>
              <a:rPr lang="en-US" altLang="en-US" sz="1600" b="1" dirty="0" err="1"/>
              <a:t>bắc</a:t>
            </a:r>
            <a:r>
              <a:rPr lang="en-US" altLang="en-US" sz="1600" b="1" dirty="0"/>
              <a:t> </a:t>
            </a:r>
            <a:r>
              <a:rPr lang="en-US" altLang="en-US" sz="1600" b="1" dirty="0" err="1"/>
              <a:t>sông</a:t>
            </a:r>
            <a:r>
              <a:rPr lang="en-US" altLang="en-US" sz="1600" b="1" dirty="0"/>
              <a:t> </a:t>
            </a:r>
            <a:r>
              <a:rPr lang="en-US" altLang="en-US" sz="1600" b="1" dirty="0" err="1"/>
              <a:t>Như</a:t>
            </a:r>
            <a:r>
              <a:rPr lang="en-US" altLang="en-US" sz="1600" b="1" dirty="0"/>
              <a:t> </a:t>
            </a:r>
            <a:r>
              <a:rPr lang="en-US" altLang="en-US" sz="1600" b="1" dirty="0" err="1"/>
              <a:t>Nguyệt</a:t>
            </a:r>
            <a:endParaRPr lang="en-US" altLang="en-US" sz="1600" b="1" dirty="0"/>
          </a:p>
        </p:txBody>
      </p:sp>
    </p:spTree>
    <p:extLst>
      <p:ext uri="{BB962C8B-B14F-4D97-AF65-F5344CB8AC3E}">
        <p14:creationId xmlns:p14="http://schemas.microsoft.com/office/powerpoint/2010/main" val="20850462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repeatCount="indefinite" fill="hold" nodeType="clickEffect">
                                  <p:stCondLst>
                                    <p:cond delay="0"/>
                                  </p:stCondLst>
                                  <p:endCondLst>
                                    <p:cond evt="onNext" delay="0">
                                      <p:tgtEl>
                                        <p:sldTgt/>
                                      </p:tgtEl>
                                    </p:cond>
                                  </p:endCondLst>
                                  <p:childTnLst>
                                    <p:set>
                                      <p:cBhvr>
                                        <p:cTn id="6" dur="1" fill="hold">
                                          <p:stCondLst>
                                            <p:cond delay="0"/>
                                          </p:stCondLst>
                                        </p:cTn>
                                        <p:tgtEl>
                                          <p:spTgt spid="14353"/>
                                        </p:tgtEl>
                                        <p:attrNameLst>
                                          <p:attrName>style.visibility</p:attrName>
                                        </p:attrNameLst>
                                      </p:cBhvr>
                                      <p:to>
                                        <p:strVal val="visible"/>
                                      </p:to>
                                    </p:set>
                                    <p:animEffect transition="in" filter="wipe(down)">
                                      <p:cBhvr>
                                        <p:cTn id="7" dur="500"/>
                                        <p:tgtEl>
                                          <p:spTgt spid="14353"/>
                                        </p:tgtEl>
                                      </p:cBhvr>
                                    </p:animEffect>
                                  </p:childTnLst>
                                </p:cTn>
                              </p:par>
                              <p:par>
                                <p:cTn id="8" presetID="22" presetClass="entr" presetSubtype="4" repeatCount="indefinite" fill="hold" nodeType="withEffect">
                                  <p:stCondLst>
                                    <p:cond delay="0"/>
                                  </p:stCondLst>
                                  <p:endCondLst>
                                    <p:cond evt="onNext" delay="0">
                                      <p:tgtEl>
                                        <p:sldTgt/>
                                      </p:tgtEl>
                                    </p:cond>
                                  </p:endCondLst>
                                  <p:childTnLst>
                                    <p:set>
                                      <p:cBhvr>
                                        <p:cTn id="9" dur="1" fill="hold">
                                          <p:stCondLst>
                                            <p:cond delay="0"/>
                                          </p:stCondLst>
                                        </p:cTn>
                                        <p:tgtEl>
                                          <p:spTgt spid="14354"/>
                                        </p:tgtEl>
                                        <p:attrNameLst>
                                          <p:attrName>style.visibility</p:attrName>
                                        </p:attrNameLst>
                                      </p:cBhvr>
                                      <p:to>
                                        <p:strVal val="visible"/>
                                      </p:to>
                                    </p:set>
                                    <p:animEffect transition="in" filter="wipe(down)">
                                      <p:cBhvr>
                                        <p:cTn id="10" dur="500"/>
                                        <p:tgtEl>
                                          <p:spTgt spid="14354"/>
                                        </p:tgtEl>
                                      </p:cBhvr>
                                    </p:animEffect>
                                  </p:childTnLst>
                                </p:cTn>
                              </p:par>
                              <p:par>
                                <p:cTn id="11" presetID="53"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ppt_w</p:attrName>
                                        </p:attrNameLst>
                                      </p:cBhvr>
                                      <p:tavLst>
                                        <p:tav tm="0">
                                          <p:val>
                                            <p:fltVal val="0"/>
                                          </p:val>
                                        </p:tav>
                                        <p:tav tm="100000">
                                          <p:val>
                                            <p:strVal val="#ppt_w"/>
                                          </p:val>
                                        </p:tav>
                                      </p:tavLst>
                                    </p:anim>
                                    <p:anim calcmode="lin" valueType="num">
                                      <p:cBhvr>
                                        <p:cTn id="14" dur="500" fill="hold"/>
                                        <p:tgtEl>
                                          <p:spTgt spid="22"/>
                                        </p:tgtEl>
                                        <p:attrNameLst>
                                          <p:attrName>ppt_h</p:attrName>
                                        </p:attrNameLst>
                                      </p:cBhvr>
                                      <p:tavLst>
                                        <p:tav tm="0">
                                          <p:val>
                                            <p:fltVal val="0"/>
                                          </p:val>
                                        </p:tav>
                                        <p:tav tm="100000">
                                          <p:val>
                                            <p:strVal val="#ppt_h"/>
                                          </p:val>
                                        </p:tav>
                                      </p:tavLst>
                                    </p:anim>
                                    <p:animEffect transition="in" filter="fade">
                                      <p:cBhvr>
                                        <p:cTn id="15" dur="500"/>
                                        <p:tgtEl>
                                          <p:spTgt spid="22"/>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par>
                                <p:cTn id="16" presetID="10" presetClass="entr" presetSubtype="0" fill="hold" grpId="0" nodeType="with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2000"/>
                                        <p:tgtEl>
                                          <p:spTgt spid="23"/>
                                        </p:tgtEl>
                                      </p:cBhvr>
                                    </p:animEffect>
                                  </p:childTnLst>
                                  <p:subTnLst>
                                    <p:audio>
                                      <p:cMediaNode>
                                        <p:cTn display="0" masterRel="sameClick">
                                          <p:stCondLst>
                                            <p:cond evt="begin" delay="0">
                                              <p:tn val="16"/>
                                            </p:cond>
                                          </p:stCondLst>
                                          <p:endCondLst>
                                            <p:cond evt="onStopAudio" delay="0">
                                              <p:tgtEl>
                                                <p:sldTgt/>
                                              </p:tgtEl>
                                            </p:cond>
                                          </p:endCondLst>
                                        </p:cTn>
                                        <p:tgtEl>
                                          <p:sndTgt r:embed="rId4" name="bomb.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showWhenStopped="0">
                <p:cTn id="19" fill="hold" display="0">
                  <p:stCondLst>
                    <p:cond delay="indefinite"/>
                  </p:stCondLst>
                  <p:endCondLst>
                    <p:cond evt="onNext" delay="0">
                      <p:tgtEl>
                        <p:sldTgt/>
                      </p:tgtEl>
                    </p:cond>
                    <p:cond evt="onPrev" delay="0">
                      <p:tgtEl>
                        <p:sldTgt/>
                      </p:tgtEl>
                    </p:cond>
                    <p:cond evt="onStopAudio" delay="0">
                      <p:tgtEl>
                        <p:sldTgt/>
                      </p:tgtEl>
                    </p:cond>
                  </p:endCondLst>
                </p:cTn>
                <p:tgtEl>
                  <p:spTgt spid="14355"/>
                </p:tgtEl>
              </p:cMediaNode>
            </p:audio>
          </p:childTnLst>
        </p:cTn>
      </p:par>
    </p:tnLst>
    <p:bldLst>
      <p:bldP spid="22" grpId="0" animBg="1"/>
      <p:bldP spid="2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511"/>
            <a:ext cx="9144000" cy="514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5450" y="1579360"/>
            <a:ext cx="4873337" cy="2794832"/>
          </a:xfrm>
          <a:prstGeom prst="rect">
            <a:avLst/>
          </a:prstGeom>
        </p:spPr>
      </p:pic>
      <p:sp>
        <p:nvSpPr>
          <p:cNvPr id="4" name="TextBox 3"/>
          <p:cNvSpPr txBox="1"/>
          <p:nvPr/>
        </p:nvSpPr>
        <p:spPr>
          <a:xfrm>
            <a:off x="4691508" y="2376642"/>
            <a:ext cx="3221182" cy="1200329"/>
          </a:xfrm>
          <a:prstGeom prst="rect">
            <a:avLst/>
          </a:prstGeom>
          <a:noFill/>
        </p:spPr>
        <p:txBody>
          <a:bodyPr wrap="square" lIns="91376" tIns="45688" rIns="91376" bIns="45688" rtlCol="0">
            <a:spAutoFit/>
          </a:bodyPr>
          <a:lstStyle/>
          <a:p>
            <a:pPr algn="ctr"/>
            <a:r>
              <a:rPr lang="vi-VN" sz="3600" u="sng" dirty="0">
                <a:ln w="18415" cmpd="sng">
                  <a:solidFill>
                    <a:srgbClr val="FFFFFF"/>
                  </a:solidFill>
                  <a:prstDash val="solid"/>
                </a:ln>
                <a:solidFill>
                  <a:srgbClr val="FFFFFF"/>
                </a:solidFill>
              </a:rPr>
              <a:t>Hoạt động 3: </a:t>
            </a:r>
            <a:endParaRPr lang="vi-VN" sz="3600" dirty="0">
              <a:ln w="18415" cmpd="sng">
                <a:solidFill>
                  <a:srgbClr val="FFFFFF"/>
                </a:solidFill>
                <a:prstDash val="solid"/>
              </a:ln>
              <a:solidFill>
                <a:srgbClr val="FFFFFF"/>
              </a:solidFill>
            </a:endParaRPr>
          </a:p>
          <a:p>
            <a:pPr algn="ctr"/>
            <a:r>
              <a:rPr lang="vi-VN" sz="3600" dirty="0">
                <a:ln w="18415" cmpd="sng">
                  <a:solidFill>
                    <a:srgbClr val="FFFFFF"/>
                  </a:solidFill>
                  <a:prstDash val="solid"/>
                </a:ln>
                <a:solidFill>
                  <a:srgbClr val="FFFFFF"/>
                </a:solidFill>
              </a:rPr>
              <a:t>Kết quả</a:t>
            </a:r>
            <a:endParaRPr lang="en-US" sz="3600" dirty="0">
              <a:ln w="18415" cmpd="sng">
                <a:solidFill>
                  <a:srgbClr val="FFFFFF"/>
                </a:solidFill>
                <a:prstDash val="solid"/>
              </a:ln>
              <a:solidFill>
                <a:srgbClr val="FFFFFF"/>
              </a:solidFill>
            </a:endParaRPr>
          </a:p>
        </p:txBody>
      </p:sp>
    </p:spTree>
    <p:extLst>
      <p:ext uri="{BB962C8B-B14F-4D97-AF65-F5344CB8AC3E}">
        <p14:creationId xmlns:p14="http://schemas.microsoft.com/office/powerpoint/2010/main" val="3503248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7"/>
          <p:cNvSpPr txBox="1">
            <a:spLocks noChangeArrowheads="1"/>
          </p:cNvSpPr>
          <p:nvPr/>
        </p:nvSpPr>
        <p:spPr bwMode="auto">
          <a:xfrm>
            <a:off x="169984" y="733425"/>
            <a:ext cx="8932985" cy="940461"/>
          </a:xfrm>
          <a:prstGeom prst="rect">
            <a:avLst/>
          </a:prstGeom>
          <a:noFill/>
          <a:ln w="9525">
            <a:noFill/>
            <a:miter lim="800000"/>
            <a:headEnd/>
            <a:tailEnd/>
          </a:ln>
        </p:spPr>
        <p:txBody>
          <a:bodyPr lIns="77925" tIns="38963" rIns="77925" bIns="38963">
            <a:spAutoFit/>
          </a:bodyPr>
          <a:lstStyle/>
          <a:p>
            <a:pPr indent="200224" algn="just">
              <a:spcBef>
                <a:spcPct val="50000"/>
              </a:spcBef>
            </a:pPr>
            <a:r>
              <a:rPr lang="en-US" altLang="en-US" sz="2800" b="1" dirty="0" err="1">
                <a:latin typeface="Times New Roman" pitchFamily="18" charset="0"/>
                <a:cs typeface="Times New Roman" pitchFamily="18" charset="0"/>
              </a:rPr>
              <a:t>Em</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hãy</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trình</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bày</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kết</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quả</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của</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cuộc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kháng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chiến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chống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quân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Tống</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xâm</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lược</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lần</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thứ</a:t>
            </a:r>
            <a:r>
              <a:rPr lang="en-US" altLang="en-US" sz="2800" b="1" dirty="0">
                <a:latin typeface="Times New Roman" pitchFamily="18" charset="0"/>
                <a:cs typeface="Times New Roman" pitchFamily="18" charset="0"/>
              </a:rPr>
              <a:t> </a:t>
            </a:r>
            <a:r>
              <a:rPr lang="en-US" altLang="en-US" sz="2800" b="1" dirty="0" err="1">
                <a:latin typeface="Times New Roman" pitchFamily="18" charset="0"/>
                <a:cs typeface="Times New Roman" pitchFamily="18" charset="0"/>
              </a:rPr>
              <a:t>hai</a:t>
            </a:r>
            <a:r>
              <a:rPr lang="en-US" altLang="en-US" sz="2800" b="1" dirty="0">
                <a:latin typeface="Times New Roman" pitchFamily="18" charset="0"/>
                <a:cs typeface="Times New Roman" pitchFamily="18" charset="0"/>
              </a:rPr>
              <a:t> ?</a:t>
            </a:r>
          </a:p>
        </p:txBody>
      </p:sp>
      <p:sp>
        <p:nvSpPr>
          <p:cNvPr id="16392" name="Text Box 8"/>
          <p:cNvSpPr txBox="1">
            <a:spLocks noChangeArrowheads="1"/>
          </p:cNvSpPr>
          <p:nvPr/>
        </p:nvSpPr>
        <p:spPr bwMode="auto">
          <a:xfrm>
            <a:off x="158262" y="2114550"/>
            <a:ext cx="8622323" cy="1371349"/>
          </a:xfrm>
          <a:prstGeom prst="rect">
            <a:avLst/>
          </a:prstGeom>
          <a:noFill/>
          <a:ln w="9525">
            <a:noFill/>
            <a:miter lim="800000"/>
            <a:headEnd/>
            <a:tailEnd/>
          </a:ln>
        </p:spPr>
        <p:txBody>
          <a:bodyPr lIns="77925" tIns="38963" rIns="77925" bIns="38963">
            <a:spAutoFit/>
          </a:bodyPr>
          <a:lstStyle/>
          <a:p>
            <a:pPr indent="200224" algn="just">
              <a:spcBef>
                <a:spcPct val="10000"/>
              </a:spcBef>
            </a:pPr>
            <a:r>
              <a:rPr lang="en-US" sz="2800" b="1" dirty="0" err="1" smtClean="0">
                <a:solidFill>
                  <a:srgbClr val="FF0000"/>
                </a:solidFill>
                <a:latin typeface="Times New Roman" pitchFamily="18" charset="0"/>
                <a:cs typeface="Times New Roman" pitchFamily="18" charset="0"/>
              </a:rPr>
              <a:t>Sau</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hơn</a:t>
            </a:r>
            <a:r>
              <a:rPr lang="en-US" sz="2800" b="1" dirty="0" smtClean="0">
                <a:solidFill>
                  <a:srgbClr val="FF0000"/>
                </a:solidFill>
                <a:latin typeface="Times New Roman" pitchFamily="18" charset="0"/>
                <a:cs typeface="Times New Roman" pitchFamily="18" charset="0"/>
              </a:rPr>
              <a:t> 3 </a:t>
            </a:r>
            <a:r>
              <a:rPr lang="en-US" sz="2800" b="1" dirty="0" err="1" smtClean="0">
                <a:solidFill>
                  <a:srgbClr val="FF0000"/>
                </a:solidFill>
                <a:latin typeface="Times New Roman" pitchFamily="18" charset="0"/>
                <a:cs typeface="Times New Roman" pitchFamily="18" charset="0"/>
              </a:rPr>
              <a:t>tháng</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đặt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chân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lên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nước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ta</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số</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quân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Tống</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bị</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chết</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quá</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nửa</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số</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còn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lại</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tinh</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thần</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suy</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sụp</a:t>
            </a:r>
            <a:r>
              <a:rPr lang="en-US" sz="2800" b="1" dirty="0" smtClean="0">
                <a:solidFill>
                  <a:srgbClr val="FF0000"/>
                </a:solidFill>
                <a:latin typeface="Times New Roman" pitchFamily="18" charset="0"/>
                <a:cs typeface="Times New Roman" pitchFamily="18" charset="0"/>
              </a:rPr>
              <a:t>.</a:t>
            </a:r>
            <a:r>
              <a:rPr lang="vi-VN" sz="2800"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Lý</a:t>
            </a:r>
            <a:r>
              <a:rPr lang="vi-VN" sz="2800" b="1" dirty="0" smtClean="0">
                <a:solidFill>
                  <a:srgbClr val="FF0000"/>
                </a:solidFill>
                <a:latin typeface="Times New Roman" pitchFamily="18" charset="0"/>
                <a:cs typeface="Times New Roman" pitchFamily="18" charset="0"/>
              </a:rPr>
              <a:t>Thường Kiệt chủ động giảng hòa để mở lối thoát cho giặc</a:t>
            </a:r>
            <a:endParaRPr lang="en-US" sz="2800" b="1" dirty="0" smtClean="0">
              <a:solidFill>
                <a:srgbClr val="FF0000"/>
              </a:solidFill>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392"/>
                                        </p:tgtEl>
                                        <p:attrNameLst>
                                          <p:attrName>style.visibility</p:attrName>
                                        </p:attrNameLst>
                                      </p:cBhvr>
                                      <p:to>
                                        <p:strVal val="visible"/>
                                      </p:to>
                                    </p:set>
                                    <p:animEffect transition="in" filter="wipe(down)">
                                      <p:cBhvr>
                                        <p:cTn id="7" dur="500"/>
                                        <p:tgtEl>
                                          <p:spTgt spid="163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0" descr="an30">
            <a:extLst>
              <a:ext uri="{FF2B5EF4-FFF2-40B4-BE49-F238E27FC236}">
                <a16:creationId xmlns:a16="http://schemas.microsoft.com/office/drawing/2014/main" xmlns="" id="{E643EF05-D2DF-4FDE-A302-73F31955FC4F}"/>
              </a:ext>
            </a:extLst>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2202488" y="310830"/>
            <a:ext cx="4115112" cy="3546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WordArt 13">
            <a:extLst>
              <a:ext uri="{FF2B5EF4-FFF2-40B4-BE49-F238E27FC236}">
                <a16:creationId xmlns:a16="http://schemas.microsoft.com/office/drawing/2014/main" xmlns="" id="{E4AEAC85-62C7-47D5-8BBB-F64147D0837D}"/>
              </a:ext>
            </a:extLst>
          </p:cNvPr>
          <p:cNvSpPr>
            <a:spLocks noChangeArrowheads="1" noChangeShapeType="1" noTextEdit="1"/>
          </p:cNvSpPr>
          <p:nvPr/>
        </p:nvSpPr>
        <p:spPr bwMode="auto">
          <a:xfrm>
            <a:off x="2113441" y="3857625"/>
            <a:ext cx="5314950" cy="914400"/>
          </a:xfrm>
          <a:prstGeom prst="rect">
            <a:avLst/>
          </a:prstGeom>
        </p:spPr>
        <p:txBody>
          <a:bodyPr wrap="none" lIns="68571" tIns="34289" rIns="68571" bIns="34289" fromWordArt="1">
            <a:prstTxWarp prst="textPlain">
              <a:avLst>
                <a:gd name="adj" fmla="val 50000"/>
              </a:avLst>
            </a:prstTxWarp>
          </a:bodyPr>
          <a:lstStyle/>
          <a:p>
            <a:pPr algn="ctr" defTabSz="685698">
              <a:buClrTx/>
            </a:pP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ahoma" pitchFamily="34" charset="0"/>
                <a:ea typeface="+mn-ea"/>
                <a:cs typeface="Tahoma" pitchFamily="34" charset="0"/>
              </a:rPr>
              <a:t>R</a:t>
            </a:r>
            <a:r>
              <a:rPr lang="en-US" sz="27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ahoma" pitchFamily="34" charset="0"/>
                <a:ea typeface="+mn-ea"/>
                <a:cs typeface="Tahoma" pitchFamily="34" charset="0"/>
              </a:rPr>
              <a:t>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ahoma" pitchFamily="34" charset="0"/>
                <a:ea typeface="+mn-ea"/>
                <a:cs typeface="Tahoma" pitchFamily="34" charset="0"/>
              </a:rPr>
              <a:t>ch</a:t>
            </a: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ahoma" pitchFamily="34" charset="0"/>
                <a:ea typeface="+mn-ea"/>
                <a:cs typeface="Tahoma" pitchFamily="34" charset="0"/>
              </a:rPr>
              <a:t>uông vàng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ahoma" pitchFamily="34" charset="0"/>
                <a:ea typeface="+mn-ea"/>
                <a:cs typeface="Tahoma" pitchFamily="34" charset="0"/>
              </a:rPr>
              <a:t> </a:t>
            </a:r>
          </a:p>
        </p:txBody>
      </p:sp>
      <p:pic>
        <p:nvPicPr>
          <p:cNvPr id="4" name="Picture 32" descr="Bellcoll">
            <a:hlinkClick r:id="" action="ppaction://hlinkshowjump?jump=firstslide"/>
            <a:extLst>
              <a:ext uri="{FF2B5EF4-FFF2-40B4-BE49-F238E27FC236}">
                <a16:creationId xmlns:a16="http://schemas.microsoft.com/office/drawing/2014/main" xmlns="" id="{5374216C-81BE-4C42-B4E3-0F3E205006E0}"/>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1177" y="-117871"/>
            <a:ext cx="1239441" cy="125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2" descr="Bellcoll">
            <a:hlinkClick r:id="" action="ppaction://hlinkshowjump?jump=firstslide"/>
            <a:extLst>
              <a:ext uri="{FF2B5EF4-FFF2-40B4-BE49-F238E27FC236}">
                <a16:creationId xmlns:a16="http://schemas.microsoft.com/office/drawing/2014/main" xmlns="" id="{5D0E5B2A-A16F-426C-BDF4-CDD8170C5725}"/>
              </a:ext>
            </a:extLst>
          </p:cNvPr>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7897901" y="-117871"/>
            <a:ext cx="1239441" cy="125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2" descr="13">
            <a:extLst>
              <a:ext uri="{FF2B5EF4-FFF2-40B4-BE49-F238E27FC236}">
                <a16:creationId xmlns:a16="http://schemas.microsoft.com/office/drawing/2014/main" xmlns="" id="{ACF9ACFD-F3C7-4DC1-8349-DB9DA6FC9345}"/>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720688">
            <a:off x="1271588" y="914400"/>
            <a:ext cx="222885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13">
            <a:extLst>
              <a:ext uri="{FF2B5EF4-FFF2-40B4-BE49-F238E27FC236}">
                <a16:creationId xmlns:a16="http://schemas.microsoft.com/office/drawing/2014/main" xmlns="" id="{6FE7C00B-210D-494F-8878-02BEA46E1CC9}"/>
              </a:ext>
            </a:extLst>
          </p:cNvPr>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rot="20830273" flipH="1">
            <a:off x="5757863" y="914400"/>
            <a:ext cx="20574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9" descr="Picture1">
            <a:extLst>
              <a:ext uri="{FF2B5EF4-FFF2-40B4-BE49-F238E27FC236}">
                <a16:creationId xmlns:a16="http://schemas.microsoft.com/office/drawing/2014/main" xmlns="" id="{5BE155AB-AF2D-4A87-B012-75211A117E89}"/>
              </a:ext>
            </a:extLst>
          </p:cNvPr>
          <p:cNvPicPr>
            <a:picLocks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341921" y="5073259"/>
            <a:ext cx="6858001" cy="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descr="lang hoa">
            <a:extLst>
              <a:ext uri="{FF2B5EF4-FFF2-40B4-BE49-F238E27FC236}">
                <a16:creationId xmlns:a16="http://schemas.microsoft.com/office/drawing/2014/main" xmlns="" id="{ABB6F3B5-321B-4146-A20A-DEAD1EE854B7}"/>
              </a:ext>
            </a:extLst>
          </p:cNvPr>
          <p:cNvPicPr>
            <a:picLocks noChangeAspect="1" noChangeArrowheads="1" noCrop="1"/>
          </p:cNvPicPr>
          <p:nvPr/>
        </p:nvPicPr>
        <p:blipFill>
          <a:blip r:embed="rId8"/>
          <a:srcRect/>
          <a:stretch>
            <a:fillRect/>
          </a:stretch>
        </p:blipFill>
        <p:spPr bwMode="auto">
          <a:xfrm>
            <a:off x="0" y="4594577"/>
            <a:ext cx="1257300" cy="584895"/>
          </a:xfrm>
          <a:prstGeom prst="rect">
            <a:avLst/>
          </a:prstGeom>
          <a:noFill/>
          <a:ln w="9525">
            <a:noFill/>
            <a:miter lim="800000"/>
            <a:headEnd/>
            <a:tailEnd/>
          </a:ln>
        </p:spPr>
      </p:pic>
      <p:pic>
        <p:nvPicPr>
          <p:cNvPr id="10" name="Picture 9" descr="lang hoa">
            <a:extLst>
              <a:ext uri="{FF2B5EF4-FFF2-40B4-BE49-F238E27FC236}">
                <a16:creationId xmlns:a16="http://schemas.microsoft.com/office/drawing/2014/main" xmlns="" id="{48399243-C455-49E2-B3F9-C83AC75A353F}"/>
              </a:ext>
            </a:extLst>
          </p:cNvPr>
          <p:cNvPicPr>
            <a:picLocks noChangeAspect="1" noChangeArrowheads="1" noCrop="1"/>
          </p:cNvPicPr>
          <p:nvPr/>
        </p:nvPicPr>
        <p:blipFill>
          <a:blip r:embed="rId8"/>
          <a:srcRect/>
          <a:stretch>
            <a:fillRect/>
          </a:stretch>
        </p:blipFill>
        <p:spPr bwMode="auto">
          <a:xfrm>
            <a:off x="7897901" y="4432421"/>
            <a:ext cx="1257300" cy="584895"/>
          </a:xfrm>
          <a:prstGeom prst="rect">
            <a:avLst/>
          </a:prstGeom>
          <a:noFill/>
          <a:ln w="9525">
            <a:noFill/>
            <a:miter lim="800000"/>
            <a:headEnd/>
            <a:tailEnd/>
          </a:ln>
        </p:spPr>
      </p:pic>
    </p:spTree>
    <p:extLst>
      <p:ext uri="{BB962C8B-B14F-4D97-AF65-F5344CB8AC3E}">
        <p14:creationId xmlns:p14="http://schemas.microsoft.com/office/powerpoint/2010/main" val="306389868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1" presetClass="entr" presetSubtype="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770" decel="100000"/>
                                        <p:tgtEl>
                                          <p:spTgt spid="3"/>
                                        </p:tgtEl>
                                      </p:cBhvr>
                                    </p:animEffect>
                                    <p:animScale>
                                      <p:cBhvr>
                                        <p:cTn id="8" dur="770" decel="100000"/>
                                        <p:tgtEl>
                                          <p:spTgt spid="3"/>
                                        </p:tgtEl>
                                      </p:cBhvr>
                                      <p:from x="10000" y="10000"/>
                                      <p:to x="200000" y="450000"/>
                                    </p:animScale>
                                    <p:animScale>
                                      <p:cBhvr>
                                        <p:cTn id="9" dur="1230" accel="100000" fill="hold">
                                          <p:stCondLst>
                                            <p:cond delay="770"/>
                                          </p:stCondLst>
                                        </p:cTn>
                                        <p:tgtEl>
                                          <p:spTgt spid="3"/>
                                        </p:tgtEl>
                                      </p:cBhvr>
                                      <p:from x="200000" y="450000"/>
                                      <p:to x="100000" y="100000"/>
                                    </p:animScale>
                                    <p:set>
                                      <p:cBhvr>
                                        <p:cTn id="10" dur="770" fill="hold"/>
                                        <p:tgtEl>
                                          <p:spTgt spid="3"/>
                                        </p:tgtEl>
                                        <p:attrNameLst>
                                          <p:attrName>ppt_x</p:attrName>
                                        </p:attrNameLst>
                                      </p:cBhvr>
                                      <p:to>
                                        <p:strVal val="(0.5)"/>
                                      </p:to>
                                    </p:set>
                                    <p:anim from="(0.5)" to="(#ppt_x)" calcmode="lin" valueType="num">
                                      <p:cBhvr>
                                        <p:cTn id="11" dur="1230" accel="100000" fill="hold">
                                          <p:stCondLst>
                                            <p:cond delay="770"/>
                                          </p:stCondLst>
                                        </p:cTn>
                                        <p:tgtEl>
                                          <p:spTgt spid="3"/>
                                        </p:tgtEl>
                                        <p:attrNameLst>
                                          <p:attrName>ppt_x</p:attrName>
                                        </p:attrNameLst>
                                      </p:cBhvr>
                                    </p:anim>
                                    <p:set>
                                      <p:cBhvr>
                                        <p:cTn id="12" dur="770" fill="hold"/>
                                        <p:tgtEl>
                                          <p:spTgt spid="3"/>
                                        </p:tgtEl>
                                        <p:attrNameLst>
                                          <p:attrName>ppt_y</p:attrName>
                                        </p:attrNameLst>
                                      </p:cBhvr>
                                      <p:to>
                                        <p:strVal val="(#ppt_y+0.4)"/>
                                      </p:to>
                                    </p:set>
                                    <p:anim from="(#ppt_y+0.4)" to="(#ppt_y)" calcmode="lin" valueType="num">
                                      <p:cBhvr>
                                        <p:cTn id="13" dur="1230" accel="100000" fill="hold">
                                          <p:stCondLst>
                                            <p:cond delay="770"/>
                                          </p:stCondLst>
                                        </p:cTn>
                                        <p:tgtEl>
                                          <p:spTgt spid="3"/>
                                        </p:tgtEl>
                                        <p:attrNameLst>
                                          <p:attrName>ppt_y</p:attrName>
                                        </p:attrNameLst>
                                      </p:cBhvr>
                                    </p:anim>
                                  </p:childTnLst>
                                  <p:subTnLst>
                                    <p:audio>
                                      <p:cMediaNode>
                                        <p:cTn display="0" masterRel="sameClick">
                                          <p:stCondLst>
                                            <p:cond evt="begin" delay="0">
                                              <p:tn val="5"/>
                                            </p:cond>
                                          </p:stCondLst>
                                          <p:endCondLst>
                                            <p:cond evt="onStopAudio" delay="0">
                                              <p:tgtEl>
                                                <p:sldTgt/>
                                              </p:tgtEl>
                                            </p:cond>
                                          </p:endCondLst>
                                        </p:cTn>
                                        <p:tgtEl>
                                          <p:sndTgt r:embed="rId3" name="khoi dong.wav"/>
                                        </p:tgtEl>
                                      </p:cMediaNode>
                                    </p:audio>
                                  </p:subTnLst>
                                </p:cTn>
                              </p:par>
                              <p:par>
                                <p:cTn id="14" presetID="19" presetClass="entr" presetSubtype="10" repeatCount="indefinite" fill="hold" nodeType="withEffect">
                                  <p:stCondLst>
                                    <p:cond delay="5500"/>
                                  </p:stCondLst>
                                  <p:childTnLst>
                                    <p:set>
                                      <p:cBhvr>
                                        <p:cTn id="15" dur="1" fill="hold">
                                          <p:stCondLst>
                                            <p:cond delay="0"/>
                                          </p:stCondLst>
                                        </p:cTn>
                                        <p:tgtEl>
                                          <p:spTgt spid="3"/>
                                        </p:tgtEl>
                                        <p:attrNameLst>
                                          <p:attrName>style.visibility</p:attrName>
                                        </p:attrNameLst>
                                      </p:cBhvr>
                                      <p:to>
                                        <p:strVal val="visible"/>
                                      </p:to>
                                    </p:set>
                                    <p:anim calcmode="lin" valueType="num">
                                      <p:cBhvr>
                                        <p:cTn id="16" dur="5000" fill="hold"/>
                                        <p:tgtEl>
                                          <p:spTgt spid="3"/>
                                        </p:tgtEl>
                                        <p:attrNameLst>
                                          <p:attrName>ppt_w</p:attrName>
                                        </p:attrNameLst>
                                      </p:cBhvr>
                                      <p:tavLst>
                                        <p:tav tm="0" fmla="#ppt_w*sin(2.5*pi*$)">
                                          <p:val>
                                            <p:fltVal val="0"/>
                                          </p:val>
                                        </p:tav>
                                        <p:tav tm="100000">
                                          <p:val>
                                            <p:fltVal val="1"/>
                                          </p:val>
                                        </p:tav>
                                      </p:tavLst>
                                    </p:anim>
                                    <p:anim calcmode="lin" valueType="num">
                                      <p:cBhvr>
                                        <p:cTn id="17" dur="5000" fill="hold"/>
                                        <p:tgtEl>
                                          <p:spTgt spid="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4350" y="817360"/>
            <a:ext cx="6353175" cy="954107"/>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Cuộc</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kháng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chiến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chống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quân</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Tống</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lần</a:t>
            </a:r>
            <a:r>
              <a:rPr lang="en-US" sz="2800" b="1" dirty="0" smtClean="0">
                <a:latin typeface="Times New Roman" pitchFamily="18" charset="0"/>
                <a:cs typeface="Times New Roman" pitchFamily="18" charset="0"/>
              </a:rPr>
              <a:t> 2 </a:t>
            </a:r>
            <a:r>
              <a:rPr lang="en-US" sz="2800" b="1" dirty="0" err="1" smtClean="0">
                <a:latin typeface="Times New Roman" pitchFamily="18" charset="0"/>
                <a:cs typeface="Times New Roman" pitchFamily="18" charset="0"/>
              </a:rPr>
              <a:t>có</a:t>
            </a:r>
            <a:r>
              <a:rPr lang="en-US" sz="2800" b="1" dirty="0" smtClean="0">
                <a:latin typeface="Times New Roman" pitchFamily="18" charset="0"/>
                <a:cs typeface="Times New Roman" pitchFamily="18" charset="0"/>
              </a:rPr>
              <a:t> ý </a:t>
            </a:r>
            <a:r>
              <a:rPr lang="en-US" sz="2800" b="1" dirty="0" err="1" smtClean="0">
                <a:latin typeface="Times New Roman" pitchFamily="18" charset="0"/>
                <a:cs typeface="Times New Roman" pitchFamily="18" charset="0"/>
              </a:rPr>
              <a:t>nghĩa</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lịch</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sử</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như</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thế</a:t>
            </a:r>
            <a:r>
              <a:rPr lang="en-US" sz="2800" b="1" dirty="0" smtClean="0">
                <a:latin typeface="Times New Roman" pitchFamily="18" charset="0"/>
                <a:cs typeface="Times New Roman" pitchFamily="18" charset="0"/>
              </a:rPr>
              <a:t> </a:t>
            </a:r>
            <a:r>
              <a:rPr lang="en-US" sz="2800" b="1" dirty="0" err="1" smtClean="0">
                <a:latin typeface="Times New Roman" pitchFamily="18" charset="0"/>
                <a:cs typeface="Times New Roman" pitchFamily="18" charset="0"/>
              </a:rPr>
              <a:t>nào</a:t>
            </a:r>
            <a:r>
              <a:rPr lang="en-US" sz="2800" b="1" dirty="0" smtClean="0">
                <a:latin typeface="Times New Roman" pitchFamily="18" charset="0"/>
                <a:cs typeface="Times New Roman" pitchFamily="18" charset="0"/>
              </a:rPr>
              <a:t>?</a:t>
            </a:r>
            <a:endParaRPr lang="en-US" sz="2800" b="1" dirty="0">
              <a:latin typeface="Times New Roman" pitchFamily="18" charset="0"/>
              <a:cs typeface="Times New Roman" pitchFamily="18" charset="0"/>
            </a:endParaRPr>
          </a:p>
        </p:txBody>
      </p:sp>
      <p:sp>
        <p:nvSpPr>
          <p:cNvPr id="3" name="TextBox 2"/>
          <p:cNvSpPr txBox="1"/>
          <p:nvPr/>
        </p:nvSpPr>
        <p:spPr>
          <a:xfrm>
            <a:off x="983582" y="2029328"/>
            <a:ext cx="6007770" cy="1409197"/>
          </a:xfrm>
          <a:prstGeom prst="rect">
            <a:avLst/>
          </a:prstGeom>
          <a:noFill/>
        </p:spPr>
        <p:txBody>
          <a:bodyPr wrap="square" rtlCol="0">
            <a:spAutoFit/>
          </a:bodyPr>
          <a:lstStyle/>
          <a:p>
            <a:r>
              <a:rPr lang="en-US" sz="2800" b="1" dirty="0" smtClean="0">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Đập</a:t>
            </a:r>
            <a:r>
              <a:rPr lang="en-US" sz="2800" b="1" dirty="0" smtClean="0">
                <a:solidFill>
                  <a:srgbClr val="FF0000"/>
                </a:solidFill>
                <a:latin typeface="Times New Roman" pitchFamily="18" charset="0"/>
                <a:cs typeface="Times New Roman" pitchFamily="18" charset="0"/>
              </a:rPr>
              <a:t> tan </a:t>
            </a:r>
            <a:r>
              <a:rPr lang="en-US" sz="2800" b="1" dirty="0" err="1" smtClean="0">
                <a:solidFill>
                  <a:srgbClr val="FF0000"/>
                </a:solidFill>
                <a:latin typeface="Times New Roman" pitchFamily="18" charset="0"/>
                <a:cs typeface="Times New Roman" pitchFamily="18" charset="0"/>
              </a:rPr>
              <a:t>âm</a:t>
            </a:r>
            <a:r>
              <a:rPr lang="en-US" sz="2800" b="1" dirty="0" smtClean="0">
                <a:solidFill>
                  <a:srgbClr val="FF0000"/>
                </a:solidFill>
                <a:latin typeface="Times New Roman" pitchFamily="18" charset="0"/>
                <a:cs typeface="Times New Roman" pitchFamily="18" charset="0"/>
              </a:rPr>
              <a:t> m</a:t>
            </a:r>
            <a:r>
              <a:rPr lang="vi-VN" sz="2800" b="1" dirty="0" smtClean="0">
                <a:solidFill>
                  <a:srgbClr val="FF0000"/>
                </a:solidFill>
                <a:latin typeface="Times New Roman" pitchFamily="18" charset="0"/>
                <a:cs typeface="Times New Roman" pitchFamily="18" charset="0"/>
              </a:rPr>
              <a:t>ư</a:t>
            </a:r>
            <a:r>
              <a:rPr lang="en-US" sz="2800" b="1" dirty="0" smtClean="0">
                <a:solidFill>
                  <a:srgbClr val="FF0000"/>
                </a:solidFill>
                <a:latin typeface="Times New Roman" pitchFamily="18" charset="0"/>
                <a:cs typeface="Times New Roman" pitchFamily="18" charset="0"/>
              </a:rPr>
              <a:t>u </a:t>
            </a:r>
            <a:r>
              <a:rPr lang="en-US" sz="2800" b="1" dirty="0" err="1" smtClean="0">
                <a:solidFill>
                  <a:srgbClr val="FF0000"/>
                </a:solidFill>
                <a:latin typeface="Times New Roman" pitchFamily="18" charset="0"/>
                <a:cs typeface="Times New Roman" pitchFamily="18" charset="0"/>
              </a:rPr>
              <a:t>xâm</a:t>
            </a:r>
            <a:r>
              <a:rPr lang="en-US" sz="2800" b="1" dirty="0" smtClean="0">
                <a:solidFill>
                  <a:srgbClr val="FF0000"/>
                </a:solidFill>
                <a:latin typeface="Times New Roman" pitchFamily="18" charset="0"/>
                <a:cs typeface="Times New Roman" pitchFamily="18" charset="0"/>
              </a:rPr>
              <a:t> l</a:t>
            </a:r>
            <a:r>
              <a:rPr lang="vi-VN" sz="2800" b="1" dirty="0" smtClean="0">
                <a:solidFill>
                  <a:srgbClr val="FF0000"/>
                </a:solidFill>
                <a:latin typeface="Times New Roman" pitchFamily="18" charset="0"/>
                <a:cs typeface="Times New Roman" pitchFamily="18" charset="0"/>
              </a:rPr>
              <a:t>ược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của</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nhà</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Tống</a:t>
            </a:r>
            <a:r>
              <a:rPr lang="en-US" sz="2800" b="1" dirty="0" smtClean="0">
                <a:solidFill>
                  <a:srgbClr val="FF0000"/>
                </a:solidFill>
                <a:latin typeface="Times New Roman" pitchFamily="18" charset="0"/>
                <a:cs typeface="Times New Roman" pitchFamily="18" charset="0"/>
              </a:rPr>
              <a:t>.</a:t>
            </a:r>
          </a:p>
          <a:p>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Bảo</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vệ</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nền</a:t>
            </a:r>
            <a:r>
              <a:rPr lang="en-US" sz="2800" b="1" dirty="0" smtClean="0">
                <a:solidFill>
                  <a:srgbClr val="FF0000"/>
                </a:solidFill>
                <a:latin typeface="Times New Roman" pitchFamily="18" charset="0"/>
                <a:cs typeface="Times New Roman" pitchFamily="18" charset="0"/>
              </a:rPr>
              <a:t> </a:t>
            </a:r>
            <a:r>
              <a:rPr lang="vi-VN" sz="2800" b="1" dirty="0" smtClean="0">
                <a:solidFill>
                  <a:srgbClr val="FF0000"/>
                </a:solidFill>
                <a:latin typeface="Times New Roman" pitchFamily="18" charset="0"/>
                <a:cs typeface="Times New Roman" pitchFamily="18" charset="0"/>
              </a:rPr>
              <a:t>độc</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lập</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tự</a:t>
            </a:r>
            <a:r>
              <a:rPr lang="en-US" sz="2800" b="1" dirty="0" smtClean="0">
                <a:solidFill>
                  <a:srgbClr val="FF0000"/>
                </a:solidFill>
                <a:latin typeface="Times New Roman" pitchFamily="18" charset="0"/>
                <a:cs typeface="Times New Roman" pitchFamily="18" charset="0"/>
              </a:rPr>
              <a:t> </a:t>
            </a:r>
            <a:r>
              <a:rPr lang="en-US" sz="2800" b="1" dirty="0" err="1" smtClean="0">
                <a:solidFill>
                  <a:srgbClr val="FF0000"/>
                </a:solidFill>
                <a:latin typeface="Times New Roman" pitchFamily="18" charset="0"/>
                <a:cs typeface="Times New Roman" pitchFamily="18" charset="0"/>
              </a:rPr>
              <a:t>chủ</a:t>
            </a:r>
            <a:r>
              <a:rPr lang="en-US" sz="2800" b="1" dirty="0" smtClean="0">
                <a:solidFill>
                  <a:srgbClr val="FF0000"/>
                </a:solidFill>
                <a:latin typeface="Times New Roman" pitchFamily="18" charset="0"/>
                <a:cs typeface="Times New Roman" pitchFamily="18" charset="0"/>
              </a:rPr>
              <a:t>.</a:t>
            </a:r>
            <a:endParaRPr lang="en-US" sz="2800" b="1" dirty="0">
              <a:solidFill>
                <a:srgbClr val="FF0000"/>
              </a:solidFill>
              <a:latin typeface="Times New Roman" pitchFamily="18" charset="0"/>
              <a:cs typeface="Times New Roman" pitchFamily="18" charset="0"/>
            </a:endParaRPr>
          </a:p>
        </p:txBody>
      </p:sp>
      <p:sp>
        <p:nvSpPr>
          <p:cNvPr id="4" name="Right Arrow 3"/>
          <p:cNvSpPr/>
          <p:nvPr/>
        </p:nvSpPr>
        <p:spPr>
          <a:xfrm>
            <a:off x="471452" y="2421784"/>
            <a:ext cx="350635" cy="144379"/>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5" name="Picture 4">
            <a:extLst>
              <a:ext uri="{FF2B5EF4-FFF2-40B4-BE49-F238E27FC236}">
                <a16:creationId xmlns:a16="http://schemas.microsoft.com/office/drawing/2014/main" xmlns="" id="{E225C650-413A-C34E-BDEF-1659D03C4A79}"/>
              </a:ext>
            </a:extLst>
          </p:cNvPr>
          <p:cNvPicPr>
            <a:picLocks noChangeAspect="1"/>
          </p:cNvPicPr>
          <p:nvPr/>
        </p:nvPicPr>
        <p:blipFill rotWithShape="1">
          <a:blip r:embed="rId2"/>
          <a:srcRect l="1" r="58650" b="5321"/>
          <a:stretch/>
        </p:blipFill>
        <p:spPr>
          <a:xfrm>
            <a:off x="5993158" y="474709"/>
            <a:ext cx="3150842" cy="4629366"/>
          </a:xfrm>
          <a:prstGeom prst="rect">
            <a:avLst/>
          </a:prstGeom>
        </p:spPr>
      </p:pic>
    </p:spTree>
    <p:extLst>
      <p:ext uri="{BB962C8B-B14F-4D97-AF65-F5344CB8AC3E}">
        <p14:creationId xmlns:p14="http://schemas.microsoft.com/office/powerpoint/2010/main" val="686977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 Box 9"/>
          <p:cNvSpPr txBox="1">
            <a:spLocks noChangeArrowheads="1"/>
          </p:cNvSpPr>
          <p:nvPr/>
        </p:nvSpPr>
        <p:spPr bwMode="auto">
          <a:xfrm>
            <a:off x="74735" y="623888"/>
            <a:ext cx="8932985" cy="940461"/>
          </a:xfrm>
          <a:prstGeom prst="rect">
            <a:avLst/>
          </a:prstGeom>
          <a:noFill/>
          <a:ln w="9525">
            <a:noFill/>
            <a:miter lim="800000"/>
            <a:headEnd/>
            <a:tailEnd/>
          </a:ln>
        </p:spPr>
        <p:txBody>
          <a:bodyPr lIns="77925" tIns="38963" rIns="77925" bIns="38963">
            <a:spAutoFit/>
          </a:bodyPr>
          <a:lstStyle/>
          <a:p>
            <a:pPr indent="200224" algn="just">
              <a:spcBef>
                <a:spcPct val="50000"/>
              </a:spcBef>
            </a:pPr>
            <a:r>
              <a:rPr lang="en-US" altLang="en-US" sz="2800" b="1" dirty="0" smtClean="0">
                <a:latin typeface="Times New Roman" pitchFamily="18" charset="0"/>
                <a:cs typeface="Times New Roman" pitchFamily="18" charset="0"/>
              </a:rPr>
              <a:t>Qua </a:t>
            </a:r>
            <a:r>
              <a:rPr lang="en-US" altLang="en-US" sz="2800" b="1" dirty="0" err="1" smtClean="0">
                <a:latin typeface="Times New Roman" pitchFamily="18" charset="0"/>
                <a:cs typeface="Times New Roman" pitchFamily="18" charset="0"/>
              </a:rPr>
              <a:t>bài</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học</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ngày</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hôm</a:t>
            </a:r>
            <a:r>
              <a:rPr lang="en-US" altLang="en-US" sz="2800" b="1" dirty="0" smtClean="0">
                <a:latin typeface="Times New Roman" pitchFamily="18" charset="0"/>
                <a:cs typeface="Times New Roman" pitchFamily="18" charset="0"/>
              </a:rPr>
              <a:t> nay </a:t>
            </a:r>
            <a:r>
              <a:rPr lang="en-US" altLang="en-US" sz="2800" b="1" dirty="0" err="1" smtClean="0">
                <a:latin typeface="Times New Roman" pitchFamily="18" charset="0"/>
                <a:cs typeface="Times New Roman" pitchFamily="18" charset="0"/>
              </a:rPr>
              <a:t>các</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em</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đã</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nắm</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được</a:t>
            </a:r>
            <a:r>
              <a:rPr lang="en-US" altLang="en-US" sz="2800" b="1" dirty="0" smtClean="0">
                <a:latin typeface="Times New Roman" pitchFamily="18" charset="0"/>
                <a:cs typeface="Times New Roman" pitchFamily="18" charset="0"/>
              </a:rPr>
              <a:t> </a:t>
            </a:r>
            <a:r>
              <a:rPr lang="en-US" altLang="en-US" sz="2800" b="1" dirty="0" err="1" smtClean="0">
                <a:latin typeface="Times New Roman" pitchFamily="18" charset="0"/>
                <a:cs typeface="Times New Roman" pitchFamily="18" charset="0"/>
              </a:rPr>
              <a:t>nội</a:t>
            </a:r>
            <a:r>
              <a:rPr lang="en-US" altLang="en-US" sz="2800" b="1" dirty="0" smtClean="0">
                <a:latin typeface="Times New Roman" pitchFamily="18" charset="0"/>
                <a:cs typeface="Times New Roman" pitchFamily="18" charset="0"/>
              </a:rPr>
              <a:t> dung </a:t>
            </a:r>
            <a:r>
              <a:rPr lang="en-US" altLang="en-US" sz="2800" b="1" dirty="0" err="1" smtClean="0">
                <a:latin typeface="Times New Roman" pitchFamily="18" charset="0"/>
                <a:cs typeface="Times New Roman" pitchFamily="18" charset="0"/>
              </a:rPr>
              <a:t>gì</a:t>
            </a:r>
            <a:r>
              <a:rPr lang="en-US" altLang="en-US" sz="2800" b="1" dirty="0" smtClean="0">
                <a:latin typeface="Times New Roman" pitchFamily="18" charset="0"/>
                <a:cs typeface="Times New Roman" pitchFamily="18" charset="0"/>
              </a:rPr>
              <a:t>?</a:t>
            </a:r>
            <a:endParaRPr lang="en-US" altLang="en-US" sz="2800" b="1" dirty="0">
              <a:latin typeface="Times New Roman" pitchFamily="18" charset="0"/>
              <a:cs typeface="Times New Roman" pitchFamily="18" charset="0"/>
            </a:endParaRPr>
          </a:p>
        </p:txBody>
      </p:sp>
      <p:sp>
        <p:nvSpPr>
          <p:cNvPr id="13" name="Text Box 12"/>
          <p:cNvSpPr txBox="1">
            <a:spLocks noChangeArrowheads="1"/>
          </p:cNvSpPr>
          <p:nvPr/>
        </p:nvSpPr>
        <p:spPr bwMode="auto">
          <a:xfrm>
            <a:off x="143608" y="1577485"/>
            <a:ext cx="8796704" cy="2276212"/>
          </a:xfrm>
          <a:prstGeom prst="rect">
            <a:avLst/>
          </a:prstGeom>
          <a:solidFill>
            <a:schemeClr val="bg1"/>
          </a:solidFill>
          <a:ln w="9525">
            <a:noFill/>
            <a:miter lim="800000"/>
            <a:headEnd/>
            <a:tailEnd/>
          </a:ln>
        </p:spPr>
        <p:txBody>
          <a:bodyPr wrap="square" lIns="77925" tIns="38963" rIns="77925" bIns="38963">
            <a:spAutoFit/>
          </a:bodyPr>
          <a:lstStyle/>
          <a:p>
            <a:pPr indent="200224" algn="just">
              <a:spcBef>
                <a:spcPct val="10000"/>
              </a:spcBef>
            </a:pPr>
            <a:endParaRPr lang="en-US" altLang="en-US" sz="2800" b="1" dirty="0" smtClean="0">
              <a:solidFill>
                <a:srgbClr val="0000CC"/>
              </a:solidFill>
              <a:latin typeface="Times New Roman" pitchFamily="18" charset="0"/>
              <a:cs typeface="Times New Roman" pitchFamily="18" charset="0"/>
            </a:endParaRPr>
          </a:p>
          <a:p>
            <a:pPr indent="200224" algn="just">
              <a:spcBef>
                <a:spcPct val="10000"/>
              </a:spcBef>
            </a:pPr>
            <a:r>
              <a:rPr lang="en-US" altLang="en-US" sz="2800" b="1" dirty="0" err="1" smtClean="0">
                <a:solidFill>
                  <a:srgbClr val="0000CC"/>
                </a:solidFill>
                <a:latin typeface="Times New Roman" pitchFamily="18" charset="0"/>
                <a:cs typeface="Times New Roman" pitchFamily="18" charset="0"/>
              </a:rPr>
              <a:t>Dưới</a:t>
            </a:r>
            <a:r>
              <a:rPr lang="en-US" altLang="en-US" sz="2800" b="1" dirty="0" smtClean="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thời</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Lý</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bằng</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trí</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thông</a:t>
            </a:r>
            <a:r>
              <a:rPr lang="en-US" altLang="en-US" sz="2800" b="1" dirty="0">
                <a:solidFill>
                  <a:srgbClr val="0000CC"/>
                </a:solidFill>
                <a:latin typeface="Times New Roman" pitchFamily="18" charset="0"/>
                <a:cs typeface="Times New Roman" pitchFamily="18" charset="0"/>
              </a:rPr>
              <a:t> minh </a:t>
            </a:r>
            <a:r>
              <a:rPr lang="en-US" altLang="en-US" sz="2800" b="1" dirty="0" err="1">
                <a:solidFill>
                  <a:srgbClr val="0000CC"/>
                </a:solidFill>
                <a:latin typeface="Times New Roman" pitchFamily="18" charset="0"/>
                <a:cs typeface="Times New Roman" pitchFamily="18" charset="0"/>
              </a:rPr>
              <a:t>và</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lòng</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dũng</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cảm</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nhân</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dân</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ta</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dưới</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sự</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chỉ</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huy</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của</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Lý</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Thường</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Kiệt</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đã</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bảo</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vệ</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được</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nền</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độc</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lập</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của</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đất</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nước</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trước</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sự</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xâm</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lược</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của</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nhà</a:t>
            </a:r>
            <a:r>
              <a:rPr lang="en-US" altLang="en-US" sz="2800" b="1" dirty="0">
                <a:solidFill>
                  <a:srgbClr val="0000CC"/>
                </a:solidFill>
                <a:latin typeface="Times New Roman" pitchFamily="18" charset="0"/>
                <a:cs typeface="Times New Roman" pitchFamily="18" charset="0"/>
              </a:rPr>
              <a:t> </a:t>
            </a:r>
            <a:r>
              <a:rPr lang="en-US" altLang="en-US" sz="2800" b="1" dirty="0" err="1">
                <a:solidFill>
                  <a:srgbClr val="0000CC"/>
                </a:solidFill>
                <a:latin typeface="Times New Roman" pitchFamily="18" charset="0"/>
                <a:cs typeface="Times New Roman" pitchFamily="18" charset="0"/>
              </a:rPr>
              <a:t>Tống</a:t>
            </a:r>
            <a:r>
              <a:rPr lang="en-US" altLang="en-US" sz="2800" b="1" dirty="0">
                <a:solidFill>
                  <a:srgbClr val="0000CC"/>
                </a:solidFill>
                <a:latin typeface="Times New Roman" pitchFamily="18" charset="0"/>
                <a:cs typeface="Times New Roman" pitchFamily="18" charset="0"/>
              </a:rPr>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
          <p:cNvSpPr txBox="1">
            <a:spLocks noChangeArrowheads="1"/>
          </p:cNvSpPr>
          <p:nvPr/>
        </p:nvSpPr>
        <p:spPr bwMode="auto">
          <a:xfrm>
            <a:off x="456429" y="2275528"/>
            <a:ext cx="8230372" cy="1792798"/>
          </a:xfrm>
          <a:prstGeom prst="rect">
            <a:avLst/>
          </a:prstGeom>
          <a:solidFill>
            <a:schemeClr val="bg1"/>
          </a:solidFill>
          <a:ln w="9525">
            <a:noFill/>
            <a:miter lim="800000"/>
            <a:headEnd/>
            <a:tailEnd/>
          </a:ln>
        </p:spPr>
        <p:txBody>
          <a:bodyPr wrap="square" lIns="68580" tIns="34290" rIns="68580" bIns="34290">
            <a:spAutoFit/>
          </a:bodyPr>
          <a:lstStyle/>
          <a:p>
            <a:pPr indent="176213" algn="just">
              <a:spcBef>
                <a:spcPct val="10000"/>
              </a:spcBef>
            </a:pPr>
            <a:r>
              <a:rPr lang="en-US" sz="2800" b="1" dirty="0">
                <a:solidFill>
                  <a:srgbClr val="0000FF"/>
                </a:solidFill>
                <a:latin typeface="Times New Roman" pitchFamily="18" charset="0"/>
                <a:cs typeface="Times New Roman" pitchFamily="18" charset="0"/>
              </a:rPr>
              <a:t>- Dưới thời Lý, bằng trí thông minh và lòng dũng cảm nhân dân ta dưới sự chỉ huy của Lý Thường Kiệt, đã bảo vệ được nền độc lập của đất nước trước sự xâm lược của nhà Tống.</a:t>
            </a:r>
          </a:p>
        </p:txBody>
      </p:sp>
      <p:sp>
        <p:nvSpPr>
          <p:cNvPr id="5" name="TextBox 4"/>
          <p:cNvSpPr txBox="1"/>
          <p:nvPr/>
        </p:nvSpPr>
        <p:spPr>
          <a:xfrm>
            <a:off x="914400" y="57151"/>
            <a:ext cx="7258050" cy="1361911"/>
          </a:xfrm>
          <a:prstGeom prst="rect">
            <a:avLst/>
          </a:prstGeom>
          <a:noFill/>
        </p:spPr>
        <p:txBody>
          <a:bodyPr wrap="square" lIns="68580" tIns="34290" rIns="68580" bIns="34290" rtlCol="0">
            <a:spAutoFit/>
          </a:bodyPr>
          <a:lstStyle/>
          <a:p>
            <a:pPr algn="ctr"/>
            <a:r>
              <a:rPr lang="en-GB" sz="2800" b="1" u="sng" dirty="0" err="1" smtClean="0">
                <a:latin typeface="Times New Roman" pitchFamily="18" charset="0"/>
                <a:cs typeface="Times New Roman" pitchFamily="18" charset="0"/>
              </a:rPr>
              <a:t>Lịch</a:t>
            </a:r>
            <a:r>
              <a:rPr lang="en-GB" sz="2800" b="1" u="sng" dirty="0" smtClean="0">
                <a:latin typeface="Times New Roman" pitchFamily="18" charset="0"/>
                <a:cs typeface="Times New Roman" pitchFamily="18" charset="0"/>
              </a:rPr>
              <a:t> </a:t>
            </a:r>
            <a:r>
              <a:rPr lang="en-GB" sz="2800" b="1" u="sng" dirty="0" err="1">
                <a:latin typeface="Times New Roman" pitchFamily="18" charset="0"/>
                <a:cs typeface="Times New Roman" pitchFamily="18" charset="0"/>
              </a:rPr>
              <a:t>sử</a:t>
            </a:r>
            <a:endParaRPr lang="en-GB" sz="2800" b="1" u="sng" dirty="0">
              <a:latin typeface="Times New Roman" pitchFamily="18" charset="0"/>
              <a:cs typeface="Times New Roman" pitchFamily="18" charset="0"/>
            </a:endParaRPr>
          </a:p>
          <a:p>
            <a:pPr algn="ct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Bài</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11: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Cuộc</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kháng</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chiến</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chống</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quân</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Tống</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xâm</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lược</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lần</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thứ</a:t>
            </a:r>
            <a:r>
              <a:rPr lang="en-US" sz="28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err="1"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hai</a:t>
            </a:r>
            <a:r>
              <a:rPr lang="en-US" sz="28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 (</a:t>
            </a:r>
            <a:r>
              <a:rPr lang="en-US" sz="2800" b="1" dirty="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1075 – 1077</a:t>
            </a:r>
            <a:r>
              <a:rPr lang="en-US" sz="2800" b="1" dirty="0" smtClean="0">
                <a:ln w="1905"/>
                <a:solidFill>
                  <a:srgbClr val="FF0000"/>
                </a:solidFill>
                <a:effectLst>
                  <a:innerShdw blurRad="69850" dist="43180" dir="5400000">
                    <a:srgbClr val="000000">
                      <a:alpha val="65000"/>
                    </a:srgbClr>
                  </a:innerShdw>
                </a:effectLst>
                <a:latin typeface="Times New Roman" pitchFamily="18" charset="0"/>
                <a:cs typeface="Times New Roman" pitchFamily="18" charset="0"/>
              </a:rPr>
              <a:t>)</a:t>
            </a:r>
            <a:endParaRPr lang="en-GB" sz="2800" b="1" dirty="0">
              <a:solidFill>
                <a:srgbClr val="FF0000"/>
              </a:solidFill>
              <a:latin typeface="Times New Roman" pitchFamily="18" charset="0"/>
              <a:cs typeface="Times New Roman" pitchFamily="18" charset="0"/>
            </a:endParaRPr>
          </a:p>
        </p:txBody>
      </p:sp>
      <p:sp>
        <p:nvSpPr>
          <p:cNvPr id="6" name="Rectangle 5"/>
          <p:cNvSpPr/>
          <p:nvPr/>
        </p:nvSpPr>
        <p:spPr>
          <a:xfrm>
            <a:off x="342900" y="1647571"/>
            <a:ext cx="2571750" cy="500137"/>
          </a:xfrm>
          <a:prstGeom prst="rect">
            <a:avLst/>
          </a:prstGeom>
        </p:spPr>
        <p:txBody>
          <a:bodyPr wrap="square" lIns="68580" tIns="34290" rIns="68580" bIns="34290">
            <a:spAutoFit/>
          </a:bodyPr>
          <a:lstStyle/>
          <a:p>
            <a:r>
              <a:rPr lang="en-US" sz="2800" b="1" kern="10" dirty="0" smtClean="0">
                <a:ln w="9525">
                  <a:solidFill>
                    <a:srgbClr val="0000FF"/>
                  </a:solidFill>
                  <a:round/>
                  <a:headEnd/>
                  <a:tailEnd/>
                </a:ln>
                <a:solidFill>
                  <a:srgbClr val="FF0000"/>
                </a:solidFill>
                <a:effectLst>
                  <a:outerShdw dist="45791" dir="2021404" algn="ctr" rotWithShape="0">
                    <a:srgbClr val="B2B2B2">
                      <a:alpha val="79999"/>
                    </a:srgbClr>
                  </a:outerShdw>
                </a:effectLst>
                <a:latin typeface="Times New Roman"/>
                <a:cs typeface="Times New Roman"/>
              </a:rPr>
              <a:t>GHI NHỚ:</a:t>
            </a:r>
            <a:endParaRPr lang="en-US" sz="2800" dirty="0"/>
          </a:p>
        </p:txBody>
      </p:sp>
    </p:spTree>
    <p:extLst>
      <p:ext uri="{BB962C8B-B14F-4D97-AF65-F5344CB8AC3E}">
        <p14:creationId xmlns:p14="http://schemas.microsoft.com/office/powerpoint/2010/main" val="2353558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4"/>
          <p:cNvGrpSpPr>
            <a:grpSpLocks/>
          </p:cNvGrpSpPr>
          <p:nvPr/>
        </p:nvGrpSpPr>
        <p:grpSpPr bwMode="auto">
          <a:xfrm>
            <a:off x="1143000" y="521973"/>
            <a:ext cx="6993396" cy="4621527"/>
            <a:chOff x="144" y="736"/>
            <a:chExt cx="5616" cy="3498"/>
          </a:xfrm>
        </p:grpSpPr>
        <p:pic>
          <p:nvPicPr>
            <p:cNvPr id="15" name="Picture 15" descr="ltk"/>
            <p:cNvPicPr>
              <a:picLocks noChangeAspect="1" noChangeArrowheads="1"/>
            </p:cNvPicPr>
            <p:nvPr/>
          </p:nvPicPr>
          <p:blipFill>
            <a:blip r:embed="rId2">
              <a:extLst>
                <a:ext uri="{28A0092B-C50C-407E-A947-70E740481C1C}">
                  <a14:useLocalDpi xmlns:a14="http://schemas.microsoft.com/office/drawing/2010/main" val="0"/>
                </a:ext>
              </a:extLst>
            </a:blip>
            <a:srcRect t="19469" r="-1480" b="3590"/>
            <a:stretch>
              <a:fillRect/>
            </a:stretch>
          </p:blipFill>
          <p:spPr bwMode="auto">
            <a:xfrm>
              <a:off x="144" y="736"/>
              <a:ext cx="5616" cy="3498"/>
            </a:xfrm>
            <a:prstGeom prst="rect">
              <a:avLst/>
            </a:prstGeom>
            <a:noFill/>
            <a:extLst>
              <a:ext uri="{909E8E84-426E-40DD-AFC4-6F175D3DCCD1}">
                <a14:hiddenFill xmlns:a14="http://schemas.microsoft.com/office/drawing/2010/main">
                  <a:solidFill>
                    <a:srgbClr val="FFFFFF"/>
                  </a:solidFill>
                </a14:hiddenFill>
              </a:ext>
            </a:extLst>
          </p:spPr>
        </p:pic>
        <p:sp>
          <p:nvSpPr>
            <p:cNvPr id="16" name="Text Box 16"/>
            <p:cNvSpPr txBox="1">
              <a:spLocks noChangeArrowheads="1"/>
            </p:cNvSpPr>
            <p:nvPr/>
          </p:nvSpPr>
          <p:spPr bwMode="auto">
            <a:xfrm>
              <a:off x="176" y="3960"/>
              <a:ext cx="1392" cy="23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a:latin typeface="Arial" charset="0"/>
                </a:rPr>
                <a:t>Đền Thôn Lộ Bao</a:t>
              </a:r>
            </a:p>
          </p:txBody>
        </p:sp>
      </p:grpSp>
      <p:grpSp>
        <p:nvGrpSpPr>
          <p:cNvPr id="3" name="Group 8"/>
          <p:cNvGrpSpPr>
            <a:grpSpLocks/>
          </p:cNvGrpSpPr>
          <p:nvPr/>
        </p:nvGrpSpPr>
        <p:grpSpPr bwMode="auto">
          <a:xfrm>
            <a:off x="1143000" y="519523"/>
            <a:ext cx="6885384" cy="4623977"/>
            <a:chOff x="144" y="672"/>
            <a:chExt cx="5472" cy="3559"/>
          </a:xfrm>
        </p:grpSpPr>
        <p:pic>
          <p:nvPicPr>
            <p:cNvPr id="18" name="Picture 9" descr="339813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 y="672"/>
              <a:ext cx="5472" cy="3559"/>
            </a:xfrm>
            <a:prstGeom prst="rect">
              <a:avLst/>
            </a:prstGeom>
            <a:noFill/>
            <a:extLst>
              <a:ext uri="{909E8E84-426E-40DD-AFC4-6F175D3DCCD1}">
                <a14:hiddenFill xmlns:a14="http://schemas.microsoft.com/office/drawing/2010/main">
                  <a:solidFill>
                    <a:srgbClr val="FFFFFF"/>
                  </a:solidFill>
                </a14:hiddenFill>
              </a:ext>
            </a:extLst>
          </p:spPr>
        </p:pic>
        <p:sp>
          <p:nvSpPr>
            <p:cNvPr id="19" name="Text Box 10"/>
            <p:cNvSpPr txBox="1">
              <a:spLocks noChangeArrowheads="1"/>
            </p:cNvSpPr>
            <p:nvPr/>
          </p:nvSpPr>
          <p:spPr bwMode="auto">
            <a:xfrm>
              <a:off x="3992" y="3960"/>
              <a:ext cx="1584" cy="2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b="1">
                  <a:latin typeface="Arial" charset="0"/>
                </a:rPr>
                <a:t>Đền Cơ Xá Linh Từ</a:t>
              </a:r>
            </a:p>
          </p:txBody>
        </p:sp>
      </p:grpSp>
      <p:pic>
        <p:nvPicPr>
          <p:cNvPr id="20" name="Picture 17" descr="2010050312545834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9622" y="465516"/>
            <a:ext cx="6835586" cy="462397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p:cNvSpPr/>
          <p:nvPr/>
        </p:nvSpPr>
        <p:spPr>
          <a:xfrm>
            <a:off x="2749681" y="-19232"/>
            <a:ext cx="3809376" cy="484748"/>
          </a:xfrm>
          <a:prstGeom prst="rect">
            <a:avLst/>
          </a:prstGeom>
          <a:noFill/>
        </p:spPr>
        <p:txBody>
          <a:bodyPr wrap="none" lIns="68580" tIns="34290" rIns="68580" bIns="34290">
            <a:spAutoFit/>
          </a:bodyPr>
          <a:lstStyle/>
          <a:p>
            <a:pPr algn="ctr"/>
            <a:r>
              <a:rPr lang="en-US" sz="27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Đền</a:t>
            </a:r>
            <a:r>
              <a:rPr lang="en-US"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27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thờ</a:t>
            </a:r>
            <a:r>
              <a:rPr lang="en-US"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2700" b="1" dirty="0" err="1"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Lý</a:t>
            </a:r>
            <a:r>
              <a:rPr lang="en-US" sz="27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 </a:t>
            </a:r>
            <a:r>
              <a:rPr lang="en-US" sz="27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Times New Roman" pitchFamily="18" charset="0"/>
                <a:cs typeface="Times New Roman" pitchFamily="18" charset="0"/>
              </a:rPr>
              <a:t>Thường Kiệt</a:t>
            </a:r>
          </a:p>
        </p:txBody>
      </p:sp>
    </p:spTree>
    <p:extLst>
      <p:ext uri="{BB962C8B-B14F-4D97-AF65-F5344CB8AC3E}">
        <p14:creationId xmlns:p14="http://schemas.microsoft.com/office/powerpoint/2010/main" val="9754133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edg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edge">
                                      <p:cBhvr>
                                        <p:cTn id="12" dur="1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edge">
                                      <p:cBhvr>
                                        <p:cTn id="17"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6"/>
          <p:cNvSpPr txBox="1">
            <a:spLocks noChangeArrowheads="1"/>
          </p:cNvSpPr>
          <p:nvPr/>
        </p:nvSpPr>
        <p:spPr bwMode="auto">
          <a:xfrm>
            <a:off x="457200" y="285751"/>
            <a:ext cx="3657600" cy="297774"/>
          </a:xfrm>
          <a:prstGeom prst="rect">
            <a:avLst/>
          </a:prstGeom>
          <a:noFill/>
          <a:ln w="9525">
            <a:noFill/>
            <a:miter lim="800000"/>
            <a:headEnd/>
            <a:tailEnd/>
          </a:ln>
        </p:spPr>
        <p:txBody>
          <a:bodyPr lIns="81537" tIns="40767" rIns="81537" bIns="40767">
            <a:spAutoFit/>
          </a:bodyPr>
          <a:lstStyle/>
          <a:p>
            <a:pPr>
              <a:spcBef>
                <a:spcPct val="50000"/>
              </a:spcBef>
            </a:pPr>
            <a:endParaRPr lang="en-US"/>
          </a:p>
        </p:txBody>
      </p:sp>
      <p:sp>
        <p:nvSpPr>
          <p:cNvPr id="5123" name="Text Box 8"/>
          <p:cNvSpPr txBox="1">
            <a:spLocks noChangeArrowheads="1"/>
          </p:cNvSpPr>
          <p:nvPr/>
        </p:nvSpPr>
        <p:spPr bwMode="auto">
          <a:xfrm>
            <a:off x="381000" y="3543301"/>
            <a:ext cx="3733800" cy="297774"/>
          </a:xfrm>
          <a:prstGeom prst="rect">
            <a:avLst/>
          </a:prstGeom>
          <a:noFill/>
          <a:ln w="9525">
            <a:noFill/>
            <a:miter lim="800000"/>
            <a:headEnd/>
            <a:tailEnd/>
          </a:ln>
        </p:spPr>
        <p:txBody>
          <a:bodyPr lIns="81537" tIns="40767" rIns="81537" bIns="40767">
            <a:spAutoFit/>
          </a:bodyPr>
          <a:lstStyle/>
          <a:p>
            <a:pPr>
              <a:spcBef>
                <a:spcPct val="50000"/>
              </a:spcBef>
            </a:pPr>
            <a:endParaRPr lang="en-US"/>
          </a:p>
        </p:txBody>
      </p:sp>
      <p:pic>
        <p:nvPicPr>
          <p:cNvPr id="9" name="Picture 9" descr="C:\Users\USER\Desktop\z3548118566528fde5da49ee8d921025817a54f2a84d76_77202211.jpg"/>
          <p:cNvPicPr>
            <a:picLocks noChangeAspect="1" noChangeArrowheads="1"/>
          </p:cNvPicPr>
          <p:nvPr/>
        </p:nvPicPr>
        <p:blipFill>
          <a:blip r:embed="rId3"/>
          <a:srcRect/>
          <a:stretch>
            <a:fillRect/>
          </a:stretch>
        </p:blipFill>
        <p:spPr bwMode="auto">
          <a:xfrm>
            <a:off x="0" y="1"/>
            <a:ext cx="9144000" cy="5098256"/>
          </a:xfrm>
          <a:prstGeom prst="rect">
            <a:avLst/>
          </a:prstGeom>
          <a:noFill/>
          <a:ln w="9525">
            <a:noFill/>
            <a:miter lim="800000"/>
            <a:headEnd/>
            <a:tailEnd/>
          </a:ln>
        </p:spPr>
      </p:pic>
      <p:pic>
        <p:nvPicPr>
          <p:cNvPr id="10" name="Picture 2" descr="C:\Users\USER\Desktop\8.jpg"/>
          <p:cNvPicPr>
            <a:picLocks noChangeAspect="1" noChangeArrowheads="1"/>
          </p:cNvPicPr>
          <p:nvPr/>
        </p:nvPicPr>
        <p:blipFill>
          <a:blip r:embed="rId4"/>
          <a:srcRect/>
          <a:stretch>
            <a:fillRect/>
          </a:stretch>
        </p:blipFill>
        <p:spPr bwMode="auto">
          <a:xfrm>
            <a:off x="0" y="1"/>
            <a:ext cx="9144000" cy="5098256"/>
          </a:xfrm>
          <a:prstGeom prst="rect">
            <a:avLst/>
          </a:prstGeom>
          <a:noFill/>
          <a:ln w="9525">
            <a:noFill/>
            <a:miter lim="800000"/>
            <a:headEnd/>
            <a:tailEnd/>
          </a:ln>
        </p:spPr>
      </p:pic>
      <p:pic>
        <p:nvPicPr>
          <p:cNvPr id="11" name="Picture 3" descr="C:\Users\USER\Desktop\Can-canh-2-khu-dat-vang-pho-cu-vua-duoc-Ha-Noi-xin-dieu-chinh-nang-tang-2-1546618486-width960height533.jpg"/>
          <p:cNvPicPr>
            <a:picLocks noChangeAspect="1" noChangeArrowheads="1"/>
          </p:cNvPicPr>
          <p:nvPr/>
        </p:nvPicPr>
        <p:blipFill>
          <a:blip r:embed="rId5"/>
          <a:srcRect/>
          <a:stretch>
            <a:fillRect/>
          </a:stretch>
        </p:blipFill>
        <p:spPr bwMode="auto">
          <a:xfrm>
            <a:off x="0" y="0"/>
            <a:ext cx="9144000" cy="5075635"/>
          </a:xfrm>
          <a:prstGeom prst="rect">
            <a:avLst/>
          </a:prstGeom>
          <a:noFill/>
          <a:ln w="9525">
            <a:noFill/>
            <a:miter lim="800000"/>
            <a:headEnd/>
            <a:tailEnd/>
          </a:ln>
        </p:spPr>
      </p:pic>
      <p:pic>
        <p:nvPicPr>
          <p:cNvPr id="12" name="Picture 2" descr="C:\Users\USER\Desktop\pho-ly-thuong-kiet-quan-hoan-kiem-ha-noi.jpg"/>
          <p:cNvPicPr>
            <a:picLocks noChangeAspect="1" noChangeArrowheads="1"/>
          </p:cNvPicPr>
          <p:nvPr/>
        </p:nvPicPr>
        <p:blipFill>
          <a:blip r:embed="rId6"/>
          <a:srcRect/>
          <a:stretch>
            <a:fillRect/>
          </a:stretch>
        </p:blipFill>
        <p:spPr bwMode="auto">
          <a:xfrm>
            <a:off x="1" y="0"/>
            <a:ext cx="9265627" cy="5143500"/>
          </a:xfrm>
          <a:prstGeom prst="rect">
            <a:avLst/>
          </a:prstGeom>
          <a:noFill/>
          <a:ln w="9525">
            <a:noFill/>
            <a:miter lim="800000"/>
            <a:headEnd/>
            <a:tailEnd/>
          </a:ln>
        </p:spPr>
      </p:pic>
      <p:pic>
        <p:nvPicPr>
          <p:cNvPr id="13" name="Picture 2" descr="C:\Users\USER\Desktop\đường Huế.jpg"/>
          <p:cNvPicPr>
            <a:picLocks noChangeAspect="1" noChangeArrowheads="1"/>
          </p:cNvPicPr>
          <p:nvPr/>
        </p:nvPicPr>
        <p:blipFill>
          <a:blip r:embed="rId7"/>
          <a:srcRect/>
          <a:stretch>
            <a:fillRect/>
          </a:stretch>
        </p:blipFill>
        <p:spPr bwMode="auto">
          <a:xfrm>
            <a:off x="1" y="0"/>
            <a:ext cx="9265627" cy="51435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heel(4)">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diamond(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dissolv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13"/>
                                        </p:tgtEl>
                                        <p:attrNameLst>
                                          <p:attrName>style.visibility</p:attrName>
                                        </p:attrNameLst>
                                      </p:cBhvr>
                                      <p:to>
                                        <p:strVal val="visible"/>
                                      </p:to>
                                    </p:set>
                                    <p:anim to="" calcmode="lin" valueType="num">
                                      <p:cBhvr>
                                        <p:cTn id="27" dur="1" fill="hold"/>
                                        <p:tgtEl>
                                          <p:spTgt spid="1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5" name="AutoShape 35">
            <a:hlinkClick r:id="rId4" action="ppaction://hlinksldjump" highlightClick="1"/>
          </p:cNvPr>
          <p:cNvSpPr>
            <a:spLocks noChangeArrowheads="1"/>
          </p:cNvSpPr>
          <p:nvPr/>
        </p:nvSpPr>
        <p:spPr bwMode="auto">
          <a:xfrm>
            <a:off x="0" y="4792266"/>
            <a:ext cx="432289" cy="351234"/>
          </a:xfrm>
          <a:prstGeom prst="actionButtonHome">
            <a:avLst/>
          </a:prstGeom>
          <a:gradFill rotWithShape="1">
            <a:gsLst>
              <a:gs pos="0">
                <a:schemeClr val="bg1"/>
              </a:gs>
              <a:gs pos="100000">
                <a:schemeClr val="bg1">
                  <a:gamma/>
                  <a:shade val="47451"/>
                  <a:invGamma/>
                </a:schemeClr>
              </a:gs>
            </a:gsLst>
            <a:lin ang="5400000" scaled="1"/>
          </a:gradFill>
          <a:ln>
            <a:noFill/>
          </a:ln>
          <a:effectLst/>
        </p:spPr>
        <p:txBody>
          <a:bodyPr wrap="none" lIns="77925" tIns="38963" rIns="77925" bIns="38963" anchor="ctr"/>
          <a:lstStyle/>
          <a:p>
            <a:pPr eaLnBrk="1" hangingPunct="1">
              <a:defRPr/>
            </a:pPr>
            <a:endParaRPr lang="en-US"/>
          </a:p>
        </p:txBody>
      </p:sp>
      <p:sp>
        <p:nvSpPr>
          <p:cNvPr id="8" name="Text Box 4"/>
          <p:cNvSpPr txBox="1">
            <a:spLocks noChangeArrowheads="1"/>
          </p:cNvSpPr>
          <p:nvPr/>
        </p:nvSpPr>
        <p:spPr bwMode="auto">
          <a:xfrm>
            <a:off x="118756" y="649451"/>
            <a:ext cx="8609611" cy="755795"/>
          </a:xfrm>
          <a:prstGeom prst="rect">
            <a:avLst/>
          </a:prstGeom>
          <a:noFill/>
          <a:ln w="9525" algn="ctr">
            <a:noFill/>
            <a:miter lim="800000"/>
            <a:headEnd/>
            <a:tailEnd/>
          </a:ln>
        </p:spPr>
        <p:txBody>
          <a:bodyPr wrap="square" lIns="77925" tIns="38963" rIns="77925" bIns="38963">
            <a:spAutoFit/>
          </a:bodyPr>
          <a:lstStyle/>
          <a:p>
            <a:pPr marL="292219" indent="-292219" algn="ctr"/>
            <a:r>
              <a:rPr lang="en-US" altLang="en-US" sz="4400" dirty="0">
                <a:solidFill>
                  <a:srgbClr val="000099"/>
                </a:solidFill>
                <a:latin typeface="Times New Roman" pitchFamily="18" charset="0"/>
                <a:cs typeface="Times New Roman" pitchFamily="18" charset="0"/>
              </a:rPr>
              <a:t>		</a:t>
            </a:r>
            <a:r>
              <a:rPr lang="en-US" altLang="en-US" sz="4400" b="1" err="1" smtClean="0">
                <a:solidFill>
                  <a:srgbClr val="FF0000"/>
                </a:solidFill>
                <a:latin typeface="Times New Roman" pitchFamily="18" charset="0"/>
                <a:cs typeface="Times New Roman" pitchFamily="18" charset="0"/>
              </a:rPr>
              <a:t>Hoạt</a:t>
            </a:r>
            <a:r>
              <a:rPr lang="en-US" altLang="en-US" sz="4400" b="1" smtClean="0">
                <a:solidFill>
                  <a:srgbClr val="FF0000"/>
                </a:solidFill>
                <a:latin typeface="Times New Roman" pitchFamily="18" charset="0"/>
                <a:cs typeface="Times New Roman" pitchFamily="18" charset="0"/>
              </a:rPr>
              <a:t> động: Vận </a:t>
            </a:r>
            <a:r>
              <a:rPr lang="en-US" altLang="en-US" sz="4400" b="1" dirty="0" err="1" smtClean="0">
                <a:solidFill>
                  <a:srgbClr val="FF0000"/>
                </a:solidFill>
                <a:latin typeface="Times New Roman" pitchFamily="18" charset="0"/>
                <a:cs typeface="Times New Roman" pitchFamily="18" charset="0"/>
              </a:rPr>
              <a:t>dụng</a:t>
            </a:r>
            <a:r>
              <a:rPr lang="en-US" altLang="en-US" sz="4400" b="1" dirty="0" smtClean="0">
                <a:solidFill>
                  <a:srgbClr val="FF0000"/>
                </a:solidFill>
                <a:latin typeface="Times New Roman" pitchFamily="18" charset="0"/>
                <a:cs typeface="Times New Roman" pitchFamily="18" charset="0"/>
              </a:rPr>
              <a:t> </a:t>
            </a:r>
            <a:r>
              <a:rPr lang="en-US" altLang="en-US" sz="4400" b="1" dirty="0" err="1" smtClean="0">
                <a:solidFill>
                  <a:srgbClr val="FF0000"/>
                </a:solidFill>
                <a:latin typeface="Times New Roman" pitchFamily="18" charset="0"/>
                <a:cs typeface="Times New Roman" pitchFamily="18" charset="0"/>
              </a:rPr>
              <a:t>sáng</a:t>
            </a:r>
            <a:r>
              <a:rPr lang="en-US" altLang="en-US" sz="4400" b="1" dirty="0" smtClean="0">
                <a:solidFill>
                  <a:srgbClr val="FF0000"/>
                </a:solidFill>
                <a:latin typeface="Times New Roman" pitchFamily="18" charset="0"/>
                <a:cs typeface="Times New Roman" pitchFamily="18" charset="0"/>
              </a:rPr>
              <a:t> </a:t>
            </a:r>
            <a:r>
              <a:rPr lang="en-US" altLang="en-US" sz="4400" b="1" dirty="0" err="1" smtClean="0">
                <a:solidFill>
                  <a:srgbClr val="FF0000"/>
                </a:solidFill>
                <a:latin typeface="Times New Roman" pitchFamily="18" charset="0"/>
                <a:cs typeface="Times New Roman" pitchFamily="18" charset="0"/>
              </a:rPr>
              <a:t>tạo</a:t>
            </a:r>
            <a:endParaRPr lang="en-US" altLang="en-US" sz="4400" b="1" dirty="0">
              <a:solidFill>
                <a:srgbClr val="FF0000"/>
              </a:solidFill>
              <a:latin typeface="Times New Roman" pitchFamily="18" charset="0"/>
              <a:cs typeface="Times New Roman" pitchFamily="18" charset="0"/>
            </a:endParaRPr>
          </a:p>
        </p:txBody>
      </p:sp>
      <p:sp>
        <p:nvSpPr>
          <p:cNvPr id="9" name="WordArt 9" descr="hoa sen"/>
          <p:cNvSpPr>
            <a:spLocks noChangeArrowheads="1" noChangeShapeType="1" noTextEdit="1"/>
          </p:cNvSpPr>
          <p:nvPr/>
        </p:nvSpPr>
        <p:spPr bwMode="auto">
          <a:xfrm>
            <a:off x="2988840" y="1828800"/>
            <a:ext cx="3067564" cy="555151"/>
          </a:xfrm>
          <a:prstGeom prst="rect">
            <a:avLst/>
          </a:prstGeom>
        </p:spPr>
        <p:txBody>
          <a:bodyPr wrap="none" lIns="77925" tIns="38963" rIns="77925" bIns="38963" fromWordArt="1">
            <a:prstTxWarp prst="textPlain">
              <a:avLst>
                <a:gd name="adj" fmla="val 50000"/>
              </a:avLst>
            </a:prstTxWarp>
          </a:bodyPr>
          <a:lstStyle/>
          <a:p>
            <a:pPr algn="ctr"/>
            <a:r>
              <a:rPr lang="vi-VN" sz="3100" kern="10" dirty="0">
                <a:ln w="9525">
                  <a:noFill/>
                  <a:round/>
                  <a:headEnd/>
                  <a:tailEnd/>
                </a:ln>
                <a:solidFill>
                  <a:srgbClr val="00B050"/>
                </a:solidFill>
                <a:effectLst>
                  <a:outerShdw blurRad="38100" dist="38100" dir="2700000" algn="tl">
                    <a:srgbClr val="000000">
                      <a:alpha val="43137"/>
                    </a:srgbClr>
                  </a:outerShdw>
                </a:effectLst>
                <a:latin typeface="Times New Roman"/>
                <a:cs typeface="Times New Roman"/>
              </a:rPr>
              <a:t>TRÒ CHƠI </a:t>
            </a:r>
            <a:endParaRPr lang="en-US" sz="3100" kern="10" dirty="0">
              <a:ln w="9525">
                <a:noFill/>
                <a:round/>
                <a:headEnd/>
                <a:tailEnd/>
              </a:ln>
              <a:solidFill>
                <a:srgbClr val="00B050"/>
              </a:solidFill>
              <a:effectLst>
                <a:outerShdw blurRad="38100" dist="38100" dir="2700000" algn="tl">
                  <a:srgbClr val="000000">
                    <a:alpha val="43137"/>
                  </a:srgbClr>
                </a:outerShdw>
              </a:effectLst>
              <a:latin typeface="Times New Roman"/>
              <a:cs typeface="Times New Roman"/>
            </a:endParaRPr>
          </a:p>
        </p:txBody>
      </p:sp>
      <p:sp>
        <p:nvSpPr>
          <p:cNvPr id="10" name="Rectangle 19"/>
          <p:cNvSpPr>
            <a:spLocks noChangeArrowheads="1"/>
          </p:cNvSpPr>
          <p:nvPr/>
        </p:nvSpPr>
        <p:spPr bwMode="auto">
          <a:xfrm>
            <a:off x="1345224" y="2703007"/>
            <a:ext cx="6586904" cy="632685"/>
          </a:xfrm>
          <a:prstGeom prst="rect">
            <a:avLst/>
          </a:prstGeom>
          <a:solidFill>
            <a:schemeClr val="bg1"/>
          </a:solidFill>
          <a:ln w="9525">
            <a:noFill/>
            <a:miter lim="800000"/>
            <a:headEnd/>
            <a:tailEnd/>
          </a:ln>
        </p:spPr>
        <p:txBody>
          <a:bodyPr lIns="77925" tIns="38963" rIns="77925" bIns="38963">
            <a:spAutoFit/>
          </a:bodyPr>
          <a:lstStyle/>
          <a:p>
            <a:pPr marL="633142" indent="-633142" algn="ctr">
              <a:spcBef>
                <a:spcPct val="50000"/>
              </a:spcBef>
            </a:pPr>
            <a:r>
              <a:rPr lang="en-US" altLang="en-US" sz="3600" b="1" dirty="0" smtClean="0">
                <a:solidFill>
                  <a:srgbClr val="FF0000"/>
                </a:solidFill>
                <a:latin typeface="Times New Roman" pitchFamily="18" charset="0"/>
                <a:cs typeface="Times New Roman" pitchFamily="18" charset="0"/>
              </a:rPr>
              <a:t>Ai </a:t>
            </a:r>
            <a:r>
              <a:rPr lang="en-US" altLang="en-US" sz="3600" b="1" dirty="0" err="1">
                <a:solidFill>
                  <a:srgbClr val="FF0000"/>
                </a:solidFill>
                <a:latin typeface="Times New Roman" pitchFamily="18" charset="0"/>
                <a:cs typeface="Times New Roman" pitchFamily="18" charset="0"/>
              </a:rPr>
              <a:t>nhanh</a:t>
            </a:r>
            <a:r>
              <a:rPr lang="en-US" altLang="en-US" sz="3600" b="1" dirty="0">
                <a:solidFill>
                  <a:srgbClr val="FF0000"/>
                </a:solidFill>
                <a:latin typeface="Times New Roman" pitchFamily="18" charset="0"/>
                <a:cs typeface="Times New Roman" pitchFamily="18" charset="0"/>
              </a:rPr>
              <a:t>, </a:t>
            </a:r>
            <a:r>
              <a:rPr lang="en-US" altLang="en-US" sz="3600" b="1" dirty="0" err="1" smtClean="0">
                <a:solidFill>
                  <a:srgbClr val="FF0000"/>
                </a:solidFill>
                <a:latin typeface="Times New Roman" pitchFamily="18" charset="0"/>
                <a:cs typeface="Times New Roman" pitchFamily="18" charset="0"/>
              </a:rPr>
              <a:t>ai</a:t>
            </a:r>
            <a:r>
              <a:rPr lang="en-US" altLang="en-US" sz="3600" b="1" dirty="0" smtClean="0">
                <a:solidFill>
                  <a:srgbClr val="FF0000"/>
                </a:solidFill>
                <a:latin typeface="Times New Roman" pitchFamily="18" charset="0"/>
                <a:cs typeface="Times New Roman" pitchFamily="18" charset="0"/>
              </a:rPr>
              <a:t> </a:t>
            </a:r>
            <a:r>
              <a:rPr lang="en-US" altLang="en-US" sz="3600" b="1" dirty="0" err="1">
                <a:solidFill>
                  <a:srgbClr val="FF0000"/>
                </a:solidFill>
                <a:latin typeface="Times New Roman" pitchFamily="18" charset="0"/>
                <a:cs typeface="Times New Roman" pitchFamily="18" charset="0"/>
              </a:rPr>
              <a:t>đúng</a:t>
            </a:r>
            <a:r>
              <a:rPr lang="en-US" altLang="en-US" sz="3600" b="1" dirty="0">
                <a:solidFill>
                  <a:srgbClr val="FF0000"/>
                </a:solidFill>
                <a:latin typeface="Times New Roman" pitchFamily="18" charset="0"/>
                <a:cs typeface="Times New Roman" pitchFamily="18" charset="0"/>
              </a:rPr>
              <a:t> </a:t>
            </a:r>
          </a:p>
        </p:txBody>
      </p:sp>
    </p:spTree>
  </p:cSld>
  <p:clrMapOvr>
    <a:masterClrMapping/>
  </p:clrMapOvr>
  <p:transition>
    <p:wheel spokes="1"/>
    <p:sndAc>
      <p:stSnd>
        <p:snd r:embed="rId3" name="wind.wav"/>
      </p:stSnd>
    </p:sndAc>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4"/>
          <p:cNvSpPr txBox="1">
            <a:spLocks noChangeArrowheads="1"/>
          </p:cNvSpPr>
          <p:nvPr/>
        </p:nvSpPr>
        <p:spPr bwMode="auto">
          <a:xfrm>
            <a:off x="4343400" y="238125"/>
            <a:ext cx="1219200" cy="386464"/>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2000" u="sng" dirty="0">
                <a:solidFill>
                  <a:schemeClr val="bg1"/>
                </a:solidFill>
                <a:latin typeface="Arial" charset="0"/>
              </a:rPr>
              <a:t>Lich </a:t>
            </a:r>
            <a:r>
              <a:rPr lang="en-US" altLang="en-US" sz="2000" u="sng" dirty="0" err="1">
                <a:solidFill>
                  <a:schemeClr val="bg1"/>
                </a:solidFill>
                <a:latin typeface="Arial" charset="0"/>
              </a:rPr>
              <a:t>sử</a:t>
            </a:r>
            <a:endParaRPr lang="en-US" altLang="en-US" sz="2000" u="sng" dirty="0">
              <a:solidFill>
                <a:schemeClr val="bg1"/>
              </a:solidFill>
              <a:latin typeface="Arial" charset="0"/>
            </a:endParaRPr>
          </a:p>
        </p:txBody>
      </p:sp>
      <p:sp>
        <p:nvSpPr>
          <p:cNvPr id="18437" name="Oval 5"/>
          <p:cNvSpPr>
            <a:spLocks noChangeArrowheads="1"/>
          </p:cNvSpPr>
          <p:nvPr/>
        </p:nvSpPr>
        <p:spPr bwMode="auto">
          <a:xfrm>
            <a:off x="501162" y="2875360"/>
            <a:ext cx="823546" cy="659606"/>
          </a:xfrm>
          <a:prstGeom prst="ellipse">
            <a:avLst/>
          </a:prstGeom>
          <a:noFill/>
          <a:ln w="57150">
            <a:solidFill>
              <a:srgbClr val="FF3300"/>
            </a:solidFill>
            <a:round/>
            <a:headEnd/>
            <a:tailEnd/>
          </a:ln>
        </p:spPr>
        <p:txBody>
          <a:bodyPr wrap="none" lIns="77925" tIns="38963" rIns="77925" bIns="38963" anchor="ctr"/>
          <a:lstStyle/>
          <a:p>
            <a:pPr algn="ctr" eaLnBrk="1" hangingPunct="1"/>
            <a:endParaRPr lang="en-US" altLang="en-US" sz="1500" dirty="0">
              <a:solidFill>
                <a:srgbClr val="FF3300"/>
              </a:solidFill>
              <a:latin typeface="Arial" charset="0"/>
            </a:endParaRPr>
          </a:p>
        </p:txBody>
      </p:sp>
      <p:pic>
        <p:nvPicPr>
          <p:cNvPr id="34820" name="Picture 6" descr="Asian lily"/>
          <p:cNvPicPr>
            <a:picLocks noChangeAspect="1" noChangeArrowheads="1"/>
          </p:cNvPicPr>
          <p:nvPr/>
        </p:nvPicPr>
        <p:blipFill>
          <a:blip r:embed="rId2"/>
          <a:srcRect/>
          <a:stretch>
            <a:fillRect/>
          </a:stretch>
        </p:blipFill>
        <p:spPr bwMode="auto">
          <a:xfrm>
            <a:off x="6775938" y="3638550"/>
            <a:ext cx="2444262" cy="1504950"/>
          </a:xfrm>
          <a:prstGeom prst="rect">
            <a:avLst/>
          </a:prstGeom>
          <a:noFill/>
          <a:ln w="9525">
            <a:noFill/>
            <a:miter lim="800000"/>
            <a:headEnd/>
            <a:tailEnd/>
          </a:ln>
        </p:spPr>
      </p:pic>
      <p:pic>
        <p:nvPicPr>
          <p:cNvPr id="34821" name="Picture 7" descr="Asian lily"/>
          <p:cNvPicPr>
            <a:picLocks noChangeAspect="1" noChangeArrowheads="1"/>
          </p:cNvPicPr>
          <p:nvPr/>
        </p:nvPicPr>
        <p:blipFill>
          <a:blip r:embed="rId3"/>
          <a:srcRect/>
          <a:stretch>
            <a:fillRect/>
          </a:stretch>
        </p:blipFill>
        <p:spPr bwMode="auto">
          <a:xfrm>
            <a:off x="0" y="4037410"/>
            <a:ext cx="1617785" cy="1106090"/>
          </a:xfrm>
          <a:prstGeom prst="rect">
            <a:avLst/>
          </a:prstGeom>
          <a:noFill/>
          <a:ln w="9525">
            <a:noFill/>
            <a:miter lim="800000"/>
            <a:headEnd/>
            <a:tailEnd/>
          </a:ln>
        </p:spPr>
      </p:pic>
      <p:sp>
        <p:nvSpPr>
          <p:cNvPr id="34822" name="Text Box 9"/>
          <p:cNvSpPr txBox="1">
            <a:spLocks noChangeArrowheads="1"/>
          </p:cNvSpPr>
          <p:nvPr/>
        </p:nvSpPr>
        <p:spPr bwMode="auto">
          <a:xfrm>
            <a:off x="538480" y="4763"/>
            <a:ext cx="8351520" cy="1494459"/>
          </a:xfrm>
          <a:prstGeom prst="rect">
            <a:avLst/>
          </a:prstGeom>
          <a:solidFill>
            <a:schemeClr val="bg1"/>
          </a:solidFill>
          <a:ln w="9525">
            <a:noFill/>
            <a:miter lim="800000"/>
            <a:headEnd/>
            <a:tailEnd/>
          </a:ln>
        </p:spPr>
        <p:txBody>
          <a:bodyPr wrap="square" lIns="77925" tIns="38963" rIns="77925" bIns="38963">
            <a:spAutoFit/>
          </a:bodyPr>
          <a:lstStyle/>
          <a:p>
            <a:pPr eaLnBrk="1" hangingPunct="1">
              <a:spcBef>
                <a:spcPct val="50000"/>
              </a:spcBef>
            </a:pPr>
            <a:r>
              <a:rPr lang="en-US" altLang="en-US" sz="4600" b="1" smtClean="0">
                <a:solidFill>
                  <a:srgbClr val="FF0000"/>
                </a:solidFill>
                <a:latin typeface="Times New Roman" pitchFamily="18" charset="0"/>
                <a:cs typeface="Times New Roman" pitchFamily="18" charset="0"/>
              </a:rPr>
              <a:t>1. Nhà Tống xâm lược nước ta lần thứ 2 vào thời gian nào ?</a:t>
            </a:r>
            <a:endParaRPr lang="en-US" altLang="en-US" sz="4600" b="1" dirty="0">
              <a:solidFill>
                <a:srgbClr val="FF0000"/>
              </a:solidFill>
              <a:latin typeface="Times New Roman" pitchFamily="18" charset="0"/>
              <a:cs typeface="Times New Roman" pitchFamily="18" charset="0"/>
            </a:endParaRPr>
          </a:p>
        </p:txBody>
      </p:sp>
      <p:sp>
        <p:nvSpPr>
          <p:cNvPr id="34823" name="Text Box 10"/>
          <p:cNvSpPr txBox="1">
            <a:spLocks noChangeArrowheads="1"/>
          </p:cNvSpPr>
          <p:nvPr/>
        </p:nvSpPr>
        <p:spPr bwMode="auto">
          <a:xfrm>
            <a:off x="562708" y="1716881"/>
            <a:ext cx="4151796" cy="755795"/>
          </a:xfrm>
          <a:prstGeom prst="rect">
            <a:avLst/>
          </a:prstGeom>
          <a:noFill/>
          <a:ln w="9525">
            <a:noFill/>
            <a:miter lim="800000"/>
            <a:headEnd/>
            <a:tailEnd/>
          </a:ln>
        </p:spPr>
        <p:txBody>
          <a:bodyPr wrap="square" lIns="77925" tIns="38963" rIns="77925" bIns="38963">
            <a:spAutoFit/>
          </a:bodyPr>
          <a:lstStyle/>
          <a:p>
            <a:pPr eaLnBrk="1" hangingPunct="1">
              <a:spcBef>
                <a:spcPct val="50000"/>
              </a:spcBef>
            </a:pPr>
            <a:r>
              <a:rPr lang="en-US" altLang="en-US" sz="4400" b="1" dirty="0">
                <a:latin typeface="Times New Roman" pitchFamily="18" charset="0"/>
                <a:cs typeface="Times New Roman" pitchFamily="18" charset="0"/>
              </a:rPr>
              <a:t>a</a:t>
            </a:r>
            <a:r>
              <a:rPr lang="en-US" altLang="en-US" sz="4400" b="1">
                <a:latin typeface="Times New Roman" pitchFamily="18" charset="0"/>
                <a:cs typeface="Times New Roman" pitchFamily="18" charset="0"/>
              </a:rPr>
              <a:t>. </a:t>
            </a:r>
            <a:r>
              <a:rPr lang="en-US" altLang="en-US" sz="4400" b="1" smtClean="0">
                <a:latin typeface="Times New Roman" pitchFamily="18" charset="0"/>
                <a:cs typeface="Times New Roman" pitchFamily="18" charset="0"/>
              </a:rPr>
              <a:t>1067- 1068</a:t>
            </a:r>
            <a:endParaRPr lang="en-US" altLang="en-US" sz="4400" b="1" dirty="0">
              <a:latin typeface="Times New Roman" pitchFamily="18" charset="0"/>
              <a:cs typeface="Times New Roman" pitchFamily="18" charset="0"/>
            </a:endParaRPr>
          </a:p>
        </p:txBody>
      </p:sp>
      <p:sp>
        <p:nvSpPr>
          <p:cNvPr id="34824" name="Text Box 11"/>
          <p:cNvSpPr txBox="1">
            <a:spLocks noChangeArrowheads="1"/>
          </p:cNvSpPr>
          <p:nvPr/>
        </p:nvSpPr>
        <p:spPr bwMode="auto">
          <a:xfrm>
            <a:off x="656949" y="2913274"/>
            <a:ext cx="3891300" cy="755795"/>
          </a:xfrm>
          <a:prstGeom prst="rect">
            <a:avLst/>
          </a:prstGeom>
          <a:noFill/>
          <a:ln w="9525">
            <a:noFill/>
            <a:miter lim="800000"/>
            <a:headEnd/>
            <a:tailEnd/>
          </a:ln>
        </p:spPr>
        <p:txBody>
          <a:bodyPr wrap="square" lIns="77925" tIns="38963" rIns="77925" bIns="38963">
            <a:spAutoFit/>
          </a:bodyPr>
          <a:lstStyle/>
          <a:p>
            <a:pPr eaLnBrk="1" hangingPunct="1">
              <a:spcBef>
                <a:spcPct val="50000"/>
              </a:spcBef>
            </a:pPr>
            <a:r>
              <a:rPr lang="en-US" altLang="en-US" sz="4400" b="1" dirty="0">
                <a:latin typeface="Times New Roman" pitchFamily="18" charset="0"/>
                <a:cs typeface="Times New Roman" pitchFamily="18" charset="0"/>
              </a:rPr>
              <a:t>b</a:t>
            </a:r>
            <a:r>
              <a:rPr lang="en-US" altLang="en-US" sz="4400" b="1">
                <a:latin typeface="Times New Roman" pitchFamily="18" charset="0"/>
                <a:cs typeface="Times New Roman" pitchFamily="18" charset="0"/>
              </a:rPr>
              <a:t>. </a:t>
            </a:r>
            <a:r>
              <a:rPr lang="en-US" altLang="en-US" sz="4400" b="1" smtClean="0">
                <a:latin typeface="Times New Roman" pitchFamily="18" charset="0"/>
                <a:cs typeface="Times New Roman" pitchFamily="18" charset="0"/>
              </a:rPr>
              <a:t>1075 - 1077 </a:t>
            </a:r>
            <a:endParaRPr lang="en-US" altLang="en-US" sz="4400" b="1" dirty="0">
              <a:latin typeface="Times New Roman" pitchFamily="18" charset="0"/>
              <a:cs typeface="Times New Roman" pitchFamily="18" charset="0"/>
            </a:endParaRPr>
          </a:p>
        </p:txBody>
      </p:sp>
      <p:sp>
        <p:nvSpPr>
          <p:cNvPr id="34825" name="Text Box 21"/>
          <p:cNvSpPr txBox="1">
            <a:spLocks noChangeArrowheads="1"/>
          </p:cNvSpPr>
          <p:nvPr/>
        </p:nvSpPr>
        <p:spPr bwMode="auto">
          <a:xfrm>
            <a:off x="5134708" y="1716881"/>
            <a:ext cx="3657600" cy="755795"/>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4400" b="1" dirty="0">
                <a:latin typeface="Times New Roman" pitchFamily="18" charset="0"/>
                <a:cs typeface="Times New Roman" pitchFamily="18" charset="0"/>
              </a:rPr>
              <a:t>c</a:t>
            </a:r>
            <a:r>
              <a:rPr lang="en-US" altLang="en-US" sz="4400" b="1">
                <a:latin typeface="Times New Roman" pitchFamily="18" charset="0"/>
                <a:cs typeface="Times New Roman" pitchFamily="18" charset="0"/>
              </a:rPr>
              <a:t>. </a:t>
            </a:r>
            <a:r>
              <a:rPr lang="en-US" altLang="en-US" sz="4400" b="1" smtClean="0">
                <a:latin typeface="Times New Roman" pitchFamily="18" charset="0"/>
                <a:cs typeface="Times New Roman" pitchFamily="18" charset="0"/>
              </a:rPr>
              <a:t>1670 - 1071</a:t>
            </a:r>
            <a:endParaRPr lang="en-US" altLang="en-US" sz="4400" b="1" dirty="0">
              <a:latin typeface="Times New Roman" pitchFamily="18" charset="0"/>
              <a:cs typeface="Times New Roman" pitchFamily="18" charset="0"/>
            </a:endParaRPr>
          </a:p>
        </p:txBody>
      </p:sp>
      <p:sp>
        <p:nvSpPr>
          <p:cNvPr id="34826" name="Text Box 21"/>
          <p:cNvSpPr txBox="1">
            <a:spLocks noChangeArrowheads="1"/>
          </p:cNvSpPr>
          <p:nvPr/>
        </p:nvSpPr>
        <p:spPr bwMode="auto">
          <a:xfrm>
            <a:off x="5286349" y="2773656"/>
            <a:ext cx="3656135" cy="755795"/>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4400" b="1" dirty="0">
                <a:latin typeface="Times New Roman" pitchFamily="18" charset="0"/>
                <a:cs typeface="Times New Roman" pitchFamily="18" charset="0"/>
              </a:rPr>
              <a:t>d</a:t>
            </a:r>
            <a:r>
              <a:rPr lang="en-US" altLang="en-US" sz="4400" b="1">
                <a:latin typeface="Times New Roman" pitchFamily="18" charset="0"/>
                <a:cs typeface="Times New Roman" pitchFamily="18" charset="0"/>
              </a:rPr>
              <a:t>. </a:t>
            </a:r>
            <a:r>
              <a:rPr lang="en-US" altLang="en-US" sz="4400" b="1" smtClean="0">
                <a:latin typeface="Times New Roman" pitchFamily="18" charset="0"/>
                <a:cs typeface="Times New Roman" pitchFamily="18" charset="0"/>
              </a:rPr>
              <a:t>1760 - 1062</a:t>
            </a:r>
            <a:endParaRPr lang="en-US" altLang="en-US" sz="4400"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437"/>
                                        </p:tgtEl>
                                        <p:attrNameLst>
                                          <p:attrName>style.visibility</p:attrName>
                                        </p:attrNameLst>
                                      </p:cBhvr>
                                      <p:to>
                                        <p:strVal val="visible"/>
                                      </p:to>
                                    </p:set>
                                    <p:animEffect transition="in" filter="wipe(down)">
                                      <p:cBhvr>
                                        <p:cTn id="7" dur="500"/>
                                        <p:tgtEl>
                                          <p:spTgt spid="184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1" name="THRASH.WAV">
            <a:hlinkClick r:id="" action="ppaction://media"/>
          </p:cNvPr>
          <p:cNvPicPr>
            <a:picLocks noRot="1" noChangeAspect="1" noChangeArrowheads="1"/>
          </p:cNvPicPr>
          <p:nvPr>
            <a:audioFile r:link="rId1"/>
          </p:nvPr>
        </p:nvPicPr>
        <p:blipFill>
          <a:blip r:embed="rId5"/>
          <a:srcRect/>
          <a:stretch>
            <a:fillRect/>
          </a:stretch>
        </p:blipFill>
        <p:spPr bwMode="auto">
          <a:xfrm>
            <a:off x="8850923" y="4914900"/>
            <a:ext cx="281354" cy="228600"/>
          </a:xfrm>
          <a:prstGeom prst="rect">
            <a:avLst/>
          </a:prstGeom>
          <a:noFill/>
          <a:ln w="9525">
            <a:noFill/>
            <a:miter lim="800000"/>
            <a:headEnd/>
            <a:tailEnd/>
          </a:ln>
        </p:spPr>
      </p:pic>
      <p:sp>
        <p:nvSpPr>
          <p:cNvPr id="204835" name="AutoShape 35">
            <a:hlinkClick r:id="rId6" action="ppaction://hlinksldjump" highlightClick="1"/>
          </p:cNvPr>
          <p:cNvSpPr>
            <a:spLocks noChangeArrowheads="1"/>
          </p:cNvSpPr>
          <p:nvPr/>
        </p:nvSpPr>
        <p:spPr bwMode="auto">
          <a:xfrm>
            <a:off x="0" y="4792266"/>
            <a:ext cx="432289" cy="351234"/>
          </a:xfrm>
          <a:prstGeom prst="actionButtonHome">
            <a:avLst/>
          </a:prstGeom>
          <a:gradFill rotWithShape="1">
            <a:gsLst>
              <a:gs pos="0">
                <a:schemeClr val="bg1"/>
              </a:gs>
              <a:gs pos="100000">
                <a:schemeClr val="bg1">
                  <a:gamma/>
                  <a:shade val="47451"/>
                  <a:invGamma/>
                </a:schemeClr>
              </a:gs>
            </a:gsLst>
            <a:lin ang="5400000" scaled="1"/>
          </a:gradFill>
          <a:ln>
            <a:noFill/>
          </a:ln>
          <a:effectLst/>
        </p:spPr>
        <p:txBody>
          <a:bodyPr wrap="none" lIns="77925" tIns="38963" rIns="77925" bIns="38963" anchor="ctr"/>
          <a:lstStyle/>
          <a:p>
            <a:pPr eaLnBrk="1" hangingPunct="1">
              <a:defRPr/>
            </a:pPr>
            <a:endParaRPr lang="en-US"/>
          </a:p>
        </p:txBody>
      </p:sp>
      <p:sp>
        <p:nvSpPr>
          <p:cNvPr id="35844" name="Rectangle 37"/>
          <p:cNvSpPr>
            <a:spLocks noChangeArrowheads="1"/>
          </p:cNvSpPr>
          <p:nvPr/>
        </p:nvSpPr>
        <p:spPr bwMode="auto">
          <a:xfrm>
            <a:off x="432289" y="61913"/>
            <a:ext cx="8634046" cy="2202345"/>
          </a:xfrm>
          <a:prstGeom prst="rect">
            <a:avLst/>
          </a:prstGeom>
          <a:noFill/>
          <a:ln w="9525">
            <a:noFill/>
            <a:miter lim="800000"/>
            <a:headEnd/>
            <a:tailEnd/>
          </a:ln>
        </p:spPr>
        <p:txBody>
          <a:bodyPr lIns="77925" tIns="38963" rIns="77925" bIns="38963" anchor="ctr">
            <a:spAutoFit/>
          </a:bodyPr>
          <a:lstStyle/>
          <a:p>
            <a:r>
              <a:rPr lang="en-US" altLang="en-US" sz="4600" b="1" smtClean="0">
                <a:solidFill>
                  <a:srgbClr val="FF0000"/>
                </a:solidFill>
                <a:latin typeface="Times New Roman" pitchFamily="18" charset="0"/>
                <a:cs typeface="Times New Roman" pitchFamily="18" charset="0"/>
              </a:rPr>
              <a:t>2. Nhà Tống xâm lược nước ta lần thứ nhất vào năm nào ?</a:t>
            </a:r>
          </a:p>
          <a:p>
            <a:pPr eaLnBrk="1" hangingPunct="1"/>
            <a:endParaRPr lang="en-US" altLang="en-US" sz="4600" b="1" dirty="0">
              <a:solidFill>
                <a:srgbClr val="0000CC"/>
              </a:solidFill>
              <a:latin typeface="Times New Roman" pitchFamily="18" charset="0"/>
              <a:cs typeface="Times New Roman" pitchFamily="18" charset="0"/>
            </a:endParaRPr>
          </a:p>
        </p:txBody>
      </p:sp>
      <p:sp>
        <p:nvSpPr>
          <p:cNvPr id="204854" name="Text Box 54"/>
          <p:cNvSpPr txBox="1">
            <a:spLocks noChangeArrowheads="1"/>
          </p:cNvSpPr>
          <p:nvPr/>
        </p:nvSpPr>
        <p:spPr bwMode="auto">
          <a:xfrm>
            <a:off x="1477108" y="2514600"/>
            <a:ext cx="6770077" cy="786573"/>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4600" b="1" dirty="0"/>
              <a:t>B</a:t>
            </a:r>
            <a:r>
              <a:rPr lang="en-US" altLang="en-US" sz="4600" b="1"/>
              <a:t>. </a:t>
            </a:r>
            <a:r>
              <a:rPr lang="en-US" altLang="en-US" sz="4600" b="1" smtClean="0"/>
              <a:t>981</a:t>
            </a:r>
            <a:endParaRPr lang="en-US" altLang="en-US" sz="4600" b="1" dirty="0"/>
          </a:p>
        </p:txBody>
      </p:sp>
      <p:sp>
        <p:nvSpPr>
          <p:cNvPr id="35846" name="Text Box 55"/>
          <p:cNvSpPr txBox="1">
            <a:spLocks noChangeArrowheads="1"/>
          </p:cNvSpPr>
          <p:nvPr/>
        </p:nvSpPr>
        <p:spPr bwMode="auto">
          <a:xfrm>
            <a:off x="1253762" y="3443100"/>
            <a:ext cx="6172200" cy="786573"/>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4600" b="1" smtClean="0">
                <a:latin typeface="VNI-Times" pitchFamily="2" charset="0"/>
              </a:rPr>
              <a:t>  C</a:t>
            </a:r>
            <a:r>
              <a:rPr lang="en-US" altLang="en-US" sz="4600" b="1">
                <a:latin typeface="VNI-Times" pitchFamily="2" charset="0"/>
              </a:rPr>
              <a:t>. </a:t>
            </a:r>
            <a:r>
              <a:rPr lang="en-US" altLang="en-US" sz="4600" b="1" smtClean="0"/>
              <a:t>1075</a:t>
            </a:r>
            <a:endParaRPr lang="en-US" altLang="en-US" sz="4600" b="1" dirty="0"/>
          </a:p>
        </p:txBody>
      </p:sp>
      <p:sp>
        <p:nvSpPr>
          <p:cNvPr id="35848" name="Text Box 69"/>
          <p:cNvSpPr txBox="1">
            <a:spLocks noChangeArrowheads="1"/>
          </p:cNvSpPr>
          <p:nvPr/>
        </p:nvSpPr>
        <p:spPr bwMode="auto">
          <a:xfrm>
            <a:off x="1301262" y="1508523"/>
            <a:ext cx="7690338" cy="863517"/>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5100" b="1" dirty="0">
                <a:latin typeface="VNI-Times" pitchFamily="2" charset="0"/>
              </a:rPr>
              <a:t> A</a:t>
            </a:r>
            <a:r>
              <a:rPr lang="en-US" altLang="en-US" sz="5100" b="1">
                <a:latin typeface="VNI-Times" pitchFamily="2" charset="0"/>
              </a:rPr>
              <a:t>. </a:t>
            </a:r>
            <a:r>
              <a:rPr lang="en-US" altLang="en-US" sz="4600" b="1" smtClean="0"/>
              <a:t>938</a:t>
            </a:r>
            <a:endParaRPr lang="en-US" altLang="en-US" sz="4600" b="1" dirty="0"/>
          </a:p>
        </p:txBody>
      </p:sp>
    </p:spTree>
  </p:cSld>
  <p:clrMapOvr>
    <a:masterClrMapping/>
  </p:clrMapOvr>
  <p:transition>
    <p:wheel spokes="1"/>
    <p:sndAc>
      <p:stSnd>
        <p:snd r:embed="rId4" name="wind.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mph" presetSubtype="2" fill="hold" nodeType="clickEffect">
                                  <p:stCondLst>
                                    <p:cond delay="0"/>
                                  </p:stCondLst>
                                  <p:childTnLst>
                                    <p:animClr clrSpc="rgb" dir="cw">
                                      <p:cBhvr override="childStyle">
                                        <p:cTn id="6" dur="2000" fill="hold"/>
                                        <p:tgtEl>
                                          <p:spTgt spid="204854">
                                            <p:txEl>
                                              <p:pRg st="0" end="0"/>
                                            </p:txEl>
                                          </p:spTgt>
                                        </p:tgtEl>
                                        <p:attrNameLst>
                                          <p:attrName>style.color</p:attrName>
                                        </p:attrNameLst>
                                      </p:cBhvr>
                                      <p:to>
                                        <a:srgbClr val="FF3300"/>
                                      </p:to>
                                    </p:animClr>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Next" delay="0">
                      <p:tgtEl>
                        <p:sldTgt/>
                      </p:tgtEl>
                    </p:cond>
                    <p:cond evt="onPrev" delay="0">
                      <p:tgtEl>
                        <p:sldTgt/>
                      </p:tgtEl>
                    </p:cond>
                    <p:cond evt="onStopAudio" delay="0">
                      <p:tgtEl>
                        <p:sldTgt/>
                      </p:tgtEl>
                    </p:cond>
                  </p:endCondLst>
                </p:cTn>
                <p:tgtEl>
                  <p:spTgt spid="204821"/>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907" name="AutoShape 35">
            <a:hlinkClick r:id="rId4" action="ppaction://hlinksldjump" highlightClick="1"/>
          </p:cNvPr>
          <p:cNvSpPr>
            <a:spLocks noChangeArrowheads="1"/>
          </p:cNvSpPr>
          <p:nvPr/>
        </p:nvSpPr>
        <p:spPr bwMode="auto">
          <a:xfrm>
            <a:off x="0" y="4792266"/>
            <a:ext cx="432289" cy="351234"/>
          </a:xfrm>
          <a:prstGeom prst="actionButtonHome">
            <a:avLst/>
          </a:prstGeom>
          <a:gradFill rotWithShape="1">
            <a:gsLst>
              <a:gs pos="0">
                <a:schemeClr val="bg1"/>
              </a:gs>
              <a:gs pos="100000">
                <a:schemeClr val="bg1">
                  <a:gamma/>
                  <a:shade val="47451"/>
                  <a:invGamma/>
                </a:schemeClr>
              </a:gs>
            </a:gsLst>
            <a:lin ang="5400000" scaled="1"/>
          </a:gradFill>
          <a:ln>
            <a:noFill/>
          </a:ln>
          <a:effectLst/>
        </p:spPr>
        <p:txBody>
          <a:bodyPr wrap="none" lIns="77925" tIns="38963" rIns="77925" bIns="38963" anchor="ctr"/>
          <a:lstStyle/>
          <a:p>
            <a:pPr eaLnBrk="1" hangingPunct="1">
              <a:defRPr/>
            </a:pPr>
            <a:endParaRPr lang="en-US"/>
          </a:p>
        </p:txBody>
      </p:sp>
      <p:sp>
        <p:nvSpPr>
          <p:cNvPr id="37901" name="Rectangle 37"/>
          <p:cNvSpPr>
            <a:spLocks noChangeArrowheads="1"/>
          </p:cNvSpPr>
          <p:nvPr/>
        </p:nvSpPr>
        <p:spPr bwMode="auto">
          <a:xfrm>
            <a:off x="-11875" y="186428"/>
            <a:ext cx="9143999" cy="1402126"/>
          </a:xfrm>
          <a:prstGeom prst="rect">
            <a:avLst/>
          </a:prstGeom>
          <a:noFill/>
          <a:ln w="9525">
            <a:noFill/>
            <a:miter lim="800000"/>
            <a:headEnd/>
            <a:tailEnd/>
          </a:ln>
        </p:spPr>
        <p:txBody>
          <a:bodyPr wrap="square" lIns="77925" tIns="38963" rIns="77925" bIns="38963" anchor="ctr">
            <a:spAutoFit/>
          </a:bodyPr>
          <a:lstStyle/>
          <a:p>
            <a:pPr algn="ctr" eaLnBrk="1" hangingPunct="1"/>
            <a:r>
              <a:rPr lang="en-US" altLang="en-US" sz="4300" b="1">
                <a:solidFill>
                  <a:srgbClr val="FF0000"/>
                </a:solidFill>
                <a:latin typeface="Times New Roman" pitchFamily="18" charset="0"/>
                <a:cs typeface="Times New Roman" pitchFamily="18" charset="0"/>
              </a:rPr>
              <a:t>3</a:t>
            </a:r>
            <a:r>
              <a:rPr lang="en-US" altLang="en-US" sz="4000" b="1" smtClean="0">
                <a:solidFill>
                  <a:srgbClr val="FF0000"/>
                </a:solidFill>
                <a:latin typeface="Times New Roman" pitchFamily="18" charset="0"/>
                <a:cs typeface="Times New Roman" pitchFamily="18" charset="0"/>
              </a:rPr>
              <a:t>. Đâu </a:t>
            </a:r>
            <a:r>
              <a:rPr lang="en-US" altLang="en-US" sz="4000" b="1" dirty="0" err="1">
                <a:solidFill>
                  <a:srgbClr val="FF0000"/>
                </a:solidFill>
                <a:latin typeface="Times New Roman" pitchFamily="18" charset="0"/>
                <a:cs typeface="Times New Roman" pitchFamily="18" charset="0"/>
              </a:rPr>
              <a:t>là</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nơi</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diễn</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ra</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trận</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đấu</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giữa</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quân</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ta</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và</a:t>
            </a:r>
            <a:r>
              <a:rPr lang="en-US" altLang="en-US" sz="4000" b="1" dirty="0">
                <a:solidFill>
                  <a:srgbClr val="FF0000"/>
                </a:solidFill>
                <a:latin typeface="Times New Roman" pitchFamily="18" charset="0"/>
                <a:cs typeface="Times New Roman" pitchFamily="18" charset="0"/>
              </a:rPr>
              <a:t> </a:t>
            </a:r>
            <a:r>
              <a:rPr lang="en-US" altLang="en-US" sz="4000" b="1" dirty="0" err="1">
                <a:solidFill>
                  <a:srgbClr val="FF0000"/>
                </a:solidFill>
                <a:latin typeface="Times New Roman" pitchFamily="18" charset="0"/>
                <a:cs typeface="Times New Roman" pitchFamily="18" charset="0"/>
              </a:rPr>
              <a:t>quân</a:t>
            </a:r>
            <a:r>
              <a:rPr lang="en-US" altLang="en-US" sz="4000" b="1" dirty="0">
                <a:solidFill>
                  <a:srgbClr val="FF0000"/>
                </a:solidFill>
                <a:latin typeface="Times New Roman" pitchFamily="18" charset="0"/>
                <a:cs typeface="Times New Roman" pitchFamily="18" charset="0"/>
              </a:rPr>
              <a:t> </a:t>
            </a:r>
            <a:r>
              <a:rPr lang="en-US" altLang="en-US" sz="4000" b="1" err="1">
                <a:solidFill>
                  <a:srgbClr val="FF0000"/>
                </a:solidFill>
                <a:latin typeface="Times New Roman" pitchFamily="18" charset="0"/>
                <a:cs typeface="Times New Roman" pitchFamily="18" charset="0"/>
              </a:rPr>
              <a:t>Tống</a:t>
            </a:r>
            <a:r>
              <a:rPr lang="en-US" altLang="en-US" sz="4000" b="1">
                <a:solidFill>
                  <a:srgbClr val="FF0000"/>
                </a:solidFill>
                <a:latin typeface="Times New Roman" pitchFamily="18" charset="0"/>
                <a:cs typeface="Times New Roman" pitchFamily="18" charset="0"/>
              </a:rPr>
              <a:t> </a:t>
            </a:r>
            <a:r>
              <a:rPr lang="en-US" altLang="en-US" sz="4000" b="1" smtClean="0">
                <a:solidFill>
                  <a:srgbClr val="FF0000"/>
                </a:solidFill>
                <a:latin typeface="Times New Roman" pitchFamily="18" charset="0"/>
                <a:cs typeface="Times New Roman" pitchFamily="18" charset="0"/>
              </a:rPr>
              <a:t>xâm lược lần thứ 2</a:t>
            </a:r>
            <a:r>
              <a:rPr lang="en-US" altLang="en-US" sz="4300" b="1" smtClean="0">
                <a:solidFill>
                  <a:srgbClr val="FF0000"/>
                </a:solidFill>
                <a:latin typeface="Times New Roman" pitchFamily="18" charset="0"/>
                <a:cs typeface="Times New Roman" pitchFamily="18" charset="0"/>
              </a:rPr>
              <a:t>?</a:t>
            </a:r>
            <a:endParaRPr lang="en-US" altLang="en-US" sz="4300" b="1" dirty="0">
              <a:solidFill>
                <a:srgbClr val="FF0000"/>
              </a:solidFill>
              <a:latin typeface="Times New Roman" pitchFamily="18" charset="0"/>
              <a:cs typeface="Times New Roman" pitchFamily="18" charset="0"/>
            </a:endParaRPr>
          </a:p>
        </p:txBody>
      </p:sp>
      <p:sp>
        <p:nvSpPr>
          <p:cNvPr id="207926" name="Text Box 54"/>
          <p:cNvSpPr txBox="1">
            <a:spLocks noChangeArrowheads="1"/>
          </p:cNvSpPr>
          <p:nvPr/>
        </p:nvSpPr>
        <p:spPr bwMode="auto">
          <a:xfrm>
            <a:off x="524608" y="2705351"/>
            <a:ext cx="7010400" cy="601907"/>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3400" b="1" dirty="0">
                <a:latin typeface="Times New Roman" pitchFamily="18" charset="0"/>
                <a:cs typeface="Times New Roman" pitchFamily="18" charset="0"/>
              </a:rPr>
              <a:t> B</a:t>
            </a:r>
            <a:r>
              <a:rPr lang="en-US" altLang="en-US" sz="3400" b="1">
                <a:latin typeface="Times New Roman" pitchFamily="18" charset="0"/>
                <a:cs typeface="Times New Roman" pitchFamily="18" charset="0"/>
              </a:rPr>
              <a:t>. </a:t>
            </a:r>
            <a:r>
              <a:rPr lang="en-US" altLang="en-US" sz="3400" b="1" smtClean="0">
                <a:latin typeface="Times New Roman" pitchFamily="18" charset="0"/>
                <a:cs typeface="Times New Roman" pitchFamily="18" charset="0"/>
              </a:rPr>
              <a:t>Chi Lăng</a:t>
            </a:r>
            <a:endParaRPr lang="en-US" altLang="en-US" sz="3400" b="1" dirty="0">
              <a:latin typeface="Times New Roman" pitchFamily="18" charset="0"/>
              <a:cs typeface="Times New Roman" pitchFamily="18" charset="0"/>
            </a:endParaRPr>
          </a:p>
        </p:txBody>
      </p:sp>
      <p:sp>
        <p:nvSpPr>
          <p:cNvPr id="207927" name="Text Box 55"/>
          <p:cNvSpPr txBox="1">
            <a:spLocks noChangeArrowheads="1"/>
          </p:cNvSpPr>
          <p:nvPr/>
        </p:nvSpPr>
        <p:spPr bwMode="auto">
          <a:xfrm>
            <a:off x="558312" y="3456823"/>
            <a:ext cx="6172200" cy="601907"/>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3400" b="1" smtClean="0">
                <a:latin typeface="Times New Roman" pitchFamily="18" charset="0"/>
                <a:cs typeface="Times New Roman" pitchFamily="18" charset="0"/>
              </a:rPr>
              <a:t> C. Sông Bạch Đằng</a:t>
            </a:r>
            <a:endParaRPr lang="en-US" altLang="en-US" sz="3400" b="1" dirty="0">
              <a:latin typeface="Times New Roman" pitchFamily="18" charset="0"/>
              <a:cs typeface="Times New Roman" pitchFamily="18" charset="0"/>
            </a:endParaRPr>
          </a:p>
        </p:txBody>
      </p:sp>
      <p:sp>
        <p:nvSpPr>
          <p:cNvPr id="207934" name="Text Box 62"/>
          <p:cNvSpPr txBox="1">
            <a:spLocks noChangeArrowheads="1"/>
          </p:cNvSpPr>
          <p:nvPr/>
        </p:nvSpPr>
        <p:spPr bwMode="auto">
          <a:xfrm>
            <a:off x="404446" y="4217381"/>
            <a:ext cx="6553200" cy="601907"/>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3400" b="1" smtClean="0">
                <a:latin typeface="Times New Roman" pitchFamily="18" charset="0"/>
                <a:cs typeface="Times New Roman" pitchFamily="18" charset="0"/>
              </a:rPr>
              <a:t>   D. Thành Cổ Loa  </a:t>
            </a:r>
            <a:endParaRPr lang="en-US" altLang="en-US" sz="3400" b="1" dirty="0">
              <a:latin typeface="Times New Roman" pitchFamily="18" charset="0"/>
              <a:cs typeface="Times New Roman" pitchFamily="18" charset="0"/>
            </a:endParaRPr>
          </a:p>
        </p:txBody>
      </p:sp>
      <p:sp>
        <p:nvSpPr>
          <p:cNvPr id="207941" name="Text Box 69"/>
          <p:cNvSpPr txBox="1">
            <a:spLocks noChangeArrowheads="1"/>
          </p:cNvSpPr>
          <p:nvPr/>
        </p:nvSpPr>
        <p:spPr bwMode="auto">
          <a:xfrm>
            <a:off x="558312" y="1901867"/>
            <a:ext cx="6781800" cy="601907"/>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3400" b="1" dirty="0">
                <a:latin typeface="Times New Roman" pitchFamily="18" charset="0"/>
                <a:cs typeface="Times New Roman" pitchFamily="18" charset="0"/>
              </a:rPr>
              <a:t>A</a:t>
            </a:r>
            <a:r>
              <a:rPr lang="en-US" altLang="en-US" sz="3400" b="1">
                <a:latin typeface="Times New Roman" pitchFamily="18" charset="0"/>
                <a:cs typeface="Times New Roman" pitchFamily="18" charset="0"/>
              </a:rPr>
              <a:t>. </a:t>
            </a:r>
            <a:r>
              <a:rPr lang="en-US" altLang="en-US" sz="3400" b="1" smtClean="0">
                <a:latin typeface="Times New Roman" pitchFamily="18" charset="0"/>
                <a:cs typeface="Times New Roman" pitchFamily="18" charset="0"/>
              </a:rPr>
              <a:t>Sông Như Nguyệt</a:t>
            </a:r>
            <a:endParaRPr lang="en-US" altLang="en-US" sz="3400" b="1" dirty="0">
              <a:latin typeface="Times New Roman" pitchFamily="18" charset="0"/>
              <a:cs typeface="Times New Roman" pitchFamily="18" charset="0"/>
            </a:endParaRPr>
          </a:p>
        </p:txBody>
      </p:sp>
    </p:spTree>
  </p:cSld>
  <p:clrMapOvr>
    <a:masterClrMapping/>
  </p:clrMapOvr>
  <p:transition>
    <p:sndAc>
      <p:stSnd>
        <p:snd r:embed="rId3" name="wind.wav"/>
      </p:stSnd>
    </p:sndAc>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07941">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07941">
                                            <p:txEl>
                                              <p:pRg st="0" end="0"/>
                                            </p:txEl>
                                          </p:spTgt>
                                        </p:tgtEl>
                                        <p:attrNameLst>
                                          <p:attrName>ppt_x</p:attrName>
                                        </p:attrNameLst>
                                      </p:cBhvr>
                                    </p:anim>
                                    <p:anim from="0" to="-1.0" calcmode="lin" valueType="num">
                                      <p:cBhvr>
                                        <p:cTn id="8" dur="200" decel="50000" autoRev="1" fill="hold">
                                          <p:stCondLst>
                                            <p:cond delay="600"/>
                                          </p:stCondLst>
                                        </p:cTn>
                                        <p:tgtEl>
                                          <p:spTgt spid="207941">
                                            <p:txEl>
                                              <p:pRg st="0" end="0"/>
                                            </p:txEl>
                                          </p:spTgt>
                                        </p:tgtEl>
                                        <p:attrNameLst>
                                          <p:attrName>xshear</p:attrName>
                                        </p:attrNameLst>
                                      </p:cBhvr>
                                    </p:anim>
                                    <p:animScale>
                                      <p:cBhvr>
                                        <p:cTn id="9" dur="200" decel="100000" autoRev="1" fill="hold">
                                          <p:stCondLst>
                                            <p:cond delay="600"/>
                                          </p:stCondLst>
                                        </p:cTn>
                                        <p:tgtEl>
                                          <p:spTgt spid="207941">
                                            <p:txEl>
                                              <p:pRg st="0" end="0"/>
                                            </p:txEl>
                                          </p:spTgt>
                                        </p:tgtEl>
                                      </p:cBhvr>
                                      <p:from x="100000" y="100000"/>
                                      <p:to x="80000" y="100000"/>
                                    </p:animScale>
                                    <p:anim by="(#ppt_h/3+#ppt_w*0.1)" calcmode="lin" valueType="num">
                                      <p:cBhvr additive="sum">
                                        <p:cTn id="10" dur="200" decel="100000" autoRev="1" fill="hold">
                                          <p:stCondLst>
                                            <p:cond delay="600"/>
                                          </p:stCondLst>
                                        </p:cTn>
                                        <p:tgtEl>
                                          <p:spTgt spid="207941">
                                            <p:txEl>
                                              <p:pRg st="0" end="0"/>
                                            </p:txEl>
                                          </p:spTgt>
                                        </p:tgtEl>
                                        <p:attrNameLst>
                                          <p:attrName>ppt_x</p:attrName>
                                        </p:attrNameLst>
                                      </p:cBhvr>
                                    </p:anim>
                                  </p:childTnLst>
                                </p:cTn>
                              </p:par>
                              <p:par>
                                <p:cTn id="11" presetID="34" presetClass="entr" presetSubtype="0" fill="hold" grpId="0" nodeType="withEffect">
                                  <p:stCondLst>
                                    <p:cond delay="0"/>
                                  </p:stCondLst>
                                  <p:childTnLst>
                                    <p:set>
                                      <p:cBhvr>
                                        <p:cTn id="12" dur="1" fill="hold">
                                          <p:stCondLst>
                                            <p:cond delay="0"/>
                                          </p:stCondLst>
                                        </p:cTn>
                                        <p:tgtEl>
                                          <p:spTgt spid="207926">
                                            <p:txEl>
                                              <p:pRg st="0" end="0"/>
                                            </p:txEl>
                                          </p:spTgt>
                                        </p:tgtEl>
                                        <p:attrNameLst>
                                          <p:attrName>style.visibility</p:attrName>
                                        </p:attrNameLst>
                                      </p:cBhvr>
                                      <p:to>
                                        <p:strVal val="visible"/>
                                      </p:to>
                                    </p:set>
                                    <p:anim from="(-#ppt_w/2)" to="(#ppt_x)" calcmode="lin" valueType="num">
                                      <p:cBhvr>
                                        <p:cTn id="13" dur="600" fill="hold">
                                          <p:stCondLst>
                                            <p:cond delay="0"/>
                                          </p:stCondLst>
                                        </p:cTn>
                                        <p:tgtEl>
                                          <p:spTgt spid="207926">
                                            <p:txEl>
                                              <p:pRg st="0" end="0"/>
                                            </p:txEl>
                                          </p:spTgt>
                                        </p:tgtEl>
                                        <p:attrNameLst>
                                          <p:attrName>ppt_x</p:attrName>
                                        </p:attrNameLst>
                                      </p:cBhvr>
                                    </p:anim>
                                    <p:anim from="0" to="-1.0" calcmode="lin" valueType="num">
                                      <p:cBhvr>
                                        <p:cTn id="14" dur="200" decel="50000" autoRev="1" fill="hold">
                                          <p:stCondLst>
                                            <p:cond delay="600"/>
                                          </p:stCondLst>
                                        </p:cTn>
                                        <p:tgtEl>
                                          <p:spTgt spid="207926">
                                            <p:txEl>
                                              <p:pRg st="0" end="0"/>
                                            </p:txEl>
                                          </p:spTgt>
                                        </p:tgtEl>
                                        <p:attrNameLst>
                                          <p:attrName>xshear</p:attrName>
                                        </p:attrNameLst>
                                      </p:cBhvr>
                                    </p:anim>
                                    <p:animScale>
                                      <p:cBhvr>
                                        <p:cTn id="15" dur="200" decel="100000" autoRev="1" fill="hold">
                                          <p:stCondLst>
                                            <p:cond delay="600"/>
                                          </p:stCondLst>
                                        </p:cTn>
                                        <p:tgtEl>
                                          <p:spTgt spid="207926">
                                            <p:txEl>
                                              <p:pRg st="0" end="0"/>
                                            </p:txEl>
                                          </p:spTgt>
                                        </p:tgtEl>
                                      </p:cBhvr>
                                      <p:from x="100000" y="100000"/>
                                      <p:to x="80000" y="100000"/>
                                    </p:animScale>
                                    <p:anim by="(#ppt_h/3+#ppt_w*0.1)" calcmode="lin" valueType="num">
                                      <p:cBhvr additive="sum">
                                        <p:cTn id="16" dur="200" decel="100000" autoRev="1" fill="hold">
                                          <p:stCondLst>
                                            <p:cond delay="600"/>
                                          </p:stCondLst>
                                        </p:cTn>
                                        <p:tgtEl>
                                          <p:spTgt spid="207926">
                                            <p:txEl>
                                              <p:pRg st="0" end="0"/>
                                            </p:txEl>
                                          </p:spTgt>
                                        </p:tgtEl>
                                        <p:attrNameLst>
                                          <p:attrName>ppt_x</p:attrName>
                                        </p:attrNameLst>
                                      </p:cBhvr>
                                    </p:anim>
                                  </p:childTnLst>
                                </p:cTn>
                              </p:par>
                              <p:par>
                                <p:cTn id="17" presetID="34" presetClass="entr" presetSubtype="0" fill="hold" grpId="0" nodeType="withEffect">
                                  <p:stCondLst>
                                    <p:cond delay="0"/>
                                  </p:stCondLst>
                                  <p:childTnLst>
                                    <p:set>
                                      <p:cBhvr>
                                        <p:cTn id="18" dur="1" fill="hold">
                                          <p:stCondLst>
                                            <p:cond delay="0"/>
                                          </p:stCondLst>
                                        </p:cTn>
                                        <p:tgtEl>
                                          <p:spTgt spid="207927"/>
                                        </p:tgtEl>
                                        <p:attrNameLst>
                                          <p:attrName>style.visibility</p:attrName>
                                        </p:attrNameLst>
                                      </p:cBhvr>
                                      <p:to>
                                        <p:strVal val="visible"/>
                                      </p:to>
                                    </p:set>
                                    <p:anim from="(-#ppt_w/2)" to="(#ppt_x)" calcmode="lin" valueType="num">
                                      <p:cBhvr>
                                        <p:cTn id="19" dur="600" fill="hold">
                                          <p:stCondLst>
                                            <p:cond delay="0"/>
                                          </p:stCondLst>
                                        </p:cTn>
                                        <p:tgtEl>
                                          <p:spTgt spid="207927"/>
                                        </p:tgtEl>
                                        <p:attrNameLst>
                                          <p:attrName>ppt_x</p:attrName>
                                        </p:attrNameLst>
                                      </p:cBhvr>
                                    </p:anim>
                                    <p:anim from="0" to="-1.0" calcmode="lin" valueType="num">
                                      <p:cBhvr>
                                        <p:cTn id="20" dur="200" decel="50000" autoRev="1" fill="hold">
                                          <p:stCondLst>
                                            <p:cond delay="600"/>
                                          </p:stCondLst>
                                        </p:cTn>
                                        <p:tgtEl>
                                          <p:spTgt spid="207927"/>
                                        </p:tgtEl>
                                        <p:attrNameLst>
                                          <p:attrName>xshear</p:attrName>
                                        </p:attrNameLst>
                                      </p:cBhvr>
                                    </p:anim>
                                    <p:animScale>
                                      <p:cBhvr>
                                        <p:cTn id="21" dur="200" decel="100000" autoRev="1" fill="hold">
                                          <p:stCondLst>
                                            <p:cond delay="600"/>
                                          </p:stCondLst>
                                        </p:cTn>
                                        <p:tgtEl>
                                          <p:spTgt spid="207927"/>
                                        </p:tgtEl>
                                      </p:cBhvr>
                                      <p:from x="100000" y="100000"/>
                                      <p:to x="80000" y="100000"/>
                                    </p:animScale>
                                    <p:anim by="(#ppt_h/3+#ppt_w*0.1)" calcmode="lin" valueType="num">
                                      <p:cBhvr additive="sum">
                                        <p:cTn id="22" dur="200" decel="100000" autoRev="1" fill="hold">
                                          <p:stCondLst>
                                            <p:cond delay="600"/>
                                          </p:stCondLst>
                                        </p:cTn>
                                        <p:tgtEl>
                                          <p:spTgt spid="207927"/>
                                        </p:tgtEl>
                                        <p:attrNameLst>
                                          <p:attrName>ppt_x</p:attrName>
                                        </p:attrNameLst>
                                      </p:cBhvr>
                                    </p:anim>
                                  </p:childTnLst>
                                </p:cTn>
                              </p:par>
                              <p:par>
                                <p:cTn id="23" presetID="34" presetClass="entr" presetSubtype="0" fill="hold" grpId="0" nodeType="withEffect">
                                  <p:stCondLst>
                                    <p:cond delay="0"/>
                                  </p:stCondLst>
                                  <p:childTnLst>
                                    <p:set>
                                      <p:cBhvr>
                                        <p:cTn id="24" dur="1" fill="hold">
                                          <p:stCondLst>
                                            <p:cond delay="0"/>
                                          </p:stCondLst>
                                        </p:cTn>
                                        <p:tgtEl>
                                          <p:spTgt spid="207934"/>
                                        </p:tgtEl>
                                        <p:attrNameLst>
                                          <p:attrName>style.visibility</p:attrName>
                                        </p:attrNameLst>
                                      </p:cBhvr>
                                      <p:to>
                                        <p:strVal val="visible"/>
                                      </p:to>
                                    </p:set>
                                    <p:anim from="(-#ppt_w/2)" to="(#ppt_x)" calcmode="lin" valueType="num">
                                      <p:cBhvr>
                                        <p:cTn id="25" dur="600" fill="hold">
                                          <p:stCondLst>
                                            <p:cond delay="0"/>
                                          </p:stCondLst>
                                        </p:cTn>
                                        <p:tgtEl>
                                          <p:spTgt spid="207934"/>
                                        </p:tgtEl>
                                        <p:attrNameLst>
                                          <p:attrName>ppt_x</p:attrName>
                                        </p:attrNameLst>
                                      </p:cBhvr>
                                    </p:anim>
                                    <p:anim from="0" to="-1.0" calcmode="lin" valueType="num">
                                      <p:cBhvr>
                                        <p:cTn id="26" dur="200" decel="50000" autoRev="1" fill="hold">
                                          <p:stCondLst>
                                            <p:cond delay="600"/>
                                          </p:stCondLst>
                                        </p:cTn>
                                        <p:tgtEl>
                                          <p:spTgt spid="207934"/>
                                        </p:tgtEl>
                                        <p:attrNameLst>
                                          <p:attrName>xshear</p:attrName>
                                        </p:attrNameLst>
                                      </p:cBhvr>
                                    </p:anim>
                                    <p:animScale>
                                      <p:cBhvr>
                                        <p:cTn id="27" dur="200" decel="100000" autoRev="1" fill="hold">
                                          <p:stCondLst>
                                            <p:cond delay="600"/>
                                          </p:stCondLst>
                                        </p:cTn>
                                        <p:tgtEl>
                                          <p:spTgt spid="207934"/>
                                        </p:tgtEl>
                                      </p:cBhvr>
                                      <p:from x="100000" y="100000"/>
                                      <p:to x="80000" y="100000"/>
                                    </p:animScale>
                                    <p:anim by="(#ppt_h/3+#ppt_w*0.1)" calcmode="lin" valueType="num">
                                      <p:cBhvr additive="sum">
                                        <p:cTn id="28" dur="200" decel="100000" autoRev="1" fill="hold">
                                          <p:stCondLst>
                                            <p:cond delay="600"/>
                                          </p:stCondLst>
                                        </p:cTn>
                                        <p:tgtEl>
                                          <p:spTgt spid="207934"/>
                                        </p:tgtEl>
                                        <p:attrNameLst>
                                          <p:attrName>ppt_x</p:attrName>
                                        </p:attrNameLst>
                                      </p:cBhvr>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3" presetClass="emph" presetSubtype="2" fill="hold" nodeType="clickEffect">
                                  <p:stCondLst>
                                    <p:cond delay="0"/>
                                  </p:stCondLst>
                                  <p:childTnLst>
                                    <p:animClr clrSpc="rgb" dir="cw">
                                      <p:cBhvr override="childStyle">
                                        <p:cTn id="32" dur="2000" fill="hold"/>
                                        <p:tgtEl>
                                          <p:spTgt spid="207941">
                                            <p:txEl>
                                              <p:pRg st="0" end="0"/>
                                            </p:txEl>
                                          </p:spTgt>
                                        </p:tgtEl>
                                        <p:attrNameLst>
                                          <p:attrName>style.color</p:attrName>
                                        </p:attrNameLst>
                                      </p:cBhvr>
                                      <p:to>
                                        <a:srgbClr val="FF3300"/>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926" grpId="0" build="allAtOnce"/>
      <p:bldP spid="207927" grpId="0"/>
      <p:bldP spid="207934" grpId="0"/>
      <p:bldP spid="207941" grpId="0" build="allAtOnce"/>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4"/>
          <p:cNvSpPr txBox="1">
            <a:spLocks noChangeArrowheads="1"/>
          </p:cNvSpPr>
          <p:nvPr/>
        </p:nvSpPr>
        <p:spPr bwMode="auto">
          <a:xfrm>
            <a:off x="4343400" y="238125"/>
            <a:ext cx="1219200" cy="386464"/>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2000" u="sng" dirty="0">
                <a:solidFill>
                  <a:schemeClr val="bg1"/>
                </a:solidFill>
                <a:latin typeface="Arial" charset="0"/>
              </a:rPr>
              <a:t>Lich </a:t>
            </a:r>
            <a:r>
              <a:rPr lang="en-US" altLang="en-US" sz="2000" u="sng" dirty="0" err="1">
                <a:solidFill>
                  <a:schemeClr val="bg1"/>
                </a:solidFill>
                <a:latin typeface="Arial" charset="0"/>
              </a:rPr>
              <a:t>sử</a:t>
            </a:r>
            <a:endParaRPr lang="en-US" altLang="en-US" sz="2000" u="sng" dirty="0">
              <a:solidFill>
                <a:schemeClr val="bg1"/>
              </a:solidFill>
              <a:latin typeface="Arial" charset="0"/>
            </a:endParaRPr>
          </a:p>
        </p:txBody>
      </p:sp>
      <p:pic>
        <p:nvPicPr>
          <p:cNvPr id="38915" name="Picture 6" descr="Asian lily"/>
          <p:cNvPicPr>
            <a:picLocks noChangeAspect="1" noChangeArrowheads="1"/>
          </p:cNvPicPr>
          <p:nvPr/>
        </p:nvPicPr>
        <p:blipFill>
          <a:blip r:embed="rId2"/>
          <a:srcRect/>
          <a:stretch>
            <a:fillRect/>
          </a:stretch>
        </p:blipFill>
        <p:spPr bwMode="auto">
          <a:xfrm>
            <a:off x="8458200" y="4674394"/>
            <a:ext cx="762000" cy="469106"/>
          </a:xfrm>
          <a:prstGeom prst="rect">
            <a:avLst/>
          </a:prstGeom>
          <a:noFill/>
          <a:ln w="9525">
            <a:noFill/>
            <a:miter lim="800000"/>
            <a:headEnd/>
            <a:tailEnd/>
          </a:ln>
        </p:spPr>
      </p:pic>
      <p:pic>
        <p:nvPicPr>
          <p:cNvPr id="38916" name="Picture 7" descr="Asian lily"/>
          <p:cNvPicPr>
            <a:picLocks noChangeAspect="1" noChangeArrowheads="1"/>
          </p:cNvPicPr>
          <p:nvPr/>
        </p:nvPicPr>
        <p:blipFill>
          <a:blip r:embed="rId3"/>
          <a:srcRect/>
          <a:stretch>
            <a:fillRect/>
          </a:stretch>
        </p:blipFill>
        <p:spPr bwMode="auto">
          <a:xfrm>
            <a:off x="0" y="4674394"/>
            <a:ext cx="685800" cy="469106"/>
          </a:xfrm>
          <a:prstGeom prst="rect">
            <a:avLst/>
          </a:prstGeom>
          <a:noFill/>
          <a:ln w="9525">
            <a:noFill/>
            <a:miter lim="800000"/>
            <a:headEnd/>
            <a:tailEnd/>
          </a:ln>
        </p:spPr>
      </p:pic>
      <p:sp>
        <p:nvSpPr>
          <p:cNvPr id="38917" name="Text Box 16"/>
          <p:cNvSpPr txBox="1">
            <a:spLocks noChangeArrowheads="1"/>
          </p:cNvSpPr>
          <p:nvPr/>
        </p:nvSpPr>
        <p:spPr bwMode="auto">
          <a:xfrm>
            <a:off x="211015" y="100200"/>
            <a:ext cx="8792308" cy="1340571"/>
          </a:xfrm>
          <a:prstGeom prst="rect">
            <a:avLst/>
          </a:prstGeom>
          <a:solidFill>
            <a:schemeClr val="bg1"/>
          </a:solidFill>
          <a:ln w="9525">
            <a:noFill/>
            <a:miter lim="800000"/>
            <a:headEnd/>
            <a:tailEnd/>
          </a:ln>
        </p:spPr>
        <p:txBody>
          <a:bodyPr lIns="77925" tIns="38963" rIns="77925" bIns="38963">
            <a:spAutoFit/>
          </a:bodyPr>
          <a:lstStyle/>
          <a:p>
            <a:pPr algn="ctr" eaLnBrk="1" hangingPunct="1">
              <a:spcBef>
                <a:spcPct val="50000"/>
              </a:spcBef>
            </a:pPr>
            <a:r>
              <a:rPr lang="en-US" altLang="en-US" sz="4100" b="1" dirty="0">
                <a:solidFill>
                  <a:srgbClr val="FF0000"/>
                </a:solidFill>
                <a:latin typeface="Arial" charset="0"/>
              </a:rPr>
              <a:t>4</a:t>
            </a:r>
            <a:r>
              <a:rPr lang="en-US" altLang="en-US" sz="4100" b="1" dirty="0" smtClean="0">
                <a:solidFill>
                  <a:srgbClr val="FF0000"/>
                </a:solidFill>
                <a:latin typeface="Arial" charset="0"/>
              </a:rPr>
              <a:t>. </a:t>
            </a:r>
            <a:r>
              <a:rPr lang="en-US" altLang="en-US" sz="4100" b="1" dirty="0" err="1">
                <a:solidFill>
                  <a:srgbClr val="FF0000"/>
                </a:solidFill>
                <a:latin typeface="Arial" charset="0"/>
              </a:rPr>
              <a:t>Nhờ</a:t>
            </a:r>
            <a:r>
              <a:rPr lang="en-US" altLang="en-US" sz="4100" b="1" dirty="0">
                <a:solidFill>
                  <a:srgbClr val="FF0000"/>
                </a:solidFill>
                <a:latin typeface="Arial" charset="0"/>
              </a:rPr>
              <a:t> </a:t>
            </a:r>
            <a:r>
              <a:rPr lang="en-US" altLang="en-US" sz="4100" b="1" dirty="0" err="1">
                <a:solidFill>
                  <a:srgbClr val="FF0000"/>
                </a:solidFill>
                <a:latin typeface="Arial" charset="0"/>
              </a:rPr>
              <a:t>đâu</a:t>
            </a:r>
            <a:r>
              <a:rPr lang="en-US" altLang="en-US" sz="4100" b="1" dirty="0">
                <a:solidFill>
                  <a:srgbClr val="FF0000"/>
                </a:solidFill>
                <a:latin typeface="Arial" charset="0"/>
              </a:rPr>
              <a:t> </a:t>
            </a:r>
            <a:r>
              <a:rPr lang="en-US" altLang="en-US" sz="4100" b="1" dirty="0" err="1">
                <a:solidFill>
                  <a:srgbClr val="FF0000"/>
                </a:solidFill>
                <a:latin typeface="Arial" charset="0"/>
              </a:rPr>
              <a:t>cuộc</a:t>
            </a:r>
            <a:r>
              <a:rPr lang="en-US" altLang="en-US" sz="4100" b="1" dirty="0">
                <a:solidFill>
                  <a:srgbClr val="FF0000"/>
                </a:solidFill>
                <a:latin typeface="Arial" charset="0"/>
              </a:rPr>
              <a:t> </a:t>
            </a:r>
            <a:r>
              <a:rPr lang="en-US" altLang="en-US" sz="4100" b="1" dirty="0" err="1">
                <a:solidFill>
                  <a:srgbClr val="FF0000"/>
                </a:solidFill>
                <a:latin typeface="Arial" charset="0"/>
              </a:rPr>
              <a:t>kháng</a:t>
            </a:r>
            <a:r>
              <a:rPr lang="en-US" altLang="en-US" sz="4100" b="1" dirty="0">
                <a:solidFill>
                  <a:srgbClr val="FF0000"/>
                </a:solidFill>
                <a:latin typeface="Arial" charset="0"/>
              </a:rPr>
              <a:t> </a:t>
            </a:r>
            <a:r>
              <a:rPr lang="en-US" altLang="en-US" sz="4100" b="1" dirty="0" err="1">
                <a:solidFill>
                  <a:srgbClr val="FF0000"/>
                </a:solidFill>
                <a:latin typeface="Arial" charset="0"/>
              </a:rPr>
              <a:t>chiến</a:t>
            </a:r>
            <a:r>
              <a:rPr lang="en-US" altLang="en-US" sz="4100" b="1" dirty="0">
                <a:solidFill>
                  <a:srgbClr val="FF0000"/>
                </a:solidFill>
                <a:latin typeface="Arial" charset="0"/>
              </a:rPr>
              <a:t> </a:t>
            </a:r>
            <a:r>
              <a:rPr lang="en-US" altLang="en-US" sz="4100" b="1" dirty="0" err="1">
                <a:solidFill>
                  <a:srgbClr val="FF0000"/>
                </a:solidFill>
                <a:latin typeface="Arial" charset="0"/>
              </a:rPr>
              <a:t>giành</a:t>
            </a:r>
            <a:r>
              <a:rPr lang="en-US" altLang="en-US" sz="4100" b="1" dirty="0">
                <a:solidFill>
                  <a:srgbClr val="FF0000"/>
                </a:solidFill>
                <a:latin typeface="Arial" charset="0"/>
              </a:rPr>
              <a:t> </a:t>
            </a:r>
            <a:r>
              <a:rPr lang="en-US" altLang="en-US" sz="4100" b="1" dirty="0" err="1">
                <a:solidFill>
                  <a:srgbClr val="FF0000"/>
                </a:solidFill>
                <a:latin typeface="Arial" charset="0"/>
              </a:rPr>
              <a:t>được</a:t>
            </a:r>
            <a:r>
              <a:rPr lang="en-US" altLang="en-US" sz="4100" b="1" dirty="0">
                <a:solidFill>
                  <a:srgbClr val="FF0000"/>
                </a:solidFill>
                <a:latin typeface="Arial" charset="0"/>
              </a:rPr>
              <a:t> </a:t>
            </a:r>
            <a:r>
              <a:rPr lang="en-US" altLang="en-US" sz="4100" b="1" dirty="0" err="1">
                <a:solidFill>
                  <a:srgbClr val="FF0000"/>
                </a:solidFill>
                <a:latin typeface="Arial" charset="0"/>
              </a:rPr>
              <a:t>thắng</a:t>
            </a:r>
            <a:r>
              <a:rPr lang="en-US" altLang="en-US" sz="4100" b="1" dirty="0">
                <a:solidFill>
                  <a:srgbClr val="FF0000"/>
                </a:solidFill>
                <a:latin typeface="Arial" charset="0"/>
              </a:rPr>
              <a:t> </a:t>
            </a:r>
            <a:r>
              <a:rPr lang="en-US" altLang="en-US" sz="4100" b="1" dirty="0" err="1">
                <a:solidFill>
                  <a:srgbClr val="FF0000"/>
                </a:solidFill>
                <a:latin typeface="Arial" charset="0"/>
              </a:rPr>
              <a:t>lợi</a:t>
            </a:r>
            <a:r>
              <a:rPr lang="en-US" altLang="en-US" sz="4100" b="1" dirty="0">
                <a:solidFill>
                  <a:srgbClr val="FF0000"/>
                </a:solidFill>
                <a:latin typeface="Arial" charset="0"/>
              </a:rPr>
              <a:t> ?</a:t>
            </a:r>
            <a:endParaRPr lang="en-US" altLang="en-US" sz="4100" dirty="0">
              <a:solidFill>
                <a:srgbClr val="FF0000"/>
              </a:solidFill>
              <a:latin typeface="Arial" charset="0"/>
            </a:endParaRPr>
          </a:p>
        </p:txBody>
      </p:sp>
      <p:sp>
        <p:nvSpPr>
          <p:cNvPr id="38918" name="Text Box 17"/>
          <p:cNvSpPr txBox="1">
            <a:spLocks noChangeArrowheads="1"/>
          </p:cNvSpPr>
          <p:nvPr/>
        </p:nvSpPr>
        <p:spPr bwMode="auto">
          <a:xfrm>
            <a:off x="410308" y="1543050"/>
            <a:ext cx="8543687" cy="1217460"/>
          </a:xfrm>
          <a:prstGeom prst="rect">
            <a:avLst/>
          </a:prstGeom>
          <a:noFill/>
          <a:ln w="9525">
            <a:noFill/>
            <a:miter lim="800000"/>
            <a:headEnd/>
            <a:tailEnd/>
          </a:ln>
        </p:spPr>
        <p:txBody>
          <a:bodyPr wrap="square" lIns="77925" tIns="38963" rIns="77925" bIns="38963">
            <a:spAutoFit/>
          </a:bodyPr>
          <a:lstStyle/>
          <a:p>
            <a:pPr eaLnBrk="1" hangingPunct="1">
              <a:spcBef>
                <a:spcPct val="50000"/>
              </a:spcBef>
            </a:pPr>
            <a:r>
              <a:rPr lang="en-US" altLang="en-US" sz="3700" b="1" dirty="0">
                <a:latin typeface="Arial" charset="0"/>
              </a:rPr>
              <a:t>a. </a:t>
            </a:r>
            <a:r>
              <a:rPr lang="en-US" altLang="en-US" sz="3700" b="1" dirty="0" err="1" smtClean="0">
                <a:latin typeface="Arial" charset="0"/>
              </a:rPr>
              <a:t>Lòng</a:t>
            </a:r>
            <a:r>
              <a:rPr lang="en-US" altLang="en-US" sz="3700" b="1" dirty="0" smtClean="0">
                <a:latin typeface="Arial" charset="0"/>
              </a:rPr>
              <a:t> </a:t>
            </a:r>
            <a:r>
              <a:rPr lang="en-US" altLang="en-US" sz="3700" b="1" dirty="0" err="1" smtClean="0">
                <a:latin typeface="Arial" charset="0"/>
              </a:rPr>
              <a:t>dũng</a:t>
            </a:r>
            <a:r>
              <a:rPr lang="en-US" altLang="en-US" sz="3700" b="1" dirty="0" smtClean="0">
                <a:latin typeface="Arial" charset="0"/>
              </a:rPr>
              <a:t> </a:t>
            </a:r>
            <a:r>
              <a:rPr lang="en-US" altLang="en-US" sz="3700" b="1" dirty="0" err="1" smtClean="0">
                <a:latin typeface="Arial" charset="0"/>
              </a:rPr>
              <a:t>cảm</a:t>
            </a:r>
            <a:r>
              <a:rPr lang="en-US" altLang="en-US" sz="3700" b="1" dirty="0" smtClean="0">
                <a:latin typeface="Arial" charset="0"/>
              </a:rPr>
              <a:t>, </a:t>
            </a:r>
            <a:r>
              <a:rPr lang="en-US" altLang="en-US" sz="3700" b="1" dirty="0" err="1" smtClean="0">
                <a:latin typeface="Arial" charset="0"/>
              </a:rPr>
              <a:t>đoàn</a:t>
            </a:r>
            <a:r>
              <a:rPr lang="en-US" altLang="en-US" sz="3700" b="1" dirty="0" smtClean="0">
                <a:latin typeface="Arial" charset="0"/>
              </a:rPr>
              <a:t> </a:t>
            </a:r>
            <a:r>
              <a:rPr lang="en-US" altLang="en-US" sz="3700" b="1" dirty="0" err="1" smtClean="0">
                <a:latin typeface="Arial" charset="0"/>
              </a:rPr>
              <a:t>kết</a:t>
            </a:r>
            <a:r>
              <a:rPr lang="en-US" altLang="en-US" sz="3700" b="1" dirty="0" smtClean="0">
                <a:latin typeface="Arial" charset="0"/>
              </a:rPr>
              <a:t> </a:t>
            </a:r>
            <a:r>
              <a:rPr lang="en-US" altLang="en-US" sz="3700" b="1" dirty="0" err="1" smtClean="0">
                <a:latin typeface="Arial" charset="0"/>
              </a:rPr>
              <a:t>của</a:t>
            </a:r>
            <a:r>
              <a:rPr lang="en-US" altLang="en-US" sz="3700" b="1" dirty="0" smtClean="0">
                <a:latin typeface="Arial" charset="0"/>
              </a:rPr>
              <a:t> 	</a:t>
            </a:r>
            <a:r>
              <a:rPr lang="en-US" altLang="en-US" sz="3700" b="1" dirty="0" err="1" smtClean="0">
                <a:latin typeface="Arial" charset="0"/>
              </a:rPr>
              <a:t>nhân</a:t>
            </a:r>
            <a:r>
              <a:rPr lang="en-US" altLang="en-US" sz="3700" b="1" dirty="0" smtClean="0">
                <a:latin typeface="Arial" charset="0"/>
              </a:rPr>
              <a:t> </a:t>
            </a:r>
            <a:r>
              <a:rPr lang="en-US" altLang="en-US" sz="3700" b="1" dirty="0" err="1" smtClean="0">
                <a:latin typeface="Arial" charset="0"/>
              </a:rPr>
              <a:t>dân</a:t>
            </a:r>
            <a:r>
              <a:rPr lang="en-US" altLang="en-US" sz="3700" b="1" dirty="0" smtClean="0">
                <a:latin typeface="Arial" charset="0"/>
              </a:rPr>
              <a:t>.</a:t>
            </a:r>
            <a:endParaRPr lang="en-US" altLang="en-US" sz="3700" b="1" dirty="0">
              <a:latin typeface="Arial" charset="0"/>
            </a:endParaRPr>
          </a:p>
        </p:txBody>
      </p:sp>
      <p:sp>
        <p:nvSpPr>
          <p:cNvPr id="38919" name="Text Box 18"/>
          <p:cNvSpPr txBox="1">
            <a:spLocks noChangeArrowheads="1"/>
          </p:cNvSpPr>
          <p:nvPr/>
        </p:nvSpPr>
        <p:spPr bwMode="auto">
          <a:xfrm>
            <a:off x="427513" y="2745133"/>
            <a:ext cx="8540184" cy="1217460"/>
          </a:xfrm>
          <a:prstGeom prst="rect">
            <a:avLst/>
          </a:prstGeom>
          <a:noFill/>
          <a:ln w="9525">
            <a:noFill/>
            <a:miter lim="800000"/>
            <a:headEnd/>
            <a:tailEnd/>
          </a:ln>
        </p:spPr>
        <p:txBody>
          <a:bodyPr wrap="square" lIns="77925" tIns="38963" rIns="77925" bIns="38963">
            <a:spAutoFit/>
          </a:bodyPr>
          <a:lstStyle/>
          <a:p>
            <a:pPr eaLnBrk="1" hangingPunct="1">
              <a:spcBef>
                <a:spcPct val="50000"/>
              </a:spcBef>
            </a:pPr>
            <a:r>
              <a:rPr lang="en-US" altLang="en-US" sz="3700" b="1" smtClean="0">
                <a:latin typeface="Arial" charset="0"/>
              </a:rPr>
              <a:t>b. </a:t>
            </a:r>
            <a:r>
              <a:rPr lang="en-US" altLang="en-US" sz="3700" b="1" dirty="0" err="1">
                <a:latin typeface="Arial" charset="0"/>
              </a:rPr>
              <a:t>Sự</a:t>
            </a:r>
            <a:r>
              <a:rPr lang="en-US" altLang="en-US" sz="3700" b="1" dirty="0">
                <a:latin typeface="Arial" charset="0"/>
              </a:rPr>
              <a:t> </a:t>
            </a:r>
            <a:r>
              <a:rPr lang="en-US" altLang="en-US" sz="3700" b="1" err="1">
                <a:latin typeface="Arial" charset="0"/>
              </a:rPr>
              <a:t>tài</a:t>
            </a:r>
            <a:r>
              <a:rPr lang="en-US" altLang="en-US" sz="3700" b="1">
                <a:latin typeface="Arial" charset="0"/>
              </a:rPr>
              <a:t> </a:t>
            </a:r>
            <a:r>
              <a:rPr lang="en-US" altLang="en-US" sz="3700" b="1" smtClean="0">
                <a:latin typeface="Arial" charset="0"/>
              </a:rPr>
              <a:t>giỏi, mưu lược, khéo léo             	của </a:t>
            </a:r>
            <a:r>
              <a:rPr lang="en-US" altLang="en-US" sz="3700" b="1" dirty="0" err="1">
                <a:latin typeface="Arial" charset="0"/>
              </a:rPr>
              <a:t>Lý</a:t>
            </a:r>
            <a:r>
              <a:rPr lang="en-US" altLang="en-US" sz="3700" b="1" dirty="0">
                <a:latin typeface="Arial" charset="0"/>
              </a:rPr>
              <a:t> </a:t>
            </a:r>
            <a:r>
              <a:rPr lang="en-US" altLang="en-US" sz="3700" b="1" dirty="0" err="1">
                <a:latin typeface="Arial" charset="0"/>
              </a:rPr>
              <a:t>Thường</a:t>
            </a:r>
            <a:r>
              <a:rPr lang="en-US" altLang="en-US" sz="3700" b="1" dirty="0">
                <a:latin typeface="Arial" charset="0"/>
              </a:rPr>
              <a:t> </a:t>
            </a:r>
            <a:r>
              <a:rPr lang="en-US" altLang="en-US" sz="3700" b="1" dirty="0" err="1">
                <a:latin typeface="Arial" charset="0"/>
              </a:rPr>
              <a:t>Kiệt</a:t>
            </a:r>
            <a:r>
              <a:rPr lang="en-US" altLang="en-US" sz="3700" b="1" dirty="0">
                <a:latin typeface="Arial" charset="0"/>
              </a:rPr>
              <a:t>.</a:t>
            </a:r>
          </a:p>
        </p:txBody>
      </p:sp>
      <p:sp>
        <p:nvSpPr>
          <p:cNvPr id="38920" name="Text Box 19"/>
          <p:cNvSpPr txBox="1">
            <a:spLocks noChangeArrowheads="1"/>
          </p:cNvSpPr>
          <p:nvPr/>
        </p:nvSpPr>
        <p:spPr bwMode="auto">
          <a:xfrm>
            <a:off x="598893" y="3961085"/>
            <a:ext cx="3934558" cy="648074"/>
          </a:xfrm>
          <a:prstGeom prst="rect">
            <a:avLst/>
          </a:prstGeom>
          <a:noFill/>
          <a:ln w="9525">
            <a:noFill/>
            <a:miter lim="800000"/>
            <a:headEnd/>
            <a:tailEnd/>
          </a:ln>
        </p:spPr>
        <p:txBody>
          <a:bodyPr lIns="77925" tIns="38963" rIns="77925" bIns="38963">
            <a:spAutoFit/>
          </a:bodyPr>
          <a:lstStyle/>
          <a:p>
            <a:pPr eaLnBrk="1" hangingPunct="1">
              <a:spcBef>
                <a:spcPct val="50000"/>
              </a:spcBef>
            </a:pPr>
            <a:r>
              <a:rPr lang="en-US" altLang="en-US" sz="3700" b="1" dirty="0">
                <a:latin typeface="Arial" charset="0"/>
              </a:rPr>
              <a:t>c</a:t>
            </a:r>
            <a:r>
              <a:rPr lang="en-US" altLang="en-US" sz="3700" b="1" smtClean="0">
                <a:latin typeface="Arial" charset="0"/>
              </a:rPr>
              <a:t>. </a:t>
            </a:r>
            <a:r>
              <a:rPr lang="en-US" altLang="en-US" sz="3700" b="1" err="1">
                <a:latin typeface="Arial" charset="0"/>
              </a:rPr>
              <a:t>Cả</a:t>
            </a:r>
            <a:r>
              <a:rPr lang="en-US" altLang="en-US" sz="3700" b="1">
                <a:latin typeface="Arial" charset="0"/>
              </a:rPr>
              <a:t> </a:t>
            </a:r>
            <a:r>
              <a:rPr lang="en-US" altLang="en-US" sz="3700" b="1" smtClean="0">
                <a:latin typeface="Arial" charset="0"/>
              </a:rPr>
              <a:t>hai </a:t>
            </a:r>
            <a:r>
              <a:rPr lang="en-US" altLang="en-US" sz="3700" b="1" dirty="0">
                <a:latin typeface="Arial" charset="0"/>
              </a:rPr>
              <a:t>ý </a:t>
            </a:r>
            <a:r>
              <a:rPr lang="en-US" altLang="en-US" sz="3700" b="1" dirty="0" err="1">
                <a:latin typeface="Arial" charset="0"/>
              </a:rPr>
              <a:t>trên</a:t>
            </a:r>
            <a:r>
              <a:rPr lang="en-US" altLang="en-US" sz="3700" b="1" dirty="0">
                <a:latin typeface="Arial" charset="0"/>
              </a:rPr>
              <a:t>.</a:t>
            </a:r>
          </a:p>
        </p:txBody>
      </p:sp>
      <p:sp>
        <p:nvSpPr>
          <p:cNvPr id="18454" name="Oval 22"/>
          <p:cNvSpPr>
            <a:spLocks noChangeArrowheads="1"/>
          </p:cNvSpPr>
          <p:nvPr/>
        </p:nvSpPr>
        <p:spPr bwMode="auto">
          <a:xfrm>
            <a:off x="415625" y="3989630"/>
            <a:ext cx="773723" cy="579834"/>
          </a:xfrm>
          <a:prstGeom prst="ellipse">
            <a:avLst/>
          </a:prstGeom>
          <a:noFill/>
          <a:ln w="57150">
            <a:solidFill>
              <a:srgbClr val="FF3300"/>
            </a:solidFill>
            <a:round/>
            <a:headEnd/>
            <a:tailEnd/>
          </a:ln>
        </p:spPr>
        <p:txBody>
          <a:bodyPr wrap="none" lIns="77925" tIns="38963" rIns="77925" bIns="38963" anchor="ctr"/>
          <a:lstStyle/>
          <a:p>
            <a:pPr algn="ctr" eaLnBrk="1" hangingPunct="1"/>
            <a:endParaRPr lang="en-US" altLang="en-US" sz="1500" dirty="0">
              <a:solidFill>
                <a:srgbClr val="FF3300"/>
              </a:solidFill>
              <a:latin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454"/>
                                        </p:tgtEl>
                                        <p:attrNameLst>
                                          <p:attrName>style.visibility</p:attrName>
                                        </p:attrNameLst>
                                      </p:cBhvr>
                                      <p:to>
                                        <p:strVal val="visible"/>
                                      </p:to>
                                    </p:set>
                                    <p:animEffect transition="in" filter="wipe(down)">
                                      <p:cBhvr>
                                        <p:cTn id="7" dur="500"/>
                                        <p:tgtEl>
                                          <p:spTgt spid="18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5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xmlns="" id="{8F2774FA-362E-4ADD-A9D9-B289EEC9A4A9}"/>
              </a:ext>
            </a:extLst>
          </p:cNvPr>
          <p:cNvSpPr>
            <a:spLocks noChangeArrowheads="1"/>
          </p:cNvSpPr>
          <p:nvPr/>
        </p:nvSpPr>
        <p:spPr bwMode="auto">
          <a:xfrm>
            <a:off x="2171700" y="800100"/>
            <a:ext cx="5829300" cy="971550"/>
          </a:xfrm>
          <a:prstGeom prst="roundRect">
            <a:avLst>
              <a:gd name="adj" fmla="val 16667"/>
            </a:avLst>
          </a:prstGeom>
          <a:solidFill>
            <a:srgbClr val="C00000"/>
          </a:solidFill>
          <a:ln w="9525">
            <a:solidFill>
              <a:srgbClr val="FF6600"/>
            </a:solidFill>
            <a:round/>
            <a:headEnd/>
            <a:tailEnd/>
          </a:ln>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eaLnBrk="1" fontAlgn="base" hangingPunct="1">
              <a:spcBef>
                <a:spcPct val="0"/>
              </a:spcBef>
              <a:spcAft>
                <a:spcPct val="0"/>
              </a:spcAft>
              <a:buClrTx/>
            </a:pPr>
            <a:r>
              <a:rPr lang="fr-FR" altLang="en-US" sz="2400" b="1" kern="1200">
                <a:solidFill>
                  <a:srgbClr val="FFFFFF"/>
                </a:solidFill>
                <a:latin typeface="Times New Roman" pitchFamily="18" charset="0"/>
                <a:ea typeface="+mn-ea"/>
                <a:cs typeface="Times New Roman" pitchFamily="18" charset="0"/>
              </a:rPr>
              <a:t>Quân Tống xâm lược nước ta lần thứ nhất</a:t>
            </a:r>
          </a:p>
          <a:p>
            <a:pPr lvl="0" eaLnBrk="1" fontAlgn="base" hangingPunct="1">
              <a:spcBef>
                <a:spcPct val="0"/>
              </a:spcBef>
              <a:spcAft>
                <a:spcPct val="0"/>
              </a:spcAft>
              <a:buClrTx/>
            </a:pPr>
            <a:r>
              <a:rPr lang="fr-FR" altLang="en-US" sz="2400" b="1" kern="1200">
                <a:solidFill>
                  <a:srgbClr val="FFFFFF"/>
                </a:solidFill>
                <a:latin typeface="Times New Roman" pitchFamily="18" charset="0"/>
                <a:ea typeface="+mn-ea"/>
                <a:cs typeface="Times New Roman" pitchFamily="18" charset="0"/>
              </a:rPr>
              <a:t>vào năm nào </a:t>
            </a:r>
            <a:r>
              <a:rPr lang="vi-VN" altLang="en-US" sz="2400" b="1" kern="1200">
                <a:solidFill>
                  <a:srgbClr val="FFFFFF"/>
                </a:solidFill>
                <a:latin typeface="Times New Roman" pitchFamily="18" charset="0"/>
                <a:ea typeface="+mn-ea"/>
                <a:cs typeface="Times New Roman" pitchFamily="18" charset="0"/>
              </a:rPr>
              <a:t>?</a:t>
            </a:r>
            <a:endParaRPr lang="en-US" altLang="en-US" sz="2400" b="1" kern="1200">
              <a:solidFill>
                <a:srgbClr val="FFFFFF"/>
              </a:solidFill>
              <a:latin typeface="Times New Roman" pitchFamily="18" charset="0"/>
              <a:ea typeface="+mn-ea"/>
              <a:cs typeface="Times New Roman" pitchFamily="18" charset="0"/>
            </a:endParaRPr>
          </a:p>
        </p:txBody>
      </p:sp>
      <p:grpSp>
        <p:nvGrpSpPr>
          <p:cNvPr id="15363" name="Group 51">
            <a:extLst>
              <a:ext uri="{FF2B5EF4-FFF2-40B4-BE49-F238E27FC236}">
                <a16:creationId xmlns:a16="http://schemas.microsoft.com/office/drawing/2014/main" xmlns="" id="{82C8E8BA-090E-438D-A9C4-5EA3907CC591}"/>
              </a:ext>
            </a:extLst>
          </p:cNvPr>
          <p:cNvGrpSpPr>
            <a:grpSpLocks/>
          </p:cNvGrpSpPr>
          <p:nvPr/>
        </p:nvGrpSpPr>
        <p:grpSpPr bwMode="auto">
          <a:xfrm>
            <a:off x="1144192" y="0"/>
            <a:ext cx="240506" cy="5143500"/>
            <a:chOff x="202295" y="-322943"/>
            <a:chExt cx="319314" cy="7180943"/>
          </a:xfrm>
        </p:grpSpPr>
        <p:sp>
          <p:nvSpPr>
            <p:cNvPr id="10" name="Rectangle 9">
              <a:extLst>
                <a:ext uri="{FF2B5EF4-FFF2-40B4-BE49-F238E27FC236}">
                  <a16:creationId xmlns:a16="http://schemas.microsoft.com/office/drawing/2014/main" xmlns="" id="{2196B488-E10A-4728-94CA-5EC6CFA2A4B7}"/>
                </a:ext>
              </a:extLst>
            </p:cNvPr>
            <p:cNvSpPr/>
            <p:nvPr/>
          </p:nvSpPr>
          <p:spPr bwMode="auto">
            <a:xfrm>
              <a:off x="202295" y="-322943"/>
              <a:ext cx="319314" cy="7165983"/>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defTabSz="685732" eaLnBrk="0" hangingPunct="0">
                <a:buClrTx/>
                <a:defRPr/>
              </a:pPr>
              <a:endParaRPr lang="en-US" sz="1500" kern="1200">
                <a:solidFill>
                  <a:srgbClr val="9A5315"/>
                </a:solidFill>
                <a:latin typeface=".VnTime" pitchFamily="34" charset="0"/>
                <a:ea typeface="+mn-ea"/>
                <a:cs typeface="+mn-cs"/>
              </a:endParaRPr>
            </a:p>
          </p:txBody>
        </p:sp>
        <p:sp>
          <p:nvSpPr>
            <p:cNvPr id="15411" name="Rectangle 10">
              <a:extLst>
                <a:ext uri="{FF2B5EF4-FFF2-40B4-BE49-F238E27FC236}">
                  <a16:creationId xmlns:a16="http://schemas.microsoft.com/office/drawing/2014/main" xmlns="" id="{DC444838-4B54-460C-A17C-7F8BBEA89116}"/>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cs typeface="+mn-cs"/>
              </a:endParaRPr>
            </a:p>
          </p:txBody>
        </p:sp>
        <p:sp>
          <p:nvSpPr>
            <p:cNvPr id="14" name="Rectangle 13">
              <a:extLst>
                <a:ext uri="{FF2B5EF4-FFF2-40B4-BE49-F238E27FC236}">
                  <a16:creationId xmlns:a16="http://schemas.microsoft.com/office/drawing/2014/main" xmlns="" id="{B3AF86B5-3DD7-4DDD-B969-10EF0E801BE5}"/>
                </a:ext>
              </a:extLst>
            </p:cNvPr>
            <p:cNvSpPr/>
            <p:nvPr/>
          </p:nvSpPr>
          <p:spPr bwMode="auto">
            <a:xfrm>
              <a:off x="324013" y="-307982"/>
              <a:ext cx="75877" cy="7165982"/>
            </a:xfrm>
            <a:prstGeom prst="rect">
              <a:avLst/>
            </a:prstGeom>
            <a:solidFill>
              <a:srgbClr val="A3C8FF"/>
            </a:solidFill>
            <a:ln w="9525" cap="flat" cmpd="sng" algn="ctr">
              <a:noFill/>
              <a:prstDash val="solid"/>
              <a:round/>
              <a:headEnd type="none" w="med" len="med"/>
              <a:tailEnd type="none" w="med" len="med"/>
            </a:ln>
            <a:effectLst/>
          </p:spPr>
          <p:txBody>
            <a:bodyPr/>
            <a:lstStyle/>
            <a:p>
              <a:pPr defTabSz="685732" eaLnBrk="0" hangingPunct="0">
                <a:buClrTx/>
                <a:defRPr/>
              </a:pPr>
              <a:endParaRPr lang="en-US" sz="1500" kern="1200">
                <a:solidFill>
                  <a:srgbClr val="9A5315"/>
                </a:solidFill>
                <a:effectLst>
                  <a:glow rad="101600">
                    <a:srgbClr val="F3771A">
                      <a:satMod val="175000"/>
                      <a:alpha val="40000"/>
                    </a:srgbClr>
                  </a:glow>
                </a:effectLst>
                <a:latin typeface=".VnTime" pitchFamily="34" charset="0"/>
                <a:ea typeface="+mn-ea"/>
                <a:cs typeface="+mn-cs"/>
              </a:endParaRPr>
            </a:p>
          </p:txBody>
        </p:sp>
      </p:grpSp>
      <p:sp>
        <p:nvSpPr>
          <p:cNvPr id="3" name="AutoShape 51">
            <a:extLst>
              <a:ext uri="{FF2B5EF4-FFF2-40B4-BE49-F238E27FC236}">
                <a16:creationId xmlns:a16="http://schemas.microsoft.com/office/drawing/2014/main" xmlns="" id="{10519798-95C4-4EB9-983F-8B1FAA29B29F}"/>
              </a:ext>
            </a:extLst>
          </p:cNvPr>
          <p:cNvSpPr>
            <a:spLocks noChangeArrowheads="1"/>
          </p:cNvSpPr>
          <p:nvPr/>
        </p:nvSpPr>
        <p:spPr bwMode="auto">
          <a:xfrm>
            <a:off x="2307432" y="2009775"/>
            <a:ext cx="4155876" cy="5715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a:buClrTx/>
            </a:pPr>
            <a:r>
              <a:rPr lang="en-US" altLang="en-US" sz="2300" kern="1200">
                <a:solidFill>
                  <a:srgbClr val="FFFFFF"/>
                </a:solidFill>
                <a:ea typeface="+mn-ea"/>
                <a:cs typeface="+mn-cs"/>
              </a:rPr>
              <a:t>   </a:t>
            </a:r>
            <a:r>
              <a:rPr lang="vi-VN" altLang="en-US" sz="2300" b="1" kern="1200">
                <a:solidFill>
                  <a:srgbClr val="FFFFFF"/>
                </a:solidFill>
                <a:latin typeface="Times New Roman" panose="02020603050405020304" pitchFamily="18" charset="0"/>
                <a:ea typeface="+mn-ea"/>
                <a:cs typeface="Times New Roman" panose="02020603050405020304" pitchFamily="18" charset="0"/>
              </a:rPr>
              <a:t>Năm 938</a:t>
            </a:r>
          </a:p>
        </p:txBody>
      </p:sp>
      <p:pic>
        <p:nvPicPr>
          <p:cNvPr id="39" name="Picture 37" descr="Blue_chapterlist">
            <a:extLst>
              <a:ext uri="{FF2B5EF4-FFF2-40B4-BE49-F238E27FC236}">
                <a16:creationId xmlns:a16="http://schemas.microsoft.com/office/drawing/2014/main" xmlns="" id="{0482B38A-9CF4-48CF-911A-4FF4EFBE0835}"/>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121571" y="2203848"/>
            <a:ext cx="445294" cy="263128"/>
          </a:xfrm>
          <a:prstGeom prst="rect">
            <a:avLst/>
          </a:prstGeom>
          <a:noFill/>
          <a:ln w="9525">
            <a:noFill/>
            <a:miter lim="800000"/>
            <a:headEnd/>
            <a:tailEnd/>
          </a:ln>
          <a:effectLst>
            <a:outerShdw dist="107763" dir="18900000" algn="ctr" rotWithShape="0">
              <a:srgbClr val="808080">
                <a:alpha val="50000"/>
              </a:srgbClr>
            </a:outerShdw>
          </a:effectLst>
        </p:spPr>
      </p:pic>
      <p:pic>
        <p:nvPicPr>
          <p:cNvPr id="40" name="Picture 39" descr="Classicmode">
            <a:extLst>
              <a:ext uri="{FF2B5EF4-FFF2-40B4-BE49-F238E27FC236}">
                <a16:creationId xmlns:a16="http://schemas.microsoft.com/office/drawing/2014/main" xmlns="" id="{2D7EEF2D-1AB4-490C-A68A-996D1EFF9660}"/>
              </a:ext>
            </a:extLst>
          </p:cNvPr>
          <p:cNvPicPr>
            <a:picLocks noChangeAspect="1" noChangeArrowheads="1"/>
          </p:cNvPicPr>
          <p:nvPr/>
        </p:nvPicPr>
        <p:blipFill>
          <a:blip r:embed="rId10">
            <a:clrChange>
              <a:clrFrom>
                <a:srgbClr val="2C2761"/>
              </a:clrFrom>
              <a:clrTo>
                <a:srgbClr val="2C2761">
                  <a:alpha val="0"/>
                </a:srgbClr>
              </a:clrTo>
            </a:clrChange>
          </a:blip>
          <a:srcRect/>
          <a:stretch>
            <a:fillRect/>
          </a:stretch>
        </p:blipFill>
        <p:spPr bwMode="auto">
          <a:xfrm>
            <a:off x="1407320" y="2037165"/>
            <a:ext cx="1125141" cy="601265"/>
          </a:xfrm>
          <a:prstGeom prst="rect">
            <a:avLst/>
          </a:prstGeom>
          <a:noFill/>
          <a:effectLst>
            <a:outerShdw dist="107763" dir="18900000" algn="ctr" rotWithShape="0">
              <a:srgbClr val="808080">
                <a:alpha val="50000"/>
              </a:srgbClr>
            </a:outerShdw>
          </a:effectLst>
        </p:spPr>
      </p:pic>
      <p:sp>
        <p:nvSpPr>
          <p:cNvPr id="1043" name="Oval 59">
            <a:hlinkHover r:id="" action="ppaction://noaction" highlightClick="1">
              <a:snd r:embed="rId11" name="cached_combo42.wav"/>
            </a:hlinkHover>
            <a:extLst>
              <a:ext uri="{FF2B5EF4-FFF2-40B4-BE49-F238E27FC236}">
                <a16:creationId xmlns:a16="http://schemas.microsoft.com/office/drawing/2014/main" xmlns="" id="{A1B449AA-EE4A-436D-990F-254862144008}"/>
              </a:ext>
            </a:extLst>
          </p:cNvPr>
          <p:cNvSpPr>
            <a:spLocks noChangeArrowheads="1"/>
          </p:cNvSpPr>
          <p:nvPr/>
        </p:nvSpPr>
        <p:spPr bwMode="auto">
          <a:xfrm>
            <a:off x="1464472" y="2091934"/>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cs typeface="+mn-cs"/>
            </a:endParaRPr>
          </a:p>
        </p:txBody>
      </p:sp>
      <p:sp>
        <p:nvSpPr>
          <p:cNvPr id="1044" name="WordArt 226">
            <a:extLst>
              <a:ext uri="{FF2B5EF4-FFF2-40B4-BE49-F238E27FC236}">
                <a16:creationId xmlns:a16="http://schemas.microsoft.com/office/drawing/2014/main" xmlns="" id="{3ECEC62D-E05D-4641-A107-10790BC33462}"/>
              </a:ext>
            </a:extLst>
          </p:cNvPr>
          <p:cNvSpPr>
            <a:spLocks noChangeArrowheads="1" noChangeShapeType="1" noTextEdit="1"/>
          </p:cNvSpPr>
          <p:nvPr/>
        </p:nvSpPr>
        <p:spPr bwMode="auto">
          <a:xfrm>
            <a:off x="1619255" y="2176466"/>
            <a:ext cx="345281" cy="290513"/>
          </a:xfrm>
          <a:prstGeom prst="rect">
            <a:avLst/>
          </a:prstGeom>
        </p:spPr>
        <p:txBody>
          <a:bodyPr wrap="none" lIns="68574" tIns="34289" rIns="68574" bIns="34289" fromWordArt="1">
            <a:prstTxWarp prst="textInflate">
              <a:avLst>
                <a:gd name="adj" fmla="val 13634"/>
              </a:avLst>
            </a:prstTxWarp>
          </a:bodyPr>
          <a:lstStyle/>
          <a:p>
            <a:pPr algn="ctr" defTabSz="685732">
              <a:buClrTx/>
            </a:pPr>
            <a:r>
              <a:rPr lang="en-US" sz="2700" kern="10">
                <a:ln w="9525">
                  <a:solidFill>
                    <a:srgbClr val="FFFF00"/>
                  </a:solidFill>
                  <a:round/>
                  <a:headEnd/>
                  <a:tailEnd/>
                </a:ln>
                <a:solidFill>
                  <a:srgbClr val="FFFF00"/>
                </a:solidFill>
                <a:latin typeface=".VnTimeH" panose="020B7200000000000000" pitchFamily="34" charset="0"/>
                <a:ea typeface="+mn-ea"/>
                <a:cs typeface="+mn-cs"/>
              </a:rPr>
              <a:t>A</a:t>
            </a:r>
          </a:p>
        </p:txBody>
      </p:sp>
      <p:sp>
        <p:nvSpPr>
          <p:cNvPr id="4" name="AutoShape 51">
            <a:extLst>
              <a:ext uri="{FF2B5EF4-FFF2-40B4-BE49-F238E27FC236}">
                <a16:creationId xmlns:a16="http://schemas.microsoft.com/office/drawing/2014/main" xmlns="" id="{F930ED0C-C10F-473B-97FD-1BDC0633D4C5}"/>
              </a:ext>
            </a:extLst>
          </p:cNvPr>
          <p:cNvSpPr>
            <a:spLocks noChangeArrowheads="1"/>
          </p:cNvSpPr>
          <p:nvPr/>
        </p:nvSpPr>
        <p:spPr bwMode="auto">
          <a:xfrm>
            <a:off x="2298502" y="2926592"/>
            <a:ext cx="4164806" cy="5715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a:buClrTx/>
            </a:pPr>
            <a:r>
              <a:rPr lang="en-US" altLang="en-US" sz="2300" kern="1200">
                <a:solidFill>
                  <a:srgbClr val="FFFFFF"/>
                </a:solidFill>
                <a:ea typeface="+mn-ea"/>
                <a:cs typeface="+mn-cs"/>
              </a:rPr>
              <a:t>  </a:t>
            </a:r>
            <a:r>
              <a:rPr lang="vi-VN" altLang="en-US" sz="2300" b="1" kern="1200">
                <a:solidFill>
                  <a:srgbClr val="FFFFFF"/>
                </a:solidFill>
                <a:latin typeface="Times New Roman" panose="02020603050405020304" pitchFamily="18" charset="0"/>
                <a:ea typeface="+mn-ea"/>
                <a:cs typeface="Times New Roman" panose="02020603050405020304" pitchFamily="18" charset="0"/>
              </a:rPr>
              <a:t>Năm 968</a:t>
            </a:r>
          </a:p>
        </p:txBody>
      </p:sp>
      <p:pic>
        <p:nvPicPr>
          <p:cNvPr id="5" name="Picture 37" descr="Blue_chapterlist">
            <a:extLst>
              <a:ext uri="{FF2B5EF4-FFF2-40B4-BE49-F238E27FC236}">
                <a16:creationId xmlns:a16="http://schemas.microsoft.com/office/drawing/2014/main" xmlns="" id="{81D2772D-7B75-4467-AEAC-B4838323DD07}"/>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098951" y="3073563"/>
            <a:ext cx="445294" cy="263128"/>
          </a:xfrm>
          <a:prstGeom prst="rect">
            <a:avLst/>
          </a:prstGeom>
          <a:noFill/>
          <a:ln w="9525">
            <a:noFill/>
            <a:miter lim="800000"/>
            <a:headEnd/>
            <a:tailEnd/>
          </a:ln>
          <a:effectLst>
            <a:outerShdw dist="107763" dir="18900000" algn="ctr" rotWithShape="0">
              <a:srgbClr val="808080">
                <a:alpha val="50000"/>
              </a:srgbClr>
            </a:outerShdw>
          </a:effectLst>
        </p:spPr>
      </p:pic>
      <p:pic>
        <p:nvPicPr>
          <p:cNvPr id="6" name="Picture 39" descr="Classicmode">
            <a:extLst>
              <a:ext uri="{FF2B5EF4-FFF2-40B4-BE49-F238E27FC236}">
                <a16:creationId xmlns:a16="http://schemas.microsoft.com/office/drawing/2014/main" xmlns="" id="{CDC77B1F-F647-4B43-8908-1C6D387A2AB2}"/>
              </a:ext>
            </a:extLst>
          </p:cNvPr>
          <p:cNvPicPr>
            <a:picLocks noChangeAspect="1" noChangeArrowheads="1"/>
          </p:cNvPicPr>
          <p:nvPr/>
        </p:nvPicPr>
        <p:blipFill>
          <a:blip r:embed="rId10">
            <a:clrChange>
              <a:clrFrom>
                <a:srgbClr val="2C2761"/>
              </a:clrFrom>
              <a:clrTo>
                <a:srgbClr val="2C2761">
                  <a:alpha val="0"/>
                </a:srgbClr>
              </a:clrTo>
            </a:clrChange>
          </a:blip>
          <a:srcRect/>
          <a:stretch>
            <a:fillRect/>
          </a:stretch>
        </p:blipFill>
        <p:spPr bwMode="auto">
          <a:xfrm>
            <a:off x="1384700" y="2906879"/>
            <a:ext cx="1125141" cy="601265"/>
          </a:xfrm>
          <a:prstGeom prst="rect">
            <a:avLst/>
          </a:prstGeom>
          <a:noFill/>
          <a:effectLst>
            <a:outerShdw dist="107763" dir="18900000" algn="ctr" rotWithShape="0">
              <a:srgbClr val="808080">
                <a:alpha val="50000"/>
              </a:srgbClr>
            </a:outerShdw>
          </a:effectLst>
        </p:spPr>
      </p:pic>
      <p:sp>
        <p:nvSpPr>
          <p:cNvPr id="7" name="Oval 59">
            <a:hlinkHover r:id="" action="ppaction://noaction" highlightClick="1">
              <a:snd r:embed="rId11" name="cached_combo42.wav"/>
            </a:hlinkHover>
            <a:extLst>
              <a:ext uri="{FF2B5EF4-FFF2-40B4-BE49-F238E27FC236}">
                <a16:creationId xmlns:a16="http://schemas.microsoft.com/office/drawing/2014/main" xmlns="" id="{3046E87C-23AD-476B-A4AB-DC7CA1C7A27A}"/>
              </a:ext>
            </a:extLst>
          </p:cNvPr>
          <p:cNvSpPr>
            <a:spLocks noChangeArrowheads="1"/>
          </p:cNvSpPr>
          <p:nvPr/>
        </p:nvSpPr>
        <p:spPr bwMode="auto">
          <a:xfrm>
            <a:off x="1468126" y="2964029"/>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cs typeface="+mn-cs"/>
            </a:endParaRPr>
          </a:p>
        </p:txBody>
      </p:sp>
      <p:sp>
        <p:nvSpPr>
          <p:cNvPr id="8" name="WordArt 226">
            <a:extLst>
              <a:ext uri="{FF2B5EF4-FFF2-40B4-BE49-F238E27FC236}">
                <a16:creationId xmlns:a16="http://schemas.microsoft.com/office/drawing/2014/main" xmlns="" id="{97C1E6C3-E728-44AD-9DA9-F56C0133DD05}"/>
              </a:ext>
            </a:extLst>
          </p:cNvPr>
          <p:cNvSpPr>
            <a:spLocks noChangeArrowheads="1" noChangeShapeType="1" noTextEdit="1"/>
          </p:cNvSpPr>
          <p:nvPr/>
        </p:nvSpPr>
        <p:spPr bwMode="auto">
          <a:xfrm>
            <a:off x="1596635" y="3046181"/>
            <a:ext cx="345281" cy="290513"/>
          </a:xfrm>
          <a:prstGeom prst="rect">
            <a:avLst/>
          </a:prstGeom>
        </p:spPr>
        <p:txBody>
          <a:bodyPr wrap="none" lIns="68574" tIns="34289" rIns="68574" bIns="34289" fromWordArt="1">
            <a:prstTxWarp prst="textInflate">
              <a:avLst>
                <a:gd name="adj" fmla="val 13634"/>
              </a:avLst>
            </a:prstTxWarp>
          </a:bodyPr>
          <a:lstStyle/>
          <a:p>
            <a:pPr algn="ctr" defTabSz="685732">
              <a:buClrTx/>
            </a:pPr>
            <a:r>
              <a:rPr lang="en-US" sz="2700" kern="10">
                <a:ln w="9525">
                  <a:solidFill>
                    <a:srgbClr val="FFFF00"/>
                  </a:solidFill>
                  <a:round/>
                  <a:headEnd/>
                  <a:tailEnd/>
                </a:ln>
                <a:solidFill>
                  <a:srgbClr val="FFFF00"/>
                </a:solidFill>
                <a:latin typeface=".VnTimeH" panose="020B7200000000000000" pitchFamily="34" charset="0"/>
                <a:ea typeface="+mn-ea"/>
                <a:cs typeface="+mn-cs"/>
              </a:rPr>
              <a:t>b</a:t>
            </a:r>
          </a:p>
        </p:txBody>
      </p:sp>
      <p:sp>
        <p:nvSpPr>
          <p:cNvPr id="16" name="AutoShape 51">
            <a:extLst>
              <a:ext uri="{FF2B5EF4-FFF2-40B4-BE49-F238E27FC236}">
                <a16:creationId xmlns:a16="http://schemas.microsoft.com/office/drawing/2014/main" xmlns="" id="{B3B20BEC-52ED-43FE-8442-8D47E56E57B0}"/>
              </a:ext>
            </a:extLst>
          </p:cNvPr>
          <p:cNvSpPr>
            <a:spLocks noChangeArrowheads="1"/>
          </p:cNvSpPr>
          <p:nvPr/>
        </p:nvSpPr>
        <p:spPr bwMode="auto">
          <a:xfrm>
            <a:off x="2275289" y="3786259"/>
            <a:ext cx="4212431" cy="5715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eaLnBrk="1" hangingPunct="1">
              <a:buClrTx/>
            </a:pPr>
            <a:r>
              <a:rPr lang="en-US" altLang="en-US" sz="2300" kern="1200">
                <a:solidFill>
                  <a:srgbClr val="FFFFFF"/>
                </a:solidFill>
                <a:ea typeface="+mn-ea"/>
                <a:cs typeface="+mn-cs"/>
              </a:rPr>
              <a:t>  </a:t>
            </a:r>
            <a:r>
              <a:rPr lang="vi-VN" altLang="en-US" sz="2300" b="1" kern="1200">
                <a:solidFill>
                  <a:srgbClr val="FFFFFF"/>
                </a:solidFill>
                <a:latin typeface="Times New Roman" panose="02020603050405020304" pitchFamily="18" charset="0"/>
                <a:ea typeface="+mn-ea"/>
                <a:cs typeface="Times New Roman" panose="02020603050405020304" pitchFamily="18" charset="0"/>
              </a:rPr>
              <a:t>Năm 981</a:t>
            </a:r>
            <a:endParaRPr lang="vi-VN" altLang="en-US" sz="2300" b="1" kern="1200" dirty="0" err="1">
              <a:solidFill>
                <a:srgbClr val="FFFFFF"/>
              </a:solidFill>
              <a:latin typeface="Times New Roman" panose="02020603050405020304" pitchFamily="18" charset="0"/>
              <a:ea typeface="+mn-ea"/>
              <a:cs typeface="Times New Roman" panose="02020603050405020304" pitchFamily="18" charset="0"/>
            </a:endParaRPr>
          </a:p>
        </p:txBody>
      </p:sp>
      <p:pic>
        <p:nvPicPr>
          <p:cNvPr id="17" name="Picture 37" descr="Blue_chapterlist">
            <a:extLst>
              <a:ext uri="{FF2B5EF4-FFF2-40B4-BE49-F238E27FC236}">
                <a16:creationId xmlns:a16="http://schemas.microsoft.com/office/drawing/2014/main" xmlns="" id="{9A06A75E-D0DE-44E0-838F-A76C98E41228}"/>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089423" y="3980334"/>
            <a:ext cx="445294" cy="263128"/>
          </a:xfrm>
          <a:prstGeom prst="rect">
            <a:avLst/>
          </a:prstGeom>
          <a:noFill/>
          <a:ln w="9525">
            <a:noFill/>
            <a:miter lim="800000"/>
            <a:headEnd/>
            <a:tailEnd/>
          </a:ln>
          <a:effectLst>
            <a:outerShdw dist="107763" dir="18900000" algn="ctr" rotWithShape="0">
              <a:srgbClr val="808080">
                <a:alpha val="50000"/>
              </a:srgbClr>
            </a:outerShdw>
          </a:effectLst>
        </p:spPr>
      </p:pic>
      <p:pic>
        <p:nvPicPr>
          <p:cNvPr id="18" name="Picture 39" descr="Classicmode">
            <a:extLst>
              <a:ext uri="{FF2B5EF4-FFF2-40B4-BE49-F238E27FC236}">
                <a16:creationId xmlns:a16="http://schemas.microsoft.com/office/drawing/2014/main" xmlns="" id="{F3CF6601-D4C9-4D8C-876A-666140F6A0C5}"/>
              </a:ext>
            </a:extLst>
          </p:cNvPr>
          <p:cNvPicPr>
            <a:picLocks noChangeAspect="1" noChangeArrowheads="1"/>
          </p:cNvPicPr>
          <p:nvPr/>
        </p:nvPicPr>
        <p:blipFill>
          <a:blip r:embed="rId10">
            <a:clrChange>
              <a:clrFrom>
                <a:srgbClr val="2C2761"/>
              </a:clrFrom>
              <a:clrTo>
                <a:srgbClr val="2C2761">
                  <a:alpha val="0"/>
                </a:srgbClr>
              </a:clrTo>
            </a:clrChange>
          </a:blip>
          <a:srcRect/>
          <a:stretch>
            <a:fillRect/>
          </a:stretch>
        </p:blipFill>
        <p:spPr bwMode="auto">
          <a:xfrm>
            <a:off x="1375172" y="3813649"/>
            <a:ext cx="1125141" cy="601265"/>
          </a:xfrm>
          <a:prstGeom prst="rect">
            <a:avLst/>
          </a:prstGeom>
          <a:noFill/>
          <a:effectLst>
            <a:outerShdw dist="107763" dir="18900000" algn="ctr" rotWithShape="0">
              <a:srgbClr val="808080">
                <a:alpha val="50000"/>
              </a:srgbClr>
            </a:outerShdw>
          </a:effectLst>
        </p:spPr>
      </p:pic>
      <p:sp>
        <p:nvSpPr>
          <p:cNvPr id="19" name="Oval 59">
            <a:hlinkHover r:id="" action="ppaction://noaction" highlightClick="1">
              <a:snd r:embed="rId11" name="cached_combo42.wav"/>
            </a:hlinkHover>
            <a:extLst>
              <a:ext uri="{FF2B5EF4-FFF2-40B4-BE49-F238E27FC236}">
                <a16:creationId xmlns:a16="http://schemas.microsoft.com/office/drawing/2014/main" xmlns="" id="{CC7BF509-439B-465B-B1B4-D3CE12712C69}"/>
              </a:ext>
            </a:extLst>
          </p:cNvPr>
          <p:cNvSpPr>
            <a:spLocks noChangeArrowheads="1"/>
          </p:cNvSpPr>
          <p:nvPr/>
        </p:nvSpPr>
        <p:spPr bwMode="auto">
          <a:xfrm>
            <a:off x="1432324" y="3868418"/>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cs typeface="+mn-cs"/>
            </a:endParaRPr>
          </a:p>
        </p:txBody>
      </p:sp>
      <p:sp>
        <p:nvSpPr>
          <p:cNvPr id="20" name="WordArt 226">
            <a:extLst>
              <a:ext uri="{FF2B5EF4-FFF2-40B4-BE49-F238E27FC236}">
                <a16:creationId xmlns:a16="http://schemas.microsoft.com/office/drawing/2014/main" xmlns="" id="{4770E82D-CA50-44B1-B2D3-3FFF1E43A3BB}"/>
              </a:ext>
            </a:extLst>
          </p:cNvPr>
          <p:cNvSpPr>
            <a:spLocks noChangeArrowheads="1" noChangeShapeType="1" noTextEdit="1"/>
          </p:cNvSpPr>
          <p:nvPr/>
        </p:nvSpPr>
        <p:spPr bwMode="auto">
          <a:xfrm>
            <a:off x="1587108" y="3952950"/>
            <a:ext cx="345281" cy="290513"/>
          </a:xfrm>
          <a:prstGeom prst="rect">
            <a:avLst/>
          </a:prstGeom>
        </p:spPr>
        <p:txBody>
          <a:bodyPr wrap="none" lIns="68574" tIns="34289" rIns="68574" bIns="34289" fromWordArt="1">
            <a:prstTxWarp prst="textInflate">
              <a:avLst>
                <a:gd name="adj" fmla="val 13634"/>
              </a:avLst>
            </a:prstTxWarp>
          </a:bodyPr>
          <a:lstStyle/>
          <a:p>
            <a:pPr algn="ctr" defTabSz="685732">
              <a:buClrTx/>
            </a:pPr>
            <a:r>
              <a:rPr lang="en-US" sz="2700" kern="10" dirty="0">
                <a:ln w="9525">
                  <a:solidFill>
                    <a:srgbClr val="FFFF00"/>
                  </a:solidFill>
                  <a:round/>
                  <a:headEnd/>
                  <a:tailEnd/>
                </a:ln>
                <a:solidFill>
                  <a:srgbClr val="FFFF00"/>
                </a:solidFill>
                <a:latin typeface=".VnTimeH" panose="020B7200000000000000" pitchFamily="34" charset="0"/>
                <a:ea typeface="+mn-ea"/>
                <a:cs typeface="+mn-cs"/>
              </a:rPr>
              <a:t>c</a:t>
            </a:r>
          </a:p>
        </p:txBody>
      </p:sp>
      <p:sp>
        <p:nvSpPr>
          <p:cNvPr id="61467" name="AutoShape 27">
            <a:extLst>
              <a:ext uri="{FF2B5EF4-FFF2-40B4-BE49-F238E27FC236}">
                <a16:creationId xmlns:a16="http://schemas.microsoft.com/office/drawing/2014/main" xmlns="" id="{699808DF-5E22-4543-8954-27B3755C8C6A}"/>
              </a:ext>
            </a:extLst>
          </p:cNvPr>
          <p:cNvSpPr>
            <a:spLocks noChangeArrowheads="1"/>
          </p:cNvSpPr>
          <p:nvPr/>
        </p:nvSpPr>
        <p:spPr bwMode="auto">
          <a:xfrm>
            <a:off x="1200151" y="923927"/>
            <a:ext cx="1157288" cy="1019175"/>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eaLnBrk="1" hangingPunct="1">
              <a:buClrTx/>
            </a:pPr>
            <a:endParaRPr lang="en-US" altLang="en-US" kern="1200">
              <a:solidFill>
                <a:srgbClr val="9A5315"/>
              </a:solidFill>
              <a:ea typeface="+mn-ea"/>
              <a:cs typeface="+mn-cs"/>
            </a:endParaRPr>
          </a:p>
        </p:txBody>
      </p:sp>
      <p:sp>
        <p:nvSpPr>
          <p:cNvPr id="61468" name="WordArt 28">
            <a:extLst>
              <a:ext uri="{FF2B5EF4-FFF2-40B4-BE49-F238E27FC236}">
                <a16:creationId xmlns:a16="http://schemas.microsoft.com/office/drawing/2014/main" xmlns="" id="{22C02842-3E00-4AA0-809E-E712EEF802CA}"/>
              </a:ext>
            </a:extLst>
          </p:cNvPr>
          <p:cNvSpPr>
            <a:spLocks noChangeArrowheads="1" noChangeShapeType="1" noTextEdit="1"/>
          </p:cNvSpPr>
          <p:nvPr/>
        </p:nvSpPr>
        <p:spPr bwMode="auto">
          <a:xfrm>
            <a:off x="1504953" y="1200150"/>
            <a:ext cx="532210" cy="457200"/>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b="1" kern="10" dirty="0" err="1">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Câu</a:t>
            </a:r>
            <a:r>
              <a:rPr lang="en-US" sz="2700" b="1" kern="10" dirty="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 1</a:t>
            </a:r>
          </a:p>
        </p:txBody>
      </p:sp>
      <p:pic>
        <p:nvPicPr>
          <p:cNvPr id="15386" name="Picture 29" descr="Picture1">
            <a:extLst>
              <a:ext uri="{FF2B5EF4-FFF2-40B4-BE49-F238E27FC236}">
                <a16:creationId xmlns:a16="http://schemas.microsoft.com/office/drawing/2014/main" xmlns="" id="{A1AC1D38-AD99-4464-8F43-C663768DA3A0}"/>
              </a:ext>
            </a:extLst>
          </p:cNvPr>
          <p:cNvPicPr>
            <a:picLocks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164431" y="556026"/>
            <a:ext cx="6858000" cy="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7" name="WordArt 30">
            <a:extLst>
              <a:ext uri="{FF2B5EF4-FFF2-40B4-BE49-F238E27FC236}">
                <a16:creationId xmlns:a16="http://schemas.microsoft.com/office/drawing/2014/main" xmlns="" id="{525BA0A3-794B-4295-B5EB-82780095468C}"/>
              </a:ext>
            </a:extLst>
          </p:cNvPr>
          <p:cNvSpPr>
            <a:spLocks noChangeArrowheads="1" noChangeShapeType="1" noTextEdit="1"/>
          </p:cNvSpPr>
          <p:nvPr/>
        </p:nvSpPr>
        <p:spPr bwMode="auto">
          <a:xfrm>
            <a:off x="2549128" y="20241"/>
            <a:ext cx="4480322" cy="571500"/>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R</a:t>
            </a:r>
            <a:r>
              <a:rPr lang="en-US" sz="27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ung </a:t>
            </a: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chuông vàng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 </a:t>
            </a:r>
          </a:p>
        </p:txBody>
      </p:sp>
      <p:pic>
        <p:nvPicPr>
          <p:cNvPr id="15388" name="Picture 31" descr="people008">
            <a:extLst>
              <a:ext uri="{FF2B5EF4-FFF2-40B4-BE49-F238E27FC236}">
                <a16:creationId xmlns:a16="http://schemas.microsoft.com/office/drawing/2014/main" xmlns="" id="{A2CB4EBB-2710-415F-A3BF-C1C5132B69F0}"/>
              </a:ext>
            </a:extLst>
          </p:cNvPr>
          <p:cNvPicPr>
            <a:picLocks noChangeAspect="1" noChangeArrowheads="1" noCrop="1"/>
          </p:cNvPicPr>
          <p:nvPr/>
        </p:nvPicPr>
        <p:blipFill>
          <a:blip r:embed="rId13">
            <a:lum contrast="12000"/>
            <a:extLst>
              <a:ext uri="{28A0092B-C50C-407E-A947-70E740481C1C}">
                <a14:useLocalDpi xmlns:a14="http://schemas.microsoft.com/office/drawing/2010/main" val="0"/>
              </a:ext>
            </a:extLst>
          </a:blip>
          <a:srcRect/>
          <a:stretch>
            <a:fillRect/>
          </a:stretch>
        </p:blipFill>
        <p:spPr bwMode="auto">
          <a:xfrm>
            <a:off x="8211744" y="3028950"/>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9" name="Picture 32" descr="Bellcoll">
            <a:hlinkClick r:id="" action="ppaction://hlinkshowjump?jump=firstslide"/>
            <a:extLst>
              <a:ext uri="{FF2B5EF4-FFF2-40B4-BE49-F238E27FC236}">
                <a16:creationId xmlns:a16="http://schemas.microsoft.com/office/drawing/2014/main" xmlns="" id="{F742031F-6577-478C-A854-D20E00EEFA83}"/>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117997" y="-117871"/>
            <a:ext cx="1239441" cy="125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3" name="WordArt 33">
            <a:extLst>
              <a:ext uri="{FF2B5EF4-FFF2-40B4-BE49-F238E27FC236}">
                <a16:creationId xmlns:a16="http://schemas.microsoft.com/office/drawing/2014/main" xmlns="" id="{6040C4C0-EF63-4501-853B-D8D0F5C68D2D}"/>
              </a:ext>
            </a:extLst>
          </p:cNvPr>
          <p:cNvSpPr>
            <a:spLocks noChangeArrowheads="1" noChangeShapeType="1" noTextEdit="1"/>
          </p:cNvSpPr>
          <p:nvPr/>
        </p:nvSpPr>
        <p:spPr bwMode="auto">
          <a:xfrm>
            <a:off x="7096130"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0</a:t>
            </a:r>
          </a:p>
        </p:txBody>
      </p:sp>
      <p:sp>
        <p:nvSpPr>
          <p:cNvPr id="61474" name="WordArt 34">
            <a:extLst>
              <a:ext uri="{FF2B5EF4-FFF2-40B4-BE49-F238E27FC236}">
                <a16:creationId xmlns:a16="http://schemas.microsoft.com/office/drawing/2014/main" xmlns="" id="{5E7D6CBB-4B44-49D6-B56D-5738D2CBADA2}"/>
              </a:ext>
            </a:extLst>
          </p:cNvPr>
          <p:cNvSpPr>
            <a:spLocks noChangeArrowheads="1" noChangeShapeType="1" noTextEdit="1"/>
          </p:cNvSpPr>
          <p:nvPr/>
        </p:nvSpPr>
        <p:spPr bwMode="auto">
          <a:xfrm>
            <a:off x="7096130"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1</a:t>
            </a:r>
          </a:p>
        </p:txBody>
      </p:sp>
      <p:sp>
        <p:nvSpPr>
          <p:cNvPr id="61475" name="WordArt 35">
            <a:extLst>
              <a:ext uri="{FF2B5EF4-FFF2-40B4-BE49-F238E27FC236}">
                <a16:creationId xmlns:a16="http://schemas.microsoft.com/office/drawing/2014/main" xmlns="" id="{485A452F-6885-463E-A6AC-956864A43913}"/>
              </a:ext>
            </a:extLst>
          </p:cNvPr>
          <p:cNvSpPr>
            <a:spLocks noChangeArrowheads="1" noChangeShapeType="1" noTextEdit="1"/>
          </p:cNvSpPr>
          <p:nvPr/>
        </p:nvSpPr>
        <p:spPr bwMode="auto">
          <a:xfrm>
            <a:off x="7099702" y="3071817"/>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2</a:t>
            </a:r>
          </a:p>
        </p:txBody>
      </p:sp>
      <p:sp>
        <p:nvSpPr>
          <p:cNvPr id="61476" name="WordArt 36">
            <a:extLst>
              <a:ext uri="{FF2B5EF4-FFF2-40B4-BE49-F238E27FC236}">
                <a16:creationId xmlns:a16="http://schemas.microsoft.com/office/drawing/2014/main" xmlns="" id="{A580802F-787F-4D65-8485-F0C6CD2FE9D6}"/>
              </a:ext>
            </a:extLst>
          </p:cNvPr>
          <p:cNvSpPr>
            <a:spLocks noChangeArrowheads="1" noChangeShapeType="1" noTextEdit="1"/>
          </p:cNvSpPr>
          <p:nvPr/>
        </p:nvSpPr>
        <p:spPr bwMode="auto">
          <a:xfrm>
            <a:off x="7096130"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3</a:t>
            </a:r>
          </a:p>
        </p:txBody>
      </p:sp>
      <p:sp>
        <p:nvSpPr>
          <p:cNvPr id="61477" name="WordArt 37">
            <a:extLst>
              <a:ext uri="{FF2B5EF4-FFF2-40B4-BE49-F238E27FC236}">
                <a16:creationId xmlns:a16="http://schemas.microsoft.com/office/drawing/2014/main" xmlns="" id="{198C7B4D-7465-48CB-B430-D4568A7EA88D}"/>
              </a:ext>
            </a:extLst>
          </p:cNvPr>
          <p:cNvSpPr>
            <a:spLocks noChangeArrowheads="1" noChangeShapeType="1" noTextEdit="1"/>
          </p:cNvSpPr>
          <p:nvPr/>
        </p:nvSpPr>
        <p:spPr bwMode="auto">
          <a:xfrm>
            <a:off x="7131848" y="3093248"/>
            <a:ext cx="500063" cy="557213"/>
          </a:xfrm>
          <a:prstGeom prst="rect">
            <a:avLst/>
          </a:prstGeom>
        </p:spPr>
        <p:txBody>
          <a:bodyPr wrap="none" lIns="68574" tIns="34289" rIns="68574" bIns="34289" fromWordArt="1">
            <a:prstTxWarp prst="textPlain">
              <a:avLst>
                <a:gd name="adj" fmla="val 7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4</a:t>
            </a:r>
          </a:p>
        </p:txBody>
      </p:sp>
      <p:sp>
        <p:nvSpPr>
          <p:cNvPr id="61478" name="WordArt 38">
            <a:extLst>
              <a:ext uri="{FF2B5EF4-FFF2-40B4-BE49-F238E27FC236}">
                <a16:creationId xmlns:a16="http://schemas.microsoft.com/office/drawing/2014/main" xmlns="" id="{BFDAAA19-56FC-457C-A4B3-F5289302A111}"/>
              </a:ext>
            </a:extLst>
          </p:cNvPr>
          <p:cNvSpPr>
            <a:spLocks noChangeArrowheads="1" noChangeShapeType="1" noTextEdit="1"/>
          </p:cNvSpPr>
          <p:nvPr/>
        </p:nvSpPr>
        <p:spPr bwMode="auto">
          <a:xfrm>
            <a:off x="7106846"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dirty="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5</a:t>
            </a:r>
          </a:p>
        </p:txBody>
      </p:sp>
      <p:grpSp>
        <p:nvGrpSpPr>
          <p:cNvPr id="21" name="Group 49">
            <a:extLst>
              <a:ext uri="{FF2B5EF4-FFF2-40B4-BE49-F238E27FC236}">
                <a16:creationId xmlns:a16="http://schemas.microsoft.com/office/drawing/2014/main" xmlns="" id="{F556F6EC-E28F-4332-B964-7093A01C7F42}"/>
              </a:ext>
            </a:extLst>
          </p:cNvPr>
          <p:cNvGrpSpPr>
            <a:grpSpLocks/>
          </p:cNvGrpSpPr>
          <p:nvPr/>
        </p:nvGrpSpPr>
        <p:grpSpPr bwMode="auto">
          <a:xfrm>
            <a:off x="7629525" y="1771650"/>
            <a:ext cx="1314450" cy="1314450"/>
            <a:chOff x="4320" y="2928"/>
            <a:chExt cx="1104" cy="1104"/>
          </a:xfrm>
        </p:grpSpPr>
        <p:sp>
          <p:nvSpPr>
            <p:cNvPr id="15408" name="AutoShape 50">
              <a:extLst>
                <a:ext uri="{FF2B5EF4-FFF2-40B4-BE49-F238E27FC236}">
                  <a16:creationId xmlns:a16="http://schemas.microsoft.com/office/drawing/2014/main" xmlns="" id="{A23981BB-66F7-44D1-BCAB-3CD14F75A2DF}"/>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eaLnBrk="1" hangingPunct="1">
                <a:buClrTx/>
              </a:pPr>
              <a:endParaRPr lang="en-US" altLang="en-US" sz="4500" b="1" kern="1200">
                <a:solidFill>
                  <a:srgbClr val="FF0066"/>
                </a:solidFill>
                <a:latin typeface=".VnHelvetInsH" panose="020B7200000000000000" pitchFamily="34" charset="0"/>
                <a:ea typeface="+mn-ea"/>
                <a:cs typeface="+mn-cs"/>
              </a:endParaRPr>
            </a:p>
          </p:txBody>
        </p:sp>
        <p:sp>
          <p:nvSpPr>
            <p:cNvPr id="15409" name="WordArt 51">
              <a:extLst>
                <a:ext uri="{FF2B5EF4-FFF2-40B4-BE49-F238E27FC236}">
                  <a16:creationId xmlns:a16="http://schemas.microsoft.com/office/drawing/2014/main" xmlns="" id="{806D9723-1022-48DA-B04A-63D31F9B2EED}"/>
                </a:ext>
              </a:extLst>
            </p:cNvPr>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algn="ctr" defTabSz="685732">
                <a:buClrTx/>
              </a:pPr>
              <a:r>
                <a:rPr lang="en-US" sz="2700" kern="10">
                  <a:ln w="9525">
                    <a:solidFill>
                      <a:srgbClr val="000000"/>
                    </a:solidFill>
                    <a:round/>
                    <a:headEnd/>
                    <a:tailEnd/>
                  </a:ln>
                  <a:latin typeface="Times New Roman" panose="02020603050405020304" pitchFamily="18" charset="0"/>
                  <a:ea typeface="+mn-ea"/>
                  <a:cs typeface="Times New Roman" panose="02020603050405020304" pitchFamily="18" charset="0"/>
                </a:rPr>
                <a:t>Hết giờ</a:t>
              </a:r>
            </a:p>
          </p:txBody>
        </p:sp>
      </p:grpSp>
      <p:pic>
        <p:nvPicPr>
          <p:cNvPr id="15407" name="Picture 53" descr="avatar320552_1043153">
            <a:extLst>
              <a:ext uri="{FF2B5EF4-FFF2-40B4-BE49-F238E27FC236}">
                <a16:creationId xmlns:a16="http://schemas.microsoft.com/office/drawing/2014/main" xmlns="" id="{68C26CA8-DBD7-45EB-A8F1-CBB2698DDB8D}"/>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7143750" y="0"/>
            <a:ext cx="8572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descr="lang hoa">
            <a:extLst>
              <a:ext uri="{FF2B5EF4-FFF2-40B4-BE49-F238E27FC236}">
                <a16:creationId xmlns:a16="http://schemas.microsoft.com/office/drawing/2014/main" xmlns="" id="{F66FCD18-7768-410C-A6AF-31D9A47A541A}"/>
              </a:ext>
            </a:extLst>
          </p:cNvPr>
          <p:cNvPicPr>
            <a:picLocks noChangeAspect="1" noChangeArrowheads="1" noCrop="1"/>
          </p:cNvPicPr>
          <p:nvPr/>
        </p:nvPicPr>
        <p:blipFill>
          <a:blip r:embed="rId16"/>
          <a:srcRect/>
          <a:stretch>
            <a:fillRect/>
          </a:stretch>
        </p:blipFill>
        <p:spPr bwMode="auto">
          <a:xfrm>
            <a:off x="0" y="4594577"/>
            <a:ext cx="1257300" cy="584895"/>
          </a:xfrm>
          <a:prstGeom prst="rect">
            <a:avLst/>
          </a:prstGeom>
          <a:noFill/>
          <a:ln w="9525">
            <a:noFill/>
            <a:miter lim="800000"/>
            <a:headEnd/>
            <a:tailEnd/>
          </a:ln>
        </p:spPr>
      </p:pic>
      <p:pic>
        <p:nvPicPr>
          <p:cNvPr id="49" name="Picture 48" descr="lang hoa">
            <a:extLst>
              <a:ext uri="{FF2B5EF4-FFF2-40B4-BE49-F238E27FC236}">
                <a16:creationId xmlns:a16="http://schemas.microsoft.com/office/drawing/2014/main" xmlns="" id="{479DBE44-5F6F-4DC9-8FA9-A187E8580214}"/>
              </a:ext>
            </a:extLst>
          </p:cNvPr>
          <p:cNvPicPr>
            <a:picLocks noChangeAspect="1" noChangeArrowheads="1" noCrop="1"/>
          </p:cNvPicPr>
          <p:nvPr/>
        </p:nvPicPr>
        <p:blipFill>
          <a:blip r:embed="rId16"/>
          <a:srcRect/>
          <a:stretch>
            <a:fillRect/>
          </a:stretch>
        </p:blipFill>
        <p:spPr bwMode="auto">
          <a:xfrm>
            <a:off x="7393781" y="4594577"/>
            <a:ext cx="1257300" cy="58489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20308380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1467"/>
                                        </p:tgtEl>
                                        <p:attrNameLst>
                                          <p:attrName>style.visibility</p:attrName>
                                        </p:attrNameLst>
                                      </p:cBhvr>
                                      <p:to>
                                        <p:strVal val="visible"/>
                                      </p:to>
                                    </p:set>
                                    <p:animEffect transition="in" filter="fade">
                                      <p:cBhvr>
                                        <p:cTn id="7" dur="500"/>
                                        <p:tgtEl>
                                          <p:spTgt spid="61467"/>
                                        </p:tgtEl>
                                      </p:cBhvr>
                                    </p:animEffect>
                                  </p:childTnLst>
                                  <p:subTnLst>
                                    <p:audio>
                                      <p:cMediaNode>
                                        <p:cTn display="0" masterRel="sameClick">
                                          <p:stCondLst>
                                            <p:cond evt="begin" delay="0">
                                              <p:tn val="5"/>
                                            </p:cond>
                                          </p:stCondLst>
                                          <p:endCondLst>
                                            <p:cond evt="onStopAudio" delay="0">
                                              <p:tgtEl>
                                                <p:sldTgt/>
                                              </p:tgtEl>
                                            </p:cond>
                                          </p:endCondLst>
                                        </p:cTn>
                                        <p:tgtEl>
                                          <p:sndTgt r:embed="rId4" name="Jet Fighter 2-DVDH.wav"/>
                                        </p:tgtEl>
                                      </p:cMediaNode>
                                    </p:audio>
                                  </p:subTnLst>
                                </p:cTn>
                              </p:par>
                              <p:par>
                                <p:cTn id="8" presetID="6" presetClass="entr" presetSubtype="16" fill="hold" nodeType="withEffect">
                                  <p:stCondLst>
                                    <p:cond delay="500"/>
                                  </p:stCondLst>
                                  <p:childTnLst>
                                    <p:set>
                                      <p:cBhvr>
                                        <p:cTn id="9" dur="1" fill="hold">
                                          <p:stCondLst>
                                            <p:cond delay="0"/>
                                          </p:stCondLst>
                                        </p:cTn>
                                        <p:tgtEl>
                                          <p:spTgt spid="61468"/>
                                        </p:tgtEl>
                                        <p:attrNameLst>
                                          <p:attrName>style.visibility</p:attrName>
                                        </p:attrNameLst>
                                      </p:cBhvr>
                                      <p:to>
                                        <p:strVal val="visible"/>
                                      </p:to>
                                    </p:set>
                                    <p:animEffect transition="in" filter="circle(in)">
                                      <p:cBhvr>
                                        <p:cTn id="10" dur="500"/>
                                        <p:tgtEl>
                                          <p:spTgt spid="61468"/>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repeatCount="indefinite" fill="hold" grpId="1" nodeType="clickEffect">
                                  <p:stCondLst>
                                    <p:cond delay="0"/>
                                  </p:stCondLst>
                                  <p:childTnLst>
                                    <p:animRot by="21600000">
                                      <p:cBhvr>
                                        <p:cTn id="14" dur="1500" fill="hold"/>
                                        <p:tgtEl>
                                          <p:spTgt spid="61467"/>
                                        </p:tgtEl>
                                        <p:attrNameLst>
                                          <p:attrName>r</p:attrName>
                                        </p:attrNameLst>
                                      </p:cBhvr>
                                    </p:animRot>
                                  </p:childTnLst>
                                </p:cTn>
                              </p:par>
                              <p:par>
                                <p:cTn id="15" presetID="2" presetClass="entr" presetSubtype="8"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1000" fill="hold"/>
                                        <p:tgtEl>
                                          <p:spTgt spid="37"/>
                                        </p:tgtEl>
                                        <p:attrNameLst>
                                          <p:attrName>ppt_x</p:attrName>
                                        </p:attrNameLst>
                                      </p:cBhvr>
                                      <p:tavLst>
                                        <p:tav tm="0">
                                          <p:val>
                                            <p:strVal val="0-#ppt_w/2"/>
                                          </p:val>
                                        </p:tav>
                                        <p:tav tm="100000">
                                          <p:val>
                                            <p:strVal val="#ppt_x"/>
                                          </p:val>
                                        </p:tav>
                                      </p:tavLst>
                                    </p:anim>
                                    <p:anim calcmode="lin" valueType="num">
                                      <p:cBhvr additive="base">
                                        <p:cTn id="18" dur="1000" fill="hold"/>
                                        <p:tgtEl>
                                          <p:spTgt spid="37"/>
                                        </p:tgtEl>
                                        <p:attrNameLst>
                                          <p:attrName>ppt_y</p:attrName>
                                        </p:attrNameLst>
                                      </p:cBhvr>
                                      <p:tavLst>
                                        <p:tav tm="0">
                                          <p:val>
                                            <p:strVal val="#ppt_y"/>
                                          </p:val>
                                        </p:tav>
                                        <p:tav tm="100000">
                                          <p:val>
                                            <p:strVal val="#ppt_y"/>
                                          </p:val>
                                        </p:tav>
                                      </p:tavLst>
                                    </p:anim>
                                  </p:childTnLst>
                                </p:cTn>
                              </p:par>
                              <p:par>
                                <p:cTn id="19" presetID="5" presetClass="entr" presetSubtype="10" fill="hold" nodeType="withEffect">
                                  <p:stCondLst>
                                    <p:cond delay="2000"/>
                                  </p:stCondLst>
                                  <p:childTnLst>
                                    <p:set>
                                      <p:cBhvr>
                                        <p:cTn id="20" dur="1" fill="hold">
                                          <p:stCondLst>
                                            <p:cond delay="0"/>
                                          </p:stCondLst>
                                        </p:cTn>
                                        <p:tgtEl>
                                          <p:spTgt spid="39"/>
                                        </p:tgtEl>
                                        <p:attrNameLst>
                                          <p:attrName>style.visibility</p:attrName>
                                        </p:attrNameLst>
                                      </p:cBhvr>
                                      <p:to>
                                        <p:strVal val="visible"/>
                                      </p:to>
                                    </p:set>
                                    <p:animEffect transition="in" filter="checkerboard(across)">
                                      <p:cBhvr>
                                        <p:cTn id="21" dur="500"/>
                                        <p:tgtEl>
                                          <p:spTgt spid="39"/>
                                        </p:tgtEl>
                                      </p:cBhvr>
                                    </p:animEffect>
                                  </p:childTnLst>
                                </p:cTn>
                              </p:par>
                              <p:par>
                                <p:cTn id="22" presetID="5" presetClass="entr" presetSubtype="10" fill="hold" nodeType="withEffect">
                                  <p:stCondLst>
                                    <p:cond delay="2000"/>
                                  </p:stCondLst>
                                  <p:childTnLst>
                                    <p:set>
                                      <p:cBhvr>
                                        <p:cTn id="23" dur="1" fill="hold">
                                          <p:stCondLst>
                                            <p:cond delay="0"/>
                                          </p:stCondLst>
                                        </p:cTn>
                                        <p:tgtEl>
                                          <p:spTgt spid="40"/>
                                        </p:tgtEl>
                                        <p:attrNameLst>
                                          <p:attrName>style.visibility</p:attrName>
                                        </p:attrNameLst>
                                      </p:cBhvr>
                                      <p:to>
                                        <p:strVal val="visible"/>
                                      </p:to>
                                    </p:set>
                                    <p:animEffect transition="in" filter="checkerboard(across)">
                                      <p:cBhvr>
                                        <p:cTn id="24" dur="500"/>
                                        <p:tgtEl>
                                          <p:spTgt spid="40"/>
                                        </p:tgtEl>
                                      </p:cBhvr>
                                    </p:animEffect>
                                  </p:childTnLst>
                                  <p:subTnLst>
                                    <p:audio>
                                      <p:cMediaNode>
                                        <p:cTn display="0" masterRel="sameClick">
                                          <p:stCondLst>
                                            <p:cond evt="begin" delay="0">
                                              <p:tn val="22"/>
                                            </p:cond>
                                          </p:stCondLst>
                                          <p:endCondLst>
                                            <p:cond evt="onStopAudio" delay="0">
                                              <p:tgtEl>
                                                <p:sldTgt/>
                                              </p:tgtEl>
                                            </p:cond>
                                          </p:endCondLst>
                                        </p:cTn>
                                        <p:tgtEl>
                                          <p:sndTgt r:embed="rId5" name="Chimes 3-CL (2).wav"/>
                                        </p:tgtEl>
                                      </p:cMediaNode>
                                    </p:audio>
                                  </p:subTnLst>
                                </p:cTn>
                              </p:par>
                              <p:par>
                                <p:cTn id="25" presetID="5" presetClass="entr" presetSubtype="10" fill="hold" grpId="0" nodeType="withEffect">
                                  <p:stCondLst>
                                    <p:cond delay="2000"/>
                                  </p:stCondLst>
                                  <p:childTnLst>
                                    <p:set>
                                      <p:cBhvr>
                                        <p:cTn id="26" dur="1" fill="hold">
                                          <p:stCondLst>
                                            <p:cond delay="0"/>
                                          </p:stCondLst>
                                        </p:cTn>
                                        <p:tgtEl>
                                          <p:spTgt spid="1043"/>
                                        </p:tgtEl>
                                        <p:attrNameLst>
                                          <p:attrName>style.visibility</p:attrName>
                                        </p:attrNameLst>
                                      </p:cBhvr>
                                      <p:to>
                                        <p:strVal val="visible"/>
                                      </p:to>
                                    </p:set>
                                    <p:animEffect transition="in" filter="checkerboard(across)">
                                      <p:cBhvr>
                                        <p:cTn id="27" dur="500"/>
                                        <p:tgtEl>
                                          <p:spTgt spid="1043"/>
                                        </p:tgtEl>
                                      </p:cBhvr>
                                    </p:animEffect>
                                  </p:childTnLst>
                                </p:cTn>
                              </p:par>
                              <p:par>
                                <p:cTn id="28" presetID="5" presetClass="entr" presetSubtype="10" fill="hold" nodeType="withEffect">
                                  <p:stCondLst>
                                    <p:cond delay="2000"/>
                                  </p:stCondLst>
                                  <p:childTnLst>
                                    <p:set>
                                      <p:cBhvr>
                                        <p:cTn id="29" dur="1" fill="hold">
                                          <p:stCondLst>
                                            <p:cond delay="0"/>
                                          </p:stCondLst>
                                        </p:cTn>
                                        <p:tgtEl>
                                          <p:spTgt spid="1044"/>
                                        </p:tgtEl>
                                        <p:attrNameLst>
                                          <p:attrName>style.visibility</p:attrName>
                                        </p:attrNameLst>
                                      </p:cBhvr>
                                      <p:to>
                                        <p:strVal val="visible"/>
                                      </p:to>
                                    </p:set>
                                    <p:animEffect transition="in" filter="checkerboard(across)">
                                      <p:cBhvr>
                                        <p:cTn id="30" dur="500"/>
                                        <p:tgtEl>
                                          <p:spTgt spid="1044"/>
                                        </p:tgtEl>
                                      </p:cBhvr>
                                    </p:animEffect>
                                  </p:childTnLst>
                                </p:cTn>
                              </p:par>
                              <p:par>
                                <p:cTn id="31" presetID="22" presetClass="entr" presetSubtype="8" fill="hold" nodeType="withEffect">
                                  <p:stCondLst>
                                    <p:cond delay="2000"/>
                                  </p:stCondLst>
                                  <p:iterate type="lt">
                                    <p:tmPct val="0"/>
                                  </p:iterate>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par>
                                <p:cTn id="34" presetID="5" presetClass="entr" presetSubtype="10" fill="hold" nodeType="withEffect">
                                  <p:stCondLst>
                                    <p:cond delay="3000"/>
                                  </p:stCondLst>
                                  <p:childTnLst>
                                    <p:set>
                                      <p:cBhvr>
                                        <p:cTn id="35" dur="1" fill="hold">
                                          <p:stCondLst>
                                            <p:cond delay="0"/>
                                          </p:stCondLst>
                                        </p:cTn>
                                        <p:tgtEl>
                                          <p:spTgt spid="5"/>
                                        </p:tgtEl>
                                        <p:attrNameLst>
                                          <p:attrName>style.visibility</p:attrName>
                                        </p:attrNameLst>
                                      </p:cBhvr>
                                      <p:to>
                                        <p:strVal val="visible"/>
                                      </p:to>
                                    </p:set>
                                    <p:animEffect transition="in" filter="checkerboard(across)">
                                      <p:cBhvr>
                                        <p:cTn id="36" dur="500"/>
                                        <p:tgtEl>
                                          <p:spTgt spid="5"/>
                                        </p:tgtEl>
                                      </p:cBhvr>
                                    </p:animEffect>
                                  </p:childTnLst>
                                </p:cTn>
                              </p:par>
                              <p:par>
                                <p:cTn id="37" presetID="5" presetClass="entr" presetSubtype="10" fill="hold" nodeType="withEffect">
                                  <p:stCondLst>
                                    <p:cond delay="3000"/>
                                  </p:stCondLst>
                                  <p:childTnLst>
                                    <p:set>
                                      <p:cBhvr>
                                        <p:cTn id="38" dur="1" fill="hold">
                                          <p:stCondLst>
                                            <p:cond delay="0"/>
                                          </p:stCondLst>
                                        </p:cTn>
                                        <p:tgtEl>
                                          <p:spTgt spid="6"/>
                                        </p:tgtEl>
                                        <p:attrNameLst>
                                          <p:attrName>style.visibility</p:attrName>
                                        </p:attrNameLst>
                                      </p:cBhvr>
                                      <p:to>
                                        <p:strVal val="visible"/>
                                      </p:to>
                                    </p:set>
                                    <p:animEffect transition="in" filter="checkerboard(across)">
                                      <p:cBhvr>
                                        <p:cTn id="39" dur="500"/>
                                        <p:tgtEl>
                                          <p:spTgt spid="6"/>
                                        </p:tgtEl>
                                      </p:cBhvr>
                                    </p:animEffect>
                                  </p:childTnLst>
                                  <p:subTnLst>
                                    <p:audio>
                                      <p:cMediaNode>
                                        <p:cTn display="0" masterRel="sameClick">
                                          <p:stCondLst>
                                            <p:cond evt="begin" delay="0">
                                              <p:tn val="37"/>
                                            </p:cond>
                                          </p:stCondLst>
                                          <p:endCondLst>
                                            <p:cond evt="onStopAudio" delay="0">
                                              <p:tgtEl>
                                                <p:sldTgt/>
                                              </p:tgtEl>
                                            </p:cond>
                                          </p:endCondLst>
                                        </p:cTn>
                                        <p:tgtEl>
                                          <p:sndTgt r:embed="rId5" name="Chimes 3-CL (2).wav"/>
                                        </p:tgtEl>
                                      </p:cMediaNode>
                                    </p:audio>
                                  </p:subTnLst>
                                </p:cTn>
                              </p:par>
                              <p:par>
                                <p:cTn id="40" presetID="5" presetClass="entr" presetSubtype="10" fill="hold" grpId="0" nodeType="withEffect">
                                  <p:stCondLst>
                                    <p:cond delay="3000"/>
                                  </p:stCondLst>
                                  <p:childTnLst>
                                    <p:set>
                                      <p:cBhvr>
                                        <p:cTn id="41" dur="1" fill="hold">
                                          <p:stCondLst>
                                            <p:cond delay="0"/>
                                          </p:stCondLst>
                                        </p:cTn>
                                        <p:tgtEl>
                                          <p:spTgt spid="7"/>
                                        </p:tgtEl>
                                        <p:attrNameLst>
                                          <p:attrName>style.visibility</p:attrName>
                                        </p:attrNameLst>
                                      </p:cBhvr>
                                      <p:to>
                                        <p:strVal val="visible"/>
                                      </p:to>
                                    </p:set>
                                    <p:animEffect transition="in" filter="checkerboard(across)">
                                      <p:cBhvr>
                                        <p:cTn id="42" dur="500"/>
                                        <p:tgtEl>
                                          <p:spTgt spid="7"/>
                                        </p:tgtEl>
                                      </p:cBhvr>
                                    </p:animEffect>
                                  </p:childTnLst>
                                </p:cTn>
                              </p:par>
                              <p:par>
                                <p:cTn id="43" presetID="5" presetClass="entr" presetSubtype="10" fill="hold" nodeType="withEffect">
                                  <p:stCondLst>
                                    <p:cond delay="3000"/>
                                  </p:stCondLst>
                                  <p:childTnLst>
                                    <p:set>
                                      <p:cBhvr>
                                        <p:cTn id="44" dur="1" fill="hold">
                                          <p:stCondLst>
                                            <p:cond delay="0"/>
                                          </p:stCondLst>
                                        </p:cTn>
                                        <p:tgtEl>
                                          <p:spTgt spid="8"/>
                                        </p:tgtEl>
                                        <p:attrNameLst>
                                          <p:attrName>style.visibility</p:attrName>
                                        </p:attrNameLst>
                                      </p:cBhvr>
                                      <p:to>
                                        <p:strVal val="visible"/>
                                      </p:to>
                                    </p:set>
                                    <p:animEffect transition="in" filter="checkerboard(across)">
                                      <p:cBhvr>
                                        <p:cTn id="45" dur="500"/>
                                        <p:tgtEl>
                                          <p:spTgt spid="8"/>
                                        </p:tgtEl>
                                      </p:cBhvr>
                                    </p:animEffect>
                                  </p:childTnLst>
                                </p:cTn>
                              </p:par>
                              <p:par>
                                <p:cTn id="46" presetID="22" presetClass="entr" presetSubtype="8" fill="hold" nodeType="withEffect">
                                  <p:stCondLst>
                                    <p:cond delay="3000"/>
                                  </p:stCondLst>
                                  <p:iterate type="lt">
                                    <p:tmPct val="0"/>
                                  </p:iterate>
                                  <p:childTnLst>
                                    <p:set>
                                      <p:cBhvr>
                                        <p:cTn id="47" dur="1" fill="hold">
                                          <p:stCondLst>
                                            <p:cond delay="0"/>
                                          </p:stCondLst>
                                        </p:cTn>
                                        <p:tgtEl>
                                          <p:spTgt spid="4"/>
                                        </p:tgtEl>
                                        <p:attrNameLst>
                                          <p:attrName>style.visibility</p:attrName>
                                        </p:attrNameLst>
                                      </p:cBhvr>
                                      <p:to>
                                        <p:strVal val="visible"/>
                                      </p:to>
                                    </p:set>
                                    <p:animEffect transition="in" filter="wipe(left)">
                                      <p:cBhvr>
                                        <p:cTn id="48" dur="500"/>
                                        <p:tgtEl>
                                          <p:spTgt spid="4"/>
                                        </p:tgtEl>
                                      </p:cBhvr>
                                    </p:animEffect>
                                  </p:childTnLst>
                                </p:cTn>
                              </p:par>
                              <p:par>
                                <p:cTn id="49" presetID="5" presetClass="entr" presetSubtype="10" fill="hold" nodeType="withEffect">
                                  <p:stCondLst>
                                    <p:cond delay="4000"/>
                                  </p:stCondLst>
                                  <p:childTnLst>
                                    <p:set>
                                      <p:cBhvr>
                                        <p:cTn id="50" dur="1" fill="hold">
                                          <p:stCondLst>
                                            <p:cond delay="0"/>
                                          </p:stCondLst>
                                        </p:cTn>
                                        <p:tgtEl>
                                          <p:spTgt spid="17"/>
                                        </p:tgtEl>
                                        <p:attrNameLst>
                                          <p:attrName>style.visibility</p:attrName>
                                        </p:attrNameLst>
                                      </p:cBhvr>
                                      <p:to>
                                        <p:strVal val="visible"/>
                                      </p:to>
                                    </p:set>
                                    <p:animEffect transition="in" filter="checkerboard(across)">
                                      <p:cBhvr>
                                        <p:cTn id="51" dur="500"/>
                                        <p:tgtEl>
                                          <p:spTgt spid="17"/>
                                        </p:tgtEl>
                                      </p:cBhvr>
                                    </p:animEffect>
                                  </p:childTnLst>
                                </p:cTn>
                              </p:par>
                              <p:par>
                                <p:cTn id="52" presetID="5" presetClass="entr" presetSubtype="10" fill="hold" nodeType="withEffect">
                                  <p:stCondLst>
                                    <p:cond delay="5000"/>
                                  </p:stCondLst>
                                  <p:childTnLst>
                                    <p:set>
                                      <p:cBhvr>
                                        <p:cTn id="53" dur="1" fill="hold">
                                          <p:stCondLst>
                                            <p:cond delay="0"/>
                                          </p:stCondLst>
                                        </p:cTn>
                                        <p:tgtEl>
                                          <p:spTgt spid="18"/>
                                        </p:tgtEl>
                                        <p:attrNameLst>
                                          <p:attrName>style.visibility</p:attrName>
                                        </p:attrNameLst>
                                      </p:cBhvr>
                                      <p:to>
                                        <p:strVal val="visible"/>
                                      </p:to>
                                    </p:set>
                                    <p:animEffect transition="in" filter="checkerboard(across)">
                                      <p:cBhvr>
                                        <p:cTn id="54" dur="500"/>
                                        <p:tgtEl>
                                          <p:spTgt spid="18"/>
                                        </p:tgtEl>
                                      </p:cBhvr>
                                    </p:animEffect>
                                  </p:childTnLst>
                                  <p:subTnLst>
                                    <p:audio>
                                      <p:cMediaNode>
                                        <p:cTn display="0" masterRel="sameClick">
                                          <p:stCondLst>
                                            <p:cond evt="begin" delay="0">
                                              <p:tn val="52"/>
                                            </p:cond>
                                          </p:stCondLst>
                                          <p:endCondLst>
                                            <p:cond evt="onStopAudio" delay="0">
                                              <p:tgtEl>
                                                <p:sldTgt/>
                                              </p:tgtEl>
                                            </p:cond>
                                          </p:endCondLst>
                                        </p:cTn>
                                        <p:tgtEl>
                                          <p:sndTgt r:embed="rId5" name="Chimes 3-CL (2).wav"/>
                                        </p:tgtEl>
                                      </p:cMediaNode>
                                    </p:audio>
                                  </p:subTnLst>
                                </p:cTn>
                              </p:par>
                              <p:par>
                                <p:cTn id="55" presetID="5" presetClass="entr" presetSubtype="10" fill="hold" grpId="0" nodeType="withEffect">
                                  <p:stCondLst>
                                    <p:cond delay="5000"/>
                                  </p:stCondLst>
                                  <p:childTnLst>
                                    <p:set>
                                      <p:cBhvr>
                                        <p:cTn id="56" dur="1" fill="hold">
                                          <p:stCondLst>
                                            <p:cond delay="0"/>
                                          </p:stCondLst>
                                        </p:cTn>
                                        <p:tgtEl>
                                          <p:spTgt spid="19"/>
                                        </p:tgtEl>
                                        <p:attrNameLst>
                                          <p:attrName>style.visibility</p:attrName>
                                        </p:attrNameLst>
                                      </p:cBhvr>
                                      <p:to>
                                        <p:strVal val="visible"/>
                                      </p:to>
                                    </p:set>
                                    <p:animEffect transition="in" filter="checkerboard(across)">
                                      <p:cBhvr>
                                        <p:cTn id="57" dur="500"/>
                                        <p:tgtEl>
                                          <p:spTgt spid="19"/>
                                        </p:tgtEl>
                                      </p:cBhvr>
                                    </p:animEffect>
                                  </p:childTnLst>
                                </p:cTn>
                              </p:par>
                              <p:par>
                                <p:cTn id="58" presetID="5" presetClass="entr" presetSubtype="10" fill="hold" nodeType="withEffect">
                                  <p:stCondLst>
                                    <p:cond delay="5000"/>
                                  </p:stCondLst>
                                  <p:childTnLst>
                                    <p:set>
                                      <p:cBhvr>
                                        <p:cTn id="59" dur="1" fill="hold">
                                          <p:stCondLst>
                                            <p:cond delay="0"/>
                                          </p:stCondLst>
                                        </p:cTn>
                                        <p:tgtEl>
                                          <p:spTgt spid="20"/>
                                        </p:tgtEl>
                                        <p:attrNameLst>
                                          <p:attrName>style.visibility</p:attrName>
                                        </p:attrNameLst>
                                      </p:cBhvr>
                                      <p:to>
                                        <p:strVal val="visible"/>
                                      </p:to>
                                    </p:set>
                                    <p:animEffect transition="in" filter="checkerboard(across)">
                                      <p:cBhvr>
                                        <p:cTn id="60" dur="500"/>
                                        <p:tgtEl>
                                          <p:spTgt spid="20"/>
                                        </p:tgtEl>
                                      </p:cBhvr>
                                    </p:animEffect>
                                  </p:childTnLst>
                                </p:cTn>
                              </p:par>
                              <p:par>
                                <p:cTn id="61" presetID="22" presetClass="entr" presetSubtype="8" fill="hold" nodeType="withEffect">
                                  <p:stCondLst>
                                    <p:cond delay="5000"/>
                                  </p:stCondLst>
                                  <p:iterate type="lt">
                                    <p:tmPct val="0"/>
                                  </p:iterate>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nodeType="clickEffect">
                                  <p:stCondLst>
                                    <p:cond delay="0"/>
                                  </p:stCondLst>
                                  <p:childTnLst>
                                    <p:set>
                                      <p:cBhvr>
                                        <p:cTn id="67" dur="1" fill="hold">
                                          <p:stCondLst>
                                            <p:cond delay="0"/>
                                          </p:stCondLst>
                                        </p:cTn>
                                        <p:tgtEl>
                                          <p:spTgt spid="61478"/>
                                        </p:tgtEl>
                                        <p:attrNameLst>
                                          <p:attrName>style.visibility</p:attrName>
                                        </p:attrNameLst>
                                      </p:cBhvr>
                                      <p:to>
                                        <p:strVal val="visible"/>
                                      </p:to>
                                    </p:set>
                                    <p:animEffect transition="in" filter="dissolve">
                                      <p:cBhvr>
                                        <p:cTn id="68" dur="500"/>
                                        <p:tgtEl>
                                          <p:spTgt spid="61478"/>
                                        </p:tgtEl>
                                      </p:cBhvr>
                                    </p:animEffect>
                                  </p:childTnLst>
                                  <p:subTnLst>
                                    <p:audio>
                                      <p:cMediaNode>
                                        <p:cTn display="0" masterRel="sameClick">
                                          <p:stCondLst>
                                            <p:cond evt="begin" delay="0">
                                              <p:tn val="66"/>
                                            </p:cond>
                                          </p:stCondLst>
                                          <p:endCondLst>
                                            <p:cond evt="onStopAudio" delay="0">
                                              <p:tgtEl>
                                                <p:sldTgt/>
                                              </p:tgtEl>
                                            </p:cond>
                                          </p:endCondLst>
                                        </p:cTn>
                                        <p:tgtEl>
                                          <p:sndTgt r:embed="rId6" name="camera.wav"/>
                                        </p:tgtEl>
                                      </p:cMediaNode>
                                    </p:audio>
                                  </p:subTnLst>
                                </p:cTn>
                              </p:par>
                              <p:par>
                                <p:cTn id="69" presetID="53" presetClass="exit" presetSubtype="0" fill="hold" nodeType="withEffect">
                                  <p:stCondLst>
                                    <p:cond delay="0"/>
                                  </p:stCondLst>
                                  <p:childTnLst>
                                    <p:anim calcmode="lin" valueType="num">
                                      <p:cBhvr>
                                        <p:cTn id="70" dur="1000"/>
                                        <p:tgtEl>
                                          <p:spTgt spid="61478"/>
                                        </p:tgtEl>
                                        <p:attrNameLst>
                                          <p:attrName>ppt_w</p:attrName>
                                        </p:attrNameLst>
                                      </p:cBhvr>
                                      <p:tavLst>
                                        <p:tav tm="0">
                                          <p:val>
                                            <p:strVal val="ppt_w"/>
                                          </p:val>
                                        </p:tav>
                                        <p:tav tm="100000">
                                          <p:val>
                                            <p:fltVal val="0"/>
                                          </p:val>
                                        </p:tav>
                                      </p:tavLst>
                                    </p:anim>
                                    <p:anim calcmode="lin" valueType="num">
                                      <p:cBhvr>
                                        <p:cTn id="71" dur="1000"/>
                                        <p:tgtEl>
                                          <p:spTgt spid="61478"/>
                                        </p:tgtEl>
                                        <p:attrNameLst>
                                          <p:attrName>ppt_h</p:attrName>
                                        </p:attrNameLst>
                                      </p:cBhvr>
                                      <p:tavLst>
                                        <p:tav tm="0">
                                          <p:val>
                                            <p:strVal val="ppt_h"/>
                                          </p:val>
                                        </p:tav>
                                        <p:tav tm="100000">
                                          <p:val>
                                            <p:fltVal val="0"/>
                                          </p:val>
                                        </p:tav>
                                      </p:tavLst>
                                    </p:anim>
                                    <p:animEffect transition="out" filter="fade">
                                      <p:cBhvr>
                                        <p:cTn id="72" dur="1000"/>
                                        <p:tgtEl>
                                          <p:spTgt spid="61478"/>
                                        </p:tgtEl>
                                      </p:cBhvr>
                                    </p:animEffect>
                                    <p:set>
                                      <p:cBhvr>
                                        <p:cTn id="73" dur="1" fill="hold">
                                          <p:stCondLst>
                                            <p:cond delay="999"/>
                                          </p:stCondLst>
                                        </p:cTn>
                                        <p:tgtEl>
                                          <p:spTgt spid="61478"/>
                                        </p:tgtEl>
                                        <p:attrNameLst>
                                          <p:attrName>style.visibility</p:attrName>
                                        </p:attrNameLst>
                                      </p:cBhvr>
                                      <p:to>
                                        <p:strVal val="hidden"/>
                                      </p:to>
                                    </p:set>
                                  </p:childTnLst>
                                </p:cTn>
                              </p:par>
                              <p:par>
                                <p:cTn id="74" presetID="9" presetClass="entr" presetSubtype="0" fill="hold" nodeType="withEffect">
                                  <p:stCondLst>
                                    <p:cond delay="0"/>
                                  </p:stCondLst>
                                  <p:childTnLst>
                                    <p:set>
                                      <p:cBhvr>
                                        <p:cTn id="75" dur="1" fill="hold">
                                          <p:stCondLst>
                                            <p:cond delay="0"/>
                                          </p:stCondLst>
                                        </p:cTn>
                                        <p:tgtEl>
                                          <p:spTgt spid="61477"/>
                                        </p:tgtEl>
                                        <p:attrNameLst>
                                          <p:attrName>style.visibility</p:attrName>
                                        </p:attrNameLst>
                                      </p:cBhvr>
                                      <p:to>
                                        <p:strVal val="visible"/>
                                      </p:to>
                                    </p:set>
                                    <p:animEffect transition="in" filter="dissolve">
                                      <p:cBhvr>
                                        <p:cTn id="76" dur="500"/>
                                        <p:tgtEl>
                                          <p:spTgt spid="61477"/>
                                        </p:tgtEl>
                                      </p:cBhvr>
                                    </p:animEffect>
                                  </p:childTnLst>
                                  <p:subTnLst>
                                    <p:audio>
                                      <p:cMediaNode>
                                        <p:cTn display="0" masterRel="sameClick">
                                          <p:stCondLst>
                                            <p:cond evt="begin" delay="0">
                                              <p:tn val="74"/>
                                            </p:cond>
                                          </p:stCondLst>
                                          <p:endCondLst>
                                            <p:cond evt="onStopAudio" delay="0">
                                              <p:tgtEl>
                                                <p:sldTgt/>
                                              </p:tgtEl>
                                            </p:cond>
                                          </p:endCondLst>
                                        </p:cTn>
                                        <p:tgtEl>
                                          <p:sndTgt r:embed="rId6" name="camera.wav"/>
                                        </p:tgtEl>
                                      </p:cMediaNode>
                                    </p:audio>
                                  </p:subTnLst>
                                </p:cTn>
                              </p:par>
                            </p:childTnLst>
                          </p:cTn>
                        </p:par>
                        <p:par>
                          <p:cTn id="77" fill="hold" nodeType="afterGroup">
                            <p:stCondLst>
                              <p:cond delay="1000"/>
                            </p:stCondLst>
                            <p:childTnLst>
                              <p:par>
                                <p:cTn id="78" presetID="53" presetClass="exit" presetSubtype="0" fill="hold" nodeType="afterEffect">
                                  <p:stCondLst>
                                    <p:cond delay="0"/>
                                  </p:stCondLst>
                                  <p:childTnLst>
                                    <p:anim calcmode="lin" valueType="num">
                                      <p:cBhvr>
                                        <p:cTn id="79" dur="500"/>
                                        <p:tgtEl>
                                          <p:spTgt spid="61477"/>
                                        </p:tgtEl>
                                        <p:attrNameLst>
                                          <p:attrName>ppt_w</p:attrName>
                                        </p:attrNameLst>
                                      </p:cBhvr>
                                      <p:tavLst>
                                        <p:tav tm="0">
                                          <p:val>
                                            <p:strVal val="ppt_w"/>
                                          </p:val>
                                        </p:tav>
                                        <p:tav tm="100000">
                                          <p:val>
                                            <p:fltVal val="0"/>
                                          </p:val>
                                        </p:tav>
                                      </p:tavLst>
                                    </p:anim>
                                    <p:anim calcmode="lin" valueType="num">
                                      <p:cBhvr>
                                        <p:cTn id="80" dur="500"/>
                                        <p:tgtEl>
                                          <p:spTgt spid="61477"/>
                                        </p:tgtEl>
                                        <p:attrNameLst>
                                          <p:attrName>ppt_h</p:attrName>
                                        </p:attrNameLst>
                                      </p:cBhvr>
                                      <p:tavLst>
                                        <p:tav tm="0">
                                          <p:val>
                                            <p:strVal val="ppt_h"/>
                                          </p:val>
                                        </p:tav>
                                        <p:tav tm="100000">
                                          <p:val>
                                            <p:fltVal val="0"/>
                                          </p:val>
                                        </p:tav>
                                      </p:tavLst>
                                    </p:anim>
                                    <p:animEffect transition="out" filter="fade">
                                      <p:cBhvr>
                                        <p:cTn id="81" dur="500"/>
                                        <p:tgtEl>
                                          <p:spTgt spid="61477"/>
                                        </p:tgtEl>
                                      </p:cBhvr>
                                    </p:animEffect>
                                    <p:set>
                                      <p:cBhvr>
                                        <p:cTn id="82" dur="1" fill="hold">
                                          <p:stCondLst>
                                            <p:cond delay="499"/>
                                          </p:stCondLst>
                                        </p:cTn>
                                        <p:tgtEl>
                                          <p:spTgt spid="61477"/>
                                        </p:tgtEl>
                                        <p:attrNameLst>
                                          <p:attrName>style.visibility</p:attrName>
                                        </p:attrNameLst>
                                      </p:cBhvr>
                                      <p:to>
                                        <p:strVal val="hidden"/>
                                      </p:to>
                                    </p:set>
                                  </p:childTnLst>
                                </p:cTn>
                              </p:par>
                            </p:childTnLst>
                          </p:cTn>
                        </p:par>
                        <p:par>
                          <p:cTn id="83" fill="hold" nodeType="afterGroup">
                            <p:stCondLst>
                              <p:cond delay="1500"/>
                            </p:stCondLst>
                            <p:childTnLst>
                              <p:par>
                                <p:cTn id="84" presetID="9" presetClass="entr" presetSubtype="0" fill="hold" nodeType="afterEffect">
                                  <p:stCondLst>
                                    <p:cond delay="0"/>
                                  </p:stCondLst>
                                  <p:childTnLst>
                                    <p:set>
                                      <p:cBhvr>
                                        <p:cTn id="85" dur="1" fill="hold">
                                          <p:stCondLst>
                                            <p:cond delay="0"/>
                                          </p:stCondLst>
                                        </p:cTn>
                                        <p:tgtEl>
                                          <p:spTgt spid="61476"/>
                                        </p:tgtEl>
                                        <p:attrNameLst>
                                          <p:attrName>style.visibility</p:attrName>
                                        </p:attrNameLst>
                                      </p:cBhvr>
                                      <p:to>
                                        <p:strVal val="visible"/>
                                      </p:to>
                                    </p:set>
                                    <p:animEffect transition="in" filter="dissolve">
                                      <p:cBhvr>
                                        <p:cTn id="86" dur="500"/>
                                        <p:tgtEl>
                                          <p:spTgt spid="61476"/>
                                        </p:tgtEl>
                                      </p:cBhvr>
                                    </p:animEffect>
                                  </p:childTnLst>
                                  <p:subTnLst>
                                    <p:audio>
                                      <p:cMediaNode>
                                        <p:cTn display="0" masterRel="sameClick">
                                          <p:stCondLst>
                                            <p:cond evt="begin" delay="0">
                                              <p:tn val="84"/>
                                            </p:cond>
                                          </p:stCondLst>
                                          <p:endCondLst>
                                            <p:cond evt="onStopAudio" delay="0">
                                              <p:tgtEl>
                                                <p:sldTgt/>
                                              </p:tgtEl>
                                            </p:cond>
                                          </p:endCondLst>
                                        </p:cTn>
                                        <p:tgtEl>
                                          <p:sndTgt r:embed="rId6" name="camera.wav"/>
                                        </p:tgtEl>
                                      </p:cMediaNode>
                                    </p:audio>
                                  </p:subTnLst>
                                </p:cTn>
                              </p:par>
                            </p:childTnLst>
                          </p:cTn>
                        </p:par>
                        <p:par>
                          <p:cTn id="87" fill="hold" nodeType="afterGroup">
                            <p:stCondLst>
                              <p:cond delay="2000"/>
                            </p:stCondLst>
                            <p:childTnLst>
                              <p:par>
                                <p:cTn id="88" presetID="53" presetClass="exit" presetSubtype="0" fill="hold" nodeType="afterEffect">
                                  <p:stCondLst>
                                    <p:cond delay="0"/>
                                  </p:stCondLst>
                                  <p:childTnLst>
                                    <p:anim calcmode="lin" valueType="num">
                                      <p:cBhvr>
                                        <p:cTn id="89" dur="500"/>
                                        <p:tgtEl>
                                          <p:spTgt spid="61476"/>
                                        </p:tgtEl>
                                        <p:attrNameLst>
                                          <p:attrName>ppt_w</p:attrName>
                                        </p:attrNameLst>
                                      </p:cBhvr>
                                      <p:tavLst>
                                        <p:tav tm="0">
                                          <p:val>
                                            <p:strVal val="ppt_w"/>
                                          </p:val>
                                        </p:tav>
                                        <p:tav tm="100000">
                                          <p:val>
                                            <p:fltVal val="0"/>
                                          </p:val>
                                        </p:tav>
                                      </p:tavLst>
                                    </p:anim>
                                    <p:anim calcmode="lin" valueType="num">
                                      <p:cBhvr>
                                        <p:cTn id="90" dur="500"/>
                                        <p:tgtEl>
                                          <p:spTgt spid="61476"/>
                                        </p:tgtEl>
                                        <p:attrNameLst>
                                          <p:attrName>ppt_h</p:attrName>
                                        </p:attrNameLst>
                                      </p:cBhvr>
                                      <p:tavLst>
                                        <p:tav tm="0">
                                          <p:val>
                                            <p:strVal val="ppt_h"/>
                                          </p:val>
                                        </p:tav>
                                        <p:tav tm="100000">
                                          <p:val>
                                            <p:fltVal val="0"/>
                                          </p:val>
                                        </p:tav>
                                      </p:tavLst>
                                    </p:anim>
                                    <p:animEffect transition="out" filter="fade">
                                      <p:cBhvr>
                                        <p:cTn id="91" dur="500"/>
                                        <p:tgtEl>
                                          <p:spTgt spid="61476"/>
                                        </p:tgtEl>
                                      </p:cBhvr>
                                    </p:animEffect>
                                    <p:set>
                                      <p:cBhvr>
                                        <p:cTn id="92" dur="1" fill="hold">
                                          <p:stCondLst>
                                            <p:cond delay="499"/>
                                          </p:stCondLst>
                                        </p:cTn>
                                        <p:tgtEl>
                                          <p:spTgt spid="61476"/>
                                        </p:tgtEl>
                                        <p:attrNameLst>
                                          <p:attrName>style.visibility</p:attrName>
                                        </p:attrNameLst>
                                      </p:cBhvr>
                                      <p:to>
                                        <p:strVal val="hidden"/>
                                      </p:to>
                                    </p:set>
                                  </p:childTnLst>
                                </p:cTn>
                              </p:par>
                            </p:childTnLst>
                          </p:cTn>
                        </p:par>
                        <p:par>
                          <p:cTn id="93" fill="hold" nodeType="afterGroup">
                            <p:stCondLst>
                              <p:cond delay="2500"/>
                            </p:stCondLst>
                            <p:childTnLst>
                              <p:par>
                                <p:cTn id="94" presetID="9" presetClass="entr" presetSubtype="0" fill="hold" nodeType="afterEffect">
                                  <p:stCondLst>
                                    <p:cond delay="0"/>
                                  </p:stCondLst>
                                  <p:childTnLst>
                                    <p:set>
                                      <p:cBhvr>
                                        <p:cTn id="95" dur="1" fill="hold">
                                          <p:stCondLst>
                                            <p:cond delay="0"/>
                                          </p:stCondLst>
                                        </p:cTn>
                                        <p:tgtEl>
                                          <p:spTgt spid="61475"/>
                                        </p:tgtEl>
                                        <p:attrNameLst>
                                          <p:attrName>style.visibility</p:attrName>
                                        </p:attrNameLst>
                                      </p:cBhvr>
                                      <p:to>
                                        <p:strVal val="visible"/>
                                      </p:to>
                                    </p:set>
                                    <p:animEffect transition="in" filter="dissolve">
                                      <p:cBhvr>
                                        <p:cTn id="96" dur="500"/>
                                        <p:tgtEl>
                                          <p:spTgt spid="61475"/>
                                        </p:tgtEl>
                                      </p:cBhvr>
                                    </p:animEffect>
                                  </p:childTnLst>
                                  <p:subTnLst>
                                    <p:audio>
                                      <p:cMediaNode>
                                        <p:cTn display="0" masterRel="sameClick">
                                          <p:stCondLst>
                                            <p:cond evt="begin" delay="0">
                                              <p:tn val="94"/>
                                            </p:cond>
                                          </p:stCondLst>
                                          <p:endCondLst>
                                            <p:cond evt="onStopAudio" delay="0">
                                              <p:tgtEl>
                                                <p:sldTgt/>
                                              </p:tgtEl>
                                            </p:cond>
                                          </p:endCondLst>
                                        </p:cTn>
                                        <p:tgtEl>
                                          <p:sndTgt r:embed="rId6" name="camera.wav"/>
                                        </p:tgtEl>
                                      </p:cMediaNode>
                                    </p:audio>
                                  </p:subTnLst>
                                </p:cTn>
                              </p:par>
                            </p:childTnLst>
                          </p:cTn>
                        </p:par>
                        <p:par>
                          <p:cTn id="97" fill="hold" nodeType="afterGroup">
                            <p:stCondLst>
                              <p:cond delay="3000"/>
                            </p:stCondLst>
                            <p:childTnLst>
                              <p:par>
                                <p:cTn id="98" presetID="53" presetClass="exit" presetSubtype="0" fill="hold" nodeType="afterEffect">
                                  <p:stCondLst>
                                    <p:cond delay="0"/>
                                  </p:stCondLst>
                                  <p:childTnLst>
                                    <p:anim calcmode="lin" valueType="num">
                                      <p:cBhvr>
                                        <p:cTn id="99" dur="500"/>
                                        <p:tgtEl>
                                          <p:spTgt spid="61475"/>
                                        </p:tgtEl>
                                        <p:attrNameLst>
                                          <p:attrName>ppt_w</p:attrName>
                                        </p:attrNameLst>
                                      </p:cBhvr>
                                      <p:tavLst>
                                        <p:tav tm="0">
                                          <p:val>
                                            <p:strVal val="ppt_w"/>
                                          </p:val>
                                        </p:tav>
                                        <p:tav tm="100000">
                                          <p:val>
                                            <p:fltVal val="0"/>
                                          </p:val>
                                        </p:tav>
                                      </p:tavLst>
                                    </p:anim>
                                    <p:anim calcmode="lin" valueType="num">
                                      <p:cBhvr>
                                        <p:cTn id="100" dur="500"/>
                                        <p:tgtEl>
                                          <p:spTgt spid="61475"/>
                                        </p:tgtEl>
                                        <p:attrNameLst>
                                          <p:attrName>ppt_h</p:attrName>
                                        </p:attrNameLst>
                                      </p:cBhvr>
                                      <p:tavLst>
                                        <p:tav tm="0">
                                          <p:val>
                                            <p:strVal val="ppt_h"/>
                                          </p:val>
                                        </p:tav>
                                        <p:tav tm="100000">
                                          <p:val>
                                            <p:fltVal val="0"/>
                                          </p:val>
                                        </p:tav>
                                      </p:tavLst>
                                    </p:anim>
                                    <p:animEffect transition="out" filter="fade">
                                      <p:cBhvr>
                                        <p:cTn id="101" dur="500"/>
                                        <p:tgtEl>
                                          <p:spTgt spid="61475"/>
                                        </p:tgtEl>
                                      </p:cBhvr>
                                    </p:animEffect>
                                    <p:set>
                                      <p:cBhvr>
                                        <p:cTn id="102" dur="1" fill="hold">
                                          <p:stCondLst>
                                            <p:cond delay="499"/>
                                          </p:stCondLst>
                                        </p:cTn>
                                        <p:tgtEl>
                                          <p:spTgt spid="61475"/>
                                        </p:tgtEl>
                                        <p:attrNameLst>
                                          <p:attrName>style.visibility</p:attrName>
                                        </p:attrNameLst>
                                      </p:cBhvr>
                                      <p:to>
                                        <p:strVal val="hidden"/>
                                      </p:to>
                                    </p:set>
                                  </p:childTnLst>
                                </p:cTn>
                              </p:par>
                            </p:childTnLst>
                          </p:cTn>
                        </p:par>
                        <p:par>
                          <p:cTn id="103" fill="hold" nodeType="afterGroup">
                            <p:stCondLst>
                              <p:cond delay="3500"/>
                            </p:stCondLst>
                            <p:childTnLst>
                              <p:par>
                                <p:cTn id="104" presetID="9" presetClass="entr" presetSubtype="0" fill="hold" nodeType="afterEffect">
                                  <p:stCondLst>
                                    <p:cond delay="0"/>
                                  </p:stCondLst>
                                  <p:childTnLst>
                                    <p:set>
                                      <p:cBhvr>
                                        <p:cTn id="105" dur="1" fill="hold">
                                          <p:stCondLst>
                                            <p:cond delay="0"/>
                                          </p:stCondLst>
                                        </p:cTn>
                                        <p:tgtEl>
                                          <p:spTgt spid="61474"/>
                                        </p:tgtEl>
                                        <p:attrNameLst>
                                          <p:attrName>style.visibility</p:attrName>
                                        </p:attrNameLst>
                                      </p:cBhvr>
                                      <p:to>
                                        <p:strVal val="visible"/>
                                      </p:to>
                                    </p:set>
                                    <p:animEffect transition="in" filter="dissolve">
                                      <p:cBhvr>
                                        <p:cTn id="106" dur="500"/>
                                        <p:tgtEl>
                                          <p:spTgt spid="61474"/>
                                        </p:tgtEl>
                                      </p:cBhvr>
                                    </p:animEffect>
                                  </p:childTnLst>
                                  <p:subTnLst>
                                    <p:audio>
                                      <p:cMediaNode>
                                        <p:cTn display="0" masterRel="sameClick">
                                          <p:stCondLst>
                                            <p:cond evt="begin" delay="0">
                                              <p:tn val="104"/>
                                            </p:cond>
                                          </p:stCondLst>
                                          <p:endCondLst>
                                            <p:cond evt="onStopAudio" delay="0">
                                              <p:tgtEl>
                                                <p:sldTgt/>
                                              </p:tgtEl>
                                            </p:cond>
                                          </p:endCondLst>
                                        </p:cTn>
                                        <p:tgtEl>
                                          <p:sndTgt r:embed="rId6" name="camera.wav"/>
                                        </p:tgtEl>
                                      </p:cMediaNode>
                                    </p:audio>
                                  </p:subTnLst>
                                </p:cTn>
                              </p:par>
                            </p:childTnLst>
                          </p:cTn>
                        </p:par>
                        <p:par>
                          <p:cTn id="107" fill="hold" nodeType="afterGroup">
                            <p:stCondLst>
                              <p:cond delay="4000"/>
                            </p:stCondLst>
                            <p:childTnLst>
                              <p:par>
                                <p:cTn id="108" presetID="53" presetClass="exit" presetSubtype="0" fill="hold" nodeType="afterEffect">
                                  <p:stCondLst>
                                    <p:cond delay="0"/>
                                  </p:stCondLst>
                                  <p:childTnLst>
                                    <p:anim calcmode="lin" valueType="num">
                                      <p:cBhvr>
                                        <p:cTn id="109" dur="500"/>
                                        <p:tgtEl>
                                          <p:spTgt spid="61474"/>
                                        </p:tgtEl>
                                        <p:attrNameLst>
                                          <p:attrName>ppt_w</p:attrName>
                                        </p:attrNameLst>
                                      </p:cBhvr>
                                      <p:tavLst>
                                        <p:tav tm="0">
                                          <p:val>
                                            <p:strVal val="ppt_w"/>
                                          </p:val>
                                        </p:tav>
                                        <p:tav tm="100000">
                                          <p:val>
                                            <p:fltVal val="0"/>
                                          </p:val>
                                        </p:tav>
                                      </p:tavLst>
                                    </p:anim>
                                    <p:anim calcmode="lin" valueType="num">
                                      <p:cBhvr>
                                        <p:cTn id="110" dur="500"/>
                                        <p:tgtEl>
                                          <p:spTgt spid="61474"/>
                                        </p:tgtEl>
                                        <p:attrNameLst>
                                          <p:attrName>ppt_h</p:attrName>
                                        </p:attrNameLst>
                                      </p:cBhvr>
                                      <p:tavLst>
                                        <p:tav tm="0">
                                          <p:val>
                                            <p:strVal val="ppt_h"/>
                                          </p:val>
                                        </p:tav>
                                        <p:tav tm="100000">
                                          <p:val>
                                            <p:fltVal val="0"/>
                                          </p:val>
                                        </p:tav>
                                      </p:tavLst>
                                    </p:anim>
                                    <p:animEffect transition="out" filter="fade">
                                      <p:cBhvr>
                                        <p:cTn id="111" dur="500"/>
                                        <p:tgtEl>
                                          <p:spTgt spid="61474"/>
                                        </p:tgtEl>
                                      </p:cBhvr>
                                    </p:animEffect>
                                    <p:set>
                                      <p:cBhvr>
                                        <p:cTn id="112" dur="1" fill="hold">
                                          <p:stCondLst>
                                            <p:cond delay="499"/>
                                          </p:stCondLst>
                                        </p:cTn>
                                        <p:tgtEl>
                                          <p:spTgt spid="61474"/>
                                        </p:tgtEl>
                                        <p:attrNameLst>
                                          <p:attrName>style.visibility</p:attrName>
                                        </p:attrNameLst>
                                      </p:cBhvr>
                                      <p:to>
                                        <p:strVal val="hidden"/>
                                      </p:to>
                                    </p:set>
                                  </p:childTnLst>
                                </p:cTn>
                              </p:par>
                            </p:childTnLst>
                          </p:cTn>
                        </p:par>
                        <p:par>
                          <p:cTn id="113" fill="hold" nodeType="afterGroup">
                            <p:stCondLst>
                              <p:cond delay="4500"/>
                            </p:stCondLst>
                            <p:childTnLst>
                              <p:par>
                                <p:cTn id="114" presetID="9" presetClass="entr" presetSubtype="0" fill="hold" nodeType="afterEffect">
                                  <p:stCondLst>
                                    <p:cond delay="0"/>
                                  </p:stCondLst>
                                  <p:childTnLst>
                                    <p:set>
                                      <p:cBhvr>
                                        <p:cTn id="115" dur="1" fill="hold">
                                          <p:stCondLst>
                                            <p:cond delay="0"/>
                                          </p:stCondLst>
                                        </p:cTn>
                                        <p:tgtEl>
                                          <p:spTgt spid="61473"/>
                                        </p:tgtEl>
                                        <p:attrNameLst>
                                          <p:attrName>style.visibility</p:attrName>
                                        </p:attrNameLst>
                                      </p:cBhvr>
                                      <p:to>
                                        <p:strVal val="visible"/>
                                      </p:to>
                                    </p:set>
                                    <p:animEffect transition="in" filter="dissolve">
                                      <p:cBhvr>
                                        <p:cTn id="116" dur="500"/>
                                        <p:tgtEl>
                                          <p:spTgt spid="61473"/>
                                        </p:tgtEl>
                                      </p:cBhvr>
                                    </p:animEffect>
                                  </p:childTnLst>
                                  <p:subTnLst>
                                    <p:audio>
                                      <p:cMediaNode>
                                        <p:cTn display="0" masterRel="sameClick">
                                          <p:stCondLst>
                                            <p:cond evt="begin" delay="0">
                                              <p:tn val="114"/>
                                            </p:cond>
                                          </p:stCondLst>
                                          <p:endCondLst>
                                            <p:cond evt="onStopAudio" delay="0">
                                              <p:tgtEl>
                                                <p:sldTgt/>
                                              </p:tgtEl>
                                            </p:cond>
                                          </p:endCondLst>
                                        </p:cTn>
                                        <p:tgtEl>
                                          <p:sndTgt r:embed="rId6" name="camera.wav"/>
                                        </p:tgtEl>
                                      </p:cMediaNode>
                                    </p:audio>
                                  </p:subTnLst>
                                </p:cTn>
                              </p:par>
                            </p:childTnLst>
                          </p:cTn>
                        </p:par>
                        <p:par>
                          <p:cTn id="117" fill="hold" nodeType="afterGroup">
                            <p:stCondLst>
                              <p:cond delay="5000"/>
                            </p:stCondLst>
                            <p:childTnLst>
                              <p:par>
                                <p:cTn id="118" presetID="53" presetClass="exit" presetSubtype="0" fill="hold" nodeType="afterEffect">
                                  <p:stCondLst>
                                    <p:cond delay="0"/>
                                  </p:stCondLst>
                                  <p:childTnLst>
                                    <p:anim calcmode="lin" valueType="num">
                                      <p:cBhvr>
                                        <p:cTn id="119" dur="500"/>
                                        <p:tgtEl>
                                          <p:spTgt spid="61473"/>
                                        </p:tgtEl>
                                        <p:attrNameLst>
                                          <p:attrName>ppt_w</p:attrName>
                                        </p:attrNameLst>
                                      </p:cBhvr>
                                      <p:tavLst>
                                        <p:tav tm="0">
                                          <p:val>
                                            <p:strVal val="ppt_w"/>
                                          </p:val>
                                        </p:tav>
                                        <p:tav tm="100000">
                                          <p:val>
                                            <p:fltVal val="0"/>
                                          </p:val>
                                        </p:tav>
                                      </p:tavLst>
                                    </p:anim>
                                    <p:anim calcmode="lin" valueType="num">
                                      <p:cBhvr>
                                        <p:cTn id="120" dur="500"/>
                                        <p:tgtEl>
                                          <p:spTgt spid="61473"/>
                                        </p:tgtEl>
                                        <p:attrNameLst>
                                          <p:attrName>ppt_h</p:attrName>
                                        </p:attrNameLst>
                                      </p:cBhvr>
                                      <p:tavLst>
                                        <p:tav tm="0">
                                          <p:val>
                                            <p:strVal val="ppt_h"/>
                                          </p:val>
                                        </p:tav>
                                        <p:tav tm="100000">
                                          <p:val>
                                            <p:fltVal val="0"/>
                                          </p:val>
                                        </p:tav>
                                      </p:tavLst>
                                    </p:anim>
                                    <p:animEffect transition="out" filter="fade">
                                      <p:cBhvr>
                                        <p:cTn id="121" dur="500"/>
                                        <p:tgtEl>
                                          <p:spTgt spid="61473"/>
                                        </p:tgtEl>
                                      </p:cBhvr>
                                    </p:animEffect>
                                    <p:set>
                                      <p:cBhvr>
                                        <p:cTn id="122" dur="1" fill="hold">
                                          <p:stCondLst>
                                            <p:cond delay="499"/>
                                          </p:stCondLst>
                                        </p:cTn>
                                        <p:tgtEl>
                                          <p:spTgt spid="61473"/>
                                        </p:tgtEl>
                                        <p:attrNameLst>
                                          <p:attrName>style.visibility</p:attrName>
                                        </p:attrNameLst>
                                      </p:cBhvr>
                                      <p:to>
                                        <p:strVal val="hidden"/>
                                      </p:to>
                                    </p:set>
                                  </p:childTnLst>
                                </p:cTn>
                              </p:par>
                              <p:par>
                                <p:cTn id="123" presetID="53" presetClass="entr" presetSubtype="0" fill="hold" nodeType="withEffect">
                                  <p:stCondLst>
                                    <p:cond delay="0"/>
                                  </p:stCondLst>
                                  <p:childTnLst>
                                    <p:set>
                                      <p:cBhvr>
                                        <p:cTn id="124" dur="1" fill="hold">
                                          <p:stCondLst>
                                            <p:cond delay="0"/>
                                          </p:stCondLst>
                                        </p:cTn>
                                        <p:tgtEl>
                                          <p:spTgt spid="21"/>
                                        </p:tgtEl>
                                        <p:attrNameLst>
                                          <p:attrName>style.visibility</p:attrName>
                                        </p:attrNameLst>
                                      </p:cBhvr>
                                      <p:to>
                                        <p:strVal val="visible"/>
                                      </p:to>
                                    </p:set>
                                    <p:anim calcmode="lin" valueType="num">
                                      <p:cBhvr>
                                        <p:cTn id="125" dur="500" fill="hold"/>
                                        <p:tgtEl>
                                          <p:spTgt spid="21"/>
                                        </p:tgtEl>
                                        <p:attrNameLst>
                                          <p:attrName>ppt_w</p:attrName>
                                        </p:attrNameLst>
                                      </p:cBhvr>
                                      <p:tavLst>
                                        <p:tav tm="0">
                                          <p:val>
                                            <p:fltVal val="0"/>
                                          </p:val>
                                        </p:tav>
                                        <p:tav tm="100000">
                                          <p:val>
                                            <p:strVal val="#ppt_w"/>
                                          </p:val>
                                        </p:tav>
                                      </p:tavLst>
                                    </p:anim>
                                    <p:anim calcmode="lin" valueType="num">
                                      <p:cBhvr>
                                        <p:cTn id="126" dur="500" fill="hold"/>
                                        <p:tgtEl>
                                          <p:spTgt spid="21"/>
                                        </p:tgtEl>
                                        <p:attrNameLst>
                                          <p:attrName>ppt_h</p:attrName>
                                        </p:attrNameLst>
                                      </p:cBhvr>
                                      <p:tavLst>
                                        <p:tav tm="0">
                                          <p:val>
                                            <p:fltVal val="0"/>
                                          </p:val>
                                        </p:tav>
                                        <p:tav tm="100000">
                                          <p:val>
                                            <p:strVal val="#ppt_h"/>
                                          </p:val>
                                        </p:tav>
                                      </p:tavLst>
                                    </p:anim>
                                    <p:animEffect transition="in" filter="fade">
                                      <p:cBhvr>
                                        <p:cTn id="127" dur="500"/>
                                        <p:tgtEl>
                                          <p:spTgt spid="21"/>
                                        </p:tgtEl>
                                      </p:cBhvr>
                                    </p:animEffect>
                                  </p:childTnLst>
                                  <p:subTnLst>
                                    <p:audio>
                                      <p:cMediaNode>
                                        <p:cTn display="0" masterRel="sameClick">
                                          <p:stCondLst>
                                            <p:cond evt="begin" delay="0">
                                              <p:tn val="123"/>
                                            </p:cond>
                                          </p:stCondLst>
                                          <p:endCondLst>
                                            <p:cond evt="onStopAudio" delay="0">
                                              <p:tgtEl>
                                                <p:sldTgt/>
                                              </p:tgtEl>
                                            </p:cond>
                                          </p:endCondLst>
                                        </p:cTn>
                                        <p:tgtEl>
                                          <p:sndTgt r:embed="rId7" name="chimes.wav"/>
                                        </p:tgtEl>
                                      </p:cMediaNode>
                                    </p:audio>
                                  </p:subTnLst>
                                </p:cTn>
                              </p:par>
                            </p:childTnLst>
                          </p:cTn>
                        </p:par>
                      </p:childTnLst>
                    </p:cTn>
                  </p:par>
                  <p:par>
                    <p:cTn id="128" fill="hold" nodeType="clickPar">
                      <p:stCondLst>
                        <p:cond delay="indefinite"/>
                      </p:stCondLst>
                      <p:childTnLst>
                        <p:par>
                          <p:cTn id="129" fill="hold" nodeType="withGroup">
                            <p:stCondLst>
                              <p:cond delay="0"/>
                            </p:stCondLst>
                            <p:childTnLst>
                              <p:par>
                                <p:cTn id="130" presetID="2" presetClass="exit" presetSubtype="2" fill="hold" nodeType="clickEffect">
                                  <p:stCondLst>
                                    <p:cond delay="0"/>
                                  </p:stCondLst>
                                  <p:childTnLst>
                                    <p:anim calcmode="lin" valueType="num">
                                      <p:cBhvr additive="base">
                                        <p:cTn id="131" dur="500"/>
                                        <p:tgtEl>
                                          <p:spTgt spid="21"/>
                                        </p:tgtEl>
                                        <p:attrNameLst>
                                          <p:attrName>ppt_x</p:attrName>
                                        </p:attrNameLst>
                                      </p:cBhvr>
                                      <p:tavLst>
                                        <p:tav tm="0">
                                          <p:val>
                                            <p:strVal val="ppt_x"/>
                                          </p:val>
                                        </p:tav>
                                        <p:tav tm="100000">
                                          <p:val>
                                            <p:strVal val="1+ppt_w/2"/>
                                          </p:val>
                                        </p:tav>
                                      </p:tavLst>
                                    </p:anim>
                                    <p:anim calcmode="lin" valueType="num">
                                      <p:cBhvr additive="base">
                                        <p:cTn id="132" dur="500"/>
                                        <p:tgtEl>
                                          <p:spTgt spid="21"/>
                                        </p:tgtEl>
                                        <p:attrNameLst>
                                          <p:attrName>ppt_y</p:attrName>
                                        </p:attrNameLst>
                                      </p:cBhvr>
                                      <p:tavLst>
                                        <p:tav tm="0">
                                          <p:val>
                                            <p:strVal val="ppt_y"/>
                                          </p:val>
                                        </p:tav>
                                        <p:tav tm="100000">
                                          <p:val>
                                            <p:strVal val="ppt_y"/>
                                          </p:val>
                                        </p:tav>
                                      </p:tavLst>
                                    </p:anim>
                                    <p:set>
                                      <p:cBhvr>
                                        <p:cTn id="133" dur="1" fill="hold">
                                          <p:stCondLst>
                                            <p:cond delay="499"/>
                                          </p:stCondLst>
                                        </p:cTn>
                                        <p:tgtEl>
                                          <p:spTgt spid="21"/>
                                        </p:tgtEl>
                                        <p:attrNameLst>
                                          <p:attrName>style.visibility</p:attrName>
                                        </p:attrNameLst>
                                      </p:cBhvr>
                                      <p:to>
                                        <p:strVal val="hidden"/>
                                      </p:to>
                                    </p:se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3" presetClass="emph" presetSubtype="0" fill="hold" grpId="0" nodeType="clickEffect">
                                  <p:stCondLst>
                                    <p:cond delay="0"/>
                                  </p:stCondLst>
                                  <p:iterate type="lt">
                                    <p:tmPct val="0"/>
                                  </p:iterate>
                                  <p:childTnLst>
                                    <p:animClr clrSpc="hsl" dir="cw">
                                      <p:cBhvr override="childStyle">
                                        <p:cTn id="137" dur="500" fill="hold"/>
                                        <p:tgtEl>
                                          <p:spTgt spid="16"/>
                                        </p:tgtEl>
                                        <p:attrNameLst>
                                          <p:attrName>style.color</p:attrName>
                                        </p:attrNameLst>
                                      </p:cBhvr>
                                      <p:by>
                                        <p:hsl h="10842353" s="0" l="0"/>
                                      </p:by>
                                    </p:animClr>
                                    <p:animClr clrSpc="hsl" dir="cw">
                                      <p:cBhvr>
                                        <p:cTn id="138" dur="500" fill="hold"/>
                                        <p:tgtEl>
                                          <p:spTgt spid="16"/>
                                        </p:tgtEl>
                                        <p:attrNameLst>
                                          <p:attrName>fillcolor</p:attrName>
                                        </p:attrNameLst>
                                      </p:cBhvr>
                                      <p:by>
                                        <p:hsl h="10842353" s="0" l="0"/>
                                      </p:by>
                                    </p:animClr>
                                    <p:animClr clrSpc="hsl" dir="cw">
                                      <p:cBhvr>
                                        <p:cTn id="139" dur="500" fill="hold"/>
                                        <p:tgtEl>
                                          <p:spTgt spid="16"/>
                                        </p:tgtEl>
                                        <p:attrNameLst>
                                          <p:attrName>stroke.color</p:attrName>
                                        </p:attrNameLst>
                                      </p:cBhvr>
                                      <p:by>
                                        <p:hsl h="10842353" s="0" l="0"/>
                                      </p:by>
                                    </p:animClr>
                                    <p:set>
                                      <p:cBhvr>
                                        <p:cTn id="140" dur="500" fill="hold"/>
                                        <p:tgtEl>
                                          <p:spTgt spid="16"/>
                                        </p:tgtEl>
                                        <p:attrNameLst>
                                          <p:attrName>fill.type</p:attrName>
                                        </p:attrNameLst>
                                      </p:cBhvr>
                                      <p:to>
                                        <p:strVal val="solid"/>
                                      </p:to>
                                    </p:set>
                                  </p:childTnLst>
                                  <p:subTnLst>
                                    <p:audio>
                                      <p:cMediaNode>
                                        <p:cTn display="0" masterRel="sameClick">
                                          <p:stCondLst>
                                            <p:cond evt="begin" delay="0">
                                              <p:tn val="136"/>
                                            </p:cond>
                                          </p:stCondLst>
                                          <p:endCondLst>
                                            <p:cond evt="onStopAudio" delay="0">
                                              <p:tgtEl>
                                                <p:sldTgt/>
                                              </p:tgtEl>
                                            </p:cond>
                                          </p:endCondLst>
                                        </p:cTn>
                                        <p:tgtEl>
                                          <p:sndTgt r:embed="rId8" name="FELIZ2.WAV"/>
                                        </p:tgtEl>
                                      </p:cMediaNode>
                                    </p:audio>
                                  </p:subTnLst>
                                </p:cTn>
                              </p:par>
                              <p:par>
                                <p:cTn id="141" presetID="34" presetClass="emph" presetSubtype="0" fill="hold" grpId="1" nodeType="withEffect">
                                  <p:stCondLst>
                                    <p:cond delay="0"/>
                                  </p:stCondLst>
                                  <p:iterate type="lt">
                                    <p:tmPct val="10000"/>
                                  </p:iterate>
                                  <p:childTnLst>
                                    <p:animMotion origin="layout" path="M 3.33333E-6 3.33333E-6 L 3.33333E-6 -0.07223 " pathEditMode="relative" rAng="0" ptsTypes="AA">
                                      <p:cBhvr>
                                        <p:cTn id="142" dur="250" accel="50000" decel="50000" autoRev="1" fill="hold">
                                          <p:stCondLst>
                                            <p:cond delay="0"/>
                                          </p:stCondLst>
                                        </p:cTn>
                                        <p:tgtEl>
                                          <p:spTgt spid="16"/>
                                        </p:tgtEl>
                                        <p:attrNameLst>
                                          <p:attrName>ppt_x</p:attrName>
                                          <p:attrName>ppt_y</p:attrName>
                                        </p:attrNameLst>
                                      </p:cBhvr>
                                      <p:rCtr x="0" y="-3611"/>
                                    </p:animMotion>
                                    <p:animRot by="1500000">
                                      <p:cBhvr>
                                        <p:cTn id="143" dur="125" fill="hold">
                                          <p:stCondLst>
                                            <p:cond delay="0"/>
                                          </p:stCondLst>
                                        </p:cTn>
                                        <p:tgtEl>
                                          <p:spTgt spid="16"/>
                                        </p:tgtEl>
                                        <p:attrNameLst>
                                          <p:attrName>r</p:attrName>
                                        </p:attrNameLst>
                                      </p:cBhvr>
                                    </p:animRot>
                                    <p:animRot by="-1500000">
                                      <p:cBhvr>
                                        <p:cTn id="144" dur="125" fill="hold">
                                          <p:stCondLst>
                                            <p:cond delay="125"/>
                                          </p:stCondLst>
                                        </p:cTn>
                                        <p:tgtEl>
                                          <p:spTgt spid="16"/>
                                        </p:tgtEl>
                                        <p:attrNameLst>
                                          <p:attrName>r</p:attrName>
                                        </p:attrNameLst>
                                      </p:cBhvr>
                                    </p:animRot>
                                    <p:animRot by="-1500000">
                                      <p:cBhvr>
                                        <p:cTn id="145" dur="125" fill="hold">
                                          <p:stCondLst>
                                            <p:cond delay="250"/>
                                          </p:stCondLst>
                                        </p:cTn>
                                        <p:tgtEl>
                                          <p:spTgt spid="16"/>
                                        </p:tgtEl>
                                        <p:attrNameLst>
                                          <p:attrName>r</p:attrName>
                                        </p:attrNameLst>
                                      </p:cBhvr>
                                    </p:animRot>
                                    <p:animRot by="1500000">
                                      <p:cBhvr>
                                        <p:cTn id="146" dur="125" fill="hold">
                                          <p:stCondLst>
                                            <p:cond delay="375"/>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43" grpId="0" animBg="1"/>
      <p:bldP spid="7" grpId="0" animBg="1"/>
      <p:bldP spid="16" grpId="0" animBg="1"/>
      <p:bldP spid="16" grpId="1" animBg="1"/>
      <p:bldP spid="19" grpId="0" animBg="1"/>
      <p:bldP spid="61467" grpId="0" animBg="1"/>
      <p:bldP spid="61467"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4" descr="psds92"/>
          <p:cNvPicPr>
            <a:picLocks noChangeAspect="1" noChangeArrowheads="1"/>
          </p:cNvPicPr>
          <p:nvPr/>
        </p:nvPicPr>
        <p:blipFill>
          <a:blip r:embed="rId2"/>
          <a:srcRect/>
          <a:stretch>
            <a:fillRect/>
          </a:stretch>
        </p:blipFill>
        <p:spPr bwMode="auto">
          <a:xfrm>
            <a:off x="0" y="0"/>
            <a:ext cx="9144000" cy="5143500"/>
          </a:xfrm>
          <a:prstGeom prst="rect">
            <a:avLst/>
          </a:prstGeom>
          <a:noFill/>
          <a:ln w="9525">
            <a:noFill/>
            <a:miter lim="800000"/>
            <a:headEnd/>
            <a:tailEnd/>
          </a:ln>
        </p:spPr>
      </p:pic>
      <p:sp>
        <p:nvSpPr>
          <p:cNvPr id="40963" name="Oval 3"/>
          <p:cNvSpPr>
            <a:spLocks noChangeArrowheads="1"/>
          </p:cNvSpPr>
          <p:nvPr/>
        </p:nvSpPr>
        <p:spPr bwMode="auto">
          <a:xfrm>
            <a:off x="838200" y="628650"/>
            <a:ext cx="7086600" cy="3714750"/>
          </a:xfrm>
          <a:prstGeom prst="ellipse">
            <a:avLst/>
          </a:prstGeom>
          <a:solidFill>
            <a:schemeClr val="bg1"/>
          </a:solidFill>
          <a:ln w="9525" algn="ctr">
            <a:solidFill>
              <a:srgbClr val="333333"/>
            </a:solidFill>
            <a:round/>
            <a:headEnd/>
            <a:tailEnd/>
          </a:ln>
        </p:spPr>
        <p:txBody>
          <a:bodyPr wrap="none" lIns="77925" tIns="38963" rIns="77925" bIns="38963" anchor="ctr"/>
          <a:lstStyle/>
          <a:p>
            <a:pPr algn="ctr" eaLnBrk="1" hangingPunct="1"/>
            <a:r>
              <a:rPr lang="en-US" altLang="en-US" sz="3100" dirty="0">
                <a:solidFill>
                  <a:srgbClr val="800000"/>
                </a:solidFill>
                <a:latin typeface=".VnVogue" pitchFamily="34" charset="0"/>
              </a:rPr>
              <a:t> </a:t>
            </a:r>
          </a:p>
        </p:txBody>
      </p:sp>
      <p:sp>
        <p:nvSpPr>
          <p:cNvPr id="40966" name="Text Box 7"/>
          <p:cNvSpPr txBox="1">
            <a:spLocks noChangeArrowheads="1"/>
          </p:cNvSpPr>
          <p:nvPr/>
        </p:nvSpPr>
        <p:spPr bwMode="auto">
          <a:xfrm>
            <a:off x="1219200" y="1981200"/>
            <a:ext cx="6096000" cy="940461"/>
          </a:xfrm>
          <a:prstGeom prst="rect">
            <a:avLst/>
          </a:prstGeom>
          <a:noFill/>
          <a:ln w="9525" algn="ctr">
            <a:noFill/>
            <a:miter lim="800000"/>
            <a:headEnd/>
            <a:tailEnd/>
          </a:ln>
        </p:spPr>
        <p:txBody>
          <a:bodyPr wrap="square" lIns="77925" tIns="38963" rIns="77925" bIns="38963">
            <a:spAutoFit/>
          </a:bodyPr>
          <a:lstStyle/>
          <a:p>
            <a:pPr marL="292219" indent="-292219" algn="just"/>
            <a:r>
              <a:rPr lang="en-US" altLang="en-US" sz="2800" dirty="0" smtClean="0">
                <a:solidFill>
                  <a:srgbClr val="000099"/>
                </a:solidFill>
              </a:rPr>
              <a:t>         </a:t>
            </a:r>
            <a:r>
              <a:rPr lang="en-US" altLang="en-US" sz="2800" dirty="0" err="1" smtClean="0">
                <a:solidFill>
                  <a:srgbClr val="000099"/>
                </a:solidFill>
              </a:rPr>
              <a:t>Về</a:t>
            </a:r>
            <a:r>
              <a:rPr lang="en-US" altLang="en-US" sz="2800" dirty="0" smtClean="0">
                <a:solidFill>
                  <a:srgbClr val="000099"/>
                </a:solidFill>
              </a:rPr>
              <a:t> </a:t>
            </a:r>
            <a:r>
              <a:rPr lang="en-US" altLang="en-US" sz="2800" dirty="0" err="1" smtClean="0">
                <a:solidFill>
                  <a:srgbClr val="000099"/>
                </a:solidFill>
              </a:rPr>
              <a:t>nhà</a:t>
            </a:r>
            <a:r>
              <a:rPr lang="en-US" altLang="en-US" sz="2800" dirty="0" smtClean="0">
                <a:solidFill>
                  <a:srgbClr val="000099"/>
                </a:solidFill>
              </a:rPr>
              <a:t> </a:t>
            </a:r>
            <a:r>
              <a:rPr lang="en-US" altLang="en-US" sz="2800" dirty="0" err="1" smtClean="0">
                <a:solidFill>
                  <a:srgbClr val="000099"/>
                </a:solidFill>
              </a:rPr>
              <a:t>xem</a:t>
            </a:r>
            <a:r>
              <a:rPr lang="en-US" altLang="en-US" sz="2800" dirty="0" smtClean="0">
                <a:solidFill>
                  <a:srgbClr val="000099"/>
                </a:solidFill>
              </a:rPr>
              <a:t> </a:t>
            </a:r>
            <a:r>
              <a:rPr lang="en-US" altLang="en-US" sz="2800" dirty="0" err="1" smtClean="0">
                <a:solidFill>
                  <a:srgbClr val="000099"/>
                </a:solidFill>
              </a:rPr>
              <a:t>bài</a:t>
            </a:r>
            <a:r>
              <a:rPr lang="en-US" altLang="en-US" sz="2800" dirty="0" smtClean="0">
                <a:solidFill>
                  <a:srgbClr val="000099"/>
                </a:solidFill>
              </a:rPr>
              <a:t> </a:t>
            </a:r>
            <a:r>
              <a:rPr lang="en-US" altLang="en-US" sz="2800" dirty="0" err="1" smtClean="0">
                <a:solidFill>
                  <a:srgbClr val="000099"/>
                </a:solidFill>
              </a:rPr>
              <a:t>chuẩn</a:t>
            </a:r>
            <a:r>
              <a:rPr lang="en-US" altLang="en-US" sz="2800" dirty="0" smtClean="0">
                <a:solidFill>
                  <a:srgbClr val="000099"/>
                </a:solidFill>
              </a:rPr>
              <a:t> </a:t>
            </a:r>
            <a:r>
              <a:rPr lang="en-US" altLang="en-US" sz="2800" dirty="0" err="1">
                <a:solidFill>
                  <a:srgbClr val="000099"/>
                </a:solidFill>
              </a:rPr>
              <a:t>bị</a:t>
            </a:r>
            <a:r>
              <a:rPr lang="en-US" altLang="en-US" sz="2800" dirty="0">
                <a:solidFill>
                  <a:srgbClr val="000099"/>
                </a:solidFill>
              </a:rPr>
              <a:t> </a:t>
            </a:r>
            <a:r>
              <a:rPr lang="en-US" altLang="en-US" sz="2800" dirty="0" err="1" smtClean="0">
                <a:solidFill>
                  <a:srgbClr val="000099"/>
                </a:solidFill>
              </a:rPr>
              <a:t>bài</a:t>
            </a:r>
            <a:r>
              <a:rPr lang="en-US" altLang="en-US" sz="2800" dirty="0" smtClean="0">
                <a:solidFill>
                  <a:srgbClr val="000099"/>
                </a:solidFill>
              </a:rPr>
              <a:t>: </a:t>
            </a:r>
          </a:p>
          <a:p>
            <a:pPr marL="292219" indent="-292219" algn="just"/>
            <a:r>
              <a:rPr lang="en-US" altLang="en-US" sz="2800" dirty="0" smtClean="0">
                <a:solidFill>
                  <a:srgbClr val="000099"/>
                </a:solidFill>
              </a:rPr>
              <a:t>                </a:t>
            </a:r>
            <a:r>
              <a:rPr lang="en-US" altLang="en-US" sz="2800" dirty="0" err="1" smtClean="0">
                <a:solidFill>
                  <a:srgbClr val="FF0000"/>
                </a:solidFill>
              </a:rPr>
              <a:t>Nhà</a:t>
            </a:r>
            <a:r>
              <a:rPr lang="en-US" altLang="en-US" sz="2800" dirty="0" smtClean="0">
                <a:solidFill>
                  <a:srgbClr val="FF0000"/>
                </a:solidFill>
              </a:rPr>
              <a:t> </a:t>
            </a:r>
            <a:r>
              <a:rPr lang="en-US" altLang="en-US" sz="2800" dirty="0" err="1" smtClean="0">
                <a:solidFill>
                  <a:srgbClr val="FF0000"/>
                </a:solidFill>
              </a:rPr>
              <a:t>Trần</a:t>
            </a:r>
            <a:r>
              <a:rPr lang="en-US" altLang="en-US" sz="2800" dirty="0" smtClean="0">
                <a:solidFill>
                  <a:srgbClr val="FF0000"/>
                </a:solidFill>
              </a:rPr>
              <a:t> </a:t>
            </a:r>
            <a:r>
              <a:rPr lang="en-US" altLang="en-US" sz="2800" dirty="0" err="1" smtClean="0">
                <a:solidFill>
                  <a:srgbClr val="FF0000"/>
                </a:solidFill>
              </a:rPr>
              <a:t>Thành</a:t>
            </a:r>
            <a:r>
              <a:rPr lang="en-US" altLang="en-US" sz="2800" dirty="0" smtClean="0">
                <a:solidFill>
                  <a:srgbClr val="FF0000"/>
                </a:solidFill>
              </a:rPr>
              <a:t> </a:t>
            </a:r>
            <a:r>
              <a:rPr lang="en-US" altLang="en-US" sz="2800" dirty="0" err="1" smtClean="0">
                <a:solidFill>
                  <a:srgbClr val="FF0000"/>
                </a:solidFill>
              </a:rPr>
              <a:t>Lập</a:t>
            </a:r>
            <a:endParaRPr lang="en-US" altLang="en-US" sz="2800" dirty="0">
              <a:solidFill>
                <a:srgbClr val="000099"/>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568" y="84982"/>
            <a:ext cx="9020432" cy="50585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
          <p:cNvSpPr>
            <a:spLocks noChangeArrowheads="1"/>
          </p:cNvSpPr>
          <p:nvPr/>
        </p:nvSpPr>
        <p:spPr bwMode="auto">
          <a:xfrm>
            <a:off x="3600450" y="571500"/>
            <a:ext cx="3147336" cy="700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68580" tIns="34290" rIns="68580" bIns="34290">
            <a:spAutoFit/>
          </a:bodyPr>
          <a:lstStyle/>
          <a:p>
            <a:r>
              <a:rPr lang="en-US" altLang="vi-VN" sz="4100" b="1" dirty="0">
                <a:solidFill>
                  <a:srgbClr val="0000FF"/>
                </a:solidFill>
                <a:latin typeface="Arial" pitchFamily="34" charset="0"/>
                <a:cs typeface="Arial" pitchFamily="34" charset="0"/>
              </a:rPr>
              <a:t> </a:t>
            </a:r>
            <a:r>
              <a:rPr lang="en-US" altLang="vi-VN" sz="4100" b="1" dirty="0" err="1" smtClean="0">
                <a:solidFill>
                  <a:srgbClr val="0000FF"/>
                </a:solidFill>
                <a:latin typeface="Times New Roman" panose="02020603050405020304" pitchFamily="18" charset="0"/>
                <a:cs typeface="Times New Roman" panose="02020603050405020304" pitchFamily="18" charset="0"/>
              </a:rPr>
              <a:t>Chào</a:t>
            </a:r>
            <a:r>
              <a:rPr lang="en-US" altLang="vi-VN" sz="4100" b="1" dirty="0" smtClean="0">
                <a:solidFill>
                  <a:srgbClr val="0000FF"/>
                </a:solidFill>
                <a:latin typeface="Times New Roman" panose="02020603050405020304" pitchFamily="18" charset="0"/>
                <a:cs typeface="Times New Roman" panose="02020603050405020304" pitchFamily="18" charset="0"/>
              </a:rPr>
              <a:t> </a:t>
            </a:r>
            <a:r>
              <a:rPr lang="en-US" altLang="vi-VN" sz="4100" b="1" dirty="0" err="1" smtClean="0">
                <a:solidFill>
                  <a:srgbClr val="0000FF"/>
                </a:solidFill>
                <a:latin typeface="Times New Roman" panose="02020603050405020304" pitchFamily="18" charset="0"/>
                <a:cs typeface="Times New Roman" panose="02020603050405020304" pitchFamily="18" charset="0"/>
              </a:rPr>
              <a:t>các</a:t>
            </a:r>
            <a:r>
              <a:rPr lang="en-US" altLang="vi-VN" sz="4100" b="1" dirty="0" smtClean="0">
                <a:solidFill>
                  <a:srgbClr val="0000FF"/>
                </a:solidFill>
                <a:latin typeface="Times New Roman" panose="02020603050405020304" pitchFamily="18" charset="0"/>
                <a:cs typeface="Times New Roman" panose="02020603050405020304" pitchFamily="18" charset="0"/>
              </a:rPr>
              <a:t> </a:t>
            </a:r>
            <a:r>
              <a:rPr lang="en-US" altLang="vi-VN" sz="4100" b="1" dirty="0" err="1" smtClean="0">
                <a:solidFill>
                  <a:srgbClr val="0000FF"/>
                </a:solidFill>
                <a:latin typeface="Times New Roman" panose="02020603050405020304" pitchFamily="18" charset="0"/>
                <a:cs typeface="Times New Roman" panose="02020603050405020304" pitchFamily="18" charset="0"/>
              </a:rPr>
              <a:t>em</a:t>
            </a:r>
            <a:endParaRPr lang="en-US" sz="4100" dirty="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206592"/>
      </p:ext>
    </p:extLst>
  </p:cSld>
  <p:clrMapOvr>
    <a:masterClrMapping/>
  </p:clrMapOvr>
  <p:transition spd="slow">
    <p:wheel spokes="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Diễn biến.mp4">
            <a:hlinkClick r:id="" action="ppaction://media"/>
          </p:cNvPr>
          <p:cNvPicPr>
            <a:picLocks noRot="1" noChangeAspect="1"/>
          </p:cNvPicPr>
          <p:nvPr>
            <a:videoFile r:link="rId1"/>
          </p:nvPr>
        </p:nvPicPr>
        <p:blipFill>
          <a:blip r:embed="rId3"/>
          <a:stretch>
            <a:fillRect/>
          </a:stretch>
        </p:blipFill>
        <p:spPr>
          <a:xfrm>
            <a:off x="142240" y="-172720"/>
            <a:ext cx="9001760" cy="531622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delay="0">
                      <p:tgtEl>
                        <p:sldTgt/>
                      </p:tgtEl>
                    </p:cond>
                  </p:endCondLst>
                </p:cTn>
                <p:tgtEl>
                  <p:spTgt spid="4"/>
                </p:tgtEl>
              </p:cMediaNode>
            </p:vide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thơ thần.mp4">
            <a:hlinkClick r:id="" action="ppaction://media"/>
          </p:cNvPr>
          <p:cNvPicPr>
            <a:picLocks noRot="1" noChangeAspect="1"/>
          </p:cNvPicPr>
          <p:nvPr>
            <a:videoFile r:link="rId1"/>
          </p:nvPr>
        </p:nvPicPr>
        <p:blipFill>
          <a:blip r:embed="rId3"/>
          <a:stretch>
            <a:fillRect/>
          </a:stretch>
        </p:blipFill>
        <p:spPr>
          <a:xfrm>
            <a:off x="243840" y="0"/>
            <a:ext cx="8747760" cy="559308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p:cTn id="7" fill="hold" display="0">
                  <p:stCondLst>
                    <p:cond delay="indefinite"/>
                  </p:stCondLst>
                  <p:endCondLst>
                    <p:cond evt="onNext" delay="0">
                      <p:tgtEl>
                        <p:sldTgt/>
                      </p:tgtEl>
                    </p:cond>
                    <p:cond evt="onPrev" delay="0">
                      <p:tgtEl>
                        <p:sldTgt/>
                      </p:tgtEl>
                    </p:cond>
                  </p:endCondLst>
                </p:cTn>
                <p:tgtEl>
                  <p:spTgt spid="2"/>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51">
            <a:extLst>
              <a:ext uri="{FF2B5EF4-FFF2-40B4-BE49-F238E27FC236}">
                <a16:creationId xmlns:a16="http://schemas.microsoft.com/office/drawing/2014/main" xmlns="" id="{849F3DBD-9116-44C2-B3AB-E9F03F8871D2}"/>
              </a:ext>
            </a:extLst>
          </p:cNvPr>
          <p:cNvSpPr>
            <a:spLocks noChangeArrowheads="1"/>
          </p:cNvSpPr>
          <p:nvPr/>
        </p:nvSpPr>
        <p:spPr bwMode="auto">
          <a:xfrm>
            <a:off x="2066925" y="729853"/>
            <a:ext cx="6858000" cy="1314450"/>
          </a:xfrm>
          <a:prstGeom prst="roundRect">
            <a:avLst>
              <a:gd name="adj" fmla="val 16667"/>
            </a:avLst>
          </a:prstGeom>
          <a:solidFill>
            <a:srgbClr val="C00000"/>
          </a:solidFill>
          <a:ln w="9525">
            <a:solidFill>
              <a:srgbClr val="FF6600"/>
            </a:solidFill>
            <a:round/>
            <a:headEnd/>
            <a:tailEnd/>
          </a:ln>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eaLnBrk="1" fontAlgn="base" hangingPunct="1">
              <a:spcBef>
                <a:spcPct val="0"/>
              </a:spcBef>
              <a:spcAft>
                <a:spcPct val="0"/>
              </a:spcAft>
              <a:buClrTx/>
            </a:pPr>
            <a:r>
              <a:rPr lang="en-US" altLang="en-US" sz="2400" b="1" kern="1200">
                <a:solidFill>
                  <a:srgbClr val="FFFFFF"/>
                </a:solidFill>
                <a:latin typeface="Times New Roman" pitchFamily="18" charset="0"/>
                <a:ea typeface="+mn-ea"/>
                <a:cs typeface="Times New Roman" pitchFamily="18" charset="0"/>
              </a:rPr>
              <a:t>Ai lãnh đạo nhân dân ta kháng chiến chống </a:t>
            </a:r>
          </a:p>
          <a:p>
            <a:pPr lvl="0" eaLnBrk="1" fontAlgn="base" hangingPunct="1">
              <a:spcBef>
                <a:spcPct val="0"/>
              </a:spcBef>
              <a:spcAft>
                <a:spcPct val="0"/>
              </a:spcAft>
              <a:buClrTx/>
            </a:pPr>
            <a:r>
              <a:rPr lang="en-US" altLang="en-US" sz="2400" b="1" kern="1200">
                <a:solidFill>
                  <a:srgbClr val="FFFFFF"/>
                </a:solidFill>
                <a:latin typeface="Times New Roman" pitchFamily="18" charset="0"/>
                <a:ea typeface="+mn-ea"/>
                <a:cs typeface="Times New Roman" pitchFamily="18" charset="0"/>
              </a:rPr>
              <a:t>quân Tống xâm lược lần thứ nhất?</a:t>
            </a:r>
          </a:p>
        </p:txBody>
      </p:sp>
      <p:grpSp>
        <p:nvGrpSpPr>
          <p:cNvPr id="16387" name="Group 51">
            <a:extLst>
              <a:ext uri="{FF2B5EF4-FFF2-40B4-BE49-F238E27FC236}">
                <a16:creationId xmlns:a16="http://schemas.microsoft.com/office/drawing/2014/main" xmlns="" id="{C318F28A-51F7-474A-9B95-CC751FD65BBB}"/>
              </a:ext>
            </a:extLst>
          </p:cNvPr>
          <p:cNvGrpSpPr>
            <a:grpSpLocks/>
          </p:cNvGrpSpPr>
          <p:nvPr/>
        </p:nvGrpSpPr>
        <p:grpSpPr bwMode="auto">
          <a:xfrm>
            <a:off x="1147765" y="10716"/>
            <a:ext cx="240506" cy="5143500"/>
            <a:chOff x="202295" y="-322943"/>
            <a:chExt cx="319314" cy="7180943"/>
          </a:xfrm>
        </p:grpSpPr>
        <p:sp>
          <p:nvSpPr>
            <p:cNvPr id="4" name="Rectangle 3">
              <a:extLst>
                <a:ext uri="{FF2B5EF4-FFF2-40B4-BE49-F238E27FC236}">
                  <a16:creationId xmlns:a16="http://schemas.microsoft.com/office/drawing/2014/main" xmlns="" id="{8FA7FF58-C54D-4C23-AE03-4BD0943323C5}"/>
                </a:ext>
              </a:extLst>
            </p:cNvPr>
            <p:cNvSpPr/>
            <p:nvPr/>
          </p:nvSpPr>
          <p:spPr bwMode="auto">
            <a:xfrm>
              <a:off x="202295" y="-322943"/>
              <a:ext cx="319314" cy="7165982"/>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defTabSz="685783" eaLnBrk="0" hangingPunct="0">
                <a:buClrTx/>
                <a:defRPr/>
              </a:pPr>
              <a:endParaRPr lang="en-US" sz="1500" kern="1200">
                <a:solidFill>
                  <a:srgbClr val="9A5315"/>
                </a:solidFill>
                <a:latin typeface=".VnTime" pitchFamily="34" charset="0"/>
                <a:ea typeface="+mn-ea"/>
                <a:cs typeface="+mn-cs"/>
              </a:endParaRPr>
            </a:p>
          </p:txBody>
        </p:sp>
        <p:sp>
          <p:nvSpPr>
            <p:cNvPr id="16431" name="Rectangle 10">
              <a:extLst>
                <a:ext uri="{FF2B5EF4-FFF2-40B4-BE49-F238E27FC236}">
                  <a16:creationId xmlns:a16="http://schemas.microsoft.com/office/drawing/2014/main" xmlns="" id="{54DC8D15-7EBF-45F9-81E9-67470375E023}"/>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83">
                <a:buClrTx/>
              </a:pPr>
              <a:endParaRPr lang="en-US" altLang="en-US" sz="1500" kern="1200">
                <a:solidFill>
                  <a:srgbClr val="9A5315"/>
                </a:solidFill>
                <a:latin typeface=".VnTime" panose="020B7200000000000000" pitchFamily="34" charset="0"/>
                <a:ea typeface="+mn-ea"/>
                <a:cs typeface="+mn-cs"/>
              </a:endParaRPr>
            </a:p>
          </p:txBody>
        </p:sp>
        <p:sp>
          <p:nvSpPr>
            <p:cNvPr id="6" name="Rectangle 5">
              <a:extLst>
                <a:ext uri="{FF2B5EF4-FFF2-40B4-BE49-F238E27FC236}">
                  <a16:creationId xmlns:a16="http://schemas.microsoft.com/office/drawing/2014/main" xmlns="" id="{27C6C0F9-7CD0-4F80-91E1-D369B7B0E748}"/>
                </a:ext>
              </a:extLst>
            </p:cNvPr>
            <p:cNvSpPr/>
            <p:nvPr/>
          </p:nvSpPr>
          <p:spPr bwMode="auto">
            <a:xfrm>
              <a:off x="324014" y="-307983"/>
              <a:ext cx="75877" cy="7165983"/>
            </a:xfrm>
            <a:prstGeom prst="rect">
              <a:avLst/>
            </a:prstGeom>
            <a:solidFill>
              <a:srgbClr val="A3C8FF"/>
            </a:solidFill>
            <a:ln w="9525" cap="flat" cmpd="sng" algn="ctr">
              <a:noFill/>
              <a:prstDash val="solid"/>
              <a:round/>
              <a:headEnd type="none" w="med" len="med"/>
              <a:tailEnd type="none" w="med" len="med"/>
            </a:ln>
            <a:effectLst/>
          </p:spPr>
          <p:txBody>
            <a:bodyPr/>
            <a:lstStyle/>
            <a:p>
              <a:pPr defTabSz="685783" eaLnBrk="0" hangingPunct="0">
                <a:buClrTx/>
                <a:defRPr/>
              </a:pPr>
              <a:endParaRPr lang="en-US" sz="1500" kern="1200">
                <a:solidFill>
                  <a:srgbClr val="9A5315"/>
                </a:solidFill>
                <a:effectLst>
                  <a:glow rad="101600">
                    <a:srgbClr val="F3771A">
                      <a:satMod val="175000"/>
                      <a:alpha val="40000"/>
                    </a:srgbClr>
                  </a:glow>
                </a:effectLst>
                <a:latin typeface=".VnTime" pitchFamily="34" charset="0"/>
                <a:ea typeface="+mn-ea"/>
                <a:cs typeface="+mn-cs"/>
              </a:endParaRPr>
            </a:p>
          </p:txBody>
        </p:sp>
      </p:grpSp>
      <p:sp>
        <p:nvSpPr>
          <p:cNvPr id="7" name="AutoShape 51">
            <a:extLst>
              <a:ext uri="{FF2B5EF4-FFF2-40B4-BE49-F238E27FC236}">
                <a16:creationId xmlns:a16="http://schemas.microsoft.com/office/drawing/2014/main" xmlns="" id="{6C40D001-5CBD-4F5B-9FDF-B505D6B05818}"/>
              </a:ext>
            </a:extLst>
          </p:cNvPr>
          <p:cNvSpPr>
            <a:spLocks noChangeArrowheads="1"/>
          </p:cNvSpPr>
          <p:nvPr/>
        </p:nvSpPr>
        <p:spPr bwMode="auto">
          <a:xfrm>
            <a:off x="2307432" y="2339579"/>
            <a:ext cx="4941572" cy="619125"/>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83">
              <a:buClrTx/>
            </a:pPr>
            <a:r>
              <a:rPr lang="en-US" altLang="en-US" sz="2400" b="1" kern="1200">
                <a:solidFill>
                  <a:srgbClr val="FFFFFF"/>
                </a:solidFill>
                <a:latin typeface="Times New Roman" panose="02020603050405020304" pitchFamily="18" charset="0"/>
                <a:ea typeface="+mn-ea"/>
                <a:cs typeface="Times New Roman" panose="02020603050405020304" pitchFamily="18" charset="0"/>
              </a:rPr>
              <a:t>Đinh Bộ Lĩnh</a:t>
            </a:r>
          </a:p>
        </p:txBody>
      </p:sp>
      <p:pic>
        <p:nvPicPr>
          <p:cNvPr id="8" name="Picture 37" descr="Blue_chapterlist">
            <a:extLst>
              <a:ext uri="{FF2B5EF4-FFF2-40B4-BE49-F238E27FC236}">
                <a16:creationId xmlns:a16="http://schemas.microsoft.com/office/drawing/2014/main" xmlns="" id="{FDD40AD4-2A67-48A5-A775-0E396F0EEC35}"/>
              </a:ext>
            </a:extLst>
          </p:cNvPr>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1125141" y="2476501"/>
            <a:ext cx="445295" cy="263129"/>
          </a:xfrm>
          <a:prstGeom prst="rect">
            <a:avLst/>
          </a:prstGeom>
          <a:noFill/>
          <a:ln w="9525">
            <a:noFill/>
            <a:miter lim="800000"/>
            <a:headEnd/>
            <a:tailEnd/>
          </a:ln>
          <a:effectLst>
            <a:outerShdw dist="107763" dir="18900000" algn="ctr" rotWithShape="0">
              <a:srgbClr val="808080">
                <a:alpha val="50000"/>
              </a:srgbClr>
            </a:outerShdw>
          </a:effectLst>
        </p:spPr>
      </p:pic>
      <p:pic>
        <p:nvPicPr>
          <p:cNvPr id="9" name="Picture 8" descr="Classicmode">
            <a:extLst>
              <a:ext uri="{FF2B5EF4-FFF2-40B4-BE49-F238E27FC236}">
                <a16:creationId xmlns:a16="http://schemas.microsoft.com/office/drawing/2014/main" xmlns="" id="{6F3FA9CB-B914-4099-9CFE-5FBD02F53617}"/>
              </a:ext>
            </a:extLst>
          </p:cNvPr>
          <p:cNvPicPr>
            <a:picLocks noChangeAspect="1" noChangeArrowheads="1"/>
          </p:cNvPicPr>
          <p:nvPr/>
        </p:nvPicPr>
        <p:blipFill>
          <a:blip r:embed="rId11">
            <a:clrChange>
              <a:clrFrom>
                <a:srgbClr val="2C2761"/>
              </a:clrFrom>
              <a:clrTo>
                <a:srgbClr val="2C2761">
                  <a:alpha val="0"/>
                </a:srgbClr>
              </a:clrTo>
            </a:clrChange>
          </a:blip>
          <a:srcRect/>
          <a:stretch>
            <a:fillRect/>
          </a:stretch>
        </p:blipFill>
        <p:spPr bwMode="auto">
          <a:xfrm>
            <a:off x="1410892" y="2309813"/>
            <a:ext cx="1125140" cy="601266"/>
          </a:xfrm>
          <a:prstGeom prst="rect">
            <a:avLst/>
          </a:prstGeom>
          <a:noFill/>
          <a:effectLst>
            <a:outerShdw dist="107763" dir="18900000" algn="ctr" rotWithShape="0">
              <a:srgbClr val="808080">
                <a:alpha val="50000"/>
              </a:srgbClr>
            </a:outerShdw>
          </a:effectLst>
        </p:spPr>
      </p:pic>
      <p:sp>
        <p:nvSpPr>
          <p:cNvPr id="10" name="Oval 59">
            <a:hlinkHover r:id="" action="ppaction://noaction" highlightClick="1">
              <a:snd r:embed="rId12" name="cached_combo42.wav"/>
            </a:hlinkHover>
            <a:extLst>
              <a:ext uri="{FF2B5EF4-FFF2-40B4-BE49-F238E27FC236}">
                <a16:creationId xmlns:a16="http://schemas.microsoft.com/office/drawing/2014/main" xmlns="" id="{2BCA2353-D96E-4F64-9A7A-8DDAF4955E6D}"/>
              </a:ext>
            </a:extLst>
          </p:cNvPr>
          <p:cNvSpPr>
            <a:spLocks noChangeArrowheads="1"/>
          </p:cNvSpPr>
          <p:nvPr/>
        </p:nvSpPr>
        <p:spPr bwMode="auto">
          <a:xfrm>
            <a:off x="1468042" y="2364584"/>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83">
              <a:buClrTx/>
            </a:pPr>
            <a:endParaRPr lang="en-US" altLang="en-US" sz="1500" kern="1200">
              <a:solidFill>
                <a:srgbClr val="9A5315"/>
              </a:solidFill>
              <a:latin typeface=".VnTime" panose="020B7200000000000000" pitchFamily="34" charset="0"/>
              <a:ea typeface="+mn-ea"/>
              <a:cs typeface="+mn-cs"/>
            </a:endParaRPr>
          </a:p>
        </p:txBody>
      </p:sp>
      <p:sp>
        <p:nvSpPr>
          <p:cNvPr id="11" name="WordArt 226">
            <a:extLst>
              <a:ext uri="{FF2B5EF4-FFF2-40B4-BE49-F238E27FC236}">
                <a16:creationId xmlns:a16="http://schemas.microsoft.com/office/drawing/2014/main" xmlns="" id="{19106560-DA7A-4605-9CB2-0980403A5F2F}"/>
              </a:ext>
            </a:extLst>
          </p:cNvPr>
          <p:cNvSpPr>
            <a:spLocks noChangeArrowheads="1" noChangeShapeType="1" noTextEdit="1"/>
          </p:cNvSpPr>
          <p:nvPr/>
        </p:nvSpPr>
        <p:spPr bwMode="auto">
          <a:xfrm>
            <a:off x="1622825" y="2449117"/>
            <a:ext cx="345281" cy="290513"/>
          </a:xfrm>
          <a:prstGeom prst="rect">
            <a:avLst/>
          </a:prstGeom>
        </p:spPr>
        <p:txBody>
          <a:bodyPr wrap="none" lIns="68579" tIns="34289" rIns="68579" bIns="34289" fromWordArt="1">
            <a:prstTxWarp prst="textInflate">
              <a:avLst>
                <a:gd name="adj" fmla="val 13634"/>
              </a:avLst>
            </a:prstTxWarp>
          </a:bodyPr>
          <a:lstStyle/>
          <a:p>
            <a:pPr algn="ctr" defTabSz="685783">
              <a:buClrTx/>
            </a:pPr>
            <a:r>
              <a:rPr lang="en-US" sz="2700" kern="10">
                <a:ln w="9525">
                  <a:solidFill>
                    <a:srgbClr val="FFFF00"/>
                  </a:solidFill>
                  <a:round/>
                  <a:headEnd/>
                  <a:tailEnd/>
                </a:ln>
                <a:solidFill>
                  <a:srgbClr val="FFFF00"/>
                </a:solidFill>
                <a:latin typeface=".VnTimeH" panose="020B7200000000000000" pitchFamily="34" charset="0"/>
                <a:ea typeface="+mn-ea"/>
                <a:cs typeface="+mn-cs"/>
              </a:rPr>
              <a:t>A</a:t>
            </a:r>
          </a:p>
        </p:txBody>
      </p:sp>
      <p:sp>
        <p:nvSpPr>
          <p:cNvPr id="12" name="AutoShape 51">
            <a:extLst>
              <a:ext uri="{FF2B5EF4-FFF2-40B4-BE49-F238E27FC236}">
                <a16:creationId xmlns:a16="http://schemas.microsoft.com/office/drawing/2014/main" xmlns="" id="{87AC5873-47A1-4545-8E17-94A3840B6FBF}"/>
              </a:ext>
            </a:extLst>
          </p:cNvPr>
          <p:cNvSpPr>
            <a:spLocks noChangeArrowheads="1"/>
          </p:cNvSpPr>
          <p:nvPr/>
        </p:nvSpPr>
        <p:spPr bwMode="auto">
          <a:xfrm>
            <a:off x="2286001" y="3200400"/>
            <a:ext cx="4963002" cy="74295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83">
              <a:buClrTx/>
            </a:pPr>
            <a:r>
              <a:rPr lang="en-US" altLang="en-US" sz="2400" b="1" kern="1200">
                <a:solidFill>
                  <a:srgbClr val="FFFFFF"/>
                </a:solidFill>
                <a:latin typeface="Times New Roman" panose="02020603050405020304" pitchFamily="18" charset="0"/>
                <a:ea typeface="+mn-ea"/>
                <a:cs typeface="Times New Roman" panose="02020603050405020304" pitchFamily="18" charset="0"/>
              </a:rPr>
              <a:t>Lê Hoàn</a:t>
            </a:r>
            <a:endParaRPr lang="en-US" altLang="en-US" sz="2400" b="1" kern="1200" dirty="0">
              <a:solidFill>
                <a:srgbClr val="FFFFFF"/>
              </a:solidFill>
              <a:latin typeface="Times New Roman" panose="02020603050405020304" pitchFamily="18" charset="0"/>
              <a:ea typeface="+mn-ea"/>
              <a:cs typeface="Times New Roman" panose="02020603050405020304" pitchFamily="18" charset="0"/>
            </a:endParaRPr>
          </a:p>
        </p:txBody>
      </p:sp>
      <p:pic>
        <p:nvPicPr>
          <p:cNvPr id="13" name="Picture 37" descr="Blue_chapterlist">
            <a:extLst>
              <a:ext uri="{FF2B5EF4-FFF2-40B4-BE49-F238E27FC236}">
                <a16:creationId xmlns:a16="http://schemas.microsoft.com/office/drawing/2014/main" xmlns="" id="{3C8AB09E-7F43-4B33-A422-CBED5E0BD6A8}"/>
              </a:ext>
            </a:extLst>
          </p:cNvPr>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1110854" y="3359945"/>
            <a:ext cx="445295" cy="263129"/>
          </a:xfrm>
          <a:prstGeom prst="rect">
            <a:avLst/>
          </a:prstGeom>
          <a:noFill/>
          <a:ln w="9525">
            <a:noFill/>
            <a:miter lim="800000"/>
            <a:headEnd/>
            <a:tailEnd/>
          </a:ln>
          <a:effectLst>
            <a:outerShdw dist="107763" dir="18900000" algn="ctr" rotWithShape="0">
              <a:srgbClr val="808080">
                <a:alpha val="50000"/>
              </a:srgbClr>
            </a:outerShdw>
          </a:effectLst>
        </p:spPr>
      </p:pic>
      <p:pic>
        <p:nvPicPr>
          <p:cNvPr id="14" name="Picture 39" descr="Classicmode">
            <a:extLst>
              <a:ext uri="{FF2B5EF4-FFF2-40B4-BE49-F238E27FC236}">
                <a16:creationId xmlns:a16="http://schemas.microsoft.com/office/drawing/2014/main" xmlns="" id="{C57A4B85-71E5-49B4-B090-320793526B66}"/>
              </a:ext>
            </a:extLst>
          </p:cNvPr>
          <p:cNvPicPr>
            <a:picLocks noChangeAspect="1" noChangeArrowheads="1"/>
          </p:cNvPicPr>
          <p:nvPr/>
        </p:nvPicPr>
        <p:blipFill>
          <a:blip r:embed="rId11">
            <a:clrChange>
              <a:clrFrom>
                <a:srgbClr val="2C2761"/>
              </a:clrFrom>
              <a:clrTo>
                <a:srgbClr val="2C2761">
                  <a:alpha val="0"/>
                </a:srgbClr>
              </a:clrTo>
            </a:clrChange>
          </a:blip>
          <a:srcRect/>
          <a:stretch>
            <a:fillRect/>
          </a:stretch>
        </p:blipFill>
        <p:spPr bwMode="auto">
          <a:xfrm>
            <a:off x="1396606" y="3193256"/>
            <a:ext cx="1125140" cy="601266"/>
          </a:xfrm>
          <a:prstGeom prst="rect">
            <a:avLst/>
          </a:prstGeom>
          <a:noFill/>
          <a:effectLst>
            <a:outerShdw dist="107763" dir="18900000" algn="ctr" rotWithShape="0">
              <a:srgbClr val="808080">
                <a:alpha val="50000"/>
              </a:srgbClr>
            </a:outerShdw>
          </a:effectLst>
        </p:spPr>
      </p:pic>
      <p:sp>
        <p:nvSpPr>
          <p:cNvPr id="15" name="Oval 59">
            <a:hlinkHover r:id="" action="ppaction://noaction" highlightClick="1">
              <a:snd r:embed="rId12" name="cached_combo42.wav"/>
            </a:hlinkHover>
            <a:extLst>
              <a:ext uri="{FF2B5EF4-FFF2-40B4-BE49-F238E27FC236}">
                <a16:creationId xmlns:a16="http://schemas.microsoft.com/office/drawing/2014/main" xmlns="" id="{3D96A483-7E53-48DF-A653-98CAE7811C5B}"/>
              </a:ext>
            </a:extLst>
          </p:cNvPr>
          <p:cNvSpPr>
            <a:spLocks noChangeArrowheads="1"/>
          </p:cNvSpPr>
          <p:nvPr/>
        </p:nvSpPr>
        <p:spPr bwMode="auto">
          <a:xfrm>
            <a:off x="1453753" y="3248027"/>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83">
              <a:buClrTx/>
            </a:pPr>
            <a:endParaRPr lang="en-US" altLang="en-US" sz="1500" kern="1200">
              <a:solidFill>
                <a:srgbClr val="9A5315"/>
              </a:solidFill>
              <a:latin typeface=".VnTime" panose="020B7200000000000000" pitchFamily="34" charset="0"/>
              <a:ea typeface="+mn-ea"/>
              <a:cs typeface="+mn-cs"/>
            </a:endParaRPr>
          </a:p>
        </p:txBody>
      </p:sp>
      <p:sp>
        <p:nvSpPr>
          <p:cNvPr id="16" name="WordArt 226">
            <a:extLst>
              <a:ext uri="{FF2B5EF4-FFF2-40B4-BE49-F238E27FC236}">
                <a16:creationId xmlns:a16="http://schemas.microsoft.com/office/drawing/2014/main" xmlns="" id="{BAA72873-DE7A-4A72-96A7-27E9321FBEBD}"/>
              </a:ext>
            </a:extLst>
          </p:cNvPr>
          <p:cNvSpPr>
            <a:spLocks noChangeArrowheads="1" noChangeShapeType="1" noTextEdit="1"/>
          </p:cNvSpPr>
          <p:nvPr/>
        </p:nvSpPr>
        <p:spPr bwMode="auto">
          <a:xfrm>
            <a:off x="1608537" y="3332561"/>
            <a:ext cx="345281" cy="290513"/>
          </a:xfrm>
          <a:prstGeom prst="rect">
            <a:avLst/>
          </a:prstGeom>
        </p:spPr>
        <p:txBody>
          <a:bodyPr wrap="none" lIns="68579" tIns="34289" rIns="68579" bIns="34289" fromWordArt="1">
            <a:prstTxWarp prst="textInflate">
              <a:avLst>
                <a:gd name="adj" fmla="val 13634"/>
              </a:avLst>
            </a:prstTxWarp>
          </a:bodyPr>
          <a:lstStyle/>
          <a:p>
            <a:pPr algn="ctr" defTabSz="685783">
              <a:buClrTx/>
            </a:pPr>
            <a:r>
              <a:rPr lang="en-US" sz="2700" kern="10">
                <a:ln w="9525">
                  <a:solidFill>
                    <a:srgbClr val="FFFF00"/>
                  </a:solidFill>
                  <a:round/>
                  <a:headEnd/>
                  <a:tailEnd/>
                </a:ln>
                <a:solidFill>
                  <a:srgbClr val="FFFF00"/>
                </a:solidFill>
                <a:latin typeface=".VnTimeH" panose="020B7200000000000000" pitchFamily="34" charset="0"/>
                <a:ea typeface="+mn-ea"/>
                <a:cs typeface="+mn-cs"/>
              </a:rPr>
              <a:t>b</a:t>
            </a:r>
          </a:p>
        </p:txBody>
      </p:sp>
      <p:sp>
        <p:nvSpPr>
          <p:cNvPr id="17" name="AutoShape 51">
            <a:extLst>
              <a:ext uri="{FF2B5EF4-FFF2-40B4-BE49-F238E27FC236}">
                <a16:creationId xmlns:a16="http://schemas.microsoft.com/office/drawing/2014/main" xmlns="" id="{7EB31357-1C07-4DD7-BC49-9E92F9BDC3D8}"/>
              </a:ext>
            </a:extLst>
          </p:cNvPr>
          <p:cNvSpPr>
            <a:spLocks noChangeArrowheads="1"/>
          </p:cNvSpPr>
          <p:nvPr/>
        </p:nvSpPr>
        <p:spPr bwMode="auto">
          <a:xfrm>
            <a:off x="2302073" y="4195763"/>
            <a:ext cx="4946929" cy="619125"/>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83">
              <a:buClrTx/>
            </a:pPr>
            <a:r>
              <a:rPr lang="en-US" altLang="en-US" sz="2400" b="1" kern="1200">
                <a:solidFill>
                  <a:srgbClr val="FFFFFF"/>
                </a:solidFill>
                <a:latin typeface="Times New Roman" panose="02020603050405020304" pitchFamily="18" charset="0"/>
                <a:ea typeface="+mn-ea"/>
                <a:cs typeface="+mn-cs"/>
              </a:rPr>
              <a:t>Ngô Quyền</a:t>
            </a:r>
            <a:endParaRPr lang="en-US" altLang="en-US" sz="2400" b="1" kern="1200" dirty="0">
              <a:solidFill>
                <a:srgbClr val="FFFFFF"/>
              </a:solidFill>
              <a:latin typeface="Times New Roman" panose="02020603050405020304" pitchFamily="18" charset="0"/>
              <a:ea typeface="+mn-ea"/>
              <a:cs typeface="+mn-cs"/>
            </a:endParaRPr>
          </a:p>
        </p:txBody>
      </p:sp>
      <p:pic>
        <p:nvPicPr>
          <p:cNvPr id="18" name="Picture 37" descr="Blue_chapterlist">
            <a:extLst>
              <a:ext uri="{FF2B5EF4-FFF2-40B4-BE49-F238E27FC236}">
                <a16:creationId xmlns:a16="http://schemas.microsoft.com/office/drawing/2014/main" xmlns="" id="{74951508-CB7A-44E0-9E3E-A112F072723C}"/>
              </a:ext>
            </a:extLst>
          </p:cNvPr>
          <p:cNvPicPr>
            <a:picLocks noChangeAspect="1" noChangeArrowheads="1"/>
          </p:cNvPicPr>
          <p:nvPr/>
        </p:nvPicPr>
        <p:blipFill>
          <a:blip r:embed="rId10">
            <a:clrChange>
              <a:clrFrom>
                <a:srgbClr val="FFFFFF"/>
              </a:clrFrom>
              <a:clrTo>
                <a:srgbClr val="FFFFFF">
                  <a:alpha val="0"/>
                </a:srgbClr>
              </a:clrTo>
            </a:clrChange>
          </a:blip>
          <a:srcRect/>
          <a:stretch>
            <a:fillRect/>
          </a:stretch>
        </p:blipFill>
        <p:spPr bwMode="auto">
          <a:xfrm>
            <a:off x="1110854" y="4341020"/>
            <a:ext cx="445295" cy="263129"/>
          </a:xfrm>
          <a:prstGeom prst="rect">
            <a:avLst/>
          </a:prstGeom>
          <a:noFill/>
          <a:ln w="9525">
            <a:noFill/>
            <a:miter lim="800000"/>
            <a:headEnd/>
            <a:tailEnd/>
          </a:ln>
          <a:effectLst>
            <a:outerShdw dist="107763" dir="18900000" algn="ctr" rotWithShape="0">
              <a:srgbClr val="808080">
                <a:alpha val="50000"/>
              </a:srgbClr>
            </a:outerShdw>
          </a:effectLst>
        </p:spPr>
      </p:pic>
      <p:pic>
        <p:nvPicPr>
          <p:cNvPr id="19" name="Picture 39" descr="Classicmode">
            <a:extLst>
              <a:ext uri="{FF2B5EF4-FFF2-40B4-BE49-F238E27FC236}">
                <a16:creationId xmlns:a16="http://schemas.microsoft.com/office/drawing/2014/main" xmlns="" id="{BD54CCBE-9210-49CC-95F1-3ED6C5201782}"/>
              </a:ext>
            </a:extLst>
          </p:cNvPr>
          <p:cNvPicPr>
            <a:picLocks noChangeAspect="1" noChangeArrowheads="1"/>
          </p:cNvPicPr>
          <p:nvPr/>
        </p:nvPicPr>
        <p:blipFill>
          <a:blip r:embed="rId11">
            <a:clrChange>
              <a:clrFrom>
                <a:srgbClr val="2C2761"/>
              </a:clrFrom>
              <a:clrTo>
                <a:srgbClr val="2C2761">
                  <a:alpha val="0"/>
                </a:srgbClr>
              </a:clrTo>
            </a:clrChange>
          </a:blip>
          <a:srcRect/>
          <a:stretch>
            <a:fillRect/>
          </a:stretch>
        </p:blipFill>
        <p:spPr bwMode="auto">
          <a:xfrm>
            <a:off x="1396606" y="4174331"/>
            <a:ext cx="1125140" cy="601266"/>
          </a:xfrm>
          <a:prstGeom prst="rect">
            <a:avLst/>
          </a:prstGeom>
          <a:noFill/>
          <a:effectLst>
            <a:outerShdw dist="107763" dir="18900000" algn="ctr" rotWithShape="0">
              <a:srgbClr val="808080">
                <a:alpha val="50000"/>
              </a:srgbClr>
            </a:outerShdw>
          </a:effectLst>
        </p:spPr>
      </p:pic>
      <p:sp>
        <p:nvSpPr>
          <p:cNvPr id="20" name="Oval 59">
            <a:hlinkHover r:id="" action="ppaction://noaction" highlightClick="1">
              <a:snd r:embed="rId12" name="cached_combo42.wav"/>
            </a:hlinkHover>
            <a:extLst>
              <a:ext uri="{FF2B5EF4-FFF2-40B4-BE49-F238E27FC236}">
                <a16:creationId xmlns:a16="http://schemas.microsoft.com/office/drawing/2014/main" xmlns="" id="{3E45ED98-F2BB-4A89-AE87-11758E2EE4D7}"/>
              </a:ext>
            </a:extLst>
          </p:cNvPr>
          <p:cNvSpPr>
            <a:spLocks noChangeArrowheads="1"/>
          </p:cNvSpPr>
          <p:nvPr/>
        </p:nvSpPr>
        <p:spPr bwMode="auto">
          <a:xfrm>
            <a:off x="1453753" y="4229102"/>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83">
              <a:buClrTx/>
            </a:pPr>
            <a:endParaRPr lang="en-US" altLang="en-US" sz="1500" kern="1200">
              <a:solidFill>
                <a:srgbClr val="9A5315"/>
              </a:solidFill>
              <a:latin typeface=".VnTime" panose="020B7200000000000000" pitchFamily="34" charset="0"/>
              <a:ea typeface="+mn-ea"/>
              <a:cs typeface="+mn-cs"/>
            </a:endParaRPr>
          </a:p>
        </p:txBody>
      </p:sp>
      <p:sp>
        <p:nvSpPr>
          <p:cNvPr id="21" name="WordArt 226">
            <a:extLst>
              <a:ext uri="{FF2B5EF4-FFF2-40B4-BE49-F238E27FC236}">
                <a16:creationId xmlns:a16="http://schemas.microsoft.com/office/drawing/2014/main" xmlns="" id="{EC20B28C-4000-4435-A4D7-8E0939A42108}"/>
              </a:ext>
            </a:extLst>
          </p:cNvPr>
          <p:cNvSpPr>
            <a:spLocks noChangeArrowheads="1" noChangeShapeType="1" noTextEdit="1"/>
          </p:cNvSpPr>
          <p:nvPr/>
        </p:nvSpPr>
        <p:spPr bwMode="auto">
          <a:xfrm>
            <a:off x="1608537" y="4313636"/>
            <a:ext cx="345281" cy="290513"/>
          </a:xfrm>
          <a:prstGeom prst="rect">
            <a:avLst/>
          </a:prstGeom>
        </p:spPr>
        <p:txBody>
          <a:bodyPr wrap="none" lIns="68579" tIns="34289" rIns="68579" bIns="34289" fromWordArt="1">
            <a:prstTxWarp prst="textInflate">
              <a:avLst>
                <a:gd name="adj" fmla="val 13634"/>
              </a:avLst>
            </a:prstTxWarp>
          </a:bodyPr>
          <a:lstStyle/>
          <a:p>
            <a:pPr algn="ctr" defTabSz="685783">
              <a:buClrTx/>
            </a:pPr>
            <a:r>
              <a:rPr lang="en-US" sz="2700" kern="10">
                <a:ln w="9525">
                  <a:solidFill>
                    <a:srgbClr val="FFFF00"/>
                  </a:solidFill>
                  <a:round/>
                  <a:headEnd/>
                  <a:tailEnd/>
                </a:ln>
                <a:solidFill>
                  <a:srgbClr val="FFFF00"/>
                </a:solidFill>
                <a:latin typeface=".VnTimeH" panose="020B7200000000000000" pitchFamily="34" charset="0"/>
                <a:ea typeface="+mn-ea"/>
                <a:cs typeface="+mn-cs"/>
              </a:rPr>
              <a:t>c</a:t>
            </a:r>
          </a:p>
        </p:txBody>
      </p:sp>
      <p:sp>
        <p:nvSpPr>
          <p:cNvPr id="22" name="AutoShape 27">
            <a:extLst>
              <a:ext uri="{FF2B5EF4-FFF2-40B4-BE49-F238E27FC236}">
                <a16:creationId xmlns:a16="http://schemas.microsoft.com/office/drawing/2014/main" xmlns="" id="{87E7FA2F-5247-4C68-9773-B94895D2EFF9}"/>
              </a:ext>
            </a:extLst>
          </p:cNvPr>
          <p:cNvSpPr>
            <a:spLocks noChangeArrowheads="1"/>
          </p:cNvSpPr>
          <p:nvPr/>
        </p:nvSpPr>
        <p:spPr bwMode="auto">
          <a:xfrm>
            <a:off x="1243014" y="755245"/>
            <a:ext cx="1042988" cy="1019175"/>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lIns="68579" tIns="34289" rIns="68579"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83" eaLnBrk="1" hangingPunct="1">
              <a:buClrTx/>
            </a:pPr>
            <a:endParaRPr lang="en-US" altLang="en-US" kern="1200">
              <a:solidFill>
                <a:srgbClr val="9A5315"/>
              </a:solidFill>
              <a:ea typeface="+mn-ea"/>
              <a:cs typeface="+mn-cs"/>
            </a:endParaRPr>
          </a:p>
        </p:txBody>
      </p:sp>
      <p:sp>
        <p:nvSpPr>
          <p:cNvPr id="23" name="WordArt 28">
            <a:extLst>
              <a:ext uri="{FF2B5EF4-FFF2-40B4-BE49-F238E27FC236}">
                <a16:creationId xmlns:a16="http://schemas.microsoft.com/office/drawing/2014/main" xmlns="" id="{9D5270D4-2DC0-454B-97E5-BC45E709CCB6}"/>
              </a:ext>
            </a:extLst>
          </p:cNvPr>
          <p:cNvSpPr>
            <a:spLocks noChangeArrowheads="1" noChangeShapeType="1" noTextEdit="1"/>
          </p:cNvSpPr>
          <p:nvPr/>
        </p:nvSpPr>
        <p:spPr bwMode="auto">
          <a:xfrm>
            <a:off x="1472804" y="1079898"/>
            <a:ext cx="532209" cy="397669"/>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b="1" kern="10" dirty="0" err="1">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Câu</a:t>
            </a:r>
            <a:r>
              <a:rPr lang="en-US" sz="2700" b="1" kern="10" dirty="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 2</a:t>
            </a:r>
          </a:p>
        </p:txBody>
      </p:sp>
      <p:pic>
        <p:nvPicPr>
          <p:cNvPr id="16405" name="Picture 29" descr="Picture1">
            <a:extLst>
              <a:ext uri="{FF2B5EF4-FFF2-40B4-BE49-F238E27FC236}">
                <a16:creationId xmlns:a16="http://schemas.microsoft.com/office/drawing/2014/main" xmlns="" id="{91351EFD-743B-4F7F-970D-B069ABACDABF}"/>
              </a:ext>
            </a:extLst>
          </p:cNvPr>
          <p:cNvPicPr>
            <a:picLocks noChangeArrowheads="1" noCrop="1"/>
          </p:cNvPicPr>
          <p:nvPr/>
        </p:nvPicPr>
        <p:blipFill>
          <a:blip r:embed="rId13">
            <a:extLst>
              <a:ext uri="{28A0092B-C50C-407E-A947-70E740481C1C}">
                <a14:useLocalDpi xmlns:a14="http://schemas.microsoft.com/office/drawing/2010/main" val="0"/>
              </a:ext>
            </a:extLst>
          </a:blip>
          <a:srcRect/>
          <a:stretch>
            <a:fillRect/>
          </a:stretch>
        </p:blipFill>
        <p:spPr bwMode="auto">
          <a:xfrm>
            <a:off x="1143000" y="556023"/>
            <a:ext cx="6858000" cy="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6" name="WordArt 30">
            <a:extLst>
              <a:ext uri="{FF2B5EF4-FFF2-40B4-BE49-F238E27FC236}">
                <a16:creationId xmlns:a16="http://schemas.microsoft.com/office/drawing/2014/main" xmlns="" id="{698D27F7-525D-4AAB-ADEC-584596C5E074}"/>
              </a:ext>
            </a:extLst>
          </p:cNvPr>
          <p:cNvSpPr>
            <a:spLocks noChangeArrowheads="1" noChangeShapeType="1" noTextEdit="1"/>
          </p:cNvSpPr>
          <p:nvPr/>
        </p:nvSpPr>
        <p:spPr bwMode="auto">
          <a:xfrm>
            <a:off x="2434828" y="20241"/>
            <a:ext cx="4480322" cy="571500"/>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R</a:t>
            </a:r>
            <a:r>
              <a:rPr lang="en-US" sz="27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ung </a:t>
            </a:r>
            <a:r>
              <a:rPr lang="en-US" sz="2700" b="1" kern="10" dirty="0" err="1">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chu</a:t>
            </a: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ông vàng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 </a:t>
            </a:r>
          </a:p>
        </p:txBody>
      </p:sp>
      <p:pic>
        <p:nvPicPr>
          <p:cNvPr id="16407" name="Picture 31" descr="people008">
            <a:extLst>
              <a:ext uri="{FF2B5EF4-FFF2-40B4-BE49-F238E27FC236}">
                <a16:creationId xmlns:a16="http://schemas.microsoft.com/office/drawing/2014/main" xmlns="" id="{FACDA0AA-A8EB-48D8-8F82-52BF1B040710}"/>
              </a:ext>
            </a:extLst>
          </p:cNvPr>
          <p:cNvPicPr>
            <a:picLocks noChangeAspect="1" noChangeArrowheads="1" noCrop="1"/>
          </p:cNvPicPr>
          <p:nvPr/>
        </p:nvPicPr>
        <p:blipFill>
          <a:blip r:embed="rId14">
            <a:lum contrast="12000"/>
            <a:extLst>
              <a:ext uri="{28A0092B-C50C-407E-A947-70E740481C1C}">
                <a14:useLocalDpi xmlns:a14="http://schemas.microsoft.com/office/drawing/2010/main" val="0"/>
              </a:ext>
            </a:extLst>
          </a:blip>
          <a:srcRect/>
          <a:stretch>
            <a:fillRect/>
          </a:stretch>
        </p:blipFill>
        <p:spPr bwMode="auto">
          <a:xfrm>
            <a:off x="8286750" y="3062883"/>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8" name="Picture 32" descr="Bellcoll">
            <a:hlinkClick r:id="" action="ppaction://hlinkshowjump?jump=firstslide"/>
            <a:extLst>
              <a:ext uri="{FF2B5EF4-FFF2-40B4-BE49-F238E27FC236}">
                <a16:creationId xmlns:a16="http://schemas.microsoft.com/office/drawing/2014/main" xmlns="" id="{9FEBA2D3-8DC6-4E54-AA69-1D44291EA386}"/>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1119188" y="-114300"/>
            <a:ext cx="1239441" cy="1257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WordArt 33">
            <a:extLst>
              <a:ext uri="{FF2B5EF4-FFF2-40B4-BE49-F238E27FC236}">
                <a16:creationId xmlns:a16="http://schemas.microsoft.com/office/drawing/2014/main" xmlns="" id="{3D7C1477-516A-4BC7-99FD-0DFBF2524492}"/>
              </a:ext>
            </a:extLst>
          </p:cNvPr>
          <p:cNvSpPr>
            <a:spLocks noChangeArrowheads="1" noChangeShapeType="1" noTextEdit="1"/>
          </p:cNvSpPr>
          <p:nvPr/>
        </p:nvSpPr>
        <p:spPr bwMode="auto">
          <a:xfrm>
            <a:off x="8474156" y="2362869"/>
            <a:ext cx="500063" cy="557213"/>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0</a:t>
            </a:r>
          </a:p>
        </p:txBody>
      </p:sp>
      <p:sp>
        <p:nvSpPr>
          <p:cNvPr id="29" name="WordArt 34">
            <a:extLst>
              <a:ext uri="{FF2B5EF4-FFF2-40B4-BE49-F238E27FC236}">
                <a16:creationId xmlns:a16="http://schemas.microsoft.com/office/drawing/2014/main" xmlns="" id="{B154699A-BA2F-4894-BAE2-412C84122065}"/>
              </a:ext>
            </a:extLst>
          </p:cNvPr>
          <p:cNvSpPr>
            <a:spLocks noChangeArrowheads="1" noChangeShapeType="1" noTextEdit="1"/>
          </p:cNvSpPr>
          <p:nvPr/>
        </p:nvSpPr>
        <p:spPr bwMode="auto">
          <a:xfrm>
            <a:off x="8474156" y="2362869"/>
            <a:ext cx="500063" cy="557213"/>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1</a:t>
            </a:r>
          </a:p>
        </p:txBody>
      </p:sp>
      <p:sp>
        <p:nvSpPr>
          <p:cNvPr id="30" name="WordArt 35">
            <a:extLst>
              <a:ext uri="{FF2B5EF4-FFF2-40B4-BE49-F238E27FC236}">
                <a16:creationId xmlns:a16="http://schemas.microsoft.com/office/drawing/2014/main" xmlns="" id="{DCBDF397-9E7D-4455-8386-9A472EF81044}"/>
              </a:ext>
            </a:extLst>
          </p:cNvPr>
          <p:cNvSpPr>
            <a:spLocks noChangeArrowheads="1" noChangeShapeType="1" noTextEdit="1"/>
          </p:cNvSpPr>
          <p:nvPr/>
        </p:nvSpPr>
        <p:spPr bwMode="auto">
          <a:xfrm>
            <a:off x="8477727" y="2341438"/>
            <a:ext cx="500063" cy="557213"/>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2</a:t>
            </a:r>
          </a:p>
        </p:txBody>
      </p:sp>
      <p:sp>
        <p:nvSpPr>
          <p:cNvPr id="31" name="WordArt 36">
            <a:extLst>
              <a:ext uri="{FF2B5EF4-FFF2-40B4-BE49-F238E27FC236}">
                <a16:creationId xmlns:a16="http://schemas.microsoft.com/office/drawing/2014/main" xmlns="" id="{93CDCA89-75F5-482E-B771-889B7BDD3AD8}"/>
              </a:ext>
            </a:extLst>
          </p:cNvPr>
          <p:cNvSpPr>
            <a:spLocks noChangeArrowheads="1" noChangeShapeType="1" noTextEdit="1"/>
          </p:cNvSpPr>
          <p:nvPr/>
        </p:nvSpPr>
        <p:spPr bwMode="auto">
          <a:xfrm>
            <a:off x="8474156" y="2362869"/>
            <a:ext cx="500063" cy="557213"/>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3</a:t>
            </a:r>
          </a:p>
        </p:txBody>
      </p:sp>
      <p:sp>
        <p:nvSpPr>
          <p:cNvPr id="32" name="WordArt 37">
            <a:extLst>
              <a:ext uri="{FF2B5EF4-FFF2-40B4-BE49-F238E27FC236}">
                <a16:creationId xmlns:a16="http://schemas.microsoft.com/office/drawing/2014/main" xmlns="" id="{7555FB3A-9702-490E-8C46-A961B821A3D1}"/>
              </a:ext>
            </a:extLst>
          </p:cNvPr>
          <p:cNvSpPr>
            <a:spLocks noChangeArrowheads="1" noChangeShapeType="1" noTextEdit="1"/>
          </p:cNvSpPr>
          <p:nvPr/>
        </p:nvSpPr>
        <p:spPr bwMode="auto">
          <a:xfrm>
            <a:off x="8509874" y="2362869"/>
            <a:ext cx="500063" cy="557213"/>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4</a:t>
            </a:r>
          </a:p>
        </p:txBody>
      </p:sp>
      <p:sp>
        <p:nvSpPr>
          <p:cNvPr id="33" name="WordArt 38">
            <a:extLst>
              <a:ext uri="{FF2B5EF4-FFF2-40B4-BE49-F238E27FC236}">
                <a16:creationId xmlns:a16="http://schemas.microsoft.com/office/drawing/2014/main" xmlns="" id="{99110331-C4B7-49D6-BCF6-41EDB09B935E}"/>
              </a:ext>
            </a:extLst>
          </p:cNvPr>
          <p:cNvSpPr>
            <a:spLocks noChangeArrowheads="1" noChangeShapeType="1" noTextEdit="1"/>
          </p:cNvSpPr>
          <p:nvPr/>
        </p:nvSpPr>
        <p:spPr bwMode="auto">
          <a:xfrm>
            <a:off x="8484871" y="2362869"/>
            <a:ext cx="500063" cy="557213"/>
          </a:xfrm>
          <a:prstGeom prst="rect">
            <a:avLst/>
          </a:prstGeom>
        </p:spPr>
        <p:txBody>
          <a:bodyPr wrap="none" lIns="68579" tIns="34289" rIns="68579" bIns="34289" fromWordArt="1">
            <a:prstTxWarp prst="textPlain">
              <a:avLst>
                <a:gd name="adj" fmla="val 50000"/>
              </a:avLst>
            </a:prstTxWarp>
          </a:bodyPr>
          <a:lstStyle/>
          <a:p>
            <a:pPr algn="ctr" defTabSz="685783">
              <a:buClrTx/>
            </a:pPr>
            <a:r>
              <a:rPr lang="en-US" sz="2700" kern="10" dirty="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cs typeface="+mn-cs"/>
              </a:rPr>
              <a:t>5</a:t>
            </a:r>
          </a:p>
        </p:txBody>
      </p:sp>
      <p:grpSp>
        <p:nvGrpSpPr>
          <p:cNvPr id="5" name="Group 49">
            <a:extLst>
              <a:ext uri="{FF2B5EF4-FFF2-40B4-BE49-F238E27FC236}">
                <a16:creationId xmlns:a16="http://schemas.microsoft.com/office/drawing/2014/main" xmlns="" id="{1D3E6C53-A7D9-43E1-AE93-AB0D64651DFB}"/>
              </a:ext>
            </a:extLst>
          </p:cNvPr>
          <p:cNvGrpSpPr>
            <a:grpSpLocks/>
          </p:cNvGrpSpPr>
          <p:nvPr/>
        </p:nvGrpSpPr>
        <p:grpSpPr bwMode="auto">
          <a:xfrm>
            <a:off x="7184708" y="2003042"/>
            <a:ext cx="1314450" cy="1314450"/>
            <a:chOff x="4320" y="2928"/>
            <a:chExt cx="1104" cy="1104"/>
          </a:xfrm>
        </p:grpSpPr>
        <p:sp>
          <p:nvSpPr>
            <p:cNvPr id="16428" name="AutoShape 50">
              <a:extLst>
                <a:ext uri="{FF2B5EF4-FFF2-40B4-BE49-F238E27FC236}">
                  <a16:creationId xmlns:a16="http://schemas.microsoft.com/office/drawing/2014/main" xmlns="" id="{C85CB79E-261D-494A-8C13-5969FA8259B7}"/>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83" eaLnBrk="1" hangingPunct="1">
                <a:buClrTx/>
              </a:pPr>
              <a:endParaRPr lang="en-US" altLang="en-US" sz="4500" b="1" kern="1200">
                <a:solidFill>
                  <a:srgbClr val="FF0066"/>
                </a:solidFill>
                <a:latin typeface=".VnHelvetInsH" panose="020B7200000000000000" pitchFamily="34" charset="0"/>
                <a:ea typeface="+mn-ea"/>
                <a:cs typeface="+mn-cs"/>
              </a:endParaRPr>
            </a:p>
          </p:txBody>
        </p:sp>
        <p:sp>
          <p:nvSpPr>
            <p:cNvPr id="16429" name="WordArt 51">
              <a:extLst>
                <a:ext uri="{FF2B5EF4-FFF2-40B4-BE49-F238E27FC236}">
                  <a16:creationId xmlns:a16="http://schemas.microsoft.com/office/drawing/2014/main" xmlns="" id="{22CD3320-0187-4A00-B71E-8825187E9789}"/>
                </a:ext>
              </a:extLst>
            </p:cNvPr>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algn="ctr" defTabSz="685783">
                <a:buClrTx/>
              </a:pPr>
              <a:r>
                <a:rPr lang="en-US" sz="2700" kern="10" dirty="0" err="1">
                  <a:ln w="9525">
                    <a:solidFill>
                      <a:srgbClr val="000000"/>
                    </a:solidFill>
                    <a:round/>
                    <a:headEnd/>
                    <a:tailEnd/>
                  </a:ln>
                  <a:latin typeface="Times New Roman" panose="02020603050405020304" pitchFamily="18" charset="0"/>
                  <a:ea typeface="+mn-ea"/>
                  <a:cs typeface="Times New Roman" panose="02020603050405020304" pitchFamily="18" charset="0"/>
                </a:rPr>
                <a:t>Hết</a:t>
              </a:r>
              <a:r>
                <a:rPr lang="en-US" sz="2700" kern="10" dirty="0">
                  <a:ln w="9525">
                    <a:solidFill>
                      <a:srgbClr val="000000"/>
                    </a:solidFill>
                    <a:round/>
                    <a:headEnd/>
                    <a:tailEnd/>
                  </a:ln>
                  <a:latin typeface="Times New Roman" panose="02020603050405020304" pitchFamily="18" charset="0"/>
                  <a:ea typeface="+mn-ea"/>
                  <a:cs typeface="Times New Roman" panose="02020603050405020304" pitchFamily="18" charset="0"/>
                </a:rPr>
                <a:t> </a:t>
              </a:r>
              <a:r>
                <a:rPr lang="en-US" sz="2700" kern="10" dirty="0" err="1">
                  <a:ln w="9525">
                    <a:solidFill>
                      <a:srgbClr val="000000"/>
                    </a:solidFill>
                    <a:round/>
                    <a:headEnd/>
                    <a:tailEnd/>
                  </a:ln>
                  <a:latin typeface="Times New Roman" panose="02020603050405020304" pitchFamily="18" charset="0"/>
                  <a:ea typeface="+mn-ea"/>
                  <a:cs typeface="Times New Roman" panose="02020603050405020304" pitchFamily="18" charset="0"/>
                </a:rPr>
                <a:t>giờ</a:t>
              </a:r>
              <a:endParaRPr lang="en-US" sz="2700" kern="10" dirty="0">
                <a:ln w="9525">
                  <a:solidFill>
                    <a:srgbClr val="000000"/>
                  </a:solidFill>
                  <a:round/>
                  <a:headEnd/>
                  <a:tailEnd/>
                </a:ln>
                <a:latin typeface="Times New Roman" panose="02020603050405020304" pitchFamily="18" charset="0"/>
                <a:ea typeface="+mn-ea"/>
                <a:cs typeface="Times New Roman" panose="02020603050405020304" pitchFamily="18" charset="0"/>
              </a:endParaRPr>
            </a:p>
          </p:txBody>
        </p:sp>
      </p:grpSp>
      <p:pic>
        <p:nvPicPr>
          <p:cNvPr id="16426" name="Picture 48" descr="avatar320552_1043153">
            <a:extLst>
              <a:ext uri="{FF2B5EF4-FFF2-40B4-BE49-F238E27FC236}">
                <a16:creationId xmlns:a16="http://schemas.microsoft.com/office/drawing/2014/main" xmlns="" id="{F8EC2DDF-9B7E-4A4A-AAD2-624F479E6CF1}"/>
              </a:ext>
            </a:extLst>
          </p:cNvPr>
          <p:cNvPicPr>
            <a:picLocks noChangeAspect="1" noChangeArrowheads="1" noCrop="1"/>
          </p:cNvPicPr>
          <p:nvPr/>
        </p:nvPicPr>
        <p:blipFill>
          <a:blip r:embed="rId16">
            <a:extLst>
              <a:ext uri="{28A0092B-C50C-407E-A947-70E740481C1C}">
                <a14:useLocalDpi xmlns:a14="http://schemas.microsoft.com/office/drawing/2010/main" val="0"/>
              </a:ext>
            </a:extLst>
          </a:blip>
          <a:srcRect/>
          <a:stretch>
            <a:fillRect/>
          </a:stretch>
        </p:blipFill>
        <p:spPr bwMode="auto">
          <a:xfrm>
            <a:off x="6958012" y="0"/>
            <a:ext cx="1042988"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7" name="Picture 49" descr="Tàng-Tàng">
            <a:extLst>
              <a:ext uri="{FF2B5EF4-FFF2-40B4-BE49-F238E27FC236}">
                <a16:creationId xmlns:a16="http://schemas.microsoft.com/office/drawing/2014/main" xmlns="" id="{D5C44166-B86D-4545-BE08-B52BF05EDB6D}"/>
              </a:ext>
            </a:extLst>
          </p:cNvPr>
          <p:cNvPicPr>
            <a:picLocks noChangeAspect="1" noChangeArrowheads="1" noCrop="1"/>
          </p:cNvPicPr>
          <p:nvPr/>
        </p:nvPicPr>
        <p:blipFill>
          <a:blip r:embed="rId17">
            <a:extLst>
              <a:ext uri="{28A0092B-C50C-407E-A947-70E740481C1C}">
                <a14:useLocalDpi xmlns:a14="http://schemas.microsoft.com/office/drawing/2010/main" val="0"/>
              </a:ext>
            </a:extLst>
          </a:blip>
          <a:srcRect/>
          <a:stretch>
            <a:fillRect/>
          </a:stretch>
        </p:blipFill>
        <p:spPr bwMode="auto">
          <a:xfrm>
            <a:off x="7025042" y="4706524"/>
            <a:ext cx="971550"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Picture 43" descr="lang hoa">
            <a:extLst>
              <a:ext uri="{FF2B5EF4-FFF2-40B4-BE49-F238E27FC236}">
                <a16:creationId xmlns:a16="http://schemas.microsoft.com/office/drawing/2014/main" xmlns="" id="{E8D64935-AA7B-4A2C-82C6-AA6A89D36DEA}"/>
              </a:ext>
            </a:extLst>
          </p:cNvPr>
          <p:cNvPicPr>
            <a:picLocks noChangeAspect="1" noChangeArrowheads="1" noCrop="1"/>
          </p:cNvPicPr>
          <p:nvPr/>
        </p:nvPicPr>
        <p:blipFill>
          <a:blip r:embed="rId18"/>
          <a:srcRect/>
          <a:stretch>
            <a:fillRect/>
          </a:stretch>
        </p:blipFill>
        <p:spPr bwMode="auto">
          <a:xfrm>
            <a:off x="0" y="4594577"/>
            <a:ext cx="1257300" cy="584895"/>
          </a:xfrm>
          <a:prstGeom prst="rect">
            <a:avLst/>
          </a:prstGeom>
          <a:noFill/>
          <a:ln w="9525">
            <a:noFill/>
            <a:miter lim="800000"/>
            <a:headEnd/>
            <a:tailEnd/>
          </a:ln>
        </p:spPr>
      </p:pic>
      <p:pic>
        <p:nvPicPr>
          <p:cNvPr id="45" name="Picture 44" descr="lang hoa">
            <a:extLst>
              <a:ext uri="{FF2B5EF4-FFF2-40B4-BE49-F238E27FC236}">
                <a16:creationId xmlns:a16="http://schemas.microsoft.com/office/drawing/2014/main" xmlns="" id="{3434FCAB-EC17-4512-BCC5-400C84869342}"/>
              </a:ext>
            </a:extLst>
          </p:cNvPr>
          <p:cNvPicPr>
            <a:picLocks noChangeAspect="1" noChangeArrowheads="1" noCrop="1"/>
          </p:cNvPicPr>
          <p:nvPr/>
        </p:nvPicPr>
        <p:blipFill>
          <a:blip r:embed="rId18"/>
          <a:srcRect/>
          <a:stretch>
            <a:fillRect/>
          </a:stretch>
        </p:blipFill>
        <p:spPr bwMode="auto">
          <a:xfrm>
            <a:off x="7962035" y="4604147"/>
            <a:ext cx="1257300" cy="584895"/>
          </a:xfrm>
          <a:prstGeom prst="rect">
            <a:avLst/>
          </a:prstGeom>
          <a:noFill/>
          <a:ln w="9525">
            <a:noFill/>
            <a:miter lim="800000"/>
            <a:headEnd/>
            <a:tailEnd/>
          </a:ln>
        </p:spPr>
      </p:pic>
      <p:pic>
        <p:nvPicPr>
          <p:cNvPr id="41" name="Picture 18" descr="Entertainment-02-june">
            <a:extLst>
              <a:ext uri="{FF2B5EF4-FFF2-40B4-BE49-F238E27FC236}">
                <a16:creationId xmlns:a16="http://schemas.microsoft.com/office/drawing/2014/main" xmlns="" id="{A93380AF-9247-41C5-83FB-B7AD9C26C779}"/>
              </a:ext>
            </a:extLst>
          </p:cNvPr>
          <p:cNvPicPr>
            <a:picLocks noChangeAspect="1" noChangeArrowheads="1" noCrop="1"/>
          </p:cNvPicPr>
          <p:nvPr/>
        </p:nvPicPr>
        <p:blipFill>
          <a:blip r:embed="rId19"/>
          <a:srcRect/>
          <a:stretch>
            <a:fillRect/>
          </a:stretch>
        </p:blipFill>
        <p:spPr bwMode="auto">
          <a:xfrm>
            <a:off x="56620" y="3819350"/>
            <a:ext cx="135128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3802781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4" name="Jet Fighter 2-DVDH.wav"/>
                                        </p:tgtEl>
                                      </p:cMediaNode>
                                    </p:audio>
                                  </p:subTnLst>
                                </p:cTn>
                              </p:par>
                              <p:par>
                                <p:cTn id="8" presetID="6" presetClass="entr" presetSubtype="16" fill="hold" nodeType="withEffect">
                                  <p:stCondLst>
                                    <p:cond delay="500"/>
                                  </p:stCondLst>
                                  <p:childTnLst>
                                    <p:set>
                                      <p:cBhvr>
                                        <p:cTn id="9" dur="1" fill="hold">
                                          <p:stCondLst>
                                            <p:cond delay="0"/>
                                          </p:stCondLst>
                                        </p:cTn>
                                        <p:tgtEl>
                                          <p:spTgt spid="23"/>
                                        </p:tgtEl>
                                        <p:attrNameLst>
                                          <p:attrName>style.visibility</p:attrName>
                                        </p:attrNameLst>
                                      </p:cBhvr>
                                      <p:to>
                                        <p:strVal val="visible"/>
                                      </p:to>
                                    </p:set>
                                    <p:animEffect transition="in" filter="circle(in)">
                                      <p:cBhvr>
                                        <p:cTn id="10" dur="500"/>
                                        <p:tgtEl>
                                          <p:spTgt spid="23"/>
                                        </p:tgtEl>
                                      </p:cBhvr>
                                    </p:animEffect>
                                  </p:childTnLst>
                                </p:cTn>
                              </p:par>
                              <p:par>
                                <p:cTn id="11" presetID="8" presetClass="emph" presetSubtype="0" repeatCount="indefinite" fill="hold" grpId="1" nodeType="withEffect">
                                  <p:stCondLst>
                                    <p:cond delay="500"/>
                                  </p:stCondLst>
                                  <p:childTnLst>
                                    <p:animRot by="21600000">
                                      <p:cBhvr>
                                        <p:cTn id="12" dur="1500" fill="hold"/>
                                        <p:tgtEl>
                                          <p:spTgt spid="22"/>
                                        </p:tgtEl>
                                        <p:attrNameLst>
                                          <p:attrName>r</p:attrName>
                                        </p:attrNameLst>
                                      </p:cBhvr>
                                    </p:animRot>
                                  </p:childTnLst>
                                </p:cTn>
                              </p:par>
                              <p:par>
                                <p:cTn id="13" presetID="2" presetClass="entr" presetSubtype="8"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1000" fill="hold"/>
                                        <p:tgtEl>
                                          <p:spTgt spid="2"/>
                                        </p:tgtEl>
                                        <p:attrNameLst>
                                          <p:attrName>ppt_x</p:attrName>
                                        </p:attrNameLst>
                                      </p:cBhvr>
                                      <p:tavLst>
                                        <p:tav tm="0">
                                          <p:val>
                                            <p:strVal val="0-#ppt_w/2"/>
                                          </p:val>
                                        </p:tav>
                                        <p:tav tm="100000">
                                          <p:val>
                                            <p:strVal val="#ppt_x"/>
                                          </p:val>
                                        </p:tav>
                                      </p:tavLst>
                                    </p:anim>
                                    <p:anim calcmode="lin" valueType="num">
                                      <p:cBhvr additive="base">
                                        <p:cTn id="16" dur="1000" fill="hold"/>
                                        <p:tgtEl>
                                          <p:spTgt spid="2"/>
                                        </p:tgtEl>
                                        <p:attrNameLst>
                                          <p:attrName>ppt_y</p:attrName>
                                        </p:attrNameLst>
                                      </p:cBhvr>
                                      <p:tavLst>
                                        <p:tav tm="0">
                                          <p:val>
                                            <p:strVal val="#ppt_y"/>
                                          </p:val>
                                        </p:tav>
                                        <p:tav tm="100000">
                                          <p:val>
                                            <p:strVal val="#ppt_y"/>
                                          </p:val>
                                        </p:tav>
                                      </p:tavLst>
                                    </p:anim>
                                  </p:childTnLst>
                                </p:cTn>
                              </p:par>
                              <p:par>
                                <p:cTn id="17" presetID="5" presetClass="entr" presetSubtype="10" fill="hold" nodeType="withEffect">
                                  <p:stCondLst>
                                    <p:cond delay="2000"/>
                                  </p:stCondLst>
                                  <p:childTnLst>
                                    <p:set>
                                      <p:cBhvr>
                                        <p:cTn id="18" dur="1" fill="hold">
                                          <p:stCondLst>
                                            <p:cond delay="0"/>
                                          </p:stCondLst>
                                        </p:cTn>
                                        <p:tgtEl>
                                          <p:spTgt spid="8"/>
                                        </p:tgtEl>
                                        <p:attrNameLst>
                                          <p:attrName>style.visibility</p:attrName>
                                        </p:attrNameLst>
                                      </p:cBhvr>
                                      <p:to>
                                        <p:strVal val="visible"/>
                                      </p:to>
                                    </p:set>
                                    <p:animEffect transition="in" filter="checkerboard(across)">
                                      <p:cBhvr>
                                        <p:cTn id="19" dur="500"/>
                                        <p:tgtEl>
                                          <p:spTgt spid="8"/>
                                        </p:tgtEl>
                                      </p:cBhvr>
                                    </p:animEffect>
                                  </p:childTnLst>
                                </p:cTn>
                              </p:par>
                              <p:par>
                                <p:cTn id="20" presetID="5" presetClass="entr" presetSubtype="10" fill="hold"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subTnLst>
                                    <p:audio>
                                      <p:cMediaNode>
                                        <p:cTn display="0" masterRel="sameClick">
                                          <p:stCondLst>
                                            <p:cond evt="begin" delay="0">
                                              <p:tn val="20"/>
                                            </p:cond>
                                          </p:stCondLst>
                                          <p:endCondLst>
                                            <p:cond evt="onStopAudio" delay="0">
                                              <p:tgtEl>
                                                <p:sldTgt/>
                                              </p:tgtEl>
                                            </p:cond>
                                          </p:endCondLst>
                                        </p:cTn>
                                        <p:tgtEl>
                                          <p:sndTgt r:embed="rId5" name="Chimes 3-CL (2).wav"/>
                                        </p:tgtEl>
                                      </p:cMediaNode>
                                    </p:audio>
                                  </p:subTnLst>
                                </p:cTn>
                              </p:par>
                              <p:par>
                                <p:cTn id="23" presetID="5" presetClass="entr" presetSubtype="10" fill="hold" grpId="0" nodeType="withEffect">
                                  <p:stCondLst>
                                    <p:cond delay="2000"/>
                                  </p:stCondLst>
                                  <p:childTnLst>
                                    <p:set>
                                      <p:cBhvr>
                                        <p:cTn id="24" dur="1" fill="hold">
                                          <p:stCondLst>
                                            <p:cond delay="0"/>
                                          </p:stCondLst>
                                        </p:cTn>
                                        <p:tgtEl>
                                          <p:spTgt spid="10"/>
                                        </p:tgtEl>
                                        <p:attrNameLst>
                                          <p:attrName>style.visibility</p:attrName>
                                        </p:attrNameLst>
                                      </p:cBhvr>
                                      <p:to>
                                        <p:strVal val="visible"/>
                                      </p:to>
                                    </p:set>
                                    <p:animEffect transition="in" filter="checkerboard(across)">
                                      <p:cBhvr>
                                        <p:cTn id="25" dur="500"/>
                                        <p:tgtEl>
                                          <p:spTgt spid="10"/>
                                        </p:tgtEl>
                                      </p:cBhvr>
                                    </p:animEffect>
                                  </p:childTnLst>
                                </p:cTn>
                              </p:par>
                              <p:par>
                                <p:cTn id="26" presetID="5" presetClass="entr" presetSubtype="10" fill="hold" nodeType="withEffect">
                                  <p:stCondLst>
                                    <p:cond delay="2000"/>
                                  </p:stCondLst>
                                  <p:childTnLst>
                                    <p:set>
                                      <p:cBhvr>
                                        <p:cTn id="27" dur="1" fill="hold">
                                          <p:stCondLst>
                                            <p:cond delay="0"/>
                                          </p:stCondLst>
                                        </p:cTn>
                                        <p:tgtEl>
                                          <p:spTgt spid="11"/>
                                        </p:tgtEl>
                                        <p:attrNameLst>
                                          <p:attrName>style.visibility</p:attrName>
                                        </p:attrNameLst>
                                      </p:cBhvr>
                                      <p:to>
                                        <p:strVal val="visible"/>
                                      </p:to>
                                    </p:set>
                                    <p:animEffect transition="in" filter="checkerboard(across)">
                                      <p:cBhvr>
                                        <p:cTn id="28" dur="500"/>
                                        <p:tgtEl>
                                          <p:spTgt spid="11"/>
                                        </p:tgtEl>
                                      </p:cBhvr>
                                    </p:animEffect>
                                  </p:childTnLst>
                                </p:cTn>
                              </p:par>
                              <p:par>
                                <p:cTn id="29" presetID="22" presetClass="entr" presetSubtype="8" fill="hold" nodeType="withEffect">
                                  <p:stCondLst>
                                    <p:cond delay="2000"/>
                                  </p:stCondLst>
                                  <p:iterate type="lt">
                                    <p:tmPct val="0"/>
                                  </p:iterate>
                                  <p:childTnLst>
                                    <p:set>
                                      <p:cBhvr>
                                        <p:cTn id="30" dur="1" fill="hold">
                                          <p:stCondLst>
                                            <p:cond delay="0"/>
                                          </p:stCondLst>
                                        </p:cTn>
                                        <p:tgtEl>
                                          <p:spTgt spid="7"/>
                                        </p:tgtEl>
                                        <p:attrNameLst>
                                          <p:attrName>style.visibility</p:attrName>
                                        </p:attrNameLst>
                                      </p:cBhvr>
                                      <p:to>
                                        <p:strVal val="visible"/>
                                      </p:to>
                                    </p:set>
                                    <p:animEffect transition="in" filter="wipe(left)">
                                      <p:cBhvr>
                                        <p:cTn id="31" dur="500"/>
                                        <p:tgtEl>
                                          <p:spTgt spid="7"/>
                                        </p:tgtEl>
                                      </p:cBhvr>
                                    </p:animEffect>
                                  </p:childTnLst>
                                </p:cTn>
                              </p:par>
                              <p:par>
                                <p:cTn id="32" presetID="5" presetClass="entr" presetSubtype="10" fill="hold" nodeType="withEffect">
                                  <p:stCondLst>
                                    <p:cond delay="3000"/>
                                  </p:stCondLst>
                                  <p:childTnLst>
                                    <p:set>
                                      <p:cBhvr>
                                        <p:cTn id="33" dur="1" fill="hold">
                                          <p:stCondLst>
                                            <p:cond delay="0"/>
                                          </p:stCondLst>
                                        </p:cTn>
                                        <p:tgtEl>
                                          <p:spTgt spid="13"/>
                                        </p:tgtEl>
                                        <p:attrNameLst>
                                          <p:attrName>style.visibility</p:attrName>
                                        </p:attrNameLst>
                                      </p:cBhvr>
                                      <p:to>
                                        <p:strVal val="visible"/>
                                      </p:to>
                                    </p:set>
                                    <p:animEffect transition="in" filter="checkerboard(across)">
                                      <p:cBhvr>
                                        <p:cTn id="34" dur="500"/>
                                        <p:tgtEl>
                                          <p:spTgt spid="13"/>
                                        </p:tgtEl>
                                      </p:cBhvr>
                                    </p:animEffect>
                                  </p:childTnLst>
                                </p:cTn>
                              </p:par>
                              <p:par>
                                <p:cTn id="35" presetID="5" presetClass="entr" presetSubtype="10" fill="hold" nodeType="withEffect">
                                  <p:stCondLst>
                                    <p:cond delay="3000"/>
                                  </p:stCondLst>
                                  <p:childTnLst>
                                    <p:set>
                                      <p:cBhvr>
                                        <p:cTn id="36" dur="1" fill="hold">
                                          <p:stCondLst>
                                            <p:cond delay="0"/>
                                          </p:stCondLst>
                                        </p:cTn>
                                        <p:tgtEl>
                                          <p:spTgt spid="14"/>
                                        </p:tgtEl>
                                        <p:attrNameLst>
                                          <p:attrName>style.visibility</p:attrName>
                                        </p:attrNameLst>
                                      </p:cBhvr>
                                      <p:to>
                                        <p:strVal val="visible"/>
                                      </p:to>
                                    </p:set>
                                    <p:animEffect transition="in" filter="checkerboard(across)">
                                      <p:cBhvr>
                                        <p:cTn id="37" dur="500"/>
                                        <p:tgtEl>
                                          <p:spTgt spid="14"/>
                                        </p:tgtEl>
                                      </p:cBhvr>
                                    </p:animEffect>
                                  </p:childTnLst>
                                  <p:subTnLst>
                                    <p:audio>
                                      <p:cMediaNode>
                                        <p:cTn display="0" masterRel="sameClick">
                                          <p:stCondLst>
                                            <p:cond evt="begin" delay="0">
                                              <p:tn val="35"/>
                                            </p:cond>
                                          </p:stCondLst>
                                          <p:endCondLst>
                                            <p:cond evt="onStopAudio" delay="0">
                                              <p:tgtEl>
                                                <p:sldTgt/>
                                              </p:tgtEl>
                                            </p:cond>
                                          </p:endCondLst>
                                        </p:cTn>
                                        <p:tgtEl>
                                          <p:sndTgt r:embed="rId5" name="Chimes 3-CL (2).wav"/>
                                        </p:tgtEl>
                                      </p:cMediaNode>
                                    </p:audio>
                                  </p:subTnLst>
                                </p:cTn>
                              </p:par>
                              <p:par>
                                <p:cTn id="38" presetID="5" presetClass="entr" presetSubtype="10" fill="hold" grpId="0" nodeType="withEffect">
                                  <p:stCondLst>
                                    <p:cond delay="3000"/>
                                  </p:stCondLst>
                                  <p:childTnLst>
                                    <p:set>
                                      <p:cBhvr>
                                        <p:cTn id="39" dur="1" fill="hold">
                                          <p:stCondLst>
                                            <p:cond delay="0"/>
                                          </p:stCondLst>
                                        </p:cTn>
                                        <p:tgtEl>
                                          <p:spTgt spid="15"/>
                                        </p:tgtEl>
                                        <p:attrNameLst>
                                          <p:attrName>style.visibility</p:attrName>
                                        </p:attrNameLst>
                                      </p:cBhvr>
                                      <p:to>
                                        <p:strVal val="visible"/>
                                      </p:to>
                                    </p:set>
                                    <p:animEffect transition="in" filter="checkerboard(across)">
                                      <p:cBhvr>
                                        <p:cTn id="40" dur="500"/>
                                        <p:tgtEl>
                                          <p:spTgt spid="15"/>
                                        </p:tgtEl>
                                      </p:cBhvr>
                                    </p:animEffect>
                                  </p:childTnLst>
                                </p:cTn>
                              </p:par>
                              <p:par>
                                <p:cTn id="41" presetID="5" presetClass="entr" presetSubtype="10" fill="hold" nodeType="withEffect">
                                  <p:stCondLst>
                                    <p:cond delay="3000"/>
                                  </p:stCondLst>
                                  <p:childTnLst>
                                    <p:set>
                                      <p:cBhvr>
                                        <p:cTn id="42" dur="1" fill="hold">
                                          <p:stCondLst>
                                            <p:cond delay="0"/>
                                          </p:stCondLst>
                                        </p:cTn>
                                        <p:tgtEl>
                                          <p:spTgt spid="16"/>
                                        </p:tgtEl>
                                        <p:attrNameLst>
                                          <p:attrName>style.visibility</p:attrName>
                                        </p:attrNameLst>
                                      </p:cBhvr>
                                      <p:to>
                                        <p:strVal val="visible"/>
                                      </p:to>
                                    </p:set>
                                    <p:animEffect transition="in" filter="checkerboard(across)">
                                      <p:cBhvr>
                                        <p:cTn id="43" dur="500"/>
                                        <p:tgtEl>
                                          <p:spTgt spid="16"/>
                                        </p:tgtEl>
                                      </p:cBhvr>
                                    </p:animEffect>
                                  </p:childTnLst>
                                </p:cTn>
                              </p:par>
                              <p:par>
                                <p:cTn id="44" presetID="22" presetClass="entr" presetSubtype="1" fill="hold" grpId="2" nodeType="withEffect">
                                  <p:stCondLst>
                                    <p:cond delay="3000"/>
                                  </p:stCondLst>
                                  <p:iterate type="lt">
                                    <p:tmPct val="0"/>
                                  </p:iterate>
                                  <p:childTnLst>
                                    <p:set>
                                      <p:cBhvr>
                                        <p:cTn id="45" dur="1" fill="hold">
                                          <p:stCondLst>
                                            <p:cond delay="0"/>
                                          </p:stCondLst>
                                        </p:cTn>
                                        <p:tgtEl>
                                          <p:spTgt spid="12"/>
                                        </p:tgtEl>
                                        <p:attrNameLst>
                                          <p:attrName>style.visibility</p:attrName>
                                        </p:attrNameLst>
                                      </p:cBhvr>
                                      <p:to>
                                        <p:strVal val="visible"/>
                                      </p:to>
                                    </p:set>
                                    <p:animEffect transition="in" filter="wipe(up)">
                                      <p:cBhvr>
                                        <p:cTn id="46" dur="500"/>
                                        <p:tgtEl>
                                          <p:spTgt spid="12"/>
                                        </p:tgtEl>
                                      </p:cBhvr>
                                    </p:animEffect>
                                  </p:childTnLst>
                                </p:cTn>
                              </p:par>
                              <p:par>
                                <p:cTn id="47" presetID="5" presetClass="entr" presetSubtype="10" fill="hold" nodeType="withEffect">
                                  <p:stCondLst>
                                    <p:cond delay="4000"/>
                                  </p:stCondLst>
                                  <p:childTnLst>
                                    <p:set>
                                      <p:cBhvr>
                                        <p:cTn id="48" dur="1" fill="hold">
                                          <p:stCondLst>
                                            <p:cond delay="0"/>
                                          </p:stCondLst>
                                        </p:cTn>
                                        <p:tgtEl>
                                          <p:spTgt spid="18"/>
                                        </p:tgtEl>
                                        <p:attrNameLst>
                                          <p:attrName>style.visibility</p:attrName>
                                        </p:attrNameLst>
                                      </p:cBhvr>
                                      <p:to>
                                        <p:strVal val="visible"/>
                                      </p:to>
                                    </p:set>
                                    <p:animEffect transition="in" filter="checkerboard(across)">
                                      <p:cBhvr>
                                        <p:cTn id="49" dur="500"/>
                                        <p:tgtEl>
                                          <p:spTgt spid="18"/>
                                        </p:tgtEl>
                                      </p:cBhvr>
                                    </p:animEffect>
                                  </p:childTnLst>
                                </p:cTn>
                              </p:par>
                              <p:par>
                                <p:cTn id="50" presetID="5" presetClass="entr" presetSubtype="10" fill="hold" nodeType="withEffect">
                                  <p:stCondLst>
                                    <p:cond delay="4000"/>
                                  </p:stCondLst>
                                  <p:childTnLst>
                                    <p:set>
                                      <p:cBhvr>
                                        <p:cTn id="51" dur="1" fill="hold">
                                          <p:stCondLst>
                                            <p:cond delay="0"/>
                                          </p:stCondLst>
                                        </p:cTn>
                                        <p:tgtEl>
                                          <p:spTgt spid="19"/>
                                        </p:tgtEl>
                                        <p:attrNameLst>
                                          <p:attrName>style.visibility</p:attrName>
                                        </p:attrNameLst>
                                      </p:cBhvr>
                                      <p:to>
                                        <p:strVal val="visible"/>
                                      </p:to>
                                    </p:set>
                                    <p:animEffect transition="in" filter="checkerboard(across)">
                                      <p:cBhvr>
                                        <p:cTn id="52" dur="500"/>
                                        <p:tgtEl>
                                          <p:spTgt spid="19"/>
                                        </p:tgtEl>
                                      </p:cBhvr>
                                    </p:animEffect>
                                  </p:childTnLst>
                                  <p:subTnLst>
                                    <p:audio>
                                      <p:cMediaNode>
                                        <p:cTn display="0" masterRel="sameClick">
                                          <p:stCondLst>
                                            <p:cond evt="begin" delay="0">
                                              <p:tn val="50"/>
                                            </p:cond>
                                          </p:stCondLst>
                                          <p:endCondLst>
                                            <p:cond evt="onStopAudio" delay="0">
                                              <p:tgtEl>
                                                <p:sldTgt/>
                                              </p:tgtEl>
                                            </p:cond>
                                          </p:endCondLst>
                                        </p:cTn>
                                        <p:tgtEl>
                                          <p:sndTgt r:embed="rId5" name="Chimes 3-CL (2).wav"/>
                                        </p:tgtEl>
                                      </p:cMediaNode>
                                    </p:audio>
                                  </p:subTnLst>
                                </p:cTn>
                              </p:par>
                              <p:par>
                                <p:cTn id="53" presetID="5" presetClass="entr" presetSubtype="10" fill="hold" grpId="0" nodeType="withEffect">
                                  <p:stCondLst>
                                    <p:cond delay="4000"/>
                                  </p:stCondLst>
                                  <p:childTnLst>
                                    <p:set>
                                      <p:cBhvr>
                                        <p:cTn id="54" dur="1" fill="hold">
                                          <p:stCondLst>
                                            <p:cond delay="0"/>
                                          </p:stCondLst>
                                        </p:cTn>
                                        <p:tgtEl>
                                          <p:spTgt spid="20"/>
                                        </p:tgtEl>
                                        <p:attrNameLst>
                                          <p:attrName>style.visibility</p:attrName>
                                        </p:attrNameLst>
                                      </p:cBhvr>
                                      <p:to>
                                        <p:strVal val="visible"/>
                                      </p:to>
                                    </p:set>
                                    <p:animEffect transition="in" filter="checkerboard(across)">
                                      <p:cBhvr>
                                        <p:cTn id="55" dur="500"/>
                                        <p:tgtEl>
                                          <p:spTgt spid="20"/>
                                        </p:tgtEl>
                                      </p:cBhvr>
                                    </p:animEffect>
                                  </p:childTnLst>
                                </p:cTn>
                              </p:par>
                              <p:par>
                                <p:cTn id="56" presetID="5" presetClass="entr" presetSubtype="10" fill="hold" nodeType="withEffect">
                                  <p:stCondLst>
                                    <p:cond delay="4000"/>
                                  </p:stCondLst>
                                  <p:childTnLst>
                                    <p:set>
                                      <p:cBhvr>
                                        <p:cTn id="57" dur="1" fill="hold">
                                          <p:stCondLst>
                                            <p:cond delay="0"/>
                                          </p:stCondLst>
                                        </p:cTn>
                                        <p:tgtEl>
                                          <p:spTgt spid="21"/>
                                        </p:tgtEl>
                                        <p:attrNameLst>
                                          <p:attrName>style.visibility</p:attrName>
                                        </p:attrNameLst>
                                      </p:cBhvr>
                                      <p:to>
                                        <p:strVal val="visible"/>
                                      </p:to>
                                    </p:set>
                                    <p:animEffect transition="in" filter="checkerboard(across)">
                                      <p:cBhvr>
                                        <p:cTn id="58" dur="500"/>
                                        <p:tgtEl>
                                          <p:spTgt spid="21"/>
                                        </p:tgtEl>
                                      </p:cBhvr>
                                    </p:animEffect>
                                  </p:childTnLst>
                                </p:cTn>
                              </p:par>
                              <p:par>
                                <p:cTn id="59" presetID="22" presetClass="entr" presetSubtype="8" fill="hold" nodeType="withEffect">
                                  <p:stCondLst>
                                    <p:cond delay="4000"/>
                                  </p:stCondLst>
                                  <p:iterate type="lt">
                                    <p:tmPct val="0"/>
                                  </p:iterate>
                                  <p:childTnLst>
                                    <p:set>
                                      <p:cBhvr>
                                        <p:cTn id="60" dur="1" fill="hold">
                                          <p:stCondLst>
                                            <p:cond delay="0"/>
                                          </p:stCondLst>
                                        </p:cTn>
                                        <p:tgtEl>
                                          <p:spTgt spid="17"/>
                                        </p:tgtEl>
                                        <p:attrNameLst>
                                          <p:attrName>style.visibility</p:attrName>
                                        </p:attrNameLst>
                                      </p:cBhvr>
                                      <p:to>
                                        <p:strVal val="visible"/>
                                      </p:to>
                                    </p:set>
                                    <p:animEffect transition="in" filter="wipe(left)">
                                      <p:cBhvr>
                                        <p:cTn id="61" dur="500"/>
                                        <p:tgtEl>
                                          <p:spTgt spid="17"/>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nodeType="clickEffect">
                                  <p:stCondLst>
                                    <p:cond delay="0"/>
                                  </p:stCondLst>
                                  <p:childTnLst>
                                    <p:set>
                                      <p:cBhvr>
                                        <p:cTn id="65" dur="1" fill="hold">
                                          <p:stCondLst>
                                            <p:cond delay="0"/>
                                          </p:stCondLst>
                                        </p:cTn>
                                        <p:tgtEl>
                                          <p:spTgt spid="33"/>
                                        </p:tgtEl>
                                        <p:attrNameLst>
                                          <p:attrName>style.visibility</p:attrName>
                                        </p:attrNameLst>
                                      </p:cBhvr>
                                      <p:to>
                                        <p:strVal val="visible"/>
                                      </p:to>
                                    </p:set>
                                    <p:animEffect transition="in" filter="dissolve">
                                      <p:cBhvr>
                                        <p:cTn id="66" dur="500"/>
                                        <p:tgtEl>
                                          <p:spTgt spid="33"/>
                                        </p:tgtEl>
                                      </p:cBhvr>
                                    </p:animEffect>
                                  </p:childTnLst>
                                  <p:subTnLst>
                                    <p:audio>
                                      <p:cMediaNode>
                                        <p:cTn display="0" masterRel="sameClick">
                                          <p:stCondLst>
                                            <p:cond evt="begin" delay="0">
                                              <p:tn val="64"/>
                                            </p:cond>
                                          </p:stCondLst>
                                          <p:endCondLst>
                                            <p:cond evt="onStopAudio" delay="0">
                                              <p:tgtEl>
                                                <p:sldTgt/>
                                              </p:tgtEl>
                                            </p:cond>
                                          </p:endCondLst>
                                        </p:cTn>
                                        <p:tgtEl>
                                          <p:sndTgt r:embed="rId6" name="camera.wav"/>
                                        </p:tgtEl>
                                      </p:cMediaNode>
                                    </p:audio>
                                  </p:subTnLst>
                                </p:cTn>
                              </p:par>
                            </p:childTnLst>
                          </p:cTn>
                        </p:par>
                        <p:par>
                          <p:cTn id="67" fill="hold">
                            <p:stCondLst>
                              <p:cond delay="500"/>
                            </p:stCondLst>
                            <p:childTnLst>
                              <p:par>
                                <p:cTn id="68" presetID="53" presetClass="exit" presetSubtype="0" fill="hold" nodeType="afterEffect">
                                  <p:stCondLst>
                                    <p:cond delay="0"/>
                                  </p:stCondLst>
                                  <p:childTnLst>
                                    <p:anim calcmode="lin" valueType="num">
                                      <p:cBhvr>
                                        <p:cTn id="69" dur="500"/>
                                        <p:tgtEl>
                                          <p:spTgt spid="33"/>
                                        </p:tgtEl>
                                        <p:attrNameLst>
                                          <p:attrName>ppt_w</p:attrName>
                                        </p:attrNameLst>
                                      </p:cBhvr>
                                      <p:tavLst>
                                        <p:tav tm="0">
                                          <p:val>
                                            <p:strVal val="ppt_w"/>
                                          </p:val>
                                        </p:tav>
                                        <p:tav tm="100000">
                                          <p:val>
                                            <p:fltVal val="0"/>
                                          </p:val>
                                        </p:tav>
                                      </p:tavLst>
                                    </p:anim>
                                    <p:anim calcmode="lin" valueType="num">
                                      <p:cBhvr>
                                        <p:cTn id="70" dur="500"/>
                                        <p:tgtEl>
                                          <p:spTgt spid="33"/>
                                        </p:tgtEl>
                                        <p:attrNameLst>
                                          <p:attrName>ppt_h</p:attrName>
                                        </p:attrNameLst>
                                      </p:cBhvr>
                                      <p:tavLst>
                                        <p:tav tm="0">
                                          <p:val>
                                            <p:strVal val="ppt_h"/>
                                          </p:val>
                                        </p:tav>
                                        <p:tav tm="100000">
                                          <p:val>
                                            <p:fltVal val="0"/>
                                          </p:val>
                                        </p:tav>
                                      </p:tavLst>
                                    </p:anim>
                                    <p:animEffect transition="out" filter="fade">
                                      <p:cBhvr>
                                        <p:cTn id="71" dur="500"/>
                                        <p:tgtEl>
                                          <p:spTgt spid="33"/>
                                        </p:tgtEl>
                                      </p:cBhvr>
                                    </p:animEffect>
                                    <p:set>
                                      <p:cBhvr>
                                        <p:cTn id="72" dur="1" fill="hold">
                                          <p:stCondLst>
                                            <p:cond delay="499"/>
                                          </p:stCondLst>
                                        </p:cTn>
                                        <p:tgtEl>
                                          <p:spTgt spid="33"/>
                                        </p:tgtEl>
                                        <p:attrNameLst>
                                          <p:attrName>style.visibility</p:attrName>
                                        </p:attrNameLst>
                                      </p:cBhvr>
                                      <p:to>
                                        <p:strVal val="hidden"/>
                                      </p:to>
                                    </p:set>
                                  </p:childTnLst>
                                </p:cTn>
                              </p:par>
                            </p:childTnLst>
                          </p:cTn>
                        </p:par>
                        <p:par>
                          <p:cTn id="73" fill="hold" nodeType="afterGroup">
                            <p:stCondLst>
                              <p:cond delay="1000"/>
                            </p:stCondLst>
                            <p:childTnLst>
                              <p:par>
                                <p:cTn id="74" presetID="9" presetClass="entr" presetSubtype="0" fill="hold" nodeType="afterEffect">
                                  <p:stCondLst>
                                    <p:cond delay="0"/>
                                  </p:stCondLst>
                                  <p:childTnLst>
                                    <p:set>
                                      <p:cBhvr>
                                        <p:cTn id="75" dur="1" fill="hold">
                                          <p:stCondLst>
                                            <p:cond delay="0"/>
                                          </p:stCondLst>
                                        </p:cTn>
                                        <p:tgtEl>
                                          <p:spTgt spid="32"/>
                                        </p:tgtEl>
                                        <p:attrNameLst>
                                          <p:attrName>style.visibility</p:attrName>
                                        </p:attrNameLst>
                                      </p:cBhvr>
                                      <p:to>
                                        <p:strVal val="visible"/>
                                      </p:to>
                                    </p:set>
                                    <p:animEffect transition="in" filter="dissolve">
                                      <p:cBhvr>
                                        <p:cTn id="76" dur="500"/>
                                        <p:tgtEl>
                                          <p:spTgt spid="32"/>
                                        </p:tgtEl>
                                      </p:cBhvr>
                                    </p:animEffect>
                                  </p:childTnLst>
                                  <p:subTnLst>
                                    <p:audio>
                                      <p:cMediaNode>
                                        <p:cTn display="0" masterRel="sameClick">
                                          <p:stCondLst>
                                            <p:cond evt="begin" delay="0">
                                              <p:tn val="74"/>
                                            </p:cond>
                                          </p:stCondLst>
                                          <p:endCondLst>
                                            <p:cond evt="onStopAudio" delay="0">
                                              <p:tgtEl>
                                                <p:sldTgt/>
                                              </p:tgtEl>
                                            </p:cond>
                                          </p:endCondLst>
                                        </p:cTn>
                                        <p:tgtEl>
                                          <p:sndTgt r:embed="rId6" name="camera.wav"/>
                                        </p:tgtEl>
                                      </p:cMediaNode>
                                    </p:audio>
                                  </p:subTnLst>
                                </p:cTn>
                              </p:par>
                            </p:childTnLst>
                          </p:cTn>
                        </p:par>
                        <p:par>
                          <p:cTn id="77" fill="hold" nodeType="afterGroup">
                            <p:stCondLst>
                              <p:cond delay="1500"/>
                            </p:stCondLst>
                            <p:childTnLst>
                              <p:par>
                                <p:cTn id="78" presetID="53" presetClass="exit" presetSubtype="0" fill="hold" nodeType="afterEffect">
                                  <p:stCondLst>
                                    <p:cond delay="0"/>
                                  </p:stCondLst>
                                  <p:childTnLst>
                                    <p:anim calcmode="lin" valueType="num">
                                      <p:cBhvr>
                                        <p:cTn id="79" dur="500"/>
                                        <p:tgtEl>
                                          <p:spTgt spid="32"/>
                                        </p:tgtEl>
                                        <p:attrNameLst>
                                          <p:attrName>ppt_w</p:attrName>
                                        </p:attrNameLst>
                                      </p:cBhvr>
                                      <p:tavLst>
                                        <p:tav tm="0">
                                          <p:val>
                                            <p:strVal val="ppt_w"/>
                                          </p:val>
                                        </p:tav>
                                        <p:tav tm="100000">
                                          <p:val>
                                            <p:fltVal val="0"/>
                                          </p:val>
                                        </p:tav>
                                      </p:tavLst>
                                    </p:anim>
                                    <p:anim calcmode="lin" valueType="num">
                                      <p:cBhvr>
                                        <p:cTn id="80" dur="500"/>
                                        <p:tgtEl>
                                          <p:spTgt spid="32"/>
                                        </p:tgtEl>
                                        <p:attrNameLst>
                                          <p:attrName>ppt_h</p:attrName>
                                        </p:attrNameLst>
                                      </p:cBhvr>
                                      <p:tavLst>
                                        <p:tav tm="0">
                                          <p:val>
                                            <p:strVal val="ppt_h"/>
                                          </p:val>
                                        </p:tav>
                                        <p:tav tm="100000">
                                          <p:val>
                                            <p:fltVal val="0"/>
                                          </p:val>
                                        </p:tav>
                                      </p:tavLst>
                                    </p:anim>
                                    <p:animEffect transition="out" filter="fade">
                                      <p:cBhvr>
                                        <p:cTn id="81" dur="500"/>
                                        <p:tgtEl>
                                          <p:spTgt spid="32"/>
                                        </p:tgtEl>
                                      </p:cBhvr>
                                    </p:animEffect>
                                    <p:set>
                                      <p:cBhvr>
                                        <p:cTn id="82" dur="1" fill="hold">
                                          <p:stCondLst>
                                            <p:cond delay="499"/>
                                          </p:stCondLst>
                                        </p:cTn>
                                        <p:tgtEl>
                                          <p:spTgt spid="32"/>
                                        </p:tgtEl>
                                        <p:attrNameLst>
                                          <p:attrName>style.visibility</p:attrName>
                                        </p:attrNameLst>
                                      </p:cBhvr>
                                      <p:to>
                                        <p:strVal val="hidden"/>
                                      </p:to>
                                    </p:set>
                                  </p:childTnLst>
                                </p:cTn>
                              </p:par>
                            </p:childTnLst>
                          </p:cTn>
                        </p:par>
                        <p:par>
                          <p:cTn id="83" fill="hold" nodeType="afterGroup">
                            <p:stCondLst>
                              <p:cond delay="2000"/>
                            </p:stCondLst>
                            <p:childTnLst>
                              <p:par>
                                <p:cTn id="84" presetID="9" presetClass="entr" presetSubtype="0" fill="hold" nodeType="afterEffect">
                                  <p:stCondLst>
                                    <p:cond delay="0"/>
                                  </p:stCondLst>
                                  <p:childTnLst>
                                    <p:set>
                                      <p:cBhvr>
                                        <p:cTn id="85" dur="1" fill="hold">
                                          <p:stCondLst>
                                            <p:cond delay="0"/>
                                          </p:stCondLst>
                                        </p:cTn>
                                        <p:tgtEl>
                                          <p:spTgt spid="31"/>
                                        </p:tgtEl>
                                        <p:attrNameLst>
                                          <p:attrName>style.visibility</p:attrName>
                                        </p:attrNameLst>
                                      </p:cBhvr>
                                      <p:to>
                                        <p:strVal val="visible"/>
                                      </p:to>
                                    </p:set>
                                    <p:animEffect transition="in" filter="dissolve">
                                      <p:cBhvr>
                                        <p:cTn id="86" dur="500"/>
                                        <p:tgtEl>
                                          <p:spTgt spid="31"/>
                                        </p:tgtEl>
                                      </p:cBhvr>
                                    </p:animEffect>
                                  </p:childTnLst>
                                  <p:subTnLst>
                                    <p:audio>
                                      <p:cMediaNode>
                                        <p:cTn display="0" masterRel="sameClick">
                                          <p:stCondLst>
                                            <p:cond evt="begin" delay="0">
                                              <p:tn val="84"/>
                                            </p:cond>
                                          </p:stCondLst>
                                          <p:endCondLst>
                                            <p:cond evt="onStopAudio" delay="0">
                                              <p:tgtEl>
                                                <p:sldTgt/>
                                              </p:tgtEl>
                                            </p:cond>
                                          </p:endCondLst>
                                        </p:cTn>
                                        <p:tgtEl>
                                          <p:sndTgt r:embed="rId6" name="camera.wav"/>
                                        </p:tgtEl>
                                      </p:cMediaNode>
                                    </p:audio>
                                  </p:subTnLst>
                                </p:cTn>
                              </p:par>
                            </p:childTnLst>
                          </p:cTn>
                        </p:par>
                        <p:par>
                          <p:cTn id="87" fill="hold" nodeType="afterGroup">
                            <p:stCondLst>
                              <p:cond delay="2500"/>
                            </p:stCondLst>
                            <p:childTnLst>
                              <p:par>
                                <p:cTn id="88" presetID="53" presetClass="exit" presetSubtype="0" fill="hold" nodeType="afterEffect">
                                  <p:stCondLst>
                                    <p:cond delay="0"/>
                                  </p:stCondLst>
                                  <p:childTnLst>
                                    <p:anim calcmode="lin" valueType="num">
                                      <p:cBhvr>
                                        <p:cTn id="89" dur="500"/>
                                        <p:tgtEl>
                                          <p:spTgt spid="31"/>
                                        </p:tgtEl>
                                        <p:attrNameLst>
                                          <p:attrName>ppt_w</p:attrName>
                                        </p:attrNameLst>
                                      </p:cBhvr>
                                      <p:tavLst>
                                        <p:tav tm="0">
                                          <p:val>
                                            <p:strVal val="ppt_w"/>
                                          </p:val>
                                        </p:tav>
                                        <p:tav tm="100000">
                                          <p:val>
                                            <p:fltVal val="0"/>
                                          </p:val>
                                        </p:tav>
                                      </p:tavLst>
                                    </p:anim>
                                    <p:anim calcmode="lin" valueType="num">
                                      <p:cBhvr>
                                        <p:cTn id="90" dur="500"/>
                                        <p:tgtEl>
                                          <p:spTgt spid="31"/>
                                        </p:tgtEl>
                                        <p:attrNameLst>
                                          <p:attrName>ppt_h</p:attrName>
                                        </p:attrNameLst>
                                      </p:cBhvr>
                                      <p:tavLst>
                                        <p:tav tm="0">
                                          <p:val>
                                            <p:strVal val="ppt_h"/>
                                          </p:val>
                                        </p:tav>
                                        <p:tav tm="100000">
                                          <p:val>
                                            <p:fltVal val="0"/>
                                          </p:val>
                                        </p:tav>
                                      </p:tavLst>
                                    </p:anim>
                                    <p:animEffect transition="out" filter="fade">
                                      <p:cBhvr>
                                        <p:cTn id="91" dur="500"/>
                                        <p:tgtEl>
                                          <p:spTgt spid="31"/>
                                        </p:tgtEl>
                                      </p:cBhvr>
                                    </p:animEffect>
                                    <p:set>
                                      <p:cBhvr>
                                        <p:cTn id="92" dur="1" fill="hold">
                                          <p:stCondLst>
                                            <p:cond delay="499"/>
                                          </p:stCondLst>
                                        </p:cTn>
                                        <p:tgtEl>
                                          <p:spTgt spid="31"/>
                                        </p:tgtEl>
                                        <p:attrNameLst>
                                          <p:attrName>style.visibility</p:attrName>
                                        </p:attrNameLst>
                                      </p:cBhvr>
                                      <p:to>
                                        <p:strVal val="hidden"/>
                                      </p:to>
                                    </p:set>
                                  </p:childTnLst>
                                </p:cTn>
                              </p:par>
                            </p:childTnLst>
                          </p:cTn>
                        </p:par>
                        <p:par>
                          <p:cTn id="93" fill="hold" nodeType="afterGroup">
                            <p:stCondLst>
                              <p:cond delay="3000"/>
                            </p:stCondLst>
                            <p:childTnLst>
                              <p:par>
                                <p:cTn id="94" presetID="9" presetClass="entr" presetSubtype="0" fill="hold" nodeType="afterEffect">
                                  <p:stCondLst>
                                    <p:cond delay="0"/>
                                  </p:stCondLst>
                                  <p:childTnLst>
                                    <p:set>
                                      <p:cBhvr>
                                        <p:cTn id="95" dur="1" fill="hold">
                                          <p:stCondLst>
                                            <p:cond delay="0"/>
                                          </p:stCondLst>
                                        </p:cTn>
                                        <p:tgtEl>
                                          <p:spTgt spid="30"/>
                                        </p:tgtEl>
                                        <p:attrNameLst>
                                          <p:attrName>style.visibility</p:attrName>
                                        </p:attrNameLst>
                                      </p:cBhvr>
                                      <p:to>
                                        <p:strVal val="visible"/>
                                      </p:to>
                                    </p:set>
                                    <p:animEffect transition="in" filter="dissolve">
                                      <p:cBhvr>
                                        <p:cTn id="96" dur="500"/>
                                        <p:tgtEl>
                                          <p:spTgt spid="30"/>
                                        </p:tgtEl>
                                      </p:cBhvr>
                                    </p:animEffect>
                                  </p:childTnLst>
                                  <p:subTnLst>
                                    <p:audio>
                                      <p:cMediaNode>
                                        <p:cTn display="0" masterRel="sameClick">
                                          <p:stCondLst>
                                            <p:cond evt="begin" delay="0">
                                              <p:tn val="94"/>
                                            </p:cond>
                                          </p:stCondLst>
                                          <p:endCondLst>
                                            <p:cond evt="onStopAudio" delay="0">
                                              <p:tgtEl>
                                                <p:sldTgt/>
                                              </p:tgtEl>
                                            </p:cond>
                                          </p:endCondLst>
                                        </p:cTn>
                                        <p:tgtEl>
                                          <p:sndTgt r:embed="rId6" name="camera.wav"/>
                                        </p:tgtEl>
                                      </p:cMediaNode>
                                    </p:audio>
                                  </p:subTnLst>
                                </p:cTn>
                              </p:par>
                            </p:childTnLst>
                          </p:cTn>
                        </p:par>
                        <p:par>
                          <p:cTn id="97" fill="hold" nodeType="afterGroup">
                            <p:stCondLst>
                              <p:cond delay="3500"/>
                            </p:stCondLst>
                            <p:childTnLst>
                              <p:par>
                                <p:cTn id="98" presetID="53" presetClass="exit" presetSubtype="0" fill="hold" nodeType="afterEffect">
                                  <p:stCondLst>
                                    <p:cond delay="0"/>
                                  </p:stCondLst>
                                  <p:childTnLst>
                                    <p:anim calcmode="lin" valueType="num">
                                      <p:cBhvr>
                                        <p:cTn id="99" dur="500"/>
                                        <p:tgtEl>
                                          <p:spTgt spid="30"/>
                                        </p:tgtEl>
                                        <p:attrNameLst>
                                          <p:attrName>ppt_w</p:attrName>
                                        </p:attrNameLst>
                                      </p:cBhvr>
                                      <p:tavLst>
                                        <p:tav tm="0">
                                          <p:val>
                                            <p:strVal val="ppt_w"/>
                                          </p:val>
                                        </p:tav>
                                        <p:tav tm="100000">
                                          <p:val>
                                            <p:fltVal val="0"/>
                                          </p:val>
                                        </p:tav>
                                      </p:tavLst>
                                    </p:anim>
                                    <p:anim calcmode="lin" valueType="num">
                                      <p:cBhvr>
                                        <p:cTn id="100" dur="500"/>
                                        <p:tgtEl>
                                          <p:spTgt spid="30"/>
                                        </p:tgtEl>
                                        <p:attrNameLst>
                                          <p:attrName>ppt_h</p:attrName>
                                        </p:attrNameLst>
                                      </p:cBhvr>
                                      <p:tavLst>
                                        <p:tav tm="0">
                                          <p:val>
                                            <p:strVal val="ppt_h"/>
                                          </p:val>
                                        </p:tav>
                                        <p:tav tm="100000">
                                          <p:val>
                                            <p:fltVal val="0"/>
                                          </p:val>
                                        </p:tav>
                                      </p:tavLst>
                                    </p:anim>
                                    <p:animEffect transition="out" filter="fade">
                                      <p:cBhvr>
                                        <p:cTn id="101" dur="500"/>
                                        <p:tgtEl>
                                          <p:spTgt spid="30"/>
                                        </p:tgtEl>
                                      </p:cBhvr>
                                    </p:animEffect>
                                    <p:set>
                                      <p:cBhvr>
                                        <p:cTn id="102" dur="1" fill="hold">
                                          <p:stCondLst>
                                            <p:cond delay="499"/>
                                          </p:stCondLst>
                                        </p:cTn>
                                        <p:tgtEl>
                                          <p:spTgt spid="30"/>
                                        </p:tgtEl>
                                        <p:attrNameLst>
                                          <p:attrName>style.visibility</p:attrName>
                                        </p:attrNameLst>
                                      </p:cBhvr>
                                      <p:to>
                                        <p:strVal val="hidden"/>
                                      </p:to>
                                    </p:set>
                                  </p:childTnLst>
                                </p:cTn>
                              </p:par>
                            </p:childTnLst>
                          </p:cTn>
                        </p:par>
                        <p:par>
                          <p:cTn id="103" fill="hold" nodeType="afterGroup">
                            <p:stCondLst>
                              <p:cond delay="4000"/>
                            </p:stCondLst>
                            <p:childTnLst>
                              <p:par>
                                <p:cTn id="104" presetID="9" presetClass="entr" presetSubtype="0" fill="hold" nodeType="afterEffect">
                                  <p:stCondLst>
                                    <p:cond delay="0"/>
                                  </p:stCondLst>
                                  <p:childTnLst>
                                    <p:set>
                                      <p:cBhvr>
                                        <p:cTn id="105" dur="1" fill="hold">
                                          <p:stCondLst>
                                            <p:cond delay="0"/>
                                          </p:stCondLst>
                                        </p:cTn>
                                        <p:tgtEl>
                                          <p:spTgt spid="29"/>
                                        </p:tgtEl>
                                        <p:attrNameLst>
                                          <p:attrName>style.visibility</p:attrName>
                                        </p:attrNameLst>
                                      </p:cBhvr>
                                      <p:to>
                                        <p:strVal val="visible"/>
                                      </p:to>
                                    </p:set>
                                    <p:animEffect transition="in" filter="dissolve">
                                      <p:cBhvr>
                                        <p:cTn id="106" dur="500"/>
                                        <p:tgtEl>
                                          <p:spTgt spid="29"/>
                                        </p:tgtEl>
                                      </p:cBhvr>
                                    </p:animEffect>
                                  </p:childTnLst>
                                  <p:subTnLst>
                                    <p:audio>
                                      <p:cMediaNode>
                                        <p:cTn display="0" masterRel="sameClick">
                                          <p:stCondLst>
                                            <p:cond evt="begin" delay="0">
                                              <p:tn val="104"/>
                                            </p:cond>
                                          </p:stCondLst>
                                          <p:endCondLst>
                                            <p:cond evt="onStopAudio" delay="0">
                                              <p:tgtEl>
                                                <p:sldTgt/>
                                              </p:tgtEl>
                                            </p:cond>
                                          </p:endCondLst>
                                        </p:cTn>
                                        <p:tgtEl>
                                          <p:sndTgt r:embed="rId6" name="camera.wav"/>
                                        </p:tgtEl>
                                      </p:cMediaNode>
                                    </p:audio>
                                  </p:subTnLst>
                                </p:cTn>
                              </p:par>
                            </p:childTnLst>
                          </p:cTn>
                        </p:par>
                        <p:par>
                          <p:cTn id="107" fill="hold" nodeType="afterGroup">
                            <p:stCondLst>
                              <p:cond delay="4500"/>
                            </p:stCondLst>
                            <p:childTnLst>
                              <p:par>
                                <p:cTn id="108" presetID="53" presetClass="exit" presetSubtype="0" fill="hold" nodeType="afterEffect">
                                  <p:stCondLst>
                                    <p:cond delay="0"/>
                                  </p:stCondLst>
                                  <p:childTnLst>
                                    <p:anim calcmode="lin" valueType="num">
                                      <p:cBhvr>
                                        <p:cTn id="109" dur="500"/>
                                        <p:tgtEl>
                                          <p:spTgt spid="29"/>
                                        </p:tgtEl>
                                        <p:attrNameLst>
                                          <p:attrName>ppt_w</p:attrName>
                                        </p:attrNameLst>
                                      </p:cBhvr>
                                      <p:tavLst>
                                        <p:tav tm="0">
                                          <p:val>
                                            <p:strVal val="ppt_w"/>
                                          </p:val>
                                        </p:tav>
                                        <p:tav tm="100000">
                                          <p:val>
                                            <p:fltVal val="0"/>
                                          </p:val>
                                        </p:tav>
                                      </p:tavLst>
                                    </p:anim>
                                    <p:anim calcmode="lin" valueType="num">
                                      <p:cBhvr>
                                        <p:cTn id="110" dur="500"/>
                                        <p:tgtEl>
                                          <p:spTgt spid="29"/>
                                        </p:tgtEl>
                                        <p:attrNameLst>
                                          <p:attrName>ppt_h</p:attrName>
                                        </p:attrNameLst>
                                      </p:cBhvr>
                                      <p:tavLst>
                                        <p:tav tm="0">
                                          <p:val>
                                            <p:strVal val="ppt_h"/>
                                          </p:val>
                                        </p:tav>
                                        <p:tav tm="100000">
                                          <p:val>
                                            <p:fltVal val="0"/>
                                          </p:val>
                                        </p:tav>
                                      </p:tavLst>
                                    </p:anim>
                                    <p:animEffect transition="out" filter="fade">
                                      <p:cBhvr>
                                        <p:cTn id="111" dur="500"/>
                                        <p:tgtEl>
                                          <p:spTgt spid="29"/>
                                        </p:tgtEl>
                                      </p:cBhvr>
                                    </p:animEffect>
                                    <p:set>
                                      <p:cBhvr>
                                        <p:cTn id="112" dur="1" fill="hold">
                                          <p:stCondLst>
                                            <p:cond delay="499"/>
                                          </p:stCondLst>
                                        </p:cTn>
                                        <p:tgtEl>
                                          <p:spTgt spid="29"/>
                                        </p:tgtEl>
                                        <p:attrNameLst>
                                          <p:attrName>style.visibility</p:attrName>
                                        </p:attrNameLst>
                                      </p:cBhvr>
                                      <p:to>
                                        <p:strVal val="hidden"/>
                                      </p:to>
                                    </p:set>
                                  </p:childTnLst>
                                </p:cTn>
                              </p:par>
                            </p:childTnLst>
                          </p:cTn>
                        </p:par>
                        <p:par>
                          <p:cTn id="113" fill="hold" nodeType="afterGroup">
                            <p:stCondLst>
                              <p:cond delay="5000"/>
                            </p:stCondLst>
                            <p:childTnLst>
                              <p:par>
                                <p:cTn id="114" presetID="9" presetClass="entr" presetSubtype="0" fill="hold" nodeType="afterEffect">
                                  <p:stCondLst>
                                    <p:cond delay="0"/>
                                  </p:stCondLst>
                                  <p:childTnLst>
                                    <p:set>
                                      <p:cBhvr>
                                        <p:cTn id="115" dur="1" fill="hold">
                                          <p:stCondLst>
                                            <p:cond delay="0"/>
                                          </p:stCondLst>
                                        </p:cTn>
                                        <p:tgtEl>
                                          <p:spTgt spid="28"/>
                                        </p:tgtEl>
                                        <p:attrNameLst>
                                          <p:attrName>style.visibility</p:attrName>
                                        </p:attrNameLst>
                                      </p:cBhvr>
                                      <p:to>
                                        <p:strVal val="visible"/>
                                      </p:to>
                                    </p:set>
                                    <p:animEffect transition="in" filter="dissolve">
                                      <p:cBhvr>
                                        <p:cTn id="116" dur="500"/>
                                        <p:tgtEl>
                                          <p:spTgt spid="28"/>
                                        </p:tgtEl>
                                      </p:cBhvr>
                                    </p:animEffect>
                                  </p:childTnLst>
                                  <p:subTnLst>
                                    <p:audio>
                                      <p:cMediaNode>
                                        <p:cTn display="0" masterRel="sameClick">
                                          <p:stCondLst>
                                            <p:cond evt="begin" delay="0">
                                              <p:tn val="114"/>
                                            </p:cond>
                                          </p:stCondLst>
                                          <p:endCondLst>
                                            <p:cond evt="onStopAudio" delay="0">
                                              <p:tgtEl>
                                                <p:sldTgt/>
                                              </p:tgtEl>
                                            </p:cond>
                                          </p:endCondLst>
                                        </p:cTn>
                                        <p:tgtEl>
                                          <p:sndTgt r:embed="rId6" name="camera.wav"/>
                                        </p:tgtEl>
                                      </p:cMediaNode>
                                    </p:audio>
                                  </p:subTnLst>
                                </p:cTn>
                              </p:par>
                            </p:childTnLst>
                          </p:cTn>
                        </p:par>
                        <p:par>
                          <p:cTn id="117" fill="hold" nodeType="afterGroup">
                            <p:stCondLst>
                              <p:cond delay="5500"/>
                            </p:stCondLst>
                            <p:childTnLst>
                              <p:par>
                                <p:cTn id="118" presetID="53" presetClass="exit" presetSubtype="0" fill="hold" nodeType="afterEffect">
                                  <p:stCondLst>
                                    <p:cond delay="0"/>
                                  </p:stCondLst>
                                  <p:childTnLst>
                                    <p:anim calcmode="lin" valueType="num">
                                      <p:cBhvr>
                                        <p:cTn id="119" dur="500"/>
                                        <p:tgtEl>
                                          <p:spTgt spid="28"/>
                                        </p:tgtEl>
                                        <p:attrNameLst>
                                          <p:attrName>ppt_w</p:attrName>
                                        </p:attrNameLst>
                                      </p:cBhvr>
                                      <p:tavLst>
                                        <p:tav tm="0">
                                          <p:val>
                                            <p:strVal val="ppt_w"/>
                                          </p:val>
                                        </p:tav>
                                        <p:tav tm="100000">
                                          <p:val>
                                            <p:fltVal val="0"/>
                                          </p:val>
                                        </p:tav>
                                      </p:tavLst>
                                    </p:anim>
                                    <p:anim calcmode="lin" valueType="num">
                                      <p:cBhvr>
                                        <p:cTn id="120" dur="500"/>
                                        <p:tgtEl>
                                          <p:spTgt spid="28"/>
                                        </p:tgtEl>
                                        <p:attrNameLst>
                                          <p:attrName>ppt_h</p:attrName>
                                        </p:attrNameLst>
                                      </p:cBhvr>
                                      <p:tavLst>
                                        <p:tav tm="0">
                                          <p:val>
                                            <p:strVal val="ppt_h"/>
                                          </p:val>
                                        </p:tav>
                                        <p:tav tm="100000">
                                          <p:val>
                                            <p:fltVal val="0"/>
                                          </p:val>
                                        </p:tav>
                                      </p:tavLst>
                                    </p:anim>
                                    <p:animEffect transition="out" filter="fade">
                                      <p:cBhvr>
                                        <p:cTn id="121" dur="500"/>
                                        <p:tgtEl>
                                          <p:spTgt spid="28"/>
                                        </p:tgtEl>
                                      </p:cBhvr>
                                    </p:animEffect>
                                    <p:set>
                                      <p:cBhvr>
                                        <p:cTn id="122" dur="1" fill="hold">
                                          <p:stCondLst>
                                            <p:cond delay="499"/>
                                          </p:stCondLst>
                                        </p:cTn>
                                        <p:tgtEl>
                                          <p:spTgt spid="28"/>
                                        </p:tgtEl>
                                        <p:attrNameLst>
                                          <p:attrName>style.visibility</p:attrName>
                                        </p:attrNameLst>
                                      </p:cBhvr>
                                      <p:to>
                                        <p:strVal val="hidden"/>
                                      </p:to>
                                    </p:set>
                                  </p:childTnLst>
                                </p:cTn>
                              </p:par>
                              <p:par>
                                <p:cTn id="123" presetID="53" presetClass="entr" presetSubtype="0" fill="hold" nodeType="withEffect">
                                  <p:stCondLst>
                                    <p:cond delay="0"/>
                                  </p:stCondLst>
                                  <p:childTnLst>
                                    <p:set>
                                      <p:cBhvr>
                                        <p:cTn id="124" dur="1" fill="hold">
                                          <p:stCondLst>
                                            <p:cond delay="0"/>
                                          </p:stCondLst>
                                        </p:cTn>
                                        <p:tgtEl>
                                          <p:spTgt spid="5"/>
                                        </p:tgtEl>
                                        <p:attrNameLst>
                                          <p:attrName>style.visibility</p:attrName>
                                        </p:attrNameLst>
                                      </p:cBhvr>
                                      <p:to>
                                        <p:strVal val="visible"/>
                                      </p:to>
                                    </p:set>
                                    <p:anim calcmode="lin" valueType="num">
                                      <p:cBhvr>
                                        <p:cTn id="125" dur="500" fill="hold"/>
                                        <p:tgtEl>
                                          <p:spTgt spid="5"/>
                                        </p:tgtEl>
                                        <p:attrNameLst>
                                          <p:attrName>ppt_w</p:attrName>
                                        </p:attrNameLst>
                                      </p:cBhvr>
                                      <p:tavLst>
                                        <p:tav tm="0">
                                          <p:val>
                                            <p:fltVal val="0"/>
                                          </p:val>
                                        </p:tav>
                                        <p:tav tm="100000">
                                          <p:val>
                                            <p:strVal val="#ppt_w"/>
                                          </p:val>
                                        </p:tav>
                                      </p:tavLst>
                                    </p:anim>
                                    <p:anim calcmode="lin" valueType="num">
                                      <p:cBhvr>
                                        <p:cTn id="126" dur="500" fill="hold"/>
                                        <p:tgtEl>
                                          <p:spTgt spid="5"/>
                                        </p:tgtEl>
                                        <p:attrNameLst>
                                          <p:attrName>ppt_h</p:attrName>
                                        </p:attrNameLst>
                                      </p:cBhvr>
                                      <p:tavLst>
                                        <p:tav tm="0">
                                          <p:val>
                                            <p:fltVal val="0"/>
                                          </p:val>
                                        </p:tav>
                                        <p:tav tm="100000">
                                          <p:val>
                                            <p:strVal val="#ppt_h"/>
                                          </p:val>
                                        </p:tav>
                                      </p:tavLst>
                                    </p:anim>
                                    <p:animEffect transition="in" filter="fade">
                                      <p:cBhvr>
                                        <p:cTn id="127" dur="500"/>
                                        <p:tgtEl>
                                          <p:spTgt spid="5"/>
                                        </p:tgtEl>
                                      </p:cBhvr>
                                    </p:animEffect>
                                  </p:childTnLst>
                                  <p:subTnLst>
                                    <p:audio>
                                      <p:cMediaNode>
                                        <p:cTn display="0" masterRel="sameClick">
                                          <p:stCondLst>
                                            <p:cond evt="begin" delay="0">
                                              <p:tn val="123"/>
                                            </p:cond>
                                          </p:stCondLst>
                                          <p:endCondLst>
                                            <p:cond evt="onStopAudio" delay="0">
                                              <p:tgtEl>
                                                <p:sldTgt/>
                                              </p:tgtEl>
                                            </p:cond>
                                          </p:endCondLst>
                                        </p:cTn>
                                        <p:tgtEl>
                                          <p:sndTgt r:embed="rId7" name="chimes.wav"/>
                                        </p:tgtEl>
                                      </p:cMediaNode>
                                    </p:audio>
                                  </p:subTnLst>
                                </p:cTn>
                              </p:par>
                            </p:childTnLst>
                          </p:cTn>
                        </p:par>
                      </p:childTnLst>
                    </p:cTn>
                  </p:par>
                  <p:par>
                    <p:cTn id="128" fill="hold" nodeType="clickPar">
                      <p:stCondLst>
                        <p:cond delay="indefinite"/>
                      </p:stCondLst>
                      <p:childTnLst>
                        <p:par>
                          <p:cTn id="129" fill="hold" nodeType="withGroup">
                            <p:stCondLst>
                              <p:cond delay="0"/>
                            </p:stCondLst>
                            <p:childTnLst>
                              <p:par>
                                <p:cTn id="130" presetID="2" presetClass="exit" presetSubtype="2" fill="hold" nodeType="clickEffect">
                                  <p:stCondLst>
                                    <p:cond delay="0"/>
                                  </p:stCondLst>
                                  <p:childTnLst>
                                    <p:anim calcmode="lin" valueType="num">
                                      <p:cBhvr additive="base">
                                        <p:cTn id="131" dur="500"/>
                                        <p:tgtEl>
                                          <p:spTgt spid="5"/>
                                        </p:tgtEl>
                                        <p:attrNameLst>
                                          <p:attrName>ppt_x</p:attrName>
                                        </p:attrNameLst>
                                      </p:cBhvr>
                                      <p:tavLst>
                                        <p:tav tm="0">
                                          <p:val>
                                            <p:strVal val="ppt_x"/>
                                          </p:val>
                                        </p:tav>
                                        <p:tav tm="100000">
                                          <p:val>
                                            <p:strVal val="1+ppt_w/2"/>
                                          </p:val>
                                        </p:tav>
                                      </p:tavLst>
                                    </p:anim>
                                    <p:anim calcmode="lin" valueType="num">
                                      <p:cBhvr additive="base">
                                        <p:cTn id="132" dur="500"/>
                                        <p:tgtEl>
                                          <p:spTgt spid="5"/>
                                        </p:tgtEl>
                                        <p:attrNameLst>
                                          <p:attrName>ppt_y</p:attrName>
                                        </p:attrNameLst>
                                      </p:cBhvr>
                                      <p:tavLst>
                                        <p:tav tm="0">
                                          <p:val>
                                            <p:strVal val="ppt_y"/>
                                          </p:val>
                                        </p:tav>
                                        <p:tav tm="100000">
                                          <p:val>
                                            <p:strVal val="ppt_y"/>
                                          </p:val>
                                        </p:tav>
                                      </p:tavLst>
                                    </p:anim>
                                    <p:set>
                                      <p:cBhvr>
                                        <p:cTn id="133" dur="1" fill="hold">
                                          <p:stCondLst>
                                            <p:cond delay="499"/>
                                          </p:stCondLst>
                                        </p:cTn>
                                        <p:tgtEl>
                                          <p:spTgt spid="5"/>
                                        </p:tgtEl>
                                        <p:attrNameLst>
                                          <p:attrName>style.visibility</p:attrName>
                                        </p:attrNameLst>
                                      </p:cBhvr>
                                      <p:to>
                                        <p:strVal val="hidden"/>
                                      </p:to>
                                    </p:se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3" presetClass="emph" presetSubtype="0" fill="hold" grpId="0" nodeType="clickEffect">
                                  <p:stCondLst>
                                    <p:cond delay="0"/>
                                  </p:stCondLst>
                                  <p:iterate type="lt">
                                    <p:tmPct val="0"/>
                                  </p:iterate>
                                  <p:childTnLst>
                                    <p:animClr clrSpc="hsl" dir="cw">
                                      <p:cBhvr override="childStyle">
                                        <p:cTn id="137" dur="500" fill="hold"/>
                                        <p:tgtEl>
                                          <p:spTgt spid="12"/>
                                        </p:tgtEl>
                                        <p:attrNameLst>
                                          <p:attrName>style.color</p:attrName>
                                        </p:attrNameLst>
                                      </p:cBhvr>
                                      <p:by>
                                        <p:hsl h="10842353" s="0" l="0"/>
                                      </p:by>
                                    </p:animClr>
                                    <p:animClr clrSpc="hsl" dir="cw">
                                      <p:cBhvr>
                                        <p:cTn id="138" dur="500" fill="hold"/>
                                        <p:tgtEl>
                                          <p:spTgt spid="12"/>
                                        </p:tgtEl>
                                        <p:attrNameLst>
                                          <p:attrName>fillcolor</p:attrName>
                                        </p:attrNameLst>
                                      </p:cBhvr>
                                      <p:by>
                                        <p:hsl h="10842353" s="0" l="0"/>
                                      </p:by>
                                    </p:animClr>
                                    <p:animClr clrSpc="hsl" dir="cw">
                                      <p:cBhvr>
                                        <p:cTn id="139" dur="500" fill="hold"/>
                                        <p:tgtEl>
                                          <p:spTgt spid="12"/>
                                        </p:tgtEl>
                                        <p:attrNameLst>
                                          <p:attrName>stroke.color</p:attrName>
                                        </p:attrNameLst>
                                      </p:cBhvr>
                                      <p:by>
                                        <p:hsl h="10842353" s="0" l="0"/>
                                      </p:by>
                                    </p:animClr>
                                    <p:set>
                                      <p:cBhvr>
                                        <p:cTn id="140" dur="500" fill="hold"/>
                                        <p:tgtEl>
                                          <p:spTgt spid="12"/>
                                        </p:tgtEl>
                                        <p:attrNameLst>
                                          <p:attrName>fill.type</p:attrName>
                                        </p:attrNameLst>
                                      </p:cBhvr>
                                      <p:to>
                                        <p:strVal val="solid"/>
                                      </p:to>
                                    </p:set>
                                  </p:childTnLst>
                                  <p:subTnLst>
                                    <p:audio>
                                      <p:cMediaNode>
                                        <p:cTn display="0" masterRel="sameClick">
                                          <p:stCondLst>
                                            <p:cond evt="begin" delay="0">
                                              <p:tn val="136"/>
                                            </p:cond>
                                          </p:stCondLst>
                                          <p:endCondLst>
                                            <p:cond evt="onStopAudio" delay="0">
                                              <p:tgtEl>
                                                <p:sldTgt/>
                                              </p:tgtEl>
                                            </p:cond>
                                          </p:endCondLst>
                                        </p:cTn>
                                        <p:tgtEl>
                                          <p:sndTgt r:embed="rId8" name="FELIZ2.WAV"/>
                                        </p:tgtEl>
                                      </p:cMediaNode>
                                    </p:audio>
                                  </p:subTnLst>
                                </p:cTn>
                              </p:par>
                              <p:par>
                                <p:cTn id="141" presetID="34" presetClass="emph" presetSubtype="0" fill="hold" grpId="1" nodeType="withEffect">
                                  <p:stCondLst>
                                    <p:cond delay="0"/>
                                  </p:stCondLst>
                                  <p:iterate type="lt">
                                    <p:tmPct val="10000"/>
                                  </p:iterate>
                                  <p:childTnLst>
                                    <p:animMotion origin="layout" path="M 0.00092 -0.00463 L 0.00092 -0.07129 " pathEditMode="relative" rAng="0" ptsTypes="AA">
                                      <p:cBhvr>
                                        <p:cTn id="142" dur="250" accel="50000" decel="50000" autoRev="1" fill="hold">
                                          <p:stCondLst>
                                            <p:cond delay="0"/>
                                          </p:stCondLst>
                                        </p:cTn>
                                        <p:tgtEl>
                                          <p:spTgt spid="12"/>
                                        </p:tgtEl>
                                        <p:attrNameLst>
                                          <p:attrName>ppt_x</p:attrName>
                                          <p:attrName>ppt_y</p:attrName>
                                        </p:attrNameLst>
                                      </p:cBhvr>
                                      <p:rCtr x="0" y="-3333"/>
                                    </p:animMotion>
                                    <p:animRot by="1500000">
                                      <p:cBhvr>
                                        <p:cTn id="143" dur="125" fill="hold">
                                          <p:stCondLst>
                                            <p:cond delay="0"/>
                                          </p:stCondLst>
                                        </p:cTn>
                                        <p:tgtEl>
                                          <p:spTgt spid="12"/>
                                        </p:tgtEl>
                                        <p:attrNameLst>
                                          <p:attrName>r</p:attrName>
                                        </p:attrNameLst>
                                      </p:cBhvr>
                                    </p:animRot>
                                    <p:animRot by="-1500000">
                                      <p:cBhvr>
                                        <p:cTn id="144" dur="125" fill="hold">
                                          <p:stCondLst>
                                            <p:cond delay="125"/>
                                          </p:stCondLst>
                                        </p:cTn>
                                        <p:tgtEl>
                                          <p:spTgt spid="12"/>
                                        </p:tgtEl>
                                        <p:attrNameLst>
                                          <p:attrName>r</p:attrName>
                                        </p:attrNameLst>
                                      </p:cBhvr>
                                    </p:animRot>
                                    <p:animRot by="-1500000">
                                      <p:cBhvr>
                                        <p:cTn id="145" dur="125" fill="hold">
                                          <p:stCondLst>
                                            <p:cond delay="250"/>
                                          </p:stCondLst>
                                        </p:cTn>
                                        <p:tgtEl>
                                          <p:spTgt spid="12"/>
                                        </p:tgtEl>
                                        <p:attrNameLst>
                                          <p:attrName>r</p:attrName>
                                        </p:attrNameLst>
                                      </p:cBhvr>
                                    </p:animRot>
                                    <p:animRot by="1500000">
                                      <p:cBhvr>
                                        <p:cTn id="146" dur="125" fill="hold">
                                          <p:stCondLst>
                                            <p:cond delay="375"/>
                                          </p:stCondLst>
                                        </p:cTn>
                                        <p:tgtEl>
                                          <p:spTgt spid="12"/>
                                        </p:tgtEl>
                                        <p:attrNameLst>
                                          <p:attrName>r</p:attrName>
                                        </p:attrNameLst>
                                      </p:cBhvr>
                                    </p:animRot>
                                  </p:childTnLst>
                                </p:cTn>
                              </p:par>
                            </p:childTnLst>
                          </p:cTn>
                        </p:par>
                      </p:childTnLst>
                    </p:cTn>
                  </p:par>
                  <p:par>
                    <p:cTn id="147" fill="hold">
                      <p:stCondLst>
                        <p:cond delay="indefinite"/>
                      </p:stCondLst>
                      <p:childTnLst>
                        <p:par>
                          <p:cTn id="148" fill="hold">
                            <p:stCondLst>
                              <p:cond delay="0"/>
                            </p:stCondLst>
                            <p:childTnLst>
                              <p:par>
                                <p:cTn id="149" presetID="1" presetClass="entr" presetSubtype="0" fill="hold" nodeType="clickEffect">
                                  <p:stCondLst>
                                    <p:cond delay="0"/>
                                  </p:stCondLst>
                                  <p:childTnLst>
                                    <p:set>
                                      <p:cBhvr>
                                        <p:cTn id="150" dur="1" fill="hold">
                                          <p:stCondLst>
                                            <p:cond delay="0"/>
                                          </p:stCondLst>
                                        </p:cTn>
                                        <p:tgtEl>
                                          <p:spTgt spid="41"/>
                                        </p:tgtEl>
                                        <p:attrNameLst>
                                          <p:attrName>style.visibility</p:attrName>
                                        </p:attrNameLst>
                                      </p:cBhvr>
                                      <p:to>
                                        <p:strVal val="visible"/>
                                      </p:to>
                                    </p:set>
                                  </p:childTnLst>
                                  <p:subTnLst>
                                    <p:audio>
                                      <p:cMediaNode>
                                        <p:cTn display="0" masterRel="sameClick">
                                          <p:stCondLst>
                                            <p:cond evt="begin" delay="0">
                                              <p:tn val="149"/>
                                            </p:cond>
                                          </p:stCondLst>
                                          <p:endCondLst>
                                            <p:cond evt="onStopAudio" delay="0">
                                              <p:tgtEl>
                                                <p:sldTgt/>
                                              </p:tgtEl>
                                            </p:cond>
                                          </p:endCondLst>
                                        </p:cTn>
                                        <p:tgtEl>
                                          <p:sndTgt r:embed="rId9"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P spid="12" grpId="0" animBg="1"/>
      <p:bldP spid="12" grpId="1" animBg="1"/>
      <p:bldP spid="12" grpId="2" animBg="1"/>
      <p:bldP spid="15" grpId="0" animBg="1"/>
      <p:bldP spid="20" grpId="0" animBg="1"/>
      <p:bldP spid="22" grpId="0" animBg="1"/>
      <p:bldP spid="2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AutoShape 51">
            <a:extLst>
              <a:ext uri="{FF2B5EF4-FFF2-40B4-BE49-F238E27FC236}">
                <a16:creationId xmlns:a16="http://schemas.microsoft.com/office/drawing/2014/main" xmlns="" id="{8F2774FA-362E-4ADD-A9D9-B289EEC9A4A9}"/>
              </a:ext>
            </a:extLst>
          </p:cNvPr>
          <p:cNvSpPr>
            <a:spLocks noChangeArrowheads="1"/>
          </p:cNvSpPr>
          <p:nvPr/>
        </p:nvSpPr>
        <p:spPr bwMode="auto">
          <a:xfrm>
            <a:off x="2171700" y="800100"/>
            <a:ext cx="5829300" cy="971550"/>
          </a:xfrm>
          <a:prstGeom prst="roundRect">
            <a:avLst>
              <a:gd name="adj" fmla="val 16667"/>
            </a:avLst>
          </a:prstGeom>
          <a:solidFill>
            <a:srgbClr val="C00000"/>
          </a:solidFill>
          <a:ln w="9525">
            <a:solidFill>
              <a:srgbClr val="FF6600"/>
            </a:solidFill>
            <a:round/>
            <a:headEnd/>
            <a:tailEnd/>
          </a:ln>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lvl="0" eaLnBrk="1" fontAlgn="base" hangingPunct="1">
              <a:spcBef>
                <a:spcPct val="0"/>
              </a:spcBef>
              <a:spcAft>
                <a:spcPct val="0"/>
              </a:spcAft>
              <a:buClrTx/>
            </a:pPr>
            <a:r>
              <a:rPr lang="fr-FR" altLang="en-US" sz="2400" kern="1200">
                <a:solidFill>
                  <a:srgbClr val="FFFFFF"/>
                </a:solidFill>
                <a:latin typeface="Times New Roman" pitchFamily="18" charset="0"/>
                <a:ea typeface="+mn-ea"/>
                <a:cs typeface="Times New Roman" pitchFamily="18" charset="0"/>
              </a:rPr>
              <a:t>Kết quả của cuộc kháng chiến chống quân </a:t>
            </a:r>
            <a:endParaRPr lang="vi-VN" altLang="en-US" sz="2400" kern="1200">
              <a:solidFill>
                <a:srgbClr val="FFFFFF"/>
              </a:solidFill>
              <a:latin typeface="Times New Roman" pitchFamily="18" charset="0"/>
              <a:ea typeface="+mn-ea"/>
              <a:cs typeface="Times New Roman" pitchFamily="18" charset="0"/>
            </a:endParaRPr>
          </a:p>
          <a:p>
            <a:pPr lvl="0" eaLnBrk="1" fontAlgn="base" hangingPunct="1">
              <a:spcBef>
                <a:spcPct val="0"/>
              </a:spcBef>
              <a:spcAft>
                <a:spcPct val="0"/>
              </a:spcAft>
              <a:buClrTx/>
            </a:pPr>
            <a:r>
              <a:rPr lang="fr-FR" altLang="en-US" sz="2400" kern="1200">
                <a:solidFill>
                  <a:srgbClr val="FFFFFF"/>
                </a:solidFill>
                <a:latin typeface="Times New Roman" pitchFamily="18" charset="0"/>
                <a:ea typeface="+mn-ea"/>
                <a:cs typeface="Times New Roman" pitchFamily="18" charset="0"/>
              </a:rPr>
              <a:t>Tống</a:t>
            </a:r>
            <a:r>
              <a:rPr lang="vi-VN" altLang="en-US" sz="2400" kern="1200">
                <a:solidFill>
                  <a:srgbClr val="FFFFFF"/>
                </a:solidFill>
                <a:latin typeface="Times New Roman" pitchFamily="18" charset="0"/>
                <a:ea typeface="+mn-ea"/>
                <a:cs typeface="Times New Roman" pitchFamily="18" charset="0"/>
              </a:rPr>
              <a:t> </a:t>
            </a:r>
            <a:r>
              <a:rPr lang="fr-FR" altLang="en-US" sz="2400" kern="1200">
                <a:solidFill>
                  <a:srgbClr val="FFFFFF"/>
                </a:solidFill>
                <a:latin typeface="Times New Roman" pitchFamily="18" charset="0"/>
                <a:ea typeface="+mn-ea"/>
                <a:cs typeface="Times New Roman" pitchFamily="18" charset="0"/>
              </a:rPr>
              <a:t>xâm lược lần thứ nhất là:</a:t>
            </a:r>
            <a:endParaRPr lang="en-US" altLang="en-US" sz="2400" kern="1200">
              <a:solidFill>
                <a:srgbClr val="FFFFFF"/>
              </a:solidFill>
              <a:latin typeface="Times New Roman" pitchFamily="18" charset="0"/>
              <a:ea typeface="+mn-ea"/>
              <a:cs typeface="Times New Roman" pitchFamily="18" charset="0"/>
            </a:endParaRPr>
          </a:p>
        </p:txBody>
      </p:sp>
      <p:grpSp>
        <p:nvGrpSpPr>
          <p:cNvPr id="15363" name="Group 51">
            <a:extLst>
              <a:ext uri="{FF2B5EF4-FFF2-40B4-BE49-F238E27FC236}">
                <a16:creationId xmlns:a16="http://schemas.microsoft.com/office/drawing/2014/main" xmlns="" id="{82C8E8BA-090E-438D-A9C4-5EA3907CC591}"/>
              </a:ext>
            </a:extLst>
          </p:cNvPr>
          <p:cNvGrpSpPr>
            <a:grpSpLocks/>
          </p:cNvGrpSpPr>
          <p:nvPr/>
        </p:nvGrpSpPr>
        <p:grpSpPr bwMode="auto">
          <a:xfrm>
            <a:off x="1144192" y="0"/>
            <a:ext cx="240506" cy="5143500"/>
            <a:chOff x="202295" y="-322943"/>
            <a:chExt cx="319314" cy="7180943"/>
          </a:xfrm>
        </p:grpSpPr>
        <p:sp>
          <p:nvSpPr>
            <p:cNvPr id="10" name="Rectangle 9">
              <a:extLst>
                <a:ext uri="{FF2B5EF4-FFF2-40B4-BE49-F238E27FC236}">
                  <a16:creationId xmlns:a16="http://schemas.microsoft.com/office/drawing/2014/main" xmlns="" id="{2196B488-E10A-4728-94CA-5EC6CFA2A4B7}"/>
                </a:ext>
              </a:extLst>
            </p:cNvPr>
            <p:cNvSpPr/>
            <p:nvPr/>
          </p:nvSpPr>
          <p:spPr bwMode="auto">
            <a:xfrm>
              <a:off x="202295" y="-322943"/>
              <a:ext cx="319314" cy="7165983"/>
            </a:xfrm>
            <a:prstGeom prst="rect">
              <a:avLst/>
            </a:prstGeom>
            <a:solidFill>
              <a:schemeClr val="tx2">
                <a:lumMod val="95000"/>
                <a:lumOff val="5000"/>
              </a:schemeClr>
            </a:solidFill>
            <a:ln w="9525" cap="flat" cmpd="sng" algn="ctr">
              <a:solidFill>
                <a:schemeClr val="tx1"/>
              </a:solidFill>
              <a:prstDash val="solid"/>
              <a:round/>
              <a:headEnd type="none" w="med" len="med"/>
              <a:tailEnd type="none" w="med" len="med"/>
            </a:ln>
            <a:effectLst/>
          </p:spPr>
          <p:txBody>
            <a:bodyPr/>
            <a:lstStyle/>
            <a:p>
              <a:pPr defTabSz="685732" eaLnBrk="0" hangingPunct="0">
                <a:buClrTx/>
                <a:defRPr/>
              </a:pPr>
              <a:endParaRPr lang="en-US" sz="1500" kern="1200">
                <a:solidFill>
                  <a:srgbClr val="9A5315"/>
                </a:solidFill>
                <a:latin typeface=".VnTime" pitchFamily="34" charset="0"/>
                <a:ea typeface="+mn-ea"/>
              </a:endParaRPr>
            </a:p>
          </p:txBody>
        </p:sp>
        <p:sp>
          <p:nvSpPr>
            <p:cNvPr id="15411" name="Rectangle 10">
              <a:extLst>
                <a:ext uri="{FF2B5EF4-FFF2-40B4-BE49-F238E27FC236}">
                  <a16:creationId xmlns:a16="http://schemas.microsoft.com/office/drawing/2014/main" xmlns="" id="{DC444838-4B54-460C-A17C-7F8BBEA89116}"/>
                </a:ext>
              </a:extLst>
            </p:cNvPr>
            <p:cNvSpPr>
              <a:spLocks noChangeArrowheads="1"/>
            </p:cNvSpPr>
            <p:nvPr/>
          </p:nvSpPr>
          <p:spPr bwMode="auto">
            <a:xfrm>
              <a:off x="238583" y="-322943"/>
              <a:ext cx="228600" cy="7166429"/>
            </a:xfrm>
            <a:prstGeom prst="rect">
              <a:avLst/>
            </a:prstGeom>
            <a:solidFill>
              <a:srgbClr val="0066FF"/>
            </a:solidFill>
            <a:ln w="9525" algn="ctr">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endParaRPr>
            </a:p>
          </p:txBody>
        </p:sp>
        <p:sp>
          <p:nvSpPr>
            <p:cNvPr id="14" name="Rectangle 13">
              <a:extLst>
                <a:ext uri="{FF2B5EF4-FFF2-40B4-BE49-F238E27FC236}">
                  <a16:creationId xmlns:a16="http://schemas.microsoft.com/office/drawing/2014/main" xmlns="" id="{B3AF86B5-3DD7-4DDD-B969-10EF0E801BE5}"/>
                </a:ext>
              </a:extLst>
            </p:cNvPr>
            <p:cNvSpPr/>
            <p:nvPr/>
          </p:nvSpPr>
          <p:spPr bwMode="auto">
            <a:xfrm>
              <a:off x="324013" y="-307982"/>
              <a:ext cx="75877" cy="7165982"/>
            </a:xfrm>
            <a:prstGeom prst="rect">
              <a:avLst/>
            </a:prstGeom>
            <a:solidFill>
              <a:srgbClr val="A3C8FF"/>
            </a:solidFill>
            <a:ln w="9525" cap="flat" cmpd="sng" algn="ctr">
              <a:noFill/>
              <a:prstDash val="solid"/>
              <a:round/>
              <a:headEnd type="none" w="med" len="med"/>
              <a:tailEnd type="none" w="med" len="med"/>
            </a:ln>
            <a:effectLst/>
          </p:spPr>
          <p:txBody>
            <a:bodyPr/>
            <a:lstStyle/>
            <a:p>
              <a:pPr defTabSz="685732" eaLnBrk="0" hangingPunct="0">
                <a:buClrTx/>
                <a:defRPr/>
              </a:pPr>
              <a:endParaRPr lang="en-US" sz="1500" kern="1200">
                <a:solidFill>
                  <a:srgbClr val="9A5315"/>
                </a:solidFill>
                <a:effectLst>
                  <a:glow rad="101600">
                    <a:srgbClr val="F3771A">
                      <a:satMod val="175000"/>
                      <a:alpha val="40000"/>
                    </a:srgbClr>
                  </a:glow>
                </a:effectLst>
                <a:latin typeface=".VnTime" pitchFamily="34" charset="0"/>
                <a:ea typeface="+mn-ea"/>
              </a:endParaRPr>
            </a:p>
          </p:txBody>
        </p:sp>
      </p:grpSp>
      <p:sp>
        <p:nvSpPr>
          <p:cNvPr id="3" name="AutoShape 51">
            <a:extLst>
              <a:ext uri="{FF2B5EF4-FFF2-40B4-BE49-F238E27FC236}">
                <a16:creationId xmlns:a16="http://schemas.microsoft.com/office/drawing/2014/main" xmlns="" id="{10519798-95C4-4EB9-983F-8B1FAA29B29F}"/>
              </a:ext>
            </a:extLst>
          </p:cNvPr>
          <p:cNvSpPr>
            <a:spLocks noChangeArrowheads="1"/>
          </p:cNvSpPr>
          <p:nvPr/>
        </p:nvSpPr>
        <p:spPr bwMode="auto">
          <a:xfrm>
            <a:off x="2307432" y="1955011"/>
            <a:ext cx="4145324" cy="733425"/>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a:buClrTx/>
            </a:pPr>
            <a:r>
              <a:rPr lang="en-US" altLang="en-US" sz="2300" kern="1200">
                <a:solidFill>
                  <a:srgbClr val="FFFFFF"/>
                </a:solidFill>
                <a:ea typeface="+mn-ea"/>
              </a:rPr>
              <a:t>   </a:t>
            </a:r>
            <a:r>
              <a:rPr lang="vi-VN" altLang="en-US" sz="2300" b="1" kern="1200">
                <a:solidFill>
                  <a:srgbClr val="FFFFFF"/>
                </a:solidFill>
                <a:latin typeface="Times New Roman" pitchFamily="18" charset="0"/>
                <a:ea typeface="+mn-ea"/>
                <a:cs typeface="Times New Roman" pitchFamily="18" charset="0"/>
              </a:rPr>
              <a:t>Tướng giặc bị giết, </a:t>
            </a:r>
          </a:p>
          <a:p>
            <a:pPr algn="ctr" defTabSz="685732">
              <a:buClrTx/>
            </a:pPr>
            <a:r>
              <a:rPr lang="vi-VN" altLang="en-US" sz="2300" b="1" kern="1200">
                <a:solidFill>
                  <a:srgbClr val="FFFFFF"/>
                </a:solidFill>
                <a:latin typeface="Times New Roman" pitchFamily="18" charset="0"/>
                <a:ea typeface="+mn-ea"/>
                <a:cs typeface="Times New Roman" pitchFamily="18" charset="0"/>
              </a:rPr>
              <a:t>quân giặc chết quá nửa</a:t>
            </a:r>
          </a:p>
        </p:txBody>
      </p:sp>
      <p:pic>
        <p:nvPicPr>
          <p:cNvPr id="39" name="Picture 37" descr="Blue_chapterlist">
            <a:extLst>
              <a:ext uri="{FF2B5EF4-FFF2-40B4-BE49-F238E27FC236}">
                <a16:creationId xmlns:a16="http://schemas.microsoft.com/office/drawing/2014/main" xmlns="" id="{0482B38A-9CF4-48CF-911A-4FF4EFBE0835}"/>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121571" y="2203848"/>
            <a:ext cx="445294" cy="263128"/>
          </a:xfrm>
          <a:prstGeom prst="rect">
            <a:avLst/>
          </a:prstGeom>
          <a:noFill/>
          <a:ln w="9525">
            <a:noFill/>
            <a:miter lim="800000"/>
            <a:headEnd/>
            <a:tailEnd/>
          </a:ln>
          <a:effectLst>
            <a:outerShdw dist="107763" dir="18900000" algn="ctr" rotWithShape="0">
              <a:srgbClr val="808080">
                <a:alpha val="50000"/>
              </a:srgbClr>
            </a:outerShdw>
          </a:effectLst>
        </p:spPr>
      </p:pic>
      <p:pic>
        <p:nvPicPr>
          <p:cNvPr id="40" name="Picture 39" descr="Classicmode">
            <a:extLst>
              <a:ext uri="{FF2B5EF4-FFF2-40B4-BE49-F238E27FC236}">
                <a16:creationId xmlns:a16="http://schemas.microsoft.com/office/drawing/2014/main" xmlns="" id="{2D7EEF2D-1AB4-490C-A68A-996D1EFF9660}"/>
              </a:ext>
            </a:extLst>
          </p:cNvPr>
          <p:cNvPicPr>
            <a:picLocks noChangeAspect="1" noChangeArrowheads="1"/>
          </p:cNvPicPr>
          <p:nvPr/>
        </p:nvPicPr>
        <p:blipFill>
          <a:blip r:embed="rId10">
            <a:clrChange>
              <a:clrFrom>
                <a:srgbClr val="2C2761"/>
              </a:clrFrom>
              <a:clrTo>
                <a:srgbClr val="2C2761">
                  <a:alpha val="0"/>
                </a:srgbClr>
              </a:clrTo>
            </a:clrChange>
          </a:blip>
          <a:srcRect/>
          <a:stretch>
            <a:fillRect/>
          </a:stretch>
        </p:blipFill>
        <p:spPr bwMode="auto">
          <a:xfrm>
            <a:off x="1407320" y="2037165"/>
            <a:ext cx="1125141" cy="601265"/>
          </a:xfrm>
          <a:prstGeom prst="rect">
            <a:avLst/>
          </a:prstGeom>
          <a:noFill/>
          <a:effectLst>
            <a:outerShdw dist="107763" dir="18900000" algn="ctr" rotWithShape="0">
              <a:srgbClr val="808080">
                <a:alpha val="50000"/>
              </a:srgbClr>
            </a:outerShdw>
          </a:effectLst>
        </p:spPr>
      </p:pic>
      <p:sp>
        <p:nvSpPr>
          <p:cNvPr id="1043" name="Oval 59">
            <a:hlinkHover r:id="" action="ppaction://noaction" highlightClick="1">
              <a:snd r:embed="rId11" name="cached_combo42.wav"/>
            </a:hlinkHover>
            <a:extLst>
              <a:ext uri="{FF2B5EF4-FFF2-40B4-BE49-F238E27FC236}">
                <a16:creationId xmlns:a16="http://schemas.microsoft.com/office/drawing/2014/main" xmlns="" id="{A1B449AA-EE4A-436D-990F-254862144008}"/>
              </a:ext>
            </a:extLst>
          </p:cNvPr>
          <p:cNvSpPr>
            <a:spLocks noChangeArrowheads="1"/>
          </p:cNvSpPr>
          <p:nvPr/>
        </p:nvSpPr>
        <p:spPr bwMode="auto">
          <a:xfrm>
            <a:off x="1464472" y="2091934"/>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endParaRPr>
          </a:p>
        </p:txBody>
      </p:sp>
      <p:sp>
        <p:nvSpPr>
          <p:cNvPr id="1044" name="WordArt 226">
            <a:extLst>
              <a:ext uri="{FF2B5EF4-FFF2-40B4-BE49-F238E27FC236}">
                <a16:creationId xmlns:a16="http://schemas.microsoft.com/office/drawing/2014/main" xmlns="" id="{3ECEC62D-E05D-4641-A107-10790BC33462}"/>
              </a:ext>
            </a:extLst>
          </p:cNvPr>
          <p:cNvSpPr>
            <a:spLocks noChangeArrowheads="1" noChangeShapeType="1" noTextEdit="1"/>
          </p:cNvSpPr>
          <p:nvPr/>
        </p:nvSpPr>
        <p:spPr bwMode="auto">
          <a:xfrm>
            <a:off x="1619255" y="2176466"/>
            <a:ext cx="345281" cy="290513"/>
          </a:xfrm>
          <a:prstGeom prst="rect">
            <a:avLst/>
          </a:prstGeom>
        </p:spPr>
        <p:txBody>
          <a:bodyPr wrap="none" lIns="68574" tIns="34289" rIns="68574" bIns="34289" fromWordArt="1">
            <a:prstTxWarp prst="textInflate">
              <a:avLst>
                <a:gd name="adj" fmla="val 13634"/>
              </a:avLst>
            </a:prstTxWarp>
          </a:bodyPr>
          <a:lstStyle/>
          <a:p>
            <a:pPr algn="ctr" defTabSz="685732">
              <a:buClrTx/>
            </a:pPr>
            <a:r>
              <a:rPr lang="en-US" sz="2700" kern="10">
                <a:ln w="9525">
                  <a:solidFill>
                    <a:srgbClr val="FFFF00"/>
                  </a:solidFill>
                  <a:round/>
                  <a:headEnd/>
                  <a:tailEnd/>
                </a:ln>
                <a:solidFill>
                  <a:srgbClr val="FFFF00"/>
                </a:solidFill>
                <a:latin typeface=".VnTimeH" panose="020B7200000000000000" pitchFamily="34" charset="0"/>
                <a:ea typeface="+mn-ea"/>
              </a:rPr>
              <a:t>A</a:t>
            </a:r>
          </a:p>
        </p:txBody>
      </p:sp>
      <p:sp>
        <p:nvSpPr>
          <p:cNvPr id="4" name="AutoShape 51">
            <a:extLst>
              <a:ext uri="{FF2B5EF4-FFF2-40B4-BE49-F238E27FC236}">
                <a16:creationId xmlns:a16="http://schemas.microsoft.com/office/drawing/2014/main" xmlns="" id="{F930ED0C-C10F-473B-97FD-1BDC0633D4C5}"/>
              </a:ext>
            </a:extLst>
          </p:cNvPr>
          <p:cNvSpPr>
            <a:spLocks noChangeArrowheads="1"/>
          </p:cNvSpPr>
          <p:nvPr/>
        </p:nvSpPr>
        <p:spPr bwMode="auto">
          <a:xfrm>
            <a:off x="2298501" y="2926592"/>
            <a:ext cx="4154255" cy="5715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a:buClrTx/>
            </a:pPr>
            <a:r>
              <a:rPr lang="en-US" altLang="en-US" sz="2300" b="1" kern="1200">
                <a:solidFill>
                  <a:srgbClr val="FFFFFF"/>
                </a:solidFill>
                <a:latin typeface="Times New Roman" pitchFamily="18" charset="0"/>
                <a:ea typeface="+mn-ea"/>
                <a:cs typeface="Times New Roman" pitchFamily="18" charset="0"/>
              </a:rPr>
              <a:t>Cuộc kháng chiến thắng lợi</a:t>
            </a:r>
          </a:p>
        </p:txBody>
      </p:sp>
      <p:pic>
        <p:nvPicPr>
          <p:cNvPr id="5" name="Picture 37" descr="Blue_chapterlist">
            <a:extLst>
              <a:ext uri="{FF2B5EF4-FFF2-40B4-BE49-F238E27FC236}">
                <a16:creationId xmlns:a16="http://schemas.microsoft.com/office/drawing/2014/main" xmlns="" id="{81D2772D-7B75-4467-AEAC-B4838323DD07}"/>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098951" y="3073563"/>
            <a:ext cx="445294" cy="263128"/>
          </a:xfrm>
          <a:prstGeom prst="rect">
            <a:avLst/>
          </a:prstGeom>
          <a:noFill/>
          <a:ln w="9525">
            <a:noFill/>
            <a:miter lim="800000"/>
            <a:headEnd/>
            <a:tailEnd/>
          </a:ln>
          <a:effectLst>
            <a:outerShdw dist="107763" dir="18900000" algn="ctr" rotWithShape="0">
              <a:srgbClr val="808080">
                <a:alpha val="50000"/>
              </a:srgbClr>
            </a:outerShdw>
          </a:effectLst>
        </p:spPr>
      </p:pic>
      <p:pic>
        <p:nvPicPr>
          <p:cNvPr id="6" name="Picture 39" descr="Classicmode">
            <a:extLst>
              <a:ext uri="{FF2B5EF4-FFF2-40B4-BE49-F238E27FC236}">
                <a16:creationId xmlns:a16="http://schemas.microsoft.com/office/drawing/2014/main" xmlns="" id="{CDC77B1F-F647-4B43-8908-1C6D387A2AB2}"/>
              </a:ext>
            </a:extLst>
          </p:cNvPr>
          <p:cNvPicPr>
            <a:picLocks noChangeAspect="1" noChangeArrowheads="1"/>
          </p:cNvPicPr>
          <p:nvPr/>
        </p:nvPicPr>
        <p:blipFill>
          <a:blip r:embed="rId10">
            <a:clrChange>
              <a:clrFrom>
                <a:srgbClr val="2C2761"/>
              </a:clrFrom>
              <a:clrTo>
                <a:srgbClr val="2C2761">
                  <a:alpha val="0"/>
                </a:srgbClr>
              </a:clrTo>
            </a:clrChange>
          </a:blip>
          <a:srcRect/>
          <a:stretch>
            <a:fillRect/>
          </a:stretch>
        </p:blipFill>
        <p:spPr bwMode="auto">
          <a:xfrm>
            <a:off x="1384700" y="2906879"/>
            <a:ext cx="1125141" cy="601265"/>
          </a:xfrm>
          <a:prstGeom prst="rect">
            <a:avLst/>
          </a:prstGeom>
          <a:noFill/>
          <a:effectLst>
            <a:outerShdw dist="107763" dir="18900000" algn="ctr" rotWithShape="0">
              <a:srgbClr val="808080">
                <a:alpha val="50000"/>
              </a:srgbClr>
            </a:outerShdw>
          </a:effectLst>
        </p:spPr>
      </p:pic>
      <p:sp>
        <p:nvSpPr>
          <p:cNvPr id="7" name="Oval 59">
            <a:hlinkHover r:id="" action="ppaction://noaction" highlightClick="1">
              <a:snd r:embed="rId11" name="cached_combo42.wav"/>
            </a:hlinkHover>
            <a:extLst>
              <a:ext uri="{FF2B5EF4-FFF2-40B4-BE49-F238E27FC236}">
                <a16:creationId xmlns:a16="http://schemas.microsoft.com/office/drawing/2014/main" xmlns="" id="{3046E87C-23AD-476B-A4AB-DC7CA1C7A27A}"/>
              </a:ext>
            </a:extLst>
          </p:cNvPr>
          <p:cNvSpPr>
            <a:spLocks noChangeArrowheads="1"/>
          </p:cNvSpPr>
          <p:nvPr/>
        </p:nvSpPr>
        <p:spPr bwMode="auto">
          <a:xfrm>
            <a:off x="1468126" y="2964029"/>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endParaRPr>
          </a:p>
        </p:txBody>
      </p:sp>
      <p:sp>
        <p:nvSpPr>
          <p:cNvPr id="8" name="WordArt 226">
            <a:extLst>
              <a:ext uri="{FF2B5EF4-FFF2-40B4-BE49-F238E27FC236}">
                <a16:creationId xmlns:a16="http://schemas.microsoft.com/office/drawing/2014/main" xmlns="" id="{97C1E6C3-E728-44AD-9DA9-F56C0133DD05}"/>
              </a:ext>
            </a:extLst>
          </p:cNvPr>
          <p:cNvSpPr>
            <a:spLocks noChangeArrowheads="1" noChangeShapeType="1" noTextEdit="1"/>
          </p:cNvSpPr>
          <p:nvPr/>
        </p:nvSpPr>
        <p:spPr bwMode="auto">
          <a:xfrm>
            <a:off x="1596635" y="3046181"/>
            <a:ext cx="345281" cy="290513"/>
          </a:xfrm>
          <a:prstGeom prst="rect">
            <a:avLst/>
          </a:prstGeom>
        </p:spPr>
        <p:txBody>
          <a:bodyPr wrap="none" lIns="68574" tIns="34289" rIns="68574" bIns="34289" fromWordArt="1">
            <a:prstTxWarp prst="textInflate">
              <a:avLst>
                <a:gd name="adj" fmla="val 13634"/>
              </a:avLst>
            </a:prstTxWarp>
          </a:bodyPr>
          <a:lstStyle/>
          <a:p>
            <a:pPr algn="ctr" defTabSz="685732">
              <a:buClrTx/>
            </a:pPr>
            <a:r>
              <a:rPr lang="en-US" sz="2700" kern="10">
                <a:ln w="9525">
                  <a:solidFill>
                    <a:srgbClr val="FFFF00"/>
                  </a:solidFill>
                  <a:round/>
                  <a:headEnd/>
                  <a:tailEnd/>
                </a:ln>
                <a:solidFill>
                  <a:srgbClr val="FFFF00"/>
                </a:solidFill>
                <a:latin typeface=".VnTimeH" panose="020B7200000000000000" pitchFamily="34" charset="0"/>
                <a:ea typeface="+mn-ea"/>
              </a:rPr>
              <a:t>b</a:t>
            </a:r>
          </a:p>
        </p:txBody>
      </p:sp>
      <p:sp>
        <p:nvSpPr>
          <p:cNvPr id="16" name="AutoShape 51">
            <a:extLst>
              <a:ext uri="{FF2B5EF4-FFF2-40B4-BE49-F238E27FC236}">
                <a16:creationId xmlns:a16="http://schemas.microsoft.com/office/drawing/2014/main" xmlns="" id="{B3B20BEC-52ED-43FE-8442-8D47E56E57B0}"/>
              </a:ext>
            </a:extLst>
          </p:cNvPr>
          <p:cNvSpPr>
            <a:spLocks noChangeArrowheads="1"/>
          </p:cNvSpPr>
          <p:nvPr/>
        </p:nvSpPr>
        <p:spPr bwMode="auto">
          <a:xfrm>
            <a:off x="2275289" y="3786259"/>
            <a:ext cx="4177467" cy="571500"/>
          </a:xfrm>
          <a:prstGeom prst="roundRect">
            <a:avLst>
              <a:gd name="adj" fmla="val 16667"/>
            </a:avLst>
          </a:prstGeom>
          <a:solidFill>
            <a:srgbClr val="7030A0"/>
          </a:soli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eaLnBrk="1" hangingPunct="1">
              <a:buClrTx/>
            </a:pPr>
            <a:r>
              <a:rPr lang="en-US" altLang="en-US" sz="2300" kern="1200">
                <a:solidFill>
                  <a:srgbClr val="FFFFFF"/>
                </a:solidFill>
                <a:ea typeface="+mn-ea"/>
              </a:rPr>
              <a:t>  </a:t>
            </a:r>
            <a:r>
              <a:rPr lang="vi-VN" altLang="en-US" sz="2300" b="1" kern="1200">
                <a:solidFill>
                  <a:srgbClr val="FFFFFF"/>
                </a:solidFill>
                <a:latin typeface="Times New Roman" panose="02020603050405020304" pitchFamily="18" charset="0"/>
                <a:ea typeface="+mn-ea"/>
                <a:cs typeface="Times New Roman" panose="02020603050405020304" pitchFamily="18" charset="0"/>
              </a:rPr>
              <a:t>Cả 2 ý nêu trên</a:t>
            </a:r>
            <a:endParaRPr lang="vi-VN" altLang="en-US" sz="2300" b="1" kern="1200" dirty="0" err="1">
              <a:solidFill>
                <a:srgbClr val="FFFFFF"/>
              </a:solidFill>
              <a:latin typeface="Times New Roman" panose="02020603050405020304" pitchFamily="18" charset="0"/>
              <a:ea typeface="+mn-ea"/>
              <a:cs typeface="Times New Roman" panose="02020603050405020304" pitchFamily="18" charset="0"/>
            </a:endParaRPr>
          </a:p>
        </p:txBody>
      </p:sp>
      <p:pic>
        <p:nvPicPr>
          <p:cNvPr id="17" name="Picture 37" descr="Blue_chapterlist">
            <a:extLst>
              <a:ext uri="{FF2B5EF4-FFF2-40B4-BE49-F238E27FC236}">
                <a16:creationId xmlns:a16="http://schemas.microsoft.com/office/drawing/2014/main" xmlns="" id="{9A06A75E-D0DE-44E0-838F-A76C98E41228}"/>
              </a:ext>
            </a:extLst>
          </p:cNvPr>
          <p:cNvPicPr>
            <a:picLocks noChangeAspect="1" noChangeArrowheads="1"/>
          </p:cNvPicPr>
          <p:nvPr/>
        </p:nvPicPr>
        <p:blipFill>
          <a:blip r:embed="rId9">
            <a:clrChange>
              <a:clrFrom>
                <a:srgbClr val="FFFFFF"/>
              </a:clrFrom>
              <a:clrTo>
                <a:srgbClr val="FFFFFF">
                  <a:alpha val="0"/>
                </a:srgbClr>
              </a:clrTo>
            </a:clrChange>
          </a:blip>
          <a:srcRect/>
          <a:stretch>
            <a:fillRect/>
          </a:stretch>
        </p:blipFill>
        <p:spPr bwMode="auto">
          <a:xfrm>
            <a:off x="1089423" y="3980334"/>
            <a:ext cx="445294" cy="263128"/>
          </a:xfrm>
          <a:prstGeom prst="rect">
            <a:avLst/>
          </a:prstGeom>
          <a:noFill/>
          <a:ln w="9525">
            <a:noFill/>
            <a:miter lim="800000"/>
            <a:headEnd/>
            <a:tailEnd/>
          </a:ln>
          <a:effectLst>
            <a:outerShdw dist="107763" dir="18900000" algn="ctr" rotWithShape="0">
              <a:srgbClr val="808080">
                <a:alpha val="50000"/>
              </a:srgbClr>
            </a:outerShdw>
          </a:effectLst>
        </p:spPr>
      </p:pic>
      <p:pic>
        <p:nvPicPr>
          <p:cNvPr id="18" name="Picture 39" descr="Classicmode">
            <a:extLst>
              <a:ext uri="{FF2B5EF4-FFF2-40B4-BE49-F238E27FC236}">
                <a16:creationId xmlns:a16="http://schemas.microsoft.com/office/drawing/2014/main" xmlns="" id="{F3CF6601-D4C9-4D8C-876A-666140F6A0C5}"/>
              </a:ext>
            </a:extLst>
          </p:cNvPr>
          <p:cNvPicPr>
            <a:picLocks noChangeAspect="1" noChangeArrowheads="1"/>
          </p:cNvPicPr>
          <p:nvPr/>
        </p:nvPicPr>
        <p:blipFill>
          <a:blip r:embed="rId10">
            <a:clrChange>
              <a:clrFrom>
                <a:srgbClr val="2C2761"/>
              </a:clrFrom>
              <a:clrTo>
                <a:srgbClr val="2C2761">
                  <a:alpha val="0"/>
                </a:srgbClr>
              </a:clrTo>
            </a:clrChange>
          </a:blip>
          <a:srcRect/>
          <a:stretch>
            <a:fillRect/>
          </a:stretch>
        </p:blipFill>
        <p:spPr bwMode="auto">
          <a:xfrm>
            <a:off x="1375172" y="3813649"/>
            <a:ext cx="1125141" cy="601265"/>
          </a:xfrm>
          <a:prstGeom prst="rect">
            <a:avLst/>
          </a:prstGeom>
          <a:noFill/>
          <a:effectLst>
            <a:outerShdw dist="107763" dir="18900000" algn="ctr" rotWithShape="0">
              <a:srgbClr val="808080">
                <a:alpha val="50000"/>
              </a:srgbClr>
            </a:outerShdw>
          </a:effectLst>
        </p:spPr>
      </p:pic>
      <p:sp>
        <p:nvSpPr>
          <p:cNvPr id="19" name="Oval 59">
            <a:hlinkHover r:id="" action="ppaction://noaction" highlightClick="1">
              <a:snd r:embed="rId11" name="cached_combo42.wav"/>
            </a:hlinkHover>
            <a:extLst>
              <a:ext uri="{FF2B5EF4-FFF2-40B4-BE49-F238E27FC236}">
                <a16:creationId xmlns:a16="http://schemas.microsoft.com/office/drawing/2014/main" xmlns="" id="{CC7BF509-439B-465B-B1B4-D3CE12712C69}"/>
              </a:ext>
            </a:extLst>
          </p:cNvPr>
          <p:cNvSpPr>
            <a:spLocks noChangeArrowheads="1"/>
          </p:cNvSpPr>
          <p:nvPr/>
        </p:nvSpPr>
        <p:spPr bwMode="auto">
          <a:xfrm>
            <a:off x="1432324" y="3868418"/>
            <a:ext cx="613172" cy="459581"/>
          </a:xfrm>
          <a:prstGeom prst="ellipse">
            <a:avLst/>
          </a:prstGeom>
          <a:gradFill rotWithShape="1">
            <a:gsLst>
              <a:gs pos="0">
                <a:srgbClr val="FF00FF">
                  <a:alpha val="53998"/>
                </a:srgbClr>
              </a:gs>
              <a:gs pos="100000">
                <a:srgbClr val="760076">
                  <a:alpha val="59000"/>
                </a:srgbClr>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a:buClrTx/>
            </a:pPr>
            <a:endParaRPr lang="en-US" altLang="en-US" sz="1500" kern="1200">
              <a:solidFill>
                <a:srgbClr val="9A5315"/>
              </a:solidFill>
              <a:latin typeface=".VnTime" panose="020B7200000000000000" pitchFamily="34" charset="0"/>
              <a:ea typeface="+mn-ea"/>
            </a:endParaRPr>
          </a:p>
        </p:txBody>
      </p:sp>
      <p:sp>
        <p:nvSpPr>
          <p:cNvPr id="20" name="WordArt 226">
            <a:extLst>
              <a:ext uri="{FF2B5EF4-FFF2-40B4-BE49-F238E27FC236}">
                <a16:creationId xmlns:a16="http://schemas.microsoft.com/office/drawing/2014/main" xmlns="" id="{4770E82D-CA50-44B1-B2D3-3FFF1E43A3BB}"/>
              </a:ext>
            </a:extLst>
          </p:cNvPr>
          <p:cNvSpPr>
            <a:spLocks noChangeArrowheads="1" noChangeShapeType="1" noTextEdit="1"/>
          </p:cNvSpPr>
          <p:nvPr/>
        </p:nvSpPr>
        <p:spPr bwMode="auto">
          <a:xfrm>
            <a:off x="1587108" y="3952950"/>
            <a:ext cx="345281" cy="290513"/>
          </a:xfrm>
          <a:prstGeom prst="rect">
            <a:avLst/>
          </a:prstGeom>
        </p:spPr>
        <p:txBody>
          <a:bodyPr wrap="none" lIns="68574" tIns="34289" rIns="68574" bIns="34289" fromWordArt="1">
            <a:prstTxWarp prst="textInflate">
              <a:avLst>
                <a:gd name="adj" fmla="val 13634"/>
              </a:avLst>
            </a:prstTxWarp>
          </a:bodyPr>
          <a:lstStyle/>
          <a:p>
            <a:pPr algn="ctr" defTabSz="685732">
              <a:buClrTx/>
            </a:pPr>
            <a:r>
              <a:rPr lang="en-US" sz="2700" kern="10" dirty="0">
                <a:ln w="9525">
                  <a:solidFill>
                    <a:srgbClr val="FFFF00"/>
                  </a:solidFill>
                  <a:round/>
                  <a:headEnd/>
                  <a:tailEnd/>
                </a:ln>
                <a:solidFill>
                  <a:srgbClr val="FFFF00"/>
                </a:solidFill>
                <a:latin typeface=".VnTimeH" panose="020B7200000000000000" pitchFamily="34" charset="0"/>
                <a:ea typeface="+mn-ea"/>
              </a:rPr>
              <a:t>c</a:t>
            </a:r>
          </a:p>
        </p:txBody>
      </p:sp>
      <p:sp>
        <p:nvSpPr>
          <p:cNvPr id="61467" name="AutoShape 27">
            <a:extLst>
              <a:ext uri="{FF2B5EF4-FFF2-40B4-BE49-F238E27FC236}">
                <a16:creationId xmlns:a16="http://schemas.microsoft.com/office/drawing/2014/main" xmlns="" id="{699808DF-5E22-4543-8954-27B3755C8C6A}"/>
              </a:ext>
            </a:extLst>
          </p:cNvPr>
          <p:cNvSpPr>
            <a:spLocks noChangeArrowheads="1"/>
          </p:cNvSpPr>
          <p:nvPr/>
        </p:nvSpPr>
        <p:spPr bwMode="auto">
          <a:xfrm>
            <a:off x="1200151" y="923927"/>
            <a:ext cx="1157288" cy="1019175"/>
          </a:xfrm>
          <a:prstGeom prst="sun">
            <a:avLst>
              <a:gd name="adj" fmla="val 19880"/>
            </a:avLst>
          </a:prstGeom>
          <a:gradFill rotWithShape="1">
            <a:gsLst>
              <a:gs pos="0">
                <a:srgbClr val="FF0066"/>
              </a:gs>
              <a:gs pos="100000">
                <a:srgbClr val="E9EE10"/>
              </a:gs>
            </a:gsLst>
            <a:path path="rect">
              <a:fillToRect l="50000" t="50000" r="50000" b="50000"/>
            </a:path>
          </a:gradFill>
          <a:ln w="9525">
            <a:solidFill>
              <a:schemeClr val="tx1"/>
            </a:solidFill>
            <a:miter lim="800000"/>
            <a:headEnd/>
            <a:tailEnd/>
          </a:ln>
        </p:spPr>
        <p:txBody>
          <a:bodyPr wrap="none" lIns="68574" tIns="34289" rIns="68574" bIns="34289"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685732" eaLnBrk="1" hangingPunct="1">
              <a:buClrTx/>
            </a:pPr>
            <a:endParaRPr lang="en-US" altLang="en-US" kern="1200">
              <a:solidFill>
                <a:srgbClr val="9A5315"/>
              </a:solidFill>
              <a:ea typeface="+mn-ea"/>
            </a:endParaRPr>
          </a:p>
        </p:txBody>
      </p:sp>
      <p:sp>
        <p:nvSpPr>
          <p:cNvPr id="61468" name="WordArt 28">
            <a:extLst>
              <a:ext uri="{FF2B5EF4-FFF2-40B4-BE49-F238E27FC236}">
                <a16:creationId xmlns:a16="http://schemas.microsoft.com/office/drawing/2014/main" xmlns="" id="{22C02842-3E00-4AA0-809E-E712EEF802CA}"/>
              </a:ext>
            </a:extLst>
          </p:cNvPr>
          <p:cNvSpPr>
            <a:spLocks noChangeArrowheads="1" noChangeShapeType="1" noTextEdit="1"/>
          </p:cNvSpPr>
          <p:nvPr/>
        </p:nvSpPr>
        <p:spPr bwMode="auto">
          <a:xfrm>
            <a:off x="1504953" y="1200150"/>
            <a:ext cx="532210" cy="457200"/>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b="1" kern="10" dirty="0" err="1">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Câu</a:t>
            </a:r>
            <a:r>
              <a:rPr lang="en-US" sz="2700" b="1" kern="10" dirty="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 </a:t>
            </a:r>
            <a:r>
              <a:rPr lang="en-US" sz="2700" b="1" kern="10" dirty="0" smtClean="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rPr>
              <a:t>3</a:t>
            </a:r>
            <a:endParaRPr lang="en-US" sz="2700" b="1" kern="10" dirty="0">
              <a:ln w="19050">
                <a:solidFill>
                  <a:srgbClr val="FFFF00"/>
                </a:solidFill>
                <a:round/>
                <a:headEnd/>
                <a:tailEnd/>
              </a:ln>
              <a:solidFill>
                <a:srgbClr val="FFFF00"/>
              </a:solidFill>
              <a:effectLst>
                <a:outerShdw dist="35921" dir="2700000" algn="ctr" rotWithShape="0">
                  <a:srgbClr val="990000"/>
                </a:outerShdw>
              </a:effectLst>
              <a:latin typeface="Times New Roman" panose="02020603050405020304" pitchFamily="18" charset="0"/>
              <a:ea typeface="+mn-ea"/>
              <a:cs typeface="Times New Roman" panose="02020603050405020304" pitchFamily="18" charset="0"/>
            </a:endParaRPr>
          </a:p>
        </p:txBody>
      </p:sp>
      <p:pic>
        <p:nvPicPr>
          <p:cNvPr id="15386" name="Picture 29" descr="Picture1">
            <a:extLst>
              <a:ext uri="{FF2B5EF4-FFF2-40B4-BE49-F238E27FC236}">
                <a16:creationId xmlns:a16="http://schemas.microsoft.com/office/drawing/2014/main" xmlns="" id="{A1AC1D38-AD99-4464-8F43-C663768DA3A0}"/>
              </a:ext>
            </a:extLst>
          </p:cNvPr>
          <p:cNvPicPr>
            <a:picLocks noChangeArrowheads="1" noCrop="1"/>
          </p:cNvPicPr>
          <p:nvPr/>
        </p:nvPicPr>
        <p:blipFill>
          <a:blip r:embed="rId12">
            <a:extLst>
              <a:ext uri="{28A0092B-C50C-407E-A947-70E740481C1C}">
                <a14:useLocalDpi xmlns:a14="http://schemas.microsoft.com/office/drawing/2010/main" val="0"/>
              </a:ext>
            </a:extLst>
          </a:blip>
          <a:srcRect/>
          <a:stretch>
            <a:fillRect/>
          </a:stretch>
        </p:blipFill>
        <p:spPr bwMode="auto">
          <a:xfrm>
            <a:off x="1164431" y="556026"/>
            <a:ext cx="6858000" cy="70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87" name="WordArt 30">
            <a:extLst>
              <a:ext uri="{FF2B5EF4-FFF2-40B4-BE49-F238E27FC236}">
                <a16:creationId xmlns:a16="http://schemas.microsoft.com/office/drawing/2014/main" xmlns="" id="{525BA0A3-794B-4295-B5EB-82780095468C}"/>
              </a:ext>
            </a:extLst>
          </p:cNvPr>
          <p:cNvSpPr>
            <a:spLocks noChangeArrowheads="1" noChangeShapeType="1" noTextEdit="1"/>
          </p:cNvSpPr>
          <p:nvPr/>
        </p:nvSpPr>
        <p:spPr bwMode="auto">
          <a:xfrm>
            <a:off x="2549128" y="20241"/>
            <a:ext cx="4480322" cy="571500"/>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R</a:t>
            </a:r>
            <a:r>
              <a:rPr lang="en-US" sz="2700" b="1"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ung </a:t>
            </a:r>
            <a:r>
              <a:rPr lang="vi-VN"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chuông vàng</a:t>
            </a:r>
            <a:r>
              <a:rPr lang="en-US" sz="2700" b="1"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Times New Roman" pitchFamily="18" charset="0"/>
                <a:ea typeface="+mn-ea"/>
                <a:cs typeface="Times New Roman" pitchFamily="18" charset="0"/>
              </a:rPr>
              <a:t> </a:t>
            </a:r>
          </a:p>
        </p:txBody>
      </p:sp>
      <p:pic>
        <p:nvPicPr>
          <p:cNvPr id="15388" name="Picture 31" descr="people008">
            <a:extLst>
              <a:ext uri="{FF2B5EF4-FFF2-40B4-BE49-F238E27FC236}">
                <a16:creationId xmlns:a16="http://schemas.microsoft.com/office/drawing/2014/main" xmlns="" id="{A2CB4EBB-2710-415F-A3BF-C1C5132B69F0}"/>
              </a:ext>
            </a:extLst>
          </p:cNvPr>
          <p:cNvPicPr>
            <a:picLocks noChangeAspect="1" noChangeArrowheads="1" noCrop="1"/>
          </p:cNvPicPr>
          <p:nvPr/>
        </p:nvPicPr>
        <p:blipFill>
          <a:blip r:embed="rId13">
            <a:lum contrast="12000"/>
            <a:extLst>
              <a:ext uri="{28A0092B-C50C-407E-A947-70E740481C1C}">
                <a14:useLocalDpi xmlns:a14="http://schemas.microsoft.com/office/drawing/2010/main" val="0"/>
              </a:ext>
            </a:extLst>
          </a:blip>
          <a:srcRect/>
          <a:stretch>
            <a:fillRect/>
          </a:stretch>
        </p:blipFill>
        <p:spPr bwMode="auto">
          <a:xfrm>
            <a:off x="8211744" y="3028950"/>
            <a:ext cx="72866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89" name="Picture 32" descr="Bellcoll">
            <a:hlinkClick r:id="" action="ppaction://hlinkshowjump?jump=firstslide"/>
            <a:extLst>
              <a:ext uri="{FF2B5EF4-FFF2-40B4-BE49-F238E27FC236}">
                <a16:creationId xmlns:a16="http://schemas.microsoft.com/office/drawing/2014/main" xmlns="" id="{F742031F-6577-478C-A854-D20E00EEFA83}"/>
              </a:ext>
            </a:extLst>
          </p:cNvPr>
          <p:cNvPicPr>
            <a:picLocks noChangeAspect="1" noChangeArrowheads="1" noCrop="1"/>
          </p:cNvPicPr>
          <p:nvPr/>
        </p:nvPicPr>
        <p:blipFill>
          <a:blip r:embed="rId14">
            <a:extLst>
              <a:ext uri="{28A0092B-C50C-407E-A947-70E740481C1C}">
                <a14:useLocalDpi xmlns:a14="http://schemas.microsoft.com/office/drawing/2010/main" val="0"/>
              </a:ext>
            </a:extLst>
          </a:blip>
          <a:srcRect/>
          <a:stretch>
            <a:fillRect/>
          </a:stretch>
        </p:blipFill>
        <p:spPr bwMode="auto">
          <a:xfrm>
            <a:off x="1117997" y="-117871"/>
            <a:ext cx="1239441" cy="1257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3" name="WordArt 33">
            <a:extLst>
              <a:ext uri="{FF2B5EF4-FFF2-40B4-BE49-F238E27FC236}">
                <a16:creationId xmlns:a16="http://schemas.microsoft.com/office/drawing/2014/main" xmlns="" id="{6040C4C0-EF63-4501-853B-D8D0F5C68D2D}"/>
              </a:ext>
            </a:extLst>
          </p:cNvPr>
          <p:cNvSpPr>
            <a:spLocks noChangeArrowheads="1" noChangeShapeType="1" noTextEdit="1"/>
          </p:cNvSpPr>
          <p:nvPr/>
        </p:nvSpPr>
        <p:spPr bwMode="auto">
          <a:xfrm>
            <a:off x="7096130"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rPr>
              <a:t>0</a:t>
            </a:r>
          </a:p>
        </p:txBody>
      </p:sp>
      <p:sp>
        <p:nvSpPr>
          <p:cNvPr id="61474" name="WordArt 34">
            <a:extLst>
              <a:ext uri="{FF2B5EF4-FFF2-40B4-BE49-F238E27FC236}">
                <a16:creationId xmlns:a16="http://schemas.microsoft.com/office/drawing/2014/main" xmlns="" id="{5E7D6CBB-4B44-49D6-B56D-5738D2CBADA2}"/>
              </a:ext>
            </a:extLst>
          </p:cNvPr>
          <p:cNvSpPr>
            <a:spLocks noChangeArrowheads="1" noChangeShapeType="1" noTextEdit="1"/>
          </p:cNvSpPr>
          <p:nvPr/>
        </p:nvSpPr>
        <p:spPr bwMode="auto">
          <a:xfrm>
            <a:off x="7096130"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rPr>
              <a:t>1</a:t>
            </a:r>
          </a:p>
        </p:txBody>
      </p:sp>
      <p:sp>
        <p:nvSpPr>
          <p:cNvPr id="61475" name="WordArt 35">
            <a:extLst>
              <a:ext uri="{FF2B5EF4-FFF2-40B4-BE49-F238E27FC236}">
                <a16:creationId xmlns:a16="http://schemas.microsoft.com/office/drawing/2014/main" xmlns="" id="{485A452F-6885-463E-A6AC-956864A43913}"/>
              </a:ext>
            </a:extLst>
          </p:cNvPr>
          <p:cNvSpPr>
            <a:spLocks noChangeArrowheads="1" noChangeShapeType="1" noTextEdit="1"/>
          </p:cNvSpPr>
          <p:nvPr/>
        </p:nvSpPr>
        <p:spPr bwMode="auto">
          <a:xfrm>
            <a:off x="7099702" y="3071817"/>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rPr>
              <a:t>2</a:t>
            </a:r>
          </a:p>
        </p:txBody>
      </p:sp>
      <p:sp>
        <p:nvSpPr>
          <p:cNvPr id="61476" name="WordArt 36">
            <a:extLst>
              <a:ext uri="{FF2B5EF4-FFF2-40B4-BE49-F238E27FC236}">
                <a16:creationId xmlns:a16="http://schemas.microsoft.com/office/drawing/2014/main" xmlns="" id="{A580802F-787F-4D65-8485-F0C6CD2FE9D6}"/>
              </a:ext>
            </a:extLst>
          </p:cNvPr>
          <p:cNvSpPr>
            <a:spLocks noChangeArrowheads="1" noChangeShapeType="1" noTextEdit="1"/>
          </p:cNvSpPr>
          <p:nvPr/>
        </p:nvSpPr>
        <p:spPr bwMode="auto">
          <a:xfrm>
            <a:off x="7096130"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rPr>
              <a:t>3</a:t>
            </a:r>
          </a:p>
        </p:txBody>
      </p:sp>
      <p:sp>
        <p:nvSpPr>
          <p:cNvPr id="61477" name="WordArt 37">
            <a:extLst>
              <a:ext uri="{FF2B5EF4-FFF2-40B4-BE49-F238E27FC236}">
                <a16:creationId xmlns:a16="http://schemas.microsoft.com/office/drawing/2014/main" xmlns="" id="{198C7B4D-7465-48CB-B430-D4568A7EA88D}"/>
              </a:ext>
            </a:extLst>
          </p:cNvPr>
          <p:cNvSpPr>
            <a:spLocks noChangeArrowheads="1" noChangeShapeType="1" noTextEdit="1"/>
          </p:cNvSpPr>
          <p:nvPr/>
        </p:nvSpPr>
        <p:spPr bwMode="auto">
          <a:xfrm>
            <a:off x="7131848" y="3093248"/>
            <a:ext cx="500063" cy="557213"/>
          </a:xfrm>
          <a:prstGeom prst="rect">
            <a:avLst/>
          </a:prstGeom>
        </p:spPr>
        <p:txBody>
          <a:bodyPr wrap="none" lIns="68574" tIns="34289" rIns="68574" bIns="34289" fromWordArt="1">
            <a:prstTxWarp prst="textPlain">
              <a:avLst>
                <a:gd name="adj" fmla="val 70000"/>
              </a:avLst>
            </a:prstTxWarp>
          </a:bodyPr>
          <a:lstStyle/>
          <a:p>
            <a:pPr algn="ctr" defTabSz="685732">
              <a:buClrTx/>
            </a:pPr>
            <a:r>
              <a:rPr lang="en-US" sz="2700" kern="1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rPr>
              <a:t>4</a:t>
            </a:r>
          </a:p>
        </p:txBody>
      </p:sp>
      <p:sp>
        <p:nvSpPr>
          <p:cNvPr id="61478" name="WordArt 38">
            <a:extLst>
              <a:ext uri="{FF2B5EF4-FFF2-40B4-BE49-F238E27FC236}">
                <a16:creationId xmlns:a16="http://schemas.microsoft.com/office/drawing/2014/main" xmlns="" id="{BFDAAA19-56FC-457C-A4B3-F5289302A111}"/>
              </a:ext>
            </a:extLst>
          </p:cNvPr>
          <p:cNvSpPr>
            <a:spLocks noChangeArrowheads="1" noChangeShapeType="1" noTextEdit="1"/>
          </p:cNvSpPr>
          <p:nvPr/>
        </p:nvSpPr>
        <p:spPr bwMode="auto">
          <a:xfrm>
            <a:off x="7106846" y="3093248"/>
            <a:ext cx="500063" cy="557213"/>
          </a:xfrm>
          <a:prstGeom prst="rect">
            <a:avLst/>
          </a:prstGeom>
        </p:spPr>
        <p:txBody>
          <a:bodyPr wrap="none" lIns="68574" tIns="34289" rIns="68574" bIns="34289" fromWordArt="1">
            <a:prstTxWarp prst="textPlain">
              <a:avLst>
                <a:gd name="adj" fmla="val 50000"/>
              </a:avLst>
            </a:prstTxWarp>
          </a:bodyPr>
          <a:lstStyle/>
          <a:p>
            <a:pPr algn="ctr" defTabSz="685732">
              <a:buClrTx/>
            </a:pPr>
            <a:r>
              <a:rPr lang="en-US" sz="2700" kern="10" dirty="0">
                <a:ln w="19050">
                  <a:solidFill>
                    <a:srgbClr val="99CCFF"/>
                  </a:solidFill>
                  <a:round/>
                  <a:headEnd/>
                  <a:tailEnd/>
                </a:ln>
                <a:solidFill>
                  <a:srgbClr val="0066CC"/>
                </a:solidFill>
                <a:effectLst>
                  <a:outerShdw dist="35921" dir="2700000" algn="ctr" rotWithShape="0">
                    <a:srgbClr val="990000"/>
                  </a:outerShdw>
                </a:effectLst>
                <a:latin typeface="Impact" panose="020B0806030902050204" pitchFamily="34" charset="0"/>
                <a:ea typeface="+mn-ea"/>
              </a:rPr>
              <a:t>5</a:t>
            </a:r>
          </a:p>
        </p:txBody>
      </p:sp>
      <p:grpSp>
        <p:nvGrpSpPr>
          <p:cNvPr id="21" name="Group 49">
            <a:extLst>
              <a:ext uri="{FF2B5EF4-FFF2-40B4-BE49-F238E27FC236}">
                <a16:creationId xmlns:a16="http://schemas.microsoft.com/office/drawing/2014/main" xmlns="" id="{F556F6EC-E28F-4332-B964-7093A01C7F42}"/>
              </a:ext>
            </a:extLst>
          </p:cNvPr>
          <p:cNvGrpSpPr>
            <a:grpSpLocks/>
          </p:cNvGrpSpPr>
          <p:nvPr/>
        </p:nvGrpSpPr>
        <p:grpSpPr bwMode="auto">
          <a:xfrm>
            <a:off x="7629525" y="1771650"/>
            <a:ext cx="1314450" cy="1314450"/>
            <a:chOff x="4320" y="2928"/>
            <a:chExt cx="1104" cy="1104"/>
          </a:xfrm>
        </p:grpSpPr>
        <p:sp>
          <p:nvSpPr>
            <p:cNvPr id="15408" name="AutoShape 50">
              <a:extLst>
                <a:ext uri="{FF2B5EF4-FFF2-40B4-BE49-F238E27FC236}">
                  <a16:creationId xmlns:a16="http://schemas.microsoft.com/office/drawing/2014/main" xmlns="" id="{A23981BB-66F7-44D1-BCAB-3CD14F75A2DF}"/>
                </a:ext>
              </a:extLst>
            </p:cNvPr>
            <p:cNvSpPr>
              <a:spLocks noChangeArrowheads="1"/>
            </p:cNvSpPr>
            <p:nvPr/>
          </p:nvSpPr>
          <p:spPr bwMode="auto">
            <a:xfrm>
              <a:off x="4320" y="2928"/>
              <a:ext cx="1104" cy="1104"/>
            </a:xfrm>
            <a:prstGeom prst="star32">
              <a:avLst>
                <a:gd name="adj" fmla="val 37500"/>
              </a:avLst>
            </a:prstGeom>
            <a:gradFill rotWithShape="1">
              <a:gsLst>
                <a:gs pos="0">
                  <a:srgbClr val="EC9EC5"/>
                </a:gs>
                <a:gs pos="100000">
                  <a:srgbClr val="CC0066"/>
                </a:gs>
              </a:gsLst>
              <a:path path="shape">
                <a:fillToRect l="50000" t="50000" r="50000" b="50000"/>
              </a:path>
            </a:gra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685732" eaLnBrk="1" hangingPunct="1">
                <a:buClrTx/>
              </a:pPr>
              <a:endParaRPr lang="en-US" altLang="en-US" sz="4500" b="1" kern="1200">
                <a:solidFill>
                  <a:srgbClr val="FF0066"/>
                </a:solidFill>
                <a:latin typeface=".VnHelvetInsH" panose="020B7200000000000000" pitchFamily="34" charset="0"/>
                <a:ea typeface="+mn-ea"/>
              </a:endParaRPr>
            </a:p>
          </p:txBody>
        </p:sp>
        <p:sp>
          <p:nvSpPr>
            <p:cNvPr id="15409" name="WordArt 51">
              <a:extLst>
                <a:ext uri="{FF2B5EF4-FFF2-40B4-BE49-F238E27FC236}">
                  <a16:creationId xmlns:a16="http://schemas.microsoft.com/office/drawing/2014/main" xmlns="" id="{806D9723-1022-48DA-B04A-63D31F9B2EED}"/>
                </a:ext>
              </a:extLst>
            </p:cNvPr>
            <p:cNvSpPr>
              <a:spLocks noChangeArrowheads="1" noChangeShapeType="1" noTextEdit="1"/>
            </p:cNvSpPr>
            <p:nvPr/>
          </p:nvSpPr>
          <p:spPr bwMode="auto">
            <a:xfrm>
              <a:off x="4563" y="3168"/>
              <a:ext cx="672" cy="576"/>
            </a:xfrm>
            <a:prstGeom prst="rect">
              <a:avLst/>
            </a:prstGeom>
          </p:spPr>
          <p:txBody>
            <a:bodyPr wrap="none" fromWordArt="1">
              <a:prstTxWarp prst="textPlain">
                <a:avLst>
                  <a:gd name="adj" fmla="val 50000"/>
                </a:avLst>
              </a:prstTxWarp>
            </a:bodyPr>
            <a:lstStyle/>
            <a:p>
              <a:pPr algn="ctr" defTabSz="685732">
                <a:buClrTx/>
              </a:pPr>
              <a:r>
                <a:rPr lang="en-US" sz="2700" kern="10">
                  <a:ln w="9525">
                    <a:solidFill>
                      <a:srgbClr val="000000"/>
                    </a:solidFill>
                    <a:round/>
                    <a:headEnd/>
                    <a:tailEnd/>
                  </a:ln>
                  <a:latin typeface="Times New Roman" panose="02020603050405020304" pitchFamily="18" charset="0"/>
                  <a:ea typeface="+mn-ea"/>
                  <a:cs typeface="Times New Roman" panose="02020603050405020304" pitchFamily="18" charset="0"/>
                </a:rPr>
                <a:t>Hết giờ</a:t>
              </a:r>
            </a:p>
          </p:txBody>
        </p:sp>
      </p:grpSp>
      <p:pic>
        <p:nvPicPr>
          <p:cNvPr id="15407" name="Picture 53" descr="avatar320552_1043153">
            <a:extLst>
              <a:ext uri="{FF2B5EF4-FFF2-40B4-BE49-F238E27FC236}">
                <a16:creationId xmlns:a16="http://schemas.microsoft.com/office/drawing/2014/main" xmlns="" id="{68C26CA8-DBD7-45EB-A8F1-CBB2698DDB8D}"/>
              </a:ext>
            </a:extLst>
          </p:cNvPr>
          <p:cNvPicPr>
            <a:picLocks noChangeAspect="1" noChangeArrowheads="1" noCrop="1"/>
          </p:cNvPicPr>
          <p:nvPr/>
        </p:nvPicPr>
        <p:blipFill>
          <a:blip r:embed="rId15">
            <a:extLst>
              <a:ext uri="{28A0092B-C50C-407E-A947-70E740481C1C}">
                <a14:useLocalDpi xmlns:a14="http://schemas.microsoft.com/office/drawing/2010/main" val="0"/>
              </a:ext>
            </a:extLst>
          </a:blip>
          <a:srcRect/>
          <a:stretch>
            <a:fillRect/>
          </a:stretch>
        </p:blipFill>
        <p:spPr bwMode="auto">
          <a:xfrm>
            <a:off x="7143750" y="0"/>
            <a:ext cx="85725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8" name="Picture 47" descr="lang hoa">
            <a:extLst>
              <a:ext uri="{FF2B5EF4-FFF2-40B4-BE49-F238E27FC236}">
                <a16:creationId xmlns:a16="http://schemas.microsoft.com/office/drawing/2014/main" xmlns="" id="{F66FCD18-7768-410C-A6AF-31D9A47A541A}"/>
              </a:ext>
            </a:extLst>
          </p:cNvPr>
          <p:cNvPicPr>
            <a:picLocks noChangeAspect="1" noChangeArrowheads="1" noCrop="1"/>
          </p:cNvPicPr>
          <p:nvPr/>
        </p:nvPicPr>
        <p:blipFill>
          <a:blip r:embed="rId16"/>
          <a:srcRect/>
          <a:stretch>
            <a:fillRect/>
          </a:stretch>
        </p:blipFill>
        <p:spPr bwMode="auto">
          <a:xfrm>
            <a:off x="0" y="4594577"/>
            <a:ext cx="1257300" cy="584895"/>
          </a:xfrm>
          <a:prstGeom prst="rect">
            <a:avLst/>
          </a:prstGeom>
          <a:noFill/>
          <a:ln w="9525">
            <a:noFill/>
            <a:miter lim="800000"/>
            <a:headEnd/>
            <a:tailEnd/>
          </a:ln>
        </p:spPr>
      </p:pic>
      <p:pic>
        <p:nvPicPr>
          <p:cNvPr id="49" name="Picture 48" descr="lang hoa">
            <a:extLst>
              <a:ext uri="{FF2B5EF4-FFF2-40B4-BE49-F238E27FC236}">
                <a16:creationId xmlns:a16="http://schemas.microsoft.com/office/drawing/2014/main" xmlns="" id="{479DBE44-5F6F-4DC9-8FA9-A187E8580214}"/>
              </a:ext>
            </a:extLst>
          </p:cNvPr>
          <p:cNvPicPr>
            <a:picLocks noChangeAspect="1" noChangeArrowheads="1" noCrop="1"/>
          </p:cNvPicPr>
          <p:nvPr/>
        </p:nvPicPr>
        <p:blipFill>
          <a:blip r:embed="rId16"/>
          <a:srcRect/>
          <a:stretch>
            <a:fillRect/>
          </a:stretch>
        </p:blipFill>
        <p:spPr bwMode="auto">
          <a:xfrm>
            <a:off x="7393781" y="4594577"/>
            <a:ext cx="1257300" cy="584895"/>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13510201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61467"/>
                                        </p:tgtEl>
                                        <p:attrNameLst>
                                          <p:attrName>style.visibility</p:attrName>
                                        </p:attrNameLst>
                                      </p:cBhvr>
                                      <p:to>
                                        <p:strVal val="visible"/>
                                      </p:to>
                                    </p:set>
                                    <p:animEffect transition="in" filter="fade">
                                      <p:cBhvr>
                                        <p:cTn id="7" dur="500"/>
                                        <p:tgtEl>
                                          <p:spTgt spid="61467"/>
                                        </p:tgtEl>
                                      </p:cBhvr>
                                    </p:animEffect>
                                  </p:childTnLst>
                                  <p:subTnLst>
                                    <p:audio>
                                      <p:cMediaNode>
                                        <p:cTn display="0" masterRel="sameClick">
                                          <p:stCondLst>
                                            <p:cond evt="begin" delay="0">
                                              <p:tn val="5"/>
                                            </p:cond>
                                          </p:stCondLst>
                                          <p:endCondLst>
                                            <p:cond evt="onStopAudio" delay="0">
                                              <p:tgtEl>
                                                <p:sldTgt/>
                                              </p:tgtEl>
                                            </p:cond>
                                          </p:endCondLst>
                                        </p:cTn>
                                        <p:tgtEl>
                                          <p:sndTgt r:embed="rId4" name="Jet Fighter 2-DVDH.wav"/>
                                        </p:tgtEl>
                                      </p:cMediaNode>
                                    </p:audio>
                                  </p:subTnLst>
                                </p:cTn>
                              </p:par>
                              <p:par>
                                <p:cTn id="8" presetID="6" presetClass="entr" presetSubtype="16" fill="hold" nodeType="withEffect">
                                  <p:stCondLst>
                                    <p:cond delay="500"/>
                                  </p:stCondLst>
                                  <p:childTnLst>
                                    <p:set>
                                      <p:cBhvr>
                                        <p:cTn id="9" dur="1" fill="hold">
                                          <p:stCondLst>
                                            <p:cond delay="0"/>
                                          </p:stCondLst>
                                        </p:cTn>
                                        <p:tgtEl>
                                          <p:spTgt spid="61468"/>
                                        </p:tgtEl>
                                        <p:attrNameLst>
                                          <p:attrName>style.visibility</p:attrName>
                                        </p:attrNameLst>
                                      </p:cBhvr>
                                      <p:to>
                                        <p:strVal val="visible"/>
                                      </p:to>
                                    </p:set>
                                    <p:animEffect transition="in" filter="circle(in)">
                                      <p:cBhvr>
                                        <p:cTn id="10" dur="500"/>
                                        <p:tgtEl>
                                          <p:spTgt spid="61468"/>
                                        </p:tgtEl>
                                      </p:cBhvr>
                                    </p:animEffect>
                                  </p:childTnLst>
                                </p:cTn>
                              </p:par>
                            </p:childTnLst>
                          </p:cTn>
                        </p:par>
                      </p:childTnLst>
                    </p:cTn>
                  </p:par>
                  <p:par>
                    <p:cTn id="11" fill="hold">
                      <p:stCondLst>
                        <p:cond delay="indefinite"/>
                      </p:stCondLst>
                      <p:childTnLst>
                        <p:par>
                          <p:cTn id="12" fill="hold">
                            <p:stCondLst>
                              <p:cond delay="0"/>
                            </p:stCondLst>
                            <p:childTnLst>
                              <p:par>
                                <p:cTn id="13" presetID="8" presetClass="emph" presetSubtype="0" repeatCount="indefinite" fill="hold" grpId="1" nodeType="clickEffect">
                                  <p:stCondLst>
                                    <p:cond delay="0"/>
                                  </p:stCondLst>
                                  <p:childTnLst>
                                    <p:animRot by="21600000">
                                      <p:cBhvr>
                                        <p:cTn id="14" dur="1500" fill="hold"/>
                                        <p:tgtEl>
                                          <p:spTgt spid="61467"/>
                                        </p:tgtEl>
                                        <p:attrNameLst>
                                          <p:attrName>r</p:attrName>
                                        </p:attrNameLst>
                                      </p:cBhvr>
                                    </p:animRot>
                                  </p:childTnLst>
                                </p:cTn>
                              </p:par>
                              <p:par>
                                <p:cTn id="15" presetID="2" presetClass="entr" presetSubtype="8" fill="hold" grpId="0" nodeType="withEffect">
                                  <p:stCondLst>
                                    <p:cond delay="0"/>
                                  </p:stCondLst>
                                  <p:childTnLst>
                                    <p:set>
                                      <p:cBhvr>
                                        <p:cTn id="16" dur="1" fill="hold">
                                          <p:stCondLst>
                                            <p:cond delay="0"/>
                                          </p:stCondLst>
                                        </p:cTn>
                                        <p:tgtEl>
                                          <p:spTgt spid="37"/>
                                        </p:tgtEl>
                                        <p:attrNameLst>
                                          <p:attrName>style.visibility</p:attrName>
                                        </p:attrNameLst>
                                      </p:cBhvr>
                                      <p:to>
                                        <p:strVal val="visible"/>
                                      </p:to>
                                    </p:set>
                                    <p:anim calcmode="lin" valueType="num">
                                      <p:cBhvr additive="base">
                                        <p:cTn id="17" dur="1000" fill="hold"/>
                                        <p:tgtEl>
                                          <p:spTgt spid="37"/>
                                        </p:tgtEl>
                                        <p:attrNameLst>
                                          <p:attrName>ppt_x</p:attrName>
                                        </p:attrNameLst>
                                      </p:cBhvr>
                                      <p:tavLst>
                                        <p:tav tm="0">
                                          <p:val>
                                            <p:strVal val="0-#ppt_w/2"/>
                                          </p:val>
                                        </p:tav>
                                        <p:tav tm="100000">
                                          <p:val>
                                            <p:strVal val="#ppt_x"/>
                                          </p:val>
                                        </p:tav>
                                      </p:tavLst>
                                    </p:anim>
                                    <p:anim calcmode="lin" valueType="num">
                                      <p:cBhvr additive="base">
                                        <p:cTn id="18" dur="1000" fill="hold"/>
                                        <p:tgtEl>
                                          <p:spTgt spid="37"/>
                                        </p:tgtEl>
                                        <p:attrNameLst>
                                          <p:attrName>ppt_y</p:attrName>
                                        </p:attrNameLst>
                                      </p:cBhvr>
                                      <p:tavLst>
                                        <p:tav tm="0">
                                          <p:val>
                                            <p:strVal val="#ppt_y"/>
                                          </p:val>
                                        </p:tav>
                                        <p:tav tm="100000">
                                          <p:val>
                                            <p:strVal val="#ppt_y"/>
                                          </p:val>
                                        </p:tav>
                                      </p:tavLst>
                                    </p:anim>
                                  </p:childTnLst>
                                </p:cTn>
                              </p:par>
                              <p:par>
                                <p:cTn id="19" presetID="5" presetClass="entr" presetSubtype="10" fill="hold" nodeType="withEffect">
                                  <p:stCondLst>
                                    <p:cond delay="2000"/>
                                  </p:stCondLst>
                                  <p:childTnLst>
                                    <p:set>
                                      <p:cBhvr>
                                        <p:cTn id="20" dur="1" fill="hold">
                                          <p:stCondLst>
                                            <p:cond delay="0"/>
                                          </p:stCondLst>
                                        </p:cTn>
                                        <p:tgtEl>
                                          <p:spTgt spid="39"/>
                                        </p:tgtEl>
                                        <p:attrNameLst>
                                          <p:attrName>style.visibility</p:attrName>
                                        </p:attrNameLst>
                                      </p:cBhvr>
                                      <p:to>
                                        <p:strVal val="visible"/>
                                      </p:to>
                                    </p:set>
                                    <p:animEffect transition="in" filter="checkerboard(across)">
                                      <p:cBhvr>
                                        <p:cTn id="21" dur="500"/>
                                        <p:tgtEl>
                                          <p:spTgt spid="39"/>
                                        </p:tgtEl>
                                      </p:cBhvr>
                                    </p:animEffect>
                                  </p:childTnLst>
                                </p:cTn>
                              </p:par>
                              <p:par>
                                <p:cTn id="22" presetID="5" presetClass="entr" presetSubtype="10" fill="hold" nodeType="withEffect">
                                  <p:stCondLst>
                                    <p:cond delay="2000"/>
                                  </p:stCondLst>
                                  <p:childTnLst>
                                    <p:set>
                                      <p:cBhvr>
                                        <p:cTn id="23" dur="1" fill="hold">
                                          <p:stCondLst>
                                            <p:cond delay="0"/>
                                          </p:stCondLst>
                                        </p:cTn>
                                        <p:tgtEl>
                                          <p:spTgt spid="40"/>
                                        </p:tgtEl>
                                        <p:attrNameLst>
                                          <p:attrName>style.visibility</p:attrName>
                                        </p:attrNameLst>
                                      </p:cBhvr>
                                      <p:to>
                                        <p:strVal val="visible"/>
                                      </p:to>
                                    </p:set>
                                    <p:animEffect transition="in" filter="checkerboard(across)">
                                      <p:cBhvr>
                                        <p:cTn id="24" dur="500"/>
                                        <p:tgtEl>
                                          <p:spTgt spid="40"/>
                                        </p:tgtEl>
                                      </p:cBhvr>
                                    </p:animEffect>
                                  </p:childTnLst>
                                  <p:subTnLst>
                                    <p:audio>
                                      <p:cMediaNode>
                                        <p:cTn display="0" masterRel="sameClick">
                                          <p:stCondLst>
                                            <p:cond evt="begin" delay="0">
                                              <p:tn val="22"/>
                                            </p:cond>
                                          </p:stCondLst>
                                          <p:endCondLst>
                                            <p:cond evt="onStopAudio" delay="0">
                                              <p:tgtEl>
                                                <p:sldTgt/>
                                              </p:tgtEl>
                                            </p:cond>
                                          </p:endCondLst>
                                        </p:cTn>
                                        <p:tgtEl>
                                          <p:sndTgt r:embed="rId5" name="Chimes 3-CL (2).wav"/>
                                        </p:tgtEl>
                                      </p:cMediaNode>
                                    </p:audio>
                                  </p:subTnLst>
                                </p:cTn>
                              </p:par>
                              <p:par>
                                <p:cTn id="25" presetID="5" presetClass="entr" presetSubtype="10" fill="hold" grpId="0" nodeType="withEffect">
                                  <p:stCondLst>
                                    <p:cond delay="2000"/>
                                  </p:stCondLst>
                                  <p:childTnLst>
                                    <p:set>
                                      <p:cBhvr>
                                        <p:cTn id="26" dur="1" fill="hold">
                                          <p:stCondLst>
                                            <p:cond delay="0"/>
                                          </p:stCondLst>
                                        </p:cTn>
                                        <p:tgtEl>
                                          <p:spTgt spid="1043"/>
                                        </p:tgtEl>
                                        <p:attrNameLst>
                                          <p:attrName>style.visibility</p:attrName>
                                        </p:attrNameLst>
                                      </p:cBhvr>
                                      <p:to>
                                        <p:strVal val="visible"/>
                                      </p:to>
                                    </p:set>
                                    <p:animEffect transition="in" filter="checkerboard(across)">
                                      <p:cBhvr>
                                        <p:cTn id="27" dur="500"/>
                                        <p:tgtEl>
                                          <p:spTgt spid="1043"/>
                                        </p:tgtEl>
                                      </p:cBhvr>
                                    </p:animEffect>
                                  </p:childTnLst>
                                </p:cTn>
                              </p:par>
                              <p:par>
                                <p:cTn id="28" presetID="5" presetClass="entr" presetSubtype="10" fill="hold" nodeType="withEffect">
                                  <p:stCondLst>
                                    <p:cond delay="2000"/>
                                  </p:stCondLst>
                                  <p:childTnLst>
                                    <p:set>
                                      <p:cBhvr>
                                        <p:cTn id="29" dur="1" fill="hold">
                                          <p:stCondLst>
                                            <p:cond delay="0"/>
                                          </p:stCondLst>
                                        </p:cTn>
                                        <p:tgtEl>
                                          <p:spTgt spid="1044"/>
                                        </p:tgtEl>
                                        <p:attrNameLst>
                                          <p:attrName>style.visibility</p:attrName>
                                        </p:attrNameLst>
                                      </p:cBhvr>
                                      <p:to>
                                        <p:strVal val="visible"/>
                                      </p:to>
                                    </p:set>
                                    <p:animEffect transition="in" filter="checkerboard(across)">
                                      <p:cBhvr>
                                        <p:cTn id="30" dur="500"/>
                                        <p:tgtEl>
                                          <p:spTgt spid="1044"/>
                                        </p:tgtEl>
                                      </p:cBhvr>
                                    </p:animEffect>
                                  </p:childTnLst>
                                </p:cTn>
                              </p:par>
                              <p:par>
                                <p:cTn id="31" presetID="22" presetClass="entr" presetSubtype="8" fill="hold" nodeType="withEffect">
                                  <p:stCondLst>
                                    <p:cond delay="2000"/>
                                  </p:stCondLst>
                                  <p:iterate type="lt">
                                    <p:tmPct val="0"/>
                                  </p:iterate>
                                  <p:childTnLst>
                                    <p:set>
                                      <p:cBhvr>
                                        <p:cTn id="32" dur="1" fill="hold">
                                          <p:stCondLst>
                                            <p:cond delay="0"/>
                                          </p:stCondLst>
                                        </p:cTn>
                                        <p:tgtEl>
                                          <p:spTgt spid="3"/>
                                        </p:tgtEl>
                                        <p:attrNameLst>
                                          <p:attrName>style.visibility</p:attrName>
                                        </p:attrNameLst>
                                      </p:cBhvr>
                                      <p:to>
                                        <p:strVal val="visible"/>
                                      </p:to>
                                    </p:set>
                                    <p:animEffect transition="in" filter="wipe(left)">
                                      <p:cBhvr>
                                        <p:cTn id="33" dur="500"/>
                                        <p:tgtEl>
                                          <p:spTgt spid="3"/>
                                        </p:tgtEl>
                                      </p:cBhvr>
                                    </p:animEffect>
                                  </p:childTnLst>
                                </p:cTn>
                              </p:par>
                              <p:par>
                                <p:cTn id="34" presetID="5" presetClass="entr" presetSubtype="10" fill="hold" nodeType="withEffect">
                                  <p:stCondLst>
                                    <p:cond delay="3000"/>
                                  </p:stCondLst>
                                  <p:childTnLst>
                                    <p:set>
                                      <p:cBhvr>
                                        <p:cTn id="35" dur="1" fill="hold">
                                          <p:stCondLst>
                                            <p:cond delay="0"/>
                                          </p:stCondLst>
                                        </p:cTn>
                                        <p:tgtEl>
                                          <p:spTgt spid="5"/>
                                        </p:tgtEl>
                                        <p:attrNameLst>
                                          <p:attrName>style.visibility</p:attrName>
                                        </p:attrNameLst>
                                      </p:cBhvr>
                                      <p:to>
                                        <p:strVal val="visible"/>
                                      </p:to>
                                    </p:set>
                                    <p:animEffect transition="in" filter="checkerboard(across)">
                                      <p:cBhvr>
                                        <p:cTn id="36" dur="500"/>
                                        <p:tgtEl>
                                          <p:spTgt spid="5"/>
                                        </p:tgtEl>
                                      </p:cBhvr>
                                    </p:animEffect>
                                  </p:childTnLst>
                                </p:cTn>
                              </p:par>
                              <p:par>
                                <p:cTn id="37" presetID="5" presetClass="entr" presetSubtype="10" fill="hold" nodeType="withEffect">
                                  <p:stCondLst>
                                    <p:cond delay="3000"/>
                                  </p:stCondLst>
                                  <p:childTnLst>
                                    <p:set>
                                      <p:cBhvr>
                                        <p:cTn id="38" dur="1" fill="hold">
                                          <p:stCondLst>
                                            <p:cond delay="0"/>
                                          </p:stCondLst>
                                        </p:cTn>
                                        <p:tgtEl>
                                          <p:spTgt spid="6"/>
                                        </p:tgtEl>
                                        <p:attrNameLst>
                                          <p:attrName>style.visibility</p:attrName>
                                        </p:attrNameLst>
                                      </p:cBhvr>
                                      <p:to>
                                        <p:strVal val="visible"/>
                                      </p:to>
                                    </p:set>
                                    <p:animEffect transition="in" filter="checkerboard(across)">
                                      <p:cBhvr>
                                        <p:cTn id="39" dur="500"/>
                                        <p:tgtEl>
                                          <p:spTgt spid="6"/>
                                        </p:tgtEl>
                                      </p:cBhvr>
                                    </p:animEffect>
                                  </p:childTnLst>
                                  <p:subTnLst>
                                    <p:audio>
                                      <p:cMediaNode>
                                        <p:cTn display="0" masterRel="sameClick">
                                          <p:stCondLst>
                                            <p:cond evt="begin" delay="0">
                                              <p:tn val="37"/>
                                            </p:cond>
                                          </p:stCondLst>
                                          <p:endCondLst>
                                            <p:cond evt="onStopAudio" delay="0">
                                              <p:tgtEl>
                                                <p:sldTgt/>
                                              </p:tgtEl>
                                            </p:cond>
                                          </p:endCondLst>
                                        </p:cTn>
                                        <p:tgtEl>
                                          <p:sndTgt r:embed="rId5" name="Chimes 3-CL (2).wav"/>
                                        </p:tgtEl>
                                      </p:cMediaNode>
                                    </p:audio>
                                  </p:subTnLst>
                                </p:cTn>
                              </p:par>
                              <p:par>
                                <p:cTn id="40" presetID="5" presetClass="entr" presetSubtype="10" fill="hold" grpId="0" nodeType="withEffect">
                                  <p:stCondLst>
                                    <p:cond delay="3000"/>
                                  </p:stCondLst>
                                  <p:childTnLst>
                                    <p:set>
                                      <p:cBhvr>
                                        <p:cTn id="41" dur="1" fill="hold">
                                          <p:stCondLst>
                                            <p:cond delay="0"/>
                                          </p:stCondLst>
                                        </p:cTn>
                                        <p:tgtEl>
                                          <p:spTgt spid="7"/>
                                        </p:tgtEl>
                                        <p:attrNameLst>
                                          <p:attrName>style.visibility</p:attrName>
                                        </p:attrNameLst>
                                      </p:cBhvr>
                                      <p:to>
                                        <p:strVal val="visible"/>
                                      </p:to>
                                    </p:set>
                                    <p:animEffect transition="in" filter="checkerboard(across)">
                                      <p:cBhvr>
                                        <p:cTn id="42" dur="500"/>
                                        <p:tgtEl>
                                          <p:spTgt spid="7"/>
                                        </p:tgtEl>
                                      </p:cBhvr>
                                    </p:animEffect>
                                  </p:childTnLst>
                                </p:cTn>
                              </p:par>
                              <p:par>
                                <p:cTn id="43" presetID="5" presetClass="entr" presetSubtype="10" fill="hold" nodeType="withEffect">
                                  <p:stCondLst>
                                    <p:cond delay="3000"/>
                                  </p:stCondLst>
                                  <p:childTnLst>
                                    <p:set>
                                      <p:cBhvr>
                                        <p:cTn id="44" dur="1" fill="hold">
                                          <p:stCondLst>
                                            <p:cond delay="0"/>
                                          </p:stCondLst>
                                        </p:cTn>
                                        <p:tgtEl>
                                          <p:spTgt spid="8"/>
                                        </p:tgtEl>
                                        <p:attrNameLst>
                                          <p:attrName>style.visibility</p:attrName>
                                        </p:attrNameLst>
                                      </p:cBhvr>
                                      <p:to>
                                        <p:strVal val="visible"/>
                                      </p:to>
                                    </p:set>
                                    <p:animEffect transition="in" filter="checkerboard(across)">
                                      <p:cBhvr>
                                        <p:cTn id="45" dur="500"/>
                                        <p:tgtEl>
                                          <p:spTgt spid="8"/>
                                        </p:tgtEl>
                                      </p:cBhvr>
                                    </p:animEffect>
                                  </p:childTnLst>
                                </p:cTn>
                              </p:par>
                              <p:par>
                                <p:cTn id="46" presetID="22" presetClass="entr" presetSubtype="8" fill="hold" nodeType="withEffect">
                                  <p:stCondLst>
                                    <p:cond delay="3000"/>
                                  </p:stCondLst>
                                  <p:iterate type="lt">
                                    <p:tmPct val="0"/>
                                  </p:iterate>
                                  <p:childTnLst>
                                    <p:set>
                                      <p:cBhvr>
                                        <p:cTn id="47" dur="1" fill="hold">
                                          <p:stCondLst>
                                            <p:cond delay="0"/>
                                          </p:stCondLst>
                                        </p:cTn>
                                        <p:tgtEl>
                                          <p:spTgt spid="4"/>
                                        </p:tgtEl>
                                        <p:attrNameLst>
                                          <p:attrName>style.visibility</p:attrName>
                                        </p:attrNameLst>
                                      </p:cBhvr>
                                      <p:to>
                                        <p:strVal val="visible"/>
                                      </p:to>
                                    </p:set>
                                    <p:animEffect transition="in" filter="wipe(left)">
                                      <p:cBhvr>
                                        <p:cTn id="48" dur="500"/>
                                        <p:tgtEl>
                                          <p:spTgt spid="4"/>
                                        </p:tgtEl>
                                      </p:cBhvr>
                                    </p:animEffect>
                                  </p:childTnLst>
                                </p:cTn>
                              </p:par>
                              <p:par>
                                <p:cTn id="49" presetID="5" presetClass="entr" presetSubtype="10" fill="hold" nodeType="withEffect">
                                  <p:stCondLst>
                                    <p:cond delay="4000"/>
                                  </p:stCondLst>
                                  <p:childTnLst>
                                    <p:set>
                                      <p:cBhvr>
                                        <p:cTn id="50" dur="1" fill="hold">
                                          <p:stCondLst>
                                            <p:cond delay="0"/>
                                          </p:stCondLst>
                                        </p:cTn>
                                        <p:tgtEl>
                                          <p:spTgt spid="17"/>
                                        </p:tgtEl>
                                        <p:attrNameLst>
                                          <p:attrName>style.visibility</p:attrName>
                                        </p:attrNameLst>
                                      </p:cBhvr>
                                      <p:to>
                                        <p:strVal val="visible"/>
                                      </p:to>
                                    </p:set>
                                    <p:animEffect transition="in" filter="checkerboard(across)">
                                      <p:cBhvr>
                                        <p:cTn id="51" dur="500"/>
                                        <p:tgtEl>
                                          <p:spTgt spid="17"/>
                                        </p:tgtEl>
                                      </p:cBhvr>
                                    </p:animEffect>
                                  </p:childTnLst>
                                </p:cTn>
                              </p:par>
                              <p:par>
                                <p:cTn id="52" presetID="5" presetClass="entr" presetSubtype="10" fill="hold" nodeType="withEffect">
                                  <p:stCondLst>
                                    <p:cond delay="5000"/>
                                  </p:stCondLst>
                                  <p:childTnLst>
                                    <p:set>
                                      <p:cBhvr>
                                        <p:cTn id="53" dur="1" fill="hold">
                                          <p:stCondLst>
                                            <p:cond delay="0"/>
                                          </p:stCondLst>
                                        </p:cTn>
                                        <p:tgtEl>
                                          <p:spTgt spid="18"/>
                                        </p:tgtEl>
                                        <p:attrNameLst>
                                          <p:attrName>style.visibility</p:attrName>
                                        </p:attrNameLst>
                                      </p:cBhvr>
                                      <p:to>
                                        <p:strVal val="visible"/>
                                      </p:to>
                                    </p:set>
                                    <p:animEffect transition="in" filter="checkerboard(across)">
                                      <p:cBhvr>
                                        <p:cTn id="54" dur="500"/>
                                        <p:tgtEl>
                                          <p:spTgt spid="18"/>
                                        </p:tgtEl>
                                      </p:cBhvr>
                                    </p:animEffect>
                                  </p:childTnLst>
                                  <p:subTnLst>
                                    <p:audio>
                                      <p:cMediaNode>
                                        <p:cTn display="0" masterRel="sameClick">
                                          <p:stCondLst>
                                            <p:cond evt="begin" delay="0">
                                              <p:tn val="52"/>
                                            </p:cond>
                                          </p:stCondLst>
                                          <p:endCondLst>
                                            <p:cond evt="onStopAudio" delay="0">
                                              <p:tgtEl>
                                                <p:sldTgt/>
                                              </p:tgtEl>
                                            </p:cond>
                                          </p:endCondLst>
                                        </p:cTn>
                                        <p:tgtEl>
                                          <p:sndTgt r:embed="rId5" name="Chimes 3-CL (2).wav"/>
                                        </p:tgtEl>
                                      </p:cMediaNode>
                                    </p:audio>
                                  </p:subTnLst>
                                </p:cTn>
                              </p:par>
                              <p:par>
                                <p:cTn id="55" presetID="5" presetClass="entr" presetSubtype="10" fill="hold" grpId="0" nodeType="withEffect">
                                  <p:stCondLst>
                                    <p:cond delay="5000"/>
                                  </p:stCondLst>
                                  <p:childTnLst>
                                    <p:set>
                                      <p:cBhvr>
                                        <p:cTn id="56" dur="1" fill="hold">
                                          <p:stCondLst>
                                            <p:cond delay="0"/>
                                          </p:stCondLst>
                                        </p:cTn>
                                        <p:tgtEl>
                                          <p:spTgt spid="19"/>
                                        </p:tgtEl>
                                        <p:attrNameLst>
                                          <p:attrName>style.visibility</p:attrName>
                                        </p:attrNameLst>
                                      </p:cBhvr>
                                      <p:to>
                                        <p:strVal val="visible"/>
                                      </p:to>
                                    </p:set>
                                    <p:animEffect transition="in" filter="checkerboard(across)">
                                      <p:cBhvr>
                                        <p:cTn id="57" dur="500"/>
                                        <p:tgtEl>
                                          <p:spTgt spid="19"/>
                                        </p:tgtEl>
                                      </p:cBhvr>
                                    </p:animEffect>
                                  </p:childTnLst>
                                </p:cTn>
                              </p:par>
                              <p:par>
                                <p:cTn id="58" presetID="5" presetClass="entr" presetSubtype="10" fill="hold" nodeType="withEffect">
                                  <p:stCondLst>
                                    <p:cond delay="5000"/>
                                  </p:stCondLst>
                                  <p:childTnLst>
                                    <p:set>
                                      <p:cBhvr>
                                        <p:cTn id="59" dur="1" fill="hold">
                                          <p:stCondLst>
                                            <p:cond delay="0"/>
                                          </p:stCondLst>
                                        </p:cTn>
                                        <p:tgtEl>
                                          <p:spTgt spid="20"/>
                                        </p:tgtEl>
                                        <p:attrNameLst>
                                          <p:attrName>style.visibility</p:attrName>
                                        </p:attrNameLst>
                                      </p:cBhvr>
                                      <p:to>
                                        <p:strVal val="visible"/>
                                      </p:to>
                                    </p:set>
                                    <p:animEffect transition="in" filter="checkerboard(across)">
                                      <p:cBhvr>
                                        <p:cTn id="60" dur="500"/>
                                        <p:tgtEl>
                                          <p:spTgt spid="20"/>
                                        </p:tgtEl>
                                      </p:cBhvr>
                                    </p:animEffect>
                                  </p:childTnLst>
                                </p:cTn>
                              </p:par>
                              <p:par>
                                <p:cTn id="61" presetID="22" presetClass="entr" presetSubtype="8" fill="hold" nodeType="withEffect">
                                  <p:stCondLst>
                                    <p:cond delay="5000"/>
                                  </p:stCondLst>
                                  <p:iterate type="lt">
                                    <p:tmPct val="0"/>
                                  </p:iterate>
                                  <p:childTnLst>
                                    <p:set>
                                      <p:cBhvr>
                                        <p:cTn id="62" dur="1" fill="hold">
                                          <p:stCondLst>
                                            <p:cond delay="0"/>
                                          </p:stCondLst>
                                        </p:cTn>
                                        <p:tgtEl>
                                          <p:spTgt spid="16"/>
                                        </p:tgtEl>
                                        <p:attrNameLst>
                                          <p:attrName>style.visibility</p:attrName>
                                        </p:attrNameLst>
                                      </p:cBhvr>
                                      <p:to>
                                        <p:strVal val="visible"/>
                                      </p:to>
                                    </p:set>
                                    <p:animEffect transition="in" filter="wipe(left)">
                                      <p:cBhvr>
                                        <p:cTn id="63" dur="500"/>
                                        <p:tgtEl>
                                          <p:spTgt spid="16"/>
                                        </p:tgtEl>
                                      </p:cBhvr>
                                    </p:animEffect>
                                  </p:childTnLst>
                                </p:cTn>
                              </p:par>
                            </p:childTnLst>
                          </p:cTn>
                        </p:par>
                      </p:childTnLst>
                    </p:cTn>
                  </p:par>
                  <p:par>
                    <p:cTn id="64" fill="hold">
                      <p:stCondLst>
                        <p:cond delay="indefinite"/>
                      </p:stCondLst>
                      <p:childTnLst>
                        <p:par>
                          <p:cTn id="65" fill="hold">
                            <p:stCondLst>
                              <p:cond delay="0"/>
                            </p:stCondLst>
                            <p:childTnLst>
                              <p:par>
                                <p:cTn id="66" presetID="9" presetClass="entr" presetSubtype="0" fill="hold" nodeType="clickEffect">
                                  <p:stCondLst>
                                    <p:cond delay="0"/>
                                  </p:stCondLst>
                                  <p:childTnLst>
                                    <p:set>
                                      <p:cBhvr>
                                        <p:cTn id="67" dur="1" fill="hold">
                                          <p:stCondLst>
                                            <p:cond delay="0"/>
                                          </p:stCondLst>
                                        </p:cTn>
                                        <p:tgtEl>
                                          <p:spTgt spid="61478"/>
                                        </p:tgtEl>
                                        <p:attrNameLst>
                                          <p:attrName>style.visibility</p:attrName>
                                        </p:attrNameLst>
                                      </p:cBhvr>
                                      <p:to>
                                        <p:strVal val="visible"/>
                                      </p:to>
                                    </p:set>
                                    <p:animEffect transition="in" filter="dissolve">
                                      <p:cBhvr>
                                        <p:cTn id="68" dur="500"/>
                                        <p:tgtEl>
                                          <p:spTgt spid="61478"/>
                                        </p:tgtEl>
                                      </p:cBhvr>
                                    </p:animEffect>
                                  </p:childTnLst>
                                  <p:subTnLst>
                                    <p:audio>
                                      <p:cMediaNode>
                                        <p:cTn display="0" masterRel="sameClick">
                                          <p:stCondLst>
                                            <p:cond evt="begin" delay="0">
                                              <p:tn val="66"/>
                                            </p:cond>
                                          </p:stCondLst>
                                          <p:endCondLst>
                                            <p:cond evt="onStopAudio" delay="0">
                                              <p:tgtEl>
                                                <p:sldTgt/>
                                              </p:tgtEl>
                                            </p:cond>
                                          </p:endCondLst>
                                        </p:cTn>
                                        <p:tgtEl>
                                          <p:sndTgt r:embed="rId6" name="camera.wav"/>
                                        </p:tgtEl>
                                      </p:cMediaNode>
                                    </p:audio>
                                  </p:subTnLst>
                                </p:cTn>
                              </p:par>
                              <p:par>
                                <p:cTn id="69" presetID="53" presetClass="exit" presetSubtype="0" fill="hold" nodeType="withEffect">
                                  <p:stCondLst>
                                    <p:cond delay="0"/>
                                  </p:stCondLst>
                                  <p:childTnLst>
                                    <p:anim calcmode="lin" valueType="num">
                                      <p:cBhvr>
                                        <p:cTn id="70" dur="1000"/>
                                        <p:tgtEl>
                                          <p:spTgt spid="61478"/>
                                        </p:tgtEl>
                                        <p:attrNameLst>
                                          <p:attrName>ppt_w</p:attrName>
                                        </p:attrNameLst>
                                      </p:cBhvr>
                                      <p:tavLst>
                                        <p:tav tm="0">
                                          <p:val>
                                            <p:strVal val="ppt_w"/>
                                          </p:val>
                                        </p:tav>
                                        <p:tav tm="100000">
                                          <p:val>
                                            <p:fltVal val="0"/>
                                          </p:val>
                                        </p:tav>
                                      </p:tavLst>
                                    </p:anim>
                                    <p:anim calcmode="lin" valueType="num">
                                      <p:cBhvr>
                                        <p:cTn id="71" dur="1000"/>
                                        <p:tgtEl>
                                          <p:spTgt spid="61478"/>
                                        </p:tgtEl>
                                        <p:attrNameLst>
                                          <p:attrName>ppt_h</p:attrName>
                                        </p:attrNameLst>
                                      </p:cBhvr>
                                      <p:tavLst>
                                        <p:tav tm="0">
                                          <p:val>
                                            <p:strVal val="ppt_h"/>
                                          </p:val>
                                        </p:tav>
                                        <p:tav tm="100000">
                                          <p:val>
                                            <p:fltVal val="0"/>
                                          </p:val>
                                        </p:tav>
                                      </p:tavLst>
                                    </p:anim>
                                    <p:animEffect transition="out" filter="fade">
                                      <p:cBhvr>
                                        <p:cTn id="72" dur="1000"/>
                                        <p:tgtEl>
                                          <p:spTgt spid="61478"/>
                                        </p:tgtEl>
                                      </p:cBhvr>
                                    </p:animEffect>
                                    <p:set>
                                      <p:cBhvr>
                                        <p:cTn id="73" dur="1" fill="hold">
                                          <p:stCondLst>
                                            <p:cond delay="999"/>
                                          </p:stCondLst>
                                        </p:cTn>
                                        <p:tgtEl>
                                          <p:spTgt spid="61478"/>
                                        </p:tgtEl>
                                        <p:attrNameLst>
                                          <p:attrName>style.visibility</p:attrName>
                                        </p:attrNameLst>
                                      </p:cBhvr>
                                      <p:to>
                                        <p:strVal val="hidden"/>
                                      </p:to>
                                    </p:set>
                                  </p:childTnLst>
                                </p:cTn>
                              </p:par>
                              <p:par>
                                <p:cTn id="74" presetID="9" presetClass="entr" presetSubtype="0" fill="hold" nodeType="withEffect">
                                  <p:stCondLst>
                                    <p:cond delay="0"/>
                                  </p:stCondLst>
                                  <p:childTnLst>
                                    <p:set>
                                      <p:cBhvr>
                                        <p:cTn id="75" dur="1" fill="hold">
                                          <p:stCondLst>
                                            <p:cond delay="0"/>
                                          </p:stCondLst>
                                        </p:cTn>
                                        <p:tgtEl>
                                          <p:spTgt spid="61477"/>
                                        </p:tgtEl>
                                        <p:attrNameLst>
                                          <p:attrName>style.visibility</p:attrName>
                                        </p:attrNameLst>
                                      </p:cBhvr>
                                      <p:to>
                                        <p:strVal val="visible"/>
                                      </p:to>
                                    </p:set>
                                    <p:animEffect transition="in" filter="dissolve">
                                      <p:cBhvr>
                                        <p:cTn id="76" dur="500"/>
                                        <p:tgtEl>
                                          <p:spTgt spid="61477"/>
                                        </p:tgtEl>
                                      </p:cBhvr>
                                    </p:animEffect>
                                  </p:childTnLst>
                                  <p:subTnLst>
                                    <p:audio>
                                      <p:cMediaNode>
                                        <p:cTn display="0" masterRel="sameClick">
                                          <p:stCondLst>
                                            <p:cond evt="begin" delay="0">
                                              <p:tn val="74"/>
                                            </p:cond>
                                          </p:stCondLst>
                                          <p:endCondLst>
                                            <p:cond evt="onStopAudio" delay="0">
                                              <p:tgtEl>
                                                <p:sldTgt/>
                                              </p:tgtEl>
                                            </p:cond>
                                          </p:endCondLst>
                                        </p:cTn>
                                        <p:tgtEl>
                                          <p:sndTgt r:embed="rId6" name="camera.wav"/>
                                        </p:tgtEl>
                                      </p:cMediaNode>
                                    </p:audio>
                                  </p:subTnLst>
                                </p:cTn>
                              </p:par>
                            </p:childTnLst>
                          </p:cTn>
                        </p:par>
                        <p:par>
                          <p:cTn id="77" fill="hold" nodeType="afterGroup">
                            <p:stCondLst>
                              <p:cond delay="1000"/>
                            </p:stCondLst>
                            <p:childTnLst>
                              <p:par>
                                <p:cTn id="78" presetID="53" presetClass="exit" presetSubtype="0" fill="hold" nodeType="afterEffect">
                                  <p:stCondLst>
                                    <p:cond delay="0"/>
                                  </p:stCondLst>
                                  <p:childTnLst>
                                    <p:anim calcmode="lin" valueType="num">
                                      <p:cBhvr>
                                        <p:cTn id="79" dur="500"/>
                                        <p:tgtEl>
                                          <p:spTgt spid="61477"/>
                                        </p:tgtEl>
                                        <p:attrNameLst>
                                          <p:attrName>ppt_w</p:attrName>
                                        </p:attrNameLst>
                                      </p:cBhvr>
                                      <p:tavLst>
                                        <p:tav tm="0">
                                          <p:val>
                                            <p:strVal val="ppt_w"/>
                                          </p:val>
                                        </p:tav>
                                        <p:tav tm="100000">
                                          <p:val>
                                            <p:fltVal val="0"/>
                                          </p:val>
                                        </p:tav>
                                      </p:tavLst>
                                    </p:anim>
                                    <p:anim calcmode="lin" valueType="num">
                                      <p:cBhvr>
                                        <p:cTn id="80" dur="500"/>
                                        <p:tgtEl>
                                          <p:spTgt spid="61477"/>
                                        </p:tgtEl>
                                        <p:attrNameLst>
                                          <p:attrName>ppt_h</p:attrName>
                                        </p:attrNameLst>
                                      </p:cBhvr>
                                      <p:tavLst>
                                        <p:tav tm="0">
                                          <p:val>
                                            <p:strVal val="ppt_h"/>
                                          </p:val>
                                        </p:tav>
                                        <p:tav tm="100000">
                                          <p:val>
                                            <p:fltVal val="0"/>
                                          </p:val>
                                        </p:tav>
                                      </p:tavLst>
                                    </p:anim>
                                    <p:animEffect transition="out" filter="fade">
                                      <p:cBhvr>
                                        <p:cTn id="81" dur="500"/>
                                        <p:tgtEl>
                                          <p:spTgt spid="61477"/>
                                        </p:tgtEl>
                                      </p:cBhvr>
                                    </p:animEffect>
                                    <p:set>
                                      <p:cBhvr>
                                        <p:cTn id="82" dur="1" fill="hold">
                                          <p:stCondLst>
                                            <p:cond delay="499"/>
                                          </p:stCondLst>
                                        </p:cTn>
                                        <p:tgtEl>
                                          <p:spTgt spid="61477"/>
                                        </p:tgtEl>
                                        <p:attrNameLst>
                                          <p:attrName>style.visibility</p:attrName>
                                        </p:attrNameLst>
                                      </p:cBhvr>
                                      <p:to>
                                        <p:strVal val="hidden"/>
                                      </p:to>
                                    </p:set>
                                  </p:childTnLst>
                                </p:cTn>
                              </p:par>
                            </p:childTnLst>
                          </p:cTn>
                        </p:par>
                        <p:par>
                          <p:cTn id="83" fill="hold" nodeType="afterGroup">
                            <p:stCondLst>
                              <p:cond delay="1500"/>
                            </p:stCondLst>
                            <p:childTnLst>
                              <p:par>
                                <p:cTn id="84" presetID="9" presetClass="entr" presetSubtype="0" fill="hold" nodeType="afterEffect">
                                  <p:stCondLst>
                                    <p:cond delay="0"/>
                                  </p:stCondLst>
                                  <p:childTnLst>
                                    <p:set>
                                      <p:cBhvr>
                                        <p:cTn id="85" dur="1" fill="hold">
                                          <p:stCondLst>
                                            <p:cond delay="0"/>
                                          </p:stCondLst>
                                        </p:cTn>
                                        <p:tgtEl>
                                          <p:spTgt spid="61476"/>
                                        </p:tgtEl>
                                        <p:attrNameLst>
                                          <p:attrName>style.visibility</p:attrName>
                                        </p:attrNameLst>
                                      </p:cBhvr>
                                      <p:to>
                                        <p:strVal val="visible"/>
                                      </p:to>
                                    </p:set>
                                    <p:animEffect transition="in" filter="dissolve">
                                      <p:cBhvr>
                                        <p:cTn id="86" dur="500"/>
                                        <p:tgtEl>
                                          <p:spTgt spid="61476"/>
                                        </p:tgtEl>
                                      </p:cBhvr>
                                    </p:animEffect>
                                  </p:childTnLst>
                                  <p:subTnLst>
                                    <p:audio>
                                      <p:cMediaNode>
                                        <p:cTn display="0" masterRel="sameClick">
                                          <p:stCondLst>
                                            <p:cond evt="begin" delay="0">
                                              <p:tn val="84"/>
                                            </p:cond>
                                          </p:stCondLst>
                                          <p:endCondLst>
                                            <p:cond evt="onStopAudio" delay="0">
                                              <p:tgtEl>
                                                <p:sldTgt/>
                                              </p:tgtEl>
                                            </p:cond>
                                          </p:endCondLst>
                                        </p:cTn>
                                        <p:tgtEl>
                                          <p:sndTgt r:embed="rId6" name="camera.wav"/>
                                        </p:tgtEl>
                                      </p:cMediaNode>
                                    </p:audio>
                                  </p:subTnLst>
                                </p:cTn>
                              </p:par>
                            </p:childTnLst>
                          </p:cTn>
                        </p:par>
                        <p:par>
                          <p:cTn id="87" fill="hold" nodeType="afterGroup">
                            <p:stCondLst>
                              <p:cond delay="2000"/>
                            </p:stCondLst>
                            <p:childTnLst>
                              <p:par>
                                <p:cTn id="88" presetID="53" presetClass="exit" presetSubtype="0" fill="hold" nodeType="afterEffect">
                                  <p:stCondLst>
                                    <p:cond delay="0"/>
                                  </p:stCondLst>
                                  <p:childTnLst>
                                    <p:anim calcmode="lin" valueType="num">
                                      <p:cBhvr>
                                        <p:cTn id="89" dur="500"/>
                                        <p:tgtEl>
                                          <p:spTgt spid="61476"/>
                                        </p:tgtEl>
                                        <p:attrNameLst>
                                          <p:attrName>ppt_w</p:attrName>
                                        </p:attrNameLst>
                                      </p:cBhvr>
                                      <p:tavLst>
                                        <p:tav tm="0">
                                          <p:val>
                                            <p:strVal val="ppt_w"/>
                                          </p:val>
                                        </p:tav>
                                        <p:tav tm="100000">
                                          <p:val>
                                            <p:fltVal val="0"/>
                                          </p:val>
                                        </p:tav>
                                      </p:tavLst>
                                    </p:anim>
                                    <p:anim calcmode="lin" valueType="num">
                                      <p:cBhvr>
                                        <p:cTn id="90" dur="500"/>
                                        <p:tgtEl>
                                          <p:spTgt spid="61476"/>
                                        </p:tgtEl>
                                        <p:attrNameLst>
                                          <p:attrName>ppt_h</p:attrName>
                                        </p:attrNameLst>
                                      </p:cBhvr>
                                      <p:tavLst>
                                        <p:tav tm="0">
                                          <p:val>
                                            <p:strVal val="ppt_h"/>
                                          </p:val>
                                        </p:tav>
                                        <p:tav tm="100000">
                                          <p:val>
                                            <p:fltVal val="0"/>
                                          </p:val>
                                        </p:tav>
                                      </p:tavLst>
                                    </p:anim>
                                    <p:animEffect transition="out" filter="fade">
                                      <p:cBhvr>
                                        <p:cTn id="91" dur="500"/>
                                        <p:tgtEl>
                                          <p:spTgt spid="61476"/>
                                        </p:tgtEl>
                                      </p:cBhvr>
                                    </p:animEffect>
                                    <p:set>
                                      <p:cBhvr>
                                        <p:cTn id="92" dur="1" fill="hold">
                                          <p:stCondLst>
                                            <p:cond delay="499"/>
                                          </p:stCondLst>
                                        </p:cTn>
                                        <p:tgtEl>
                                          <p:spTgt spid="61476"/>
                                        </p:tgtEl>
                                        <p:attrNameLst>
                                          <p:attrName>style.visibility</p:attrName>
                                        </p:attrNameLst>
                                      </p:cBhvr>
                                      <p:to>
                                        <p:strVal val="hidden"/>
                                      </p:to>
                                    </p:set>
                                  </p:childTnLst>
                                </p:cTn>
                              </p:par>
                            </p:childTnLst>
                          </p:cTn>
                        </p:par>
                        <p:par>
                          <p:cTn id="93" fill="hold" nodeType="afterGroup">
                            <p:stCondLst>
                              <p:cond delay="2500"/>
                            </p:stCondLst>
                            <p:childTnLst>
                              <p:par>
                                <p:cTn id="94" presetID="9" presetClass="entr" presetSubtype="0" fill="hold" nodeType="afterEffect">
                                  <p:stCondLst>
                                    <p:cond delay="0"/>
                                  </p:stCondLst>
                                  <p:childTnLst>
                                    <p:set>
                                      <p:cBhvr>
                                        <p:cTn id="95" dur="1" fill="hold">
                                          <p:stCondLst>
                                            <p:cond delay="0"/>
                                          </p:stCondLst>
                                        </p:cTn>
                                        <p:tgtEl>
                                          <p:spTgt spid="61475"/>
                                        </p:tgtEl>
                                        <p:attrNameLst>
                                          <p:attrName>style.visibility</p:attrName>
                                        </p:attrNameLst>
                                      </p:cBhvr>
                                      <p:to>
                                        <p:strVal val="visible"/>
                                      </p:to>
                                    </p:set>
                                    <p:animEffect transition="in" filter="dissolve">
                                      <p:cBhvr>
                                        <p:cTn id="96" dur="500"/>
                                        <p:tgtEl>
                                          <p:spTgt spid="61475"/>
                                        </p:tgtEl>
                                      </p:cBhvr>
                                    </p:animEffect>
                                  </p:childTnLst>
                                  <p:subTnLst>
                                    <p:audio>
                                      <p:cMediaNode>
                                        <p:cTn display="0" masterRel="sameClick">
                                          <p:stCondLst>
                                            <p:cond evt="begin" delay="0">
                                              <p:tn val="94"/>
                                            </p:cond>
                                          </p:stCondLst>
                                          <p:endCondLst>
                                            <p:cond evt="onStopAudio" delay="0">
                                              <p:tgtEl>
                                                <p:sldTgt/>
                                              </p:tgtEl>
                                            </p:cond>
                                          </p:endCondLst>
                                        </p:cTn>
                                        <p:tgtEl>
                                          <p:sndTgt r:embed="rId6" name="camera.wav"/>
                                        </p:tgtEl>
                                      </p:cMediaNode>
                                    </p:audio>
                                  </p:subTnLst>
                                </p:cTn>
                              </p:par>
                            </p:childTnLst>
                          </p:cTn>
                        </p:par>
                        <p:par>
                          <p:cTn id="97" fill="hold" nodeType="afterGroup">
                            <p:stCondLst>
                              <p:cond delay="3000"/>
                            </p:stCondLst>
                            <p:childTnLst>
                              <p:par>
                                <p:cTn id="98" presetID="53" presetClass="exit" presetSubtype="0" fill="hold" nodeType="afterEffect">
                                  <p:stCondLst>
                                    <p:cond delay="0"/>
                                  </p:stCondLst>
                                  <p:childTnLst>
                                    <p:anim calcmode="lin" valueType="num">
                                      <p:cBhvr>
                                        <p:cTn id="99" dur="500"/>
                                        <p:tgtEl>
                                          <p:spTgt spid="61475"/>
                                        </p:tgtEl>
                                        <p:attrNameLst>
                                          <p:attrName>ppt_w</p:attrName>
                                        </p:attrNameLst>
                                      </p:cBhvr>
                                      <p:tavLst>
                                        <p:tav tm="0">
                                          <p:val>
                                            <p:strVal val="ppt_w"/>
                                          </p:val>
                                        </p:tav>
                                        <p:tav tm="100000">
                                          <p:val>
                                            <p:fltVal val="0"/>
                                          </p:val>
                                        </p:tav>
                                      </p:tavLst>
                                    </p:anim>
                                    <p:anim calcmode="lin" valueType="num">
                                      <p:cBhvr>
                                        <p:cTn id="100" dur="500"/>
                                        <p:tgtEl>
                                          <p:spTgt spid="61475"/>
                                        </p:tgtEl>
                                        <p:attrNameLst>
                                          <p:attrName>ppt_h</p:attrName>
                                        </p:attrNameLst>
                                      </p:cBhvr>
                                      <p:tavLst>
                                        <p:tav tm="0">
                                          <p:val>
                                            <p:strVal val="ppt_h"/>
                                          </p:val>
                                        </p:tav>
                                        <p:tav tm="100000">
                                          <p:val>
                                            <p:fltVal val="0"/>
                                          </p:val>
                                        </p:tav>
                                      </p:tavLst>
                                    </p:anim>
                                    <p:animEffect transition="out" filter="fade">
                                      <p:cBhvr>
                                        <p:cTn id="101" dur="500"/>
                                        <p:tgtEl>
                                          <p:spTgt spid="61475"/>
                                        </p:tgtEl>
                                      </p:cBhvr>
                                    </p:animEffect>
                                    <p:set>
                                      <p:cBhvr>
                                        <p:cTn id="102" dur="1" fill="hold">
                                          <p:stCondLst>
                                            <p:cond delay="499"/>
                                          </p:stCondLst>
                                        </p:cTn>
                                        <p:tgtEl>
                                          <p:spTgt spid="61475"/>
                                        </p:tgtEl>
                                        <p:attrNameLst>
                                          <p:attrName>style.visibility</p:attrName>
                                        </p:attrNameLst>
                                      </p:cBhvr>
                                      <p:to>
                                        <p:strVal val="hidden"/>
                                      </p:to>
                                    </p:set>
                                  </p:childTnLst>
                                </p:cTn>
                              </p:par>
                            </p:childTnLst>
                          </p:cTn>
                        </p:par>
                        <p:par>
                          <p:cTn id="103" fill="hold" nodeType="afterGroup">
                            <p:stCondLst>
                              <p:cond delay="3500"/>
                            </p:stCondLst>
                            <p:childTnLst>
                              <p:par>
                                <p:cTn id="104" presetID="9" presetClass="entr" presetSubtype="0" fill="hold" nodeType="afterEffect">
                                  <p:stCondLst>
                                    <p:cond delay="0"/>
                                  </p:stCondLst>
                                  <p:childTnLst>
                                    <p:set>
                                      <p:cBhvr>
                                        <p:cTn id="105" dur="1" fill="hold">
                                          <p:stCondLst>
                                            <p:cond delay="0"/>
                                          </p:stCondLst>
                                        </p:cTn>
                                        <p:tgtEl>
                                          <p:spTgt spid="61474"/>
                                        </p:tgtEl>
                                        <p:attrNameLst>
                                          <p:attrName>style.visibility</p:attrName>
                                        </p:attrNameLst>
                                      </p:cBhvr>
                                      <p:to>
                                        <p:strVal val="visible"/>
                                      </p:to>
                                    </p:set>
                                    <p:animEffect transition="in" filter="dissolve">
                                      <p:cBhvr>
                                        <p:cTn id="106" dur="500"/>
                                        <p:tgtEl>
                                          <p:spTgt spid="61474"/>
                                        </p:tgtEl>
                                      </p:cBhvr>
                                    </p:animEffect>
                                  </p:childTnLst>
                                  <p:subTnLst>
                                    <p:audio>
                                      <p:cMediaNode>
                                        <p:cTn display="0" masterRel="sameClick">
                                          <p:stCondLst>
                                            <p:cond evt="begin" delay="0">
                                              <p:tn val="104"/>
                                            </p:cond>
                                          </p:stCondLst>
                                          <p:endCondLst>
                                            <p:cond evt="onStopAudio" delay="0">
                                              <p:tgtEl>
                                                <p:sldTgt/>
                                              </p:tgtEl>
                                            </p:cond>
                                          </p:endCondLst>
                                        </p:cTn>
                                        <p:tgtEl>
                                          <p:sndTgt r:embed="rId6" name="camera.wav"/>
                                        </p:tgtEl>
                                      </p:cMediaNode>
                                    </p:audio>
                                  </p:subTnLst>
                                </p:cTn>
                              </p:par>
                            </p:childTnLst>
                          </p:cTn>
                        </p:par>
                        <p:par>
                          <p:cTn id="107" fill="hold" nodeType="afterGroup">
                            <p:stCondLst>
                              <p:cond delay="4000"/>
                            </p:stCondLst>
                            <p:childTnLst>
                              <p:par>
                                <p:cTn id="108" presetID="53" presetClass="exit" presetSubtype="0" fill="hold" nodeType="afterEffect">
                                  <p:stCondLst>
                                    <p:cond delay="0"/>
                                  </p:stCondLst>
                                  <p:childTnLst>
                                    <p:anim calcmode="lin" valueType="num">
                                      <p:cBhvr>
                                        <p:cTn id="109" dur="500"/>
                                        <p:tgtEl>
                                          <p:spTgt spid="61474"/>
                                        </p:tgtEl>
                                        <p:attrNameLst>
                                          <p:attrName>ppt_w</p:attrName>
                                        </p:attrNameLst>
                                      </p:cBhvr>
                                      <p:tavLst>
                                        <p:tav tm="0">
                                          <p:val>
                                            <p:strVal val="ppt_w"/>
                                          </p:val>
                                        </p:tav>
                                        <p:tav tm="100000">
                                          <p:val>
                                            <p:fltVal val="0"/>
                                          </p:val>
                                        </p:tav>
                                      </p:tavLst>
                                    </p:anim>
                                    <p:anim calcmode="lin" valueType="num">
                                      <p:cBhvr>
                                        <p:cTn id="110" dur="500"/>
                                        <p:tgtEl>
                                          <p:spTgt spid="61474"/>
                                        </p:tgtEl>
                                        <p:attrNameLst>
                                          <p:attrName>ppt_h</p:attrName>
                                        </p:attrNameLst>
                                      </p:cBhvr>
                                      <p:tavLst>
                                        <p:tav tm="0">
                                          <p:val>
                                            <p:strVal val="ppt_h"/>
                                          </p:val>
                                        </p:tav>
                                        <p:tav tm="100000">
                                          <p:val>
                                            <p:fltVal val="0"/>
                                          </p:val>
                                        </p:tav>
                                      </p:tavLst>
                                    </p:anim>
                                    <p:animEffect transition="out" filter="fade">
                                      <p:cBhvr>
                                        <p:cTn id="111" dur="500"/>
                                        <p:tgtEl>
                                          <p:spTgt spid="61474"/>
                                        </p:tgtEl>
                                      </p:cBhvr>
                                    </p:animEffect>
                                    <p:set>
                                      <p:cBhvr>
                                        <p:cTn id="112" dur="1" fill="hold">
                                          <p:stCondLst>
                                            <p:cond delay="499"/>
                                          </p:stCondLst>
                                        </p:cTn>
                                        <p:tgtEl>
                                          <p:spTgt spid="61474"/>
                                        </p:tgtEl>
                                        <p:attrNameLst>
                                          <p:attrName>style.visibility</p:attrName>
                                        </p:attrNameLst>
                                      </p:cBhvr>
                                      <p:to>
                                        <p:strVal val="hidden"/>
                                      </p:to>
                                    </p:set>
                                  </p:childTnLst>
                                </p:cTn>
                              </p:par>
                            </p:childTnLst>
                          </p:cTn>
                        </p:par>
                        <p:par>
                          <p:cTn id="113" fill="hold" nodeType="afterGroup">
                            <p:stCondLst>
                              <p:cond delay="4500"/>
                            </p:stCondLst>
                            <p:childTnLst>
                              <p:par>
                                <p:cTn id="114" presetID="9" presetClass="entr" presetSubtype="0" fill="hold" nodeType="afterEffect">
                                  <p:stCondLst>
                                    <p:cond delay="0"/>
                                  </p:stCondLst>
                                  <p:childTnLst>
                                    <p:set>
                                      <p:cBhvr>
                                        <p:cTn id="115" dur="1" fill="hold">
                                          <p:stCondLst>
                                            <p:cond delay="0"/>
                                          </p:stCondLst>
                                        </p:cTn>
                                        <p:tgtEl>
                                          <p:spTgt spid="61473"/>
                                        </p:tgtEl>
                                        <p:attrNameLst>
                                          <p:attrName>style.visibility</p:attrName>
                                        </p:attrNameLst>
                                      </p:cBhvr>
                                      <p:to>
                                        <p:strVal val="visible"/>
                                      </p:to>
                                    </p:set>
                                    <p:animEffect transition="in" filter="dissolve">
                                      <p:cBhvr>
                                        <p:cTn id="116" dur="500"/>
                                        <p:tgtEl>
                                          <p:spTgt spid="61473"/>
                                        </p:tgtEl>
                                      </p:cBhvr>
                                    </p:animEffect>
                                  </p:childTnLst>
                                  <p:subTnLst>
                                    <p:audio>
                                      <p:cMediaNode>
                                        <p:cTn display="0" masterRel="sameClick">
                                          <p:stCondLst>
                                            <p:cond evt="begin" delay="0">
                                              <p:tn val="114"/>
                                            </p:cond>
                                          </p:stCondLst>
                                          <p:endCondLst>
                                            <p:cond evt="onStopAudio" delay="0">
                                              <p:tgtEl>
                                                <p:sldTgt/>
                                              </p:tgtEl>
                                            </p:cond>
                                          </p:endCondLst>
                                        </p:cTn>
                                        <p:tgtEl>
                                          <p:sndTgt r:embed="rId6" name="camera.wav"/>
                                        </p:tgtEl>
                                      </p:cMediaNode>
                                    </p:audio>
                                  </p:subTnLst>
                                </p:cTn>
                              </p:par>
                            </p:childTnLst>
                          </p:cTn>
                        </p:par>
                        <p:par>
                          <p:cTn id="117" fill="hold" nodeType="afterGroup">
                            <p:stCondLst>
                              <p:cond delay="5000"/>
                            </p:stCondLst>
                            <p:childTnLst>
                              <p:par>
                                <p:cTn id="118" presetID="53" presetClass="exit" presetSubtype="0" fill="hold" nodeType="afterEffect">
                                  <p:stCondLst>
                                    <p:cond delay="0"/>
                                  </p:stCondLst>
                                  <p:childTnLst>
                                    <p:anim calcmode="lin" valueType="num">
                                      <p:cBhvr>
                                        <p:cTn id="119" dur="500"/>
                                        <p:tgtEl>
                                          <p:spTgt spid="61473"/>
                                        </p:tgtEl>
                                        <p:attrNameLst>
                                          <p:attrName>ppt_w</p:attrName>
                                        </p:attrNameLst>
                                      </p:cBhvr>
                                      <p:tavLst>
                                        <p:tav tm="0">
                                          <p:val>
                                            <p:strVal val="ppt_w"/>
                                          </p:val>
                                        </p:tav>
                                        <p:tav tm="100000">
                                          <p:val>
                                            <p:fltVal val="0"/>
                                          </p:val>
                                        </p:tav>
                                      </p:tavLst>
                                    </p:anim>
                                    <p:anim calcmode="lin" valueType="num">
                                      <p:cBhvr>
                                        <p:cTn id="120" dur="500"/>
                                        <p:tgtEl>
                                          <p:spTgt spid="61473"/>
                                        </p:tgtEl>
                                        <p:attrNameLst>
                                          <p:attrName>ppt_h</p:attrName>
                                        </p:attrNameLst>
                                      </p:cBhvr>
                                      <p:tavLst>
                                        <p:tav tm="0">
                                          <p:val>
                                            <p:strVal val="ppt_h"/>
                                          </p:val>
                                        </p:tav>
                                        <p:tav tm="100000">
                                          <p:val>
                                            <p:fltVal val="0"/>
                                          </p:val>
                                        </p:tav>
                                      </p:tavLst>
                                    </p:anim>
                                    <p:animEffect transition="out" filter="fade">
                                      <p:cBhvr>
                                        <p:cTn id="121" dur="500"/>
                                        <p:tgtEl>
                                          <p:spTgt spid="61473"/>
                                        </p:tgtEl>
                                      </p:cBhvr>
                                    </p:animEffect>
                                    <p:set>
                                      <p:cBhvr>
                                        <p:cTn id="122" dur="1" fill="hold">
                                          <p:stCondLst>
                                            <p:cond delay="499"/>
                                          </p:stCondLst>
                                        </p:cTn>
                                        <p:tgtEl>
                                          <p:spTgt spid="61473"/>
                                        </p:tgtEl>
                                        <p:attrNameLst>
                                          <p:attrName>style.visibility</p:attrName>
                                        </p:attrNameLst>
                                      </p:cBhvr>
                                      <p:to>
                                        <p:strVal val="hidden"/>
                                      </p:to>
                                    </p:set>
                                  </p:childTnLst>
                                </p:cTn>
                              </p:par>
                              <p:par>
                                <p:cTn id="123" presetID="53" presetClass="entr" presetSubtype="0" fill="hold" nodeType="withEffect">
                                  <p:stCondLst>
                                    <p:cond delay="0"/>
                                  </p:stCondLst>
                                  <p:childTnLst>
                                    <p:set>
                                      <p:cBhvr>
                                        <p:cTn id="124" dur="1" fill="hold">
                                          <p:stCondLst>
                                            <p:cond delay="0"/>
                                          </p:stCondLst>
                                        </p:cTn>
                                        <p:tgtEl>
                                          <p:spTgt spid="21"/>
                                        </p:tgtEl>
                                        <p:attrNameLst>
                                          <p:attrName>style.visibility</p:attrName>
                                        </p:attrNameLst>
                                      </p:cBhvr>
                                      <p:to>
                                        <p:strVal val="visible"/>
                                      </p:to>
                                    </p:set>
                                    <p:anim calcmode="lin" valueType="num">
                                      <p:cBhvr>
                                        <p:cTn id="125" dur="500" fill="hold"/>
                                        <p:tgtEl>
                                          <p:spTgt spid="21"/>
                                        </p:tgtEl>
                                        <p:attrNameLst>
                                          <p:attrName>ppt_w</p:attrName>
                                        </p:attrNameLst>
                                      </p:cBhvr>
                                      <p:tavLst>
                                        <p:tav tm="0">
                                          <p:val>
                                            <p:fltVal val="0"/>
                                          </p:val>
                                        </p:tav>
                                        <p:tav tm="100000">
                                          <p:val>
                                            <p:strVal val="#ppt_w"/>
                                          </p:val>
                                        </p:tav>
                                      </p:tavLst>
                                    </p:anim>
                                    <p:anim calcmode="lin" valueType="num">
                                      <p:cBhvr>
                                        <p:cTn id="126" dur="500" fill="hold"/>
                                        <p:tgtEl>
                                          <p:spTgt spid="21"/>
                                        </p:tgtEl>
                                        <p:attrNameLst>
                                          <p:attrName>ppt_h</p:attrName>
                                        </p:attrNameLst>
                                      </p:cBhvr>
                                      <p:tavLst>
                                        <p:tav tm="0">
                                          <p:val>
                                            <p:fltVal val="0"/>
                                          </p:val>
                                        </p:tav>
                                        <p:tav tm="100000">
                                          <p:val>
                                            <p:strVal val="#ppt_h"/>
                                          </p:val>
                                        </p:tav>
                                      </p:tavLst>
                                    </p:anim>
                                    <p:animEffect transition="in" filter="fade">
                                      <p:cBhvr>
                                        <p:cTn id="127" dur="500"/>
                                        <p:tgtEl>
                                          <p:spTgt spid="21"/>
                                        </p:tgtEl>
                                      </p:cBhvr>
                                    </p:animEffect>
                                  </p:childTnLst>
                                  <p:subTnLst>
                                    <p:audio>
                                      <p:cMediaNode>
                                        <p:cTn display="0" masterRel="sameClick">
                                          <p:stCondLst>
                                            <p:cond evt="begin" delay="0">
                                              <p:tn val="123"/>
                                            </p:cond>
                                          </p:stCondLst>
                                          <p:endCondLst>
                                            <p:cond evt="onStopAudio" delay="0">
                                              <p:tgtEl>
                                                <p:sldTgt/>
                                              </p:tgtEl>
                                            </p:cond>
                                          </p:endCondLst>
                                        </p:cTn>
                                        <p:tgtEl>
                                          <p:sndTgt r:embed="rId7" name="chimes.wav"/>
                                        </p:tgtEl>
                                      </p:cMediaNode>
                                    </p:audio>
                                  </p:subTnLst>
                                </p:cTn>
                              </p:par>
                            </p:childTnLst>
                          </p:cTn>
                        </p:par>
                      </p:childTnLst>
                    </p:cTn>
                  </p:par>
                  <p:par>
                    <p:cTn id="128" fill="hold" nodeType="clickPar">
                      <p:stCondLst>
                        <p:cond delay="indefinite"/>
                      </p:stCondLst>
                      <p:childTnLst>
                        <p:par>
                          <p:cTn id="129" fill="hold" nodeType="withGroup">
                            <p:stCondLst>
                              <p:cond delay="0"/>
                            </p:stCondLst>
                            <p:childTnLst>
                              <p:par>
                                <p:cTn id="130" presetID="2" presetClass="exit" presetSubtype="2" fill="hold" nodeType="clickEffect">
                                  <p:stCondLst>
                                    <p:cond delay="0"/>
                                  </p:stCondLst>
                                  <p:childTnLst>
                                    <p:anim calcmode="lin" valueType="num">
                                      <p:cBhvr additive="base">
                                        <p:cTn id="131" dur="500"/>
                                        <p:tgtEl>
                                          <p:spTgt spid="21"/>
                                        </p:tgtEl>
                                        <p:attrNameLst>
                                          <p:attrName>ppt_x</p:attrName>
                                        </p:attrNameLst>
                                      </p:cBhvr>
                                      <p:tavLst>
                                        <p:tav tm="0">
                                          <p:val>
                                            <p:strVal val="ppt_x"/>
                                          </p:val>
                                        </p:tav>
                                        <p:tav tm="100000">
                                          <p:val>
                                            <p:strVal val="1+ppt_w/2"/>
                                          </p:val>
                                        </p:tav>
                                      </p:tavLst>
                                    </p:anim>
                                    <p:anim calcmode="lin" valueType="num">
                                      <p:cBhvr additive="base">
                                        <p:cTn id="132" dur="500"/>
                                        <p:tgtEl>
                                          <p:spTgt spid="21"/>
                                        </p:tgtEl>
                                        <p:attrNameLst>
                                          <p:attrName>ppt_y</p:attrName>
                                        </p:attrNameLst>
                                      </p:cBhvr>
                                      <p:tavLst>
                                        <p:tav tm="0">
                                          <p:val>
                                            <p:strVal val="ppt_y"/>
                                          </p:val>
                                        </p:tav>
                                        <p:tav tm="100000">
                                          <p:val>
                                            <p:strVal val="ppt_y"/>
                                          </p:val>
                                        </p:tav>
                                      </p:tavLst>
                                    </p:anim>
                                    <p:set>
                                      <p:cBhvr>
                                        <p:cTn id="133" dur="1" fill="hold">
                                          <p:stCondLst>
                                            <p:cond delay="499"/>
                                          </p:stCondLst>
                                        </p:cTn>
                                        <p:tgtEl>
                                          <p:spTgt spid="21"/>
                                        </p:tgtEl>
                                        <p:attrNameLst>
                                          <p:attrName>style.visibility</p:attrName>
                                        </p:attrNameLst>
                                      </p:cBhvr>
                                      <p:to>
                                        <p:strVal val="hidden"/>
                                      </p:to>
                                    </p:se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3" presetClass="emph" presetSubtype="0" fill="hold" grpId="0" nodeType="clickEffect">
                                  <p:stCondLst>
                                    <p:cond delay="0"/>
                                  </p:stCondLst>
                                  <p:iterate type="lt">
                                    <p:tmPct val="0"/>
                                  </p:iterate>
                                  <p:childTnLst>
                                    <p:animClr clrSpc="hsl" dir="cw">
                                      <p:cBhvr override="childStyle">
                                        <p:cTn id="137" dur="500" fill="hold"/>
                                        <p:tgtEl>
                                          <p:spTgt spid="16"/>
                                        </p:tgtEl>
                                        <p:attrNameLst>
                                          <p:attrName>style.color</p:attrName>
                                        </p:attrNameLst>
                                      </p:cBhvr>
                                      <p:by>
                                        <p:hsl h="10842353" s="0" l="0"/>
                                      </p:by>
                                    </p:animClr>
                                    <p:animClr clrSpc="hsl" dir="cw">
                                      <p:cBhvr>
                                        <p:cTn id="138" dur="500" fill="hold"/>
                                        <p:tgtEl>
                                          <p:spTgt spid="16"/>
                                        </p:tgtEl>
                                        <p:attrNameLst>
                                          <p:attrName>fillcolor</p:attrName>
                                        </p:attrNameLst>
                                      </p:cBhvr>
                                      <p:by>
                                        <p:hsl h="10842353" s="0" l="0"/>
                                      </p:by>
                                    </p:animClr>
                                    <p:animClr clrSpc="hsl" dir="cw">
                                      <p:cBhvr>
                                        <p:cTn id="139" dur="500" fill="hold"/>
                                        <p:tgtEl>
                                          <p:spTgt spid="16"/>
                                        </p:tgtEl>
                                        <p:attrNameLst>
                                          <p:attrName>stroke.color</p:attrName>
                                        </p:attrNameLst>
                                      </p:cBhvr>
                                      <p:by>
                                        <p:hsl h="10842353" s="0" l="0"/>
                                      </p:by>
                                    </p:animClr>
                                    <p:set>
                                      <p:cBhvr>
                                        <p:cTn id="140" dur="500" fill="hold"/>
                                        <p:tgtEl>
                                          <p:spTgt spid="16"/>
                                        </p:tgtEl>
                                        <p:attrNameLst>
                                          <p:attrName>fill.type</p:attrName>
                                        </p:attrNameLst>
                                      </p:cBhvr>
                                      <p:to>
                                        <p:strVal val="solid"/>
                                      </p:to>
                                    </p:set>
                                  </p:childTnLst>
                                  <p:subTnLst>
                                    <p:audio>
                                      <p:cMediaNode>
                                        <p:cTn display="0" masterRel="sameClick">
                                          <p:stCondLst>
                                            <p:cond evt="begin" delay="0">
                                              <p:tn val="136"/>
                                            </p:cond>
                                          </p:stCondLst>
                                          <p:endCondLst>
                                            <p:cond evt="onStopAudio" delay="0">
                                              <p:tgtEl>
                                                <p:sldTgt/>
                                              </p:tgtEl>
                                            </p:cond>
                                          </p:endCondLst>
                                        </p:cTn>
                                        <p:tgtEl>
                                          <p:sndTgt r:embed="rId8" name="FELIZ2.WAV"/>
                                        </p:tgtEl>
                                      </p:cMediaNode>
                                    </p:audio>
                                  </p:subTnLst>
                                </p:cTn>
                              </p:par>
                              <p:par>
                                <p:cTn id="141" presetID="34" presetClass="emph" presetSubtype="0" fill="hold" grpId="1" nodeType="withEffect">
                                  <p:stCondLst>
                                    <p:cond delay="0"/>
                                  </p:stCondLst>
                                  <p:iterate type="lt">
                                    <p:tmPct val="10000"/>
                                  </p:iterate>
                                  <p:childTnLst>
                                    <p:animMotion origin="layout" path="M 3.33333E-6 3.33333E-6 L 3.33333E-6 -0.07223 " pathEditMode="relative" rAng="0" ptsTypes="AA">
                                      <p:cBhvr>
                                        <p:cTn id="142" dur="250" accel="50000" decel="50000" autoRev="1" fill="hold">
                                          <p:stCondLst>
                                            <p:cond delay="0"/>
                                          </p:stCondLst>
                                        </p:cTn>
                                        <p:tgtEl>
                                          <p:spTgt spid="16"/>
                                        </p:tgtEl>
                                        <p:attrNameLst>
                                          <p:attrName>ppt_x</p:attrName>
                                          <p:attrName>ppt_y</p:attrName>
                                        </p:attrNameLst>
                                      </p:cBhvr>
                                      <p:rCtr x="0" y="-3611"/>
                                    </p:animMotion>
                                    <p:animRot by="1500000">
                                      <p:cBhvr>
                                        <p:cTn id="143" dur="125" fill="hold">
                                          <p:stCondLst>
                                            <p:cond delay="0"/>
                                          </p:stCondLst>
                                        </p:cTn>
                                        <p:tgtEl>
                                          <p:spTgt spid="16"/>
                                        </p:tgtEl>
                                        <p:attrNameLst>
                                          <p:attrName>r</p:attrName>
                                        </p:attrNameLst>
                                      </p:cBhvr>
                                    </p:animRot>
                                    <p:animRot by="-1500000">
                                      <p:cBhvr>
                                        <p:cTn id="144" dur="125" fill="hold">
                                          <p:stCondLst>
                                            <p:cond delay="125"/>
                                          </p:stCondLst>
                                        </p:cTn>
                                        <p:tgtEl>
                                          <p:spTgt spid="16"/>
                                        </p:tgtEl>
                                        <p:attrNameLst>
                                          <p:attrName>r</p:attrName>
                                        </p:attrNameLst>
                                      </p:cBhvr>
                                    </p:animRot>
                                    <p:animRot by="-1500000">
                                      <p:cBhvr>
                                        <p:cTn id="145" dur="125" fill="hold">
                                          <p:stCondLst>
                                            <p:cond delay="250"/>
                                          </p:stCondLst>
                                        </p:cTn>
                                        <p:tgtEl>
                                          <p:spTgt spid="16"/>
                                        </p:tgtEl>
                                        <p:attrNameLst>
                                          <p:attrName>r</p:attrName>
                                        </p:attrNameLst>
                                      </p:cBhvr>
                                    </p:animRot>
                                    <p:animRot by="1500000">
                                      <p:cBhvr>
                                        <p:cTn id="146" dur="125" fill="hold">
                                          <p:stCondLst>
                                            <p:cond delay="375"/>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1043" grpId="0" animBg="1"/>
      <p:bldP spid="7" grpId="0" animBg="1"/>
      <p:bldP spid="16" grpId="0" animBg="1"/>
      <p:bldP spid="16" grpId="1" animBg="1"/>
      <p:bldP spid="19" grpId="0" animBg="1"/>
      <p:bldP spid="61467" grpId="0" animBg="1"/>
      <p:bldP spid="6146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xmlns="" id="{EBE08F2B-6BF4-0443-89CC-98CB71387DFC}"/>
              </a:ext>
            </a:extLst>
          </p:cNvPr>
          <p:cNvSpPr/>
          <p:nvPr/>
        </p:nvSpPr>
        <p:spPr>
          <a:xfrm>
            <a:off x="3417933" y="672570"/>
            <a:ext cx="2257284" cy="1015630"/>
          </a:xfrm>
          <a:prstGeom prst="rect">
            <a:avLst/>
          </a:prstGeom>
          <a:noFill/>
        </p:spPr>
        <p:txBody>
          <a:bodyPr wrap="none" lIns="91344" tIns="45672" rIns="91344" bIns="45672">
            <a:spAutoFit/>
          </a:bodyPr>
          <a:lstStyle/>
          <a:p>
            <a:pPr algn="ctr" defTabSz="913320">
              <a:defRPr/>
            </a:pPr>
            <a:r>
              <a:rPr lang="en-US" sz="6000" b="1" dirty="0" err="1">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Bài</a:t>
            </a:r>
            <a:r>
              <a:rPr lang="en-US" sz="6000" b="1" dirty="0">
                <a:ln w="0"/>
                <a:solidFill>
                  <a:srgbClr val="00B050"/>
                </a:solidFill>
                <a:effectLst>
                  <a:reflection blurRad="6350" stA="53000" endA="300" endPos="35500" dir="5400000" sy="-90000" algn="bl" rotWithShape="0"/>
                </a:effectLst>
                <a:latin typeface="Times New Roman" panose="02020603050405020304" pitchFamily="18" charset="0"/>
                <a:cs typeface="Times New Roman" panose="02020603050405020304" pitchFamily="18" charset="0"/>
              </a:rPr>
              <a:t> 11</a:t>
            </a:r>
          </a:p>
        </p:txBody>
      </p:sp>
      <p:sp>
        <p:nvSpPr>
          <p:cNvPr id="5" name="Google Shape;354;p32"/>
          <p:cNvSpPr txBox="1">
            <a:spLocks/>
          </p:cNvSpPr>
          <p:nvPr/>
        </p:nvSpPr>
        <p:spPr>
          <a:xfrm>
            <a:off x="626015" y="1688230"/>
            <a:ext cx="8106770" cy="2466756"/>
          </a:xfrm>
          <a:prstGeom prst="rect">
            <a:avLst/>
          </a:prstGeom>
        </p:spPr>
        <p:txBody>
          <a:bodyPr spcFirstLastPara="1" wrap="square" lIns="91329" tIns="91329" rIns="91329" bIns="91329" anchor="ctr" anchorCtr="0">
            <a:noAutofit/>
          </a:bodyPr>
          <a:lstStyle/>
          <a:p>
            <a:pPr marL="0" marR="0" lvl="0" indent="0" algn="ctr" defTabSz="685749" rtl="0" eaLnBrk="1" fontAlgn="auto" latinLnBrk="0" hangingPunct="1">
              <a:lnSpc>
                <a:spcPct val="90000"/>
              </a:lnSpc>
              <a:spcBef>
                <a:spcPct val="0"/>
              </a:spcBef>
              <a:spcAft>
                <a:spcPts val="0"/>
              </a:spcAft>
              <a:buClrTx/>
              <a:buSzTx/>
              <a:buFontTx/>
              <a:buNone/>
              <a:tabLst/>
              <a:defRPr/>
            </a:pPr>
            <a:r>
              <a:rPr kumimoji="0" lang="vi-VN" sz="4800" b="0" i="0" u="none" strike="noStrike" kern="1200" cap="none" spc="0" normalizeH="0" baseline="0" noProof="0" dirty="0" smtClean="0">
                <a:ln>
                  <a:noFill/>
                </a:ln>
                <a:solidFill>
                  <a:schemeClr val="tx1">
                    <a:lumMod val="50000"/>
                  </a:schemeClr>
                </a:solidFill>
                <a:effectLst/>
                <a:uLnTx/>
                <a:uFillTx/>
                <a:latin typeface="Times New Roman" panose="02020603050405020304" pitchFamily="18" charset="0"/>
                <a:ea typeface="+mj-ea"/>
                <a:cs typeface="Times New Roman" panose="02020603050405020304" pitchFamily="18" charset="0"/>
              </a:rPr>
              <a:t>Cuộc kháng chiến chống quân Tống xâm lược lần thứ hai </a:t>
            </a:r>
            <a:br>
              <a:rPr kumimoji="0" lang="vi-VN" sz="4800" b="0" i="0" u="none" strike="noStrike" kern="1200" cap="none" spc="0" normalizeH="0" baseline="0" noProof="0" dirty="0" smtClean="0">
                <a:ln>
                  <a:noFill/>
                </a:ln>
                <a:solidFill>
                  <a:schemeClr val="tx1">
                    <a:lumMod val="50000"/>
                  </a:schemeClr>
                </a:solidFill>
                <a:effectLst/>
                <a:uLnTx/>
                <a:uFillTx/>
                <a:latin typeface="Times New Roman" panose="02020603050405020304" pitchFamily="18" charset="0"/>
                <a:ea typeface="+mj-ea"/>
                <a:cs typeface="Times New Roman" panose="02020603050405020304" pitchFamily="18" charset="0"/>
              </a:rPr>
            </a:br>
            <a:r>
              <a:rPr kumimoji="0" lang="vi-VN" sz="4800" b="0" i="0" u="none" strike="noStrike" kern="1200" cap="none" spc="0" normalizeH="0" baseline="0" noProof="0" dirty="0" smtClean="0">
                <a:ln>
                  <a:noFill/>
                </a:ln>
                <a:solidFill>
                  <a:schemeClr val="tx1">
                    <a:lumMod val="50000"/>
                  </a:schemeClr>
                </a:solidFill>
                <a:effectLst/>
                <a:uLnTx/>
                <a:uFillTx/>
                <a:latin typeface="Times New Roman" panose="02020603050405020304" pitchFamily="18" charset="0"/>
                <a:ea typeface="+mj-ea"/>
                <a:cs typeface="Times New Roman" panose="02020603050405020304" pitchFamily="18" charset="0"/>
              </a:rPr>
              <a:t> (1075 – 1077)</a:t>
            </a:r>
            <a:endParaRPr kumimoji="0" lang="vi-VN" sz="4800" b="0" i="0" u="none" strike="noStrike" kern="1200" cap="none" spc="0" normalizeH="0" baseline="0" noProof="0" dirty="0">
              <a:ln>
                <a:noFill/>
              </a:ln>
              <a:solidFill>
                <a:schemeClr val="tx1">
                  <a:lumMod val="50000"/>
                </a:schemeClr>
              </a:solidFill>
              <a:effectLst/>
              <a:uLnTx/>
              <a:uFillTx/>
              <a:latin typeface="Times New Roman" panose="02020603050405020304" pitchFamily="18" charset="0"/>
              <a:ea typeface="+mj-ea"/>
              <a:cs typeface="Times New Roman" panose="02020603050405020304" pitchFamily="18"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 presetClass="entr" presetSubtype="9"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28">
            <a:extLst>
              <a:ext uri="{FF2B5EF4-FFF2-40B4-BE49-F238E27FC236}">
                <a16:creationId xmlns:a16="http://schemas.microsoft.com/office/drawing/2014/main" xmlns="" id="{1D85E45D-1177-436A-9DA0-6F61CF180F2C}"/>
              </a:ext>
            </a:extLst>
          </p:cNvPr>
          <p:cNvGrpSpPr/>
          <p:nvPr/>
        </p:nvGrpSpPr>
        <p:grpSpPr>
          <a:xfrm>
            <a:off x="6977497" y="817939"/>
            <a:ext cx="1661678" cy="3115885"/>
            <a:chOff x="3692144" y="1305062"/>
            <a:chExt cx="1298961" cy="3923522"/>
          </a:xfrm>
        </p:grpSpPr>
        <p:sp>
          <p:nvSpPr>
            <p:cNvPr id="3" name="矩形 29">
              <a:extLst>
                <a:ext uri="{FF2B5EF4-FFF2-40B4-BE49-F238E27FC236}">
                  <a16:creationId xmlns:a16="http://schemas.microsoft.com/office/drawing/2014/main" xmlns="" id="{BF4FA2F3-92B0-468C-8651-F2F43B589527}"/>
                </a:ext>
              </a:extLst>
            </p:cNvPr>
            <p:cNvSpPr/>
            <p:nvPr/>
          </p:nvSpPr>
          <p:spPr>
            <a:xfrm rot="5400000">
              <a:off x="2698006" y="2299200"/>
              <a:ext cx="3287238" cy="1298961"/>
            </a:xfrm>
            <a:prstGeom prst="rect">
              <a:avLst/>
            </a:prstGeom>
            <a:no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239">
                <a:buClrTx/>
              </a:pPr>
              <a:endParaRPr lang="zh-CN" altLang="en-US" sz="3200" kern="1200">
                <a:solidFill>
                  <a:schemeClr val="tx2"/>
                </a:solidFill>
                <a:latin typeface="字魂59号-创粗黑" panose="00000500000000000000" pitchFamily="2" charset="-122"/>
                <a:ea typeface="字魂59号-创粗黑" panose="00000500000000000000" pitchFamily="2" charset="-122"/>
                <a:cs typeface="+mn-ea"/>
                <a:sym typeface="字魂59号-创粗黑" panose="00000500000000000000" pitchFamily="2" charset="-122"/>
              </a:endParaRPr>
            </a:p>
          </p:txBody>
        </p:sp>
        <p:sp>
          <p:nvSpPr>
            <p:cNvPr id="4" name="文本框 283">
              <a:extLst>
                <a:ext uri="{FF2B5EF4-FFF2-40B4-BE49-F238E27FC236}">
                  <a16:creationId xmlns:a16="http://schemas.microsoft.com/office/drawing/2014/main" xmlns="" id="{52BD3712-1D7F-42C8-8254-2CB3BA62FC98}"/>
                </a:ext>
              </a:extLst>
            </p:cNvPr>
            <p:cNvSpPr txBox="1"/>
            <p:nvPr/>
          </p:nvSpPr>
          <p:spPr>
            <a:xfrm rot="16200000">
              <a:off x="2396756" y="2729897"/>
              <a:ext cx="3889732" cy="1107642"/>
            </a:xfrm>
            <a:prstGeom prst="rect">
              <a:avLst/>
            </a:prstGeom>
            <a:noFill/>
          </p:spPr>
          <p:txBody>
            <a:bodyPr vert="eaVert" wrap="square" rtlCol="0">
              <a:spAutoFit/>
            </a:bodyPr>
            <a:lstStyle/>
            <a:p>
              <a:pPr algn="ctr" defTabSz="685239">
                <a:buClrTx/>
              </a:pPr>
              <a:r>
                <a:rPr lang="vi-VN" altLang="zh-CN" sz="3200" b="1" kern="1200" spc="450" dirty="0">
                  <a:solidFill>
                    <a:schemeClr val="tx2"/>
                  </a:solidFill>
                  <a:latin typeface="Times New Roman" pitchFamily="18" charset="0"/>
                  <a:ea typeface="字魂35号-经典雅黑" panose="00000500000000000000" pitchFamily="2" charset="-122"/>
                  <a:cs typeface="Times New Roman" pitchFamily="18" charset="0"/>
                  <a:sym typeface="字魂59号-创粗黑" panose="00000500000000000000" pitchFamily="2" charset="-122"/>
                </a:rPr>
                <a:t>Nội dung</a:t>
              </a:r>
            </a:p>
            <a:p>
              <a:pPr algn="ctr" defTabSz="685239">
                <a:buClrTx/>
              </a:pPr>
              <a:r>
                <a:rPr lang="vi-VN" altLang="zh-CN" sz="3200" b="1" kern="1200" spc="450" dirty="0">
                  <a:solidFill>
                    <a:schemeClr val="tx2"/>
                  </a:solidFill>
                  <a:latin typeface="Times New Roman" pitchFamily="18" charset="0"/>
                  <a:ea typeface="字魂35号-经典雅黑" panose="00000500000000000000" pitchFamily="2" charset="-122"/>
                  <a:cs typeface="Times New Roman" pitchFamily="18" charset="0"/>
                  <a:sym typeface="字魂59号-创粗黑" panose="00000500000000000000" pitchFamily="2" charset="-122"/>
                </a:rPr>
                <a:t>bài học</a:t>
              </a:r>
            </a:p>
          </p:txBody>
        </p:sp>
      </p:grpSp>
      <p:grpSp>
        <p:nvGrpSpPr>
          <p:cNvPr id="5" name="组合 3"/>
          <p:cNvGrpSpPr/>
          <p:nvPr/>
        </p:nvGrpSpPr>
        <p:grpSpPr>
          <a:xfrm>
            <a:off x="1348082" y="545927"/>
            <a:ext cx="3805841" cy="1114026"/>
            <a:chOff x="3397250" y="1467382"/>
            <a:chExt cx="4000502" cy="1485368"/>
          </a:xfrm>
        </p:grpSpPr>
        <p:cxnSp>
          <p:nvCxnSpPr>
            <p:cNvPr id="6" name="MH_Other_1"/>
            <p:cNvCxnSpPr>
              <a:cxnSpLocks noChangeShapeType="1"/>
            </p:cNvCxnSpPr>
            <p:nvPr/>
          </p:nvCxnSpPr>
          <p:spPr bwMode="auto">
            <a:xfrm flipV="1">
              <a:off x="5511800" y="2419350"/>
              <a:ext cx="609600" cy="533400"/>
            </a:xfrm>
            <a:prstGeom prst="curvedConnector3">
              <a:avLst>
                <a:gd name="adj1" fmla="val 50000"/>
              </a:avLst>
            </a:prstGeom>
            <a:noFill/>
            <a:ln w="12700" cmpd="sng">
              <a:solidFill>
                <a:srgbClr val="C00000"/>
              </a:solidFill>
              <a:miter lim="800000"/>
            </a:ln>
            <a:extLst>
              <a:ext uri="{909E8E84-426E-40DD-AFC4-6F175D3DCCD1}">
                <a14:hiddenFill xmlns:a14="http://schemas.microsoft.com/office/drawing/2010/main">
                  <a:noFill/>
                </a14:hiddenFill>
              </a:ext>
            </a:extLst>
          </p:spPr>
        </p:cxnSp>
        <p:cxnSp>
          <p:nvCxnSpPr>
            <p:cNvPr id="7" name="MH_Other_2"/>
            <p:cNvCxnSpPr>
              <a:cxnSpLocks noChangeShapeType="1"/>
            </p:cNvCxnSpPr>
            <p:nvPr/>
          </p:nvCxnSpPr>
          <p:spPr bwMode="auto">
            <a:xfrm>
              <a:off x="6121400" y="2411413"/>
              <a:ext cx="742950" cy="0"/>
            </a:xfrm>
            <a:prstGeom prst="line">
              <a:avLst/>
            </a:prstGeom>
            <a:noFill/>
            <a:ln w="12700" cmpd="sng">
              <a:solidFill>
                <a:srgbClr val="C00000"/>
              </a:solidFill>
              <a:miter lim="800000"/>
            </a:ln>
            <a:extLst>
              <a:ext uri="{909E8E84-426E-40DD-AFC4-6F175D3DCCD1}">
                <a14:hiddenFill xmlns:a14="http://schemas.microsoft.com/office/drawing/2010/main">
                  <a:noFill/>
                </a14:hiddenFill>
              </a:ext>
            </a:extLst>
          </p:spPr>
        </p:cxnSp>
        <p:cxnSp>
          <p:nvCxnSpPr>
            <p:cNvPr id="8" name="MH_Other_3"/>
            <p:cNvCxnSpPr>
              <a:cxnSpLocks noChangeShapeType="1"/>
            </p:cNvCxnSpPr>
            <p:nvPr/>
          </p:nvCxnSpPr>
          <p:spPr bwMode="auto">
            <a:xfrm>
              <a:off x="3397250" y="2952750"/>
              <a:ext cx="2114550" cy="0"/>
            </a:xfrm>
            <a:prstGeom prst="line">
              <a:avLst/>
            </a:prstGeom>
            <a:noFill/>
            <a:ln w="12700" cmpd="sng">
              <a:solidFill>
                <a:srgbClr val="C00000"/>
              </a:solidFill>
              <a:miter lim="800000"/>
            </a:ln>
            <a:extLst>
              <a:ext uri="{909E8E84-426E-40DD-AFC4-6F175D3DCCD1}">
                <a14:hiddenFill xmlns:a14="http://schemas.microsoft.com/office/drawing/2010/main">
                  <a:noFill/>
                </a14:hiddenFill>
              </a:ext>
            </a:extLst>
          </p:spPr>
        </p:cxnSp>
        <p:sp>
          <p:nvSpPr>
            <p:cNvPr id="9" name="MH_Other_4"/>
            <p:cNvSpPr txBox="1">
              <a:spLocks noChangeArrowheads="1"/>
            </p:cNvSpPr>
            <p:nvPr/>
          </p:nvSpPr>
          <p:spPr bwMode="auto">
            <a:xfrm>
              <a:off x="5703890" y="1467382"/>
              <a:ext cx="1693862" cy="943848"/>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txBody>
            <a:bodyPr>
              <a:spAutoFit/>
            </a:bodyPr>
            <a:lstStyle>
              <a:lvl1pPr latinLnBrk="1">
                <a:defRPr>
                  <a:solidFill>
                    <a:schemeClr val="tx1"/>
                  </a:solidFill>
                  <a:latin typeface="Arial" panose="020B0604020202020204" pitchFamily="34" charset="0"/>
                  <a:ea typeface="宋体" panose="02010600030101010101" pitchFamily="2" charset="-122"/>
                </a:defRPr>
              </a:lvl1pPr>
              <a:lvl2pPr marL="742950" indent="-285750" latinLnBrk="1">
                <a:defRPr>
                  <a:solidFill>
                    <a:schemeClr val="tx1"/>
                  </a:solidFill>
                  <a:latin typeface="Arial" panose="020B0604020202020204" pitchFamily="34" charset="0"/>
                  <a:ea typeface="宋体" panose="02010600030101010101" pitchFamily="2" charset="-122"/>
                </a:defRPr>
              </a:lvl2pPr>
              <a:lvl3pPr marL="1143000" indent="-228600" latinLnBrk="1">
                <a:defRPr>
                  <a:solidFill>
                    <a:schemeClr val="tx1"/>
                  </a:solidFill>
                  <a:latin typeface="Arial" panose="020B0604020202020204" pitchFamily="34" charset="0"/>
                  <a:ea typeface="宋体" panose="02010600030101010101" pitchFamily="2" charset="-122"/>
                </a:defRPr>
              </a:lvl3pPr>
              <a:lvl4pPr marL="1600200" indent="-228600" latinLnBrk="1">
                <a:defRPr>
                  <a:solidFill>
                    <a:schemeClr val="tx1"/>
                  </a:solidFill>
                  <a:latin typeface="Arial" panose="020B0604020202020204" pitchFamily="34" charset="0"/>
                  <a:ea typeface="宋体" panose="02010600030101010101" pitchFamily="2" charset="-122"/>
                </a:defRPr>
              </a:lvl4pPr>
              <a:lvl5pPr marL="2057400" indent="-228600" latinLnBrk="1">
                <a:defRPr>
                  <a:solidFill>
                    <a:schemeClr val="tx1"/>
                  </a:solidFill>
                  <a:latin typeface="Arial" panose="020B0604020202020204" pitchFamily="34" charset="0"/>
                  <a:ea typeface="宋体" panose="02010600030101010101" pitchFamily="2" charset="-122"/>
                </a:defRPr>
              </a:lvl5pPr>
              <a:lvl6pPr marL="25146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239">
                <a:buClrTx/>
              </a:pPr>
              <a:r>
                <a:rPr lang="en-US" sz="4000" kern="1200" dirty="0">
                  <a:solidFill>
                    <a:srgbClr val="FF0000"/>
                  </a:solidFill>
                  <a:latin typeface="Times New Roman" pitchFamily="18" charset="0"/>
                  <a:ea typeface="字魂35号-经典雅黑" panose="00000500000000000000" pitchFamily="2" charset="-122"/>
                  <a:cs typeface="Times New Roman" pitchFamily="18" charset="0"/>
                </a:rPr>
                <a:t>01</a:t>
              </a:r>
            </a:p>
          </p:txBody>
        </p:sp>
        <p:sp>
          <p:nvSpPr>
            <p:cNvPr id="10" name="MH_SubTitle_1"/>
            <p:cNvSpPr txBox="1">
              <a:spLocks noChangeArrowheads="1"/>
            </p:cNvSpPr>
            <p:nvPr/>
          </p:nvSpPr>
          <p:spPr bwMode="auto">
            <a:xfrm>
              <a:off x="3397250" y="2124690"/>
              <a:ext cx="2371725" cy="792163"/>
            </a:xfrm>
            <a:prstGeom prst="rect">
              <a:avLst/>
            </a:prstGeom>
            <a:noFill/>
            <a:ln>
              <a:solidFill>
                <a:srgbClr val="C00000"/>
              </a:solidFill>
            </a:ln>
            <a:extLst>
              <a:ext uri="{909E8E84-426E-40DD-AFC4-6F175D3DCCD1}">
                <a14:hiddenFill xmlns:a14="http://schemas.microsoft.com/office/drawing/2010/main">
                  <a:solidFill>
                    <a:srgbClr val="FFFFFF"/>
                  </a:solidFill>
                </a14:hiddenFill>
              </a:ext>
            </a:extLst>
          </p:spPr>
          <p:txBody>
            <a:bodyPr/>
            <a:lstStyle>
              <a:lvl1pPr latinLnBrk="1">
                <a:defRPr>
                  <a:solidFill>
                    <a:schemeClr val="tx1"/>
                  </a:solidFill>
                  <a:latin typeface="Arial" panose="020B0604020202020204" pitchFamily="34" charset="0"/>
                  <a:ea typeface="宋体" panose="02010600030101010101" pitchFamily="2" charset="-122"/>
                </a:defRPr>
              </a:lvl1pPr>
              <a:lvl2pPr marL="742950" indent="-285750" latinLnBrk="1">
                <a:defRPr>
                  <a:solidFill>
                    <a:schemeClr val="tx1"/>
                  </a:solidFill>
                  <a:latin typeface="Arial" panose="020B0604020202020204" pitchFamily="34" charset="0"/>
                  <a:ea typeface="宋体" panose="02010600030101010101" pitchFamily="2" charset="-122"/>
                </a:defRPr>
              </a:lvl2pPr>
              <a:lvl3pPr marL="1143000" indent="-228600" latinLnBrk="1">
                <a:defRPr>
                  <a:solidFill>
                    <a:schemeClr val="tx1"/>
                  </a:solidFill>
                  <a:latin typeface="Arial" panose="020B0604020202020204" pitchFamily="34" charset="0"/>
                  <a:ea typeface="宋体" panose="02010600030101010101" pitchFamily="2" charset="-122"/>
                </a:defRPr>
              </a:lvl3pPr>
              <a:lvl4pPr marL="1600200" indent="-228600" latinLnBrk="1">
                <a:defRPr>
                  <a:solidFill>
                    <a:schemeClr val="tx1"/>
                  </a:solidFill>
                  <a:latin typeface="Arial" panose="020B0604020202020204" pitchFamily="34" charset="0"/>
                  <a:ea typeface="宋体" panose="02010600030101010101" pitchFamily="2" charset="-122"/>
                </a:defRPr>
              </a:lvl4pPr>
              <a:lvl5pPr marL="2057400" indent="-228600" latinLnBrk="1">
                <a:defRPr>
                  <a:solidFill>
                    <a:schemeClr val="tx1"/>
                  </a:solidFill>
                  <a:latin typeface="Arial" panose="020B0604020202020204" pitchFamily="34" charset="0"/>
                  <a:ea typeface="宋体" panose="02010600030101010101" pitchFamily="2" charset="-122"/>
                </a:defRPr>
              </a:lvl5pPr>
              <a:lvl6pPr marL="25146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239">
                <a:lnSpc>
                  <a:spcPct val="130000"/>
                </a:lnSpc>
                <a:buClrTx/>
              </a:pPr>
              <a:r>
                <a:rPr lang="vi-VN" altLang="zh-CN" sz="2800" b="1" kern="1200" dirty="0">
                  <a:solidFill>
                    <a:srgbClr val="FF0000"/>
                  </a:solidFill>
                  <a:latin typeface="Times New Roman" pitchFamily="18" charset="0"/>
                  <a:ea typeface="字魂35号-经典雅黑" panose="00000500000000000000" pitchFamily="2" charset="-122"/>
                  <a:cs typeface="Times New Roman" pitchFamily="18" charset="0"/>
                </a:rPr>
                <a:t>Nguyên nhân</a:t>
              </a:r>
              <a:endParaRPr lang="zh-CN" altLang="en-US" sz="2800" b="1" kern="1200" dirty="0">
                <a:solidFill>
                  <a:srgbClr val="FF0000"/>
                </a:solidFill>
                <a:latin typeface="Times New Roman" pitchFamily="18" charset="0"/>
                <a:ea typeface="字魂35号-经典雅黑" panose="00000500000000000000" pitchFamily="2" charset="-122"/>
                <a:cs typeface="Times New Roman" pitchFamily="18" charset="0"/>
              </a:endParaRPr>
            </a:p>
          </p:txBody>
        </p:sp>
      </p:grpSp>
      <p:grpSp>
        <p:nvGrpSpPr>
          <p:cNvPr id="11" name="组合 16"/>
          <p:cNvGrpSpPr/>
          <p:nvPr/>
        </p:nvGrpSpPr>
        <p:grpSpPr>
          <a:xfrm>
            <a:off x="3116984" y="1640903"/>
            <a:ext cx="3346368" cy="1453531"/>
            <a:chOff x="6097360" y="2527300"/>
            <a:chExt cx="3662460" cy="1430336"/>
          </a:xfrm>
        </p:grpSpPr>
        <p:cxnSp>
          <p:nvCxnSpPr>
            <p:cNvPr id="12" name="MH_Other_5"/>
            <p:cNvCxnSpPr>
              <a:cxnSpLocks noChangeShapeType="1"/>
            </p:cNvCxnSpPr>
            <p:nvPr/>
          </p:nvCxnSpPr>
          <p:spPr bwMode="auto">
            <a:xfrm flipV="1">
              <a:off x="8250238" y="3165475"/>
              <a:ext cx="609600" cy="533400"/>
            </a:xfrm>
            <a:prstGeom prst="curvedConnector3">
              <a:avLst>
                <a:gd name="adj1" fmla="val 50000"/>
              </a:avLst>
            </a:prstGeom>
            <a:noFill/>
            <a:ln w="12700" cap="flat" cmpd="sng">
              <a:solidFill>
                <a:srgbClr val="FF0000"/>
              </a:solidFill>
              <a:miter lim="800000"/>
            </a:ln>
            <a:extLst>
              <a:ext uri="{909E8E84-426E-40DD-AFC4-6F175D3DCCD1}">
                <a14:hiddenFill xmlns:a14="http://schemas.microsoft.com/office/drawing/2010/main">
                  <a:noFill/>
                </a14:hiddenFill>
              </a:ext>
            </a:extLst>
          </p:spPr>
        </p:cxnSp>
        <p:cxnSp>
          <p:nvCxnSpPr>
            <p:cNvPr id="13" name="MH_Other_6"/>
            <p:cNvCxnSpPr>
              <a:cxnSpLocks noChangeShapeType="1"/>
            </p:cNvCxnSpPr>
            <p:nvPr/>
          </p:nvCxnSpPr>
          <p:spPr bwMode="auto">
            <a:xfrm>
              <a:off x="8859838" y="3157538"/>
              <a:ext cx="742950" cy="0"/>
            </a:xfrm>
            <a:prstGeom prst="line">
              <a:avLst/>
            </a:prstGeom>
            <a:noFill/>
            <a:ln w="12700" cap="flat" cmpd="sng">
              <a:solidFill>
                <a:srgbClr val="FF0000"/>
              </a:solidFill>
              <a:miter lim="800000"/>
            </a:ln>
            <a:extLst>
              <a:ext uri="{909E8E84-426E-40DD-AFC4-6F175D3DCCD1}">
                <a14:hiddenFill xmlns:a14="http://schemas.microsoft.com/office/drawing/2010/main">
                  <a:noFill/>
                </a14:hiddenFill>
              </a:ext>
            </a:extLst>
          </p:spPr>
        </p:cxnSp>
        <p:cxnSp>
          <p:nvCxnSpPr>
            <p:cNvPr id="14" name="MH_Other_7"/>
            <p:cNvCxnSpPr>
              <a:cxnSpLocks noChangeShapeType="1"/>
            </p:cNvCxnSpPr>
            <p:nvPr/>
          </p:nvCxnSpPr>
          <p:spPr bwMode="auto">
            <a:xfrm>
              <a:off x="6135688" y="3690938"/>
              <a:ext cx="2114550" cy="0"/>
            </a:xfrm>
            <a:prstGeom prst="line">
              <a:avLst/>
            </a:prstGeom>
            <a:noFill/>
            <a:ln w="12700" cap="flat" cmpd="sng">
              <a:solidFill>
                <a:srgbClr val="FF0000"/>
              </a:solidFill>
              <a:miter lim="800000"/>
            </a:ln>
            <a:extLst>
              <a:ext uri="{909E8E84-426E-40DD-AFC4-6F175D3DCCD1}">
                <a14:hiddenFill xmlns:a14="http://schemas.microsoft.com/office/drawing/2010/main">
                  <a:noFill/>
                </a14:hiddenFill>
              </a:ext>
            </a:extLst>
          </p:spPr>
        </p:cxnSp>
        <p:sp>
          <p:nvSpPr>
            <p:cNvPr id="15" name="MH_Other_8"/>
            <p:cNvSpPr txBox="1">
              <a:spLocks noChangeArrowheads="1"/>
            </p:cNvSpPr>
            <p:nvPr/>
          </p:nvSpPr>
          <p:spPr bwMode="auto">
            <a:xfrm>
              <a:off x="8785193" y="2527300"/>
              <a:ext cx="974627" cy="696590"/>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txBody>
            <a:bodyPr wrap="square">
              <a:spAutoFit/>
            </a:bodyPr>
            <a:lstStyle>
              <a:lvl1pPr latinLnBrk="1">
                <a:defRPr>
                  <a:solidFill>
                    <a:schemeClr val="tx1"/>
                  </a:solidFill>
                  <a:latin typeface="Arial" panose="020B0604020202020204" pitchFamily="34" charset="0"/>
                  <a:ea typeface="宋体" panose="02010600030101010101" pitchFamily="2" charset="-122"/>
                </a:defRPr>
              </a:lvl1pPr>
              <a:lvl2pPr marL="742950" indent="-285750" latinLnBrk="1">
                <a:defRPr>
                  <a:solidFill>
                    <a:schemeClr val="tx1"/>
                  </a:solidFill>
                  <a:latin typeface="Arial" panose="020B0604020202020204" pitchFamily="34" charset="0"/>
                  <a:ea typeface="宋体" panose="02010600030101010101" pitchFamily="2" charset="-122"/>
                </a:defRPr>
              </a:lvl2pPr>
              <a:lvl3pPr marL="1143000" indent="-228600" latinLnBrk="1">
                <a:defRPr>
                  <a:solidFill>
                    <a:schemeClr val="tx1"/>
                  </a:solidFill>
                  <a:latin typeface="Arial" panose="020B0604020202020204" pitchFamily="34" charset="0"/>
                  <a:ea typeface="宋体" panose="02010600030101010101" pitchFamily="2" charset="-122"/>
                </a:defRPr>
              </a:lvl3pPr>
              <a:lvl4pPr marL="1600200" indent="-228600" latinLnBrk="1">
                <a:defRPr>
                  <a:solidFill>
                    <a:schemeClr val="tx1"/>
                  </a:solidFill>
                  <a:latin typeface="Arial" panose="020B0604020202020204" pitchFamily="34" charset="0"/>
                  <a:ea typeface="宋体" panose="02010600030101010101" pitchFamily="2" charset="-122"/>
                </a:defRPr>
              </a:lvl4pPr>
              <a:lvl5pPr marL="2057400" indent="-228600" latinLnBrk="1">
                <a:defRPr>
                  <a:solidFill>
                    <a:schemeClr val="tx1"/>
                  </a:solidFill>
                  <a:latin typeface="Arial" panose="020B0604020202020204" pitchFamily="34" charset="0"/>
                  <a:ea typeface="宋体" panose="02010600030101010101" pitchFamily="2" charset="-122"/>
                </a:defRPr>
              </a:lvl5pPr>
              <a:lvl6pPr marL="25146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239">
                <a:buClrTx/>
              </a:pPr>
              <a:r>
                <a:rPr lang="en-US" sz="4000" kern="1200" dirty="0">
                  <a:solidFill>
                    <a:srgbClr val="FF0000"/>
                  </a:solidFill>
                  <a:latin typeface="Times New Roman" pitchFamily="18" charset="0"/>
                  <a:ea typeface="字魂35号-经典雅黑" panose="00000500000000000000" pitchFamily="2" charset="-122"/>
                  <a:cs typeface="Times New Roman" pitchFamily="18" charset="0"/>
                  <a:sym typeface="Arial" panose="020B0604020202020204" pitchFamily="34" charset="0"/>
                </a:rPr>
                <a:t>02</a:t>
              </a:r>
              <a:endParaRPr lang="zh-CN" altLang="en-US" sz="4000" kern="1200" dirty="0">
                <a:solidFill>
                  <a:srgbClr val="FF0000"/>
                </a:solidFill>
                <a:latin typeface="Times New Roman" pitchFamily="18" charset="0"/>
                <a:ea typeface="字魂35号-经典雅黑" panose="00000500000000000000" pitchFamily="2" charset="-122"/>
                <a:cs typeface="Times New Roman" pitchFamily="18" charset="0"/>
                <a:sym typeface="Arial" panose="020B0604020202020204" pitchFamily="34" charset="0"/>
              </a:endParaRPr>
            </a:p>
          </p:txBody>
        </p:sp>
        <p:sp>
          <p:nvSpPr>
            <p:cNvPr id="16" name="MH_SubTitle_1"/>
            <p:cNvSpPr txBox="1">
              <a:spLocks noChangeArrowheads="1"/>
            </p:cNvSpPr>
            <p:nvPr/>
          </p:nvSpPr>
          <p:spPr bwMode="auto">
            <a:xfrm>
              <a:off x="6097360" y="3165473"/>
              <a:ext cx="2371725" cy="79216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txBody>
            <a:bodyPr/>
            <a:lstStyle>
              <a:lvl1pPr latinLnBrk="1">
                <a:defRPr>
                  <a:solidFill>
                    <a:schemeClr val="tx1"/>
                  </a:solidFill>
                  <a:latin typeface="Arial" panose="020B0604020202020204" pitchFamily="34" charset="0"/>
                  <a:ea typeface="宋体" panose="02010600030101010101" pitchFamily="2" charset="-122"/>
                </a:defRPr>
              </a:lvl1pPr>
              <a:lvl2pPr marL="742950" indent="-285750" latinLnBrk="1">
                <a:defRPr>
                  <a:solidFill>
                    <a:schemeClr val="tx1"/>
                  </a:solidFill>
                  <a:latin typeface="Arial" panose="020B0604020202020204" pitchFamily="34" charset="0"/>
                  <a:ea typeface="宋体" panose="02010600030101010101" pitchFamily="2" charset="-122"/>
                </a:defRPr>
              </a:lvl2pPr>
              <a:lvl3pPr marL="1143000" indent="-228600" latinLnBrk="1">
                <a:defRPr>
                  <a:solidFill>
                    <a:schemeClr val="tx1"/>
                  </a:solidFill>
                  <a:latin typeface="Arial" panose="020B0604020202020204" pitchFamily="34" charset="0"/>
                  <a:ea typeface="宋体" panose="02010600030101010101" pitchFamily="2" charset="-122"/>
                </a:defRPr>
              </a:lvl3pPr>
              <a:lvl4pPr marL="1600200" indent="-228600" latinLnBrk="1">
                <a:defRPr>
                  <a:solidFill>
                    <a:schemeClr val="tx1"/>
                  </a:solidFill>
                  <a:latin typeface="Arial" panose="020B0604020202020204" pitchFamily="34" charset="0"/>
                  <a:ea typeface="宋体" panose="02010600030101010101" pitchFamily="2" charset="-122"/>
                </a:defRPr>
              </a:lvl4pPr>
              <a:lvl5pPr marL="2057400" indent="-228600" latinLnBrk="1">
                <a:defRPr>
                  <a:solidFill>
                    <a:schemeClr val="tx1"/>
                  </a:solidFill>
                  <a:latin typeface="Arial" panose="020B0604020202020204" pitchFamily="34" charset="0"/>
                  <a:ea typeface="宋体" panose="02010600030101010101" pitchFamily="2" charset="-122"/>
                </a:defRPr>
              </a:lvl5pPr>
              <a:lvl6pPr marL="25146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239">
                <a:lnSpc>
                  <a:spcPct val="130000"/>
                </a:lnSpc>
                <a:buClrTx/>
              </a:pPr>
              <a:r>
                <a:rPr lang="vi-VN" altLang="zh-CN" sz="2800" b="1" kern="1200" dirty="0">
                  <a:solidFill>
                    <a:srgbClr val="FF0000"/>
                  </a:solidFill>
                  <a:latin typeface="Times New Roman" pitchFamily="18" charset="0"/>
                  <a:ea typeface="字魂35号-经典雅黑" panose="00000500000000000000" pitchFamily="2" charset="-122"/>
                  <a:cs typeface="Times New Roman" pitchFamily="18" charset="0"/>
                </a:rPr>
                <a:t>Diễn biến</a:t>
              </a:r>
              <a:endParaRPr lang="zh-CN" altLang="en-US" sz="2800" b="1" kern="1200" dirty="0">
                <a:solidFill>
                  <a:srgbClr val="FF0000"/>
                </a:solidFill>
                <a:latin typeface="Times New Roman" pitchFamily="18" charset="0"/>
                <a:ea typeface="字魂35号-经典雅黑" panose="00000500000000000000" pitchFamily="2" charset="-122"/>
                <a:cs typeface="Times New Roman" pitchFamily="18" charset="0"/>
              </a:endParaRPr>
            </a:p>
          </p:txBody>
        </p:sp>
      </p:grpSp>
      <p:grpSp>
        <p:nvGrpSpPr>
          <p:cNvPr id="17" name="组合 9"/>
          <p:cNvGrpSpPr/>
          <p:nvPr/>
        </p:nvGrpSpPr>
        <p:grpSpPr>
          <a:xfrm>
            <a:off x="1143001" y="3491376"/>
            <a:ext cx="3503444" cy="1430555"/>
            <a:chOff x="1993315" y="3763963"/>
            <a:chExt cx="4185882" cy="1470931"/>
          </a:xfrm>
        </p:grpSpPr>
        <p:grpSp>
          <p:nvGrpSpPr>
            <p:cNvPr id="18" name="组合 10"/>
            <p:cNvGrpSpPr/>
            <p:nvPr/>
          </p:nvGrpSpPr>
          <p:grpSpPr>
            <a:xfrm>
              <a:off x="1993315" y="3763963"/>
              <a:ext cx="4185882" cy="1470931"/>
              <a:chOff x="1993315" y="3763963"/>
              <a:chExt cx="4185882" cy="1470931"/>
            </a:xfrm>
          </p:grpSpPr>
          <p:sp>
            <p:nvSpPr>
              <p:cNvPr id="20" name="MH_SubTitle_1"/>
              <p:cNvSpPr txBox="1">
                <a:spLocks noChangeArrowheads="1"/>
              </p:cNvSpPr>
              <p:nvPr/>
            </p:nvSpPr>
            <p:spPr bwMode="auto">
              <a:xfrm>
                <a:off x="1993315" y="4442731"/>
                <a:ext cx="2803655" cy="792163"/>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txBody>
              <a:bodyPr/>
              <a:lstStyle>
                <a:lvl1pPr latinLnBrk="1">
                  <a:defRPr>
                    <a:solidFill>
                      <a:schemeClr val="tx1"/>
                    </a:solidFill>
                    <a:latin typeface="Arial" panose="020B0604020202020204" pitchFamily="34" charset="0"/>
                    <a:ea typeface="宋体" panose="02010600030101010101" pitchFamily="2" charset="-122"/>
                  </a:defRPr>
                </a:lvl1pPr>
                <a:lvl2pPr marL="742950" indent="-285750" latinLnBrk="1">
                  <a:defRPr>
                    <a:solidFill>
                      <a:schemeClr val="tx1"/>
                    </a:solidFill>
                    <a:latin typeface="Arial" panose="020B0604020202020204" pitchFamily="34" charset="0"/>
                    <a:ea typeface="宋体" panose="02010600030101010101" pitchFamily="2" charset="-122"/>
                  </a:defRPr>
                </a:lvl2pPr>
                <a:lvl3pPr marL="1143000" indent="-228600" latinLnBrk="1">
                  <a:defRPr>
                    <a:solidFill>
                      <a:schemeClr val="tx1"/>
                    </a:solidFill>
                    <a:latin typeface="Arial" panose="020B0604020202020204" pitchFamily="34" charset="0"/>
                    <a:ea typeface="宋体" panose="02010600030101010101" pitchFamily="2" charset="-122"/>
                  </a:defRPr>
                </a:lvl3pPr>
                <a:lvl4pPr marL="1600200" indent="-228600" latinLnBrk="1">
                  <a:defRPr>
                    <a:solidFill>
                      <a:schemeClr val="tx1"/>
                    </a:solidFill>
                    <a:latin typeface="Arial" panose="020B0604020202020204" pitchFamily="34" charset="0"/>
                    <a:ea typeface="宋体" panose="02010600030101010101" pitchFamily="2" charset="-122"/>
                  </a:defRPr>
                </a:lvl4pPr>
                <a:lvl5pPr marL="2057400" indent="-228600" latinLnBrk="1">
                  <a:defRPr>
                    <a:solidFill>
                      <a:schemeClr val="tx1"/>
                    </a:solidFill>
                    <a:latin typeface="Arial" panose="020B0604020202020204" pitchFamily="34" charset="0"/>
                    <a:ea typeface="宋体" panose="02010600030101010101" pitchFamily="2" charset="-122"/>
                  </a:defRPr>
                </a:lvl5pPr>
                <a:lvl6pPr marL="25146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239">
                  <a:lnSpc>
                    <a:spcPct val="130000"/>
                  </a:lnSpc>
                  <a:buClrTx/>
                </a:pPr>
                <a:r>
                  <a:rPr lang="vi-VN" altLang="zh-CN" sz="2800" b="1" kern="1200" dirty="0">
                    <a:solidFill>
                      <a:srgbClr val="FF0000"/>
                    </a:solidFill>
                    <a:latin typeface="Times New Roman" pitchFamily="18" charset="0"/>
                    <a:ea typeface="字魂35号-经典雅黑" panose="00000500000000000000" pitchFamily="2" charset="-122"/>
                    <a:cs typeface="Times New Roman" pitchFamily="18" charset="0"/>
                  </a:rPr>
                  <a:t>Kết quả</a:t>
                </a:r>
                <a:endParaRPr lang="zh-CN" altLang="en-US" sz="2800" b="1" kern="1200" dirty="0">
                  <a:solidFill>
                    <a:srgbClr val="FF0000"/>
                  </a:solidFill>
                  <a:latin typeface="Times New Roman" pitchFamily="18" charset="0"/>
                  <a:ea typeface="字魂35号-经典雅黑" panose="00000500000000000000" pitchFamily="2" charset="-122"/>
                  <a:cs typeface="Times New Roman" pitchFamily="18" charset="0"/>
                </a:endParaRPr>
              </a:p>
            </p:txBody>
          </p:sp>
          <p:cxnSp>
            <p:nvCxnSpPr>
              <p:cNvPr id="21" name="MH_Other_9"/>
              <p:cNvCxnSpPr>
                <a:cxnSpLocks noChangeShapeType="1"/>
              </p:cNvCxnSpPr>
              <p:nvPr/>
            </p:nvCxnSpPr>
            <p:spPr bwMode="auto">
              <a:xfrm flipV="1">
                <a:off x="4587875" y="4410075"/>
                <a:ext cx="609600" cy="533400"/>
              </a:xfrm>
              <a:prstGeom prst="curvedConnector3">
                <a:avLst>
                  <a:gd name="adj1" fmla="val 50000"/>
                </a:avLst>
              </a:prstGeom>
              <a:noFill/>
              <a:ln w="12700" cap="flat" cmpd="sng">
                <a:solidFill>
                  <a:srgbClr val="FF0000"/>
                </a:solidFill>
                <a:miter lim="800000"/>
              </a:ln>
              <a:extLst>
                <a:ext uri="{909E8E84-426E-40DD-AFC4-6F175D3DCCD1}">
                  <a14:hiddenFill xmlns:a14="http://schemas.microsoft.com/office/drawing/2010/main">
                    <a:noFill/>
                  </a14:hiddenFill>
                </a:ext>
              </a:extLst>
            </p:spPr>
          </p:cxnSp>
          <p:cxnSp>
            <p:nvCxnSpPr>
              <p:cNvPr id="22" name="MH_Other_11"/>
              <p:cNvCxnSpPr>
                <a:cxnSpLocks noChangeShapeType="1"/>
              </p:cNvCxnSpPr>
              <p:nvPr/>
            </p:nvCxnSpPr>
            <p:spPr bwMode="auto">
              <a:xfrm>
                <a:off x="2473325" y="4943475"/>
                <a:ext cx="2114550" cy="0"/>
              </a:xfrm>
              <a:prstGeom prst="line">
                <a:avLst/>
              </a:prstGeom>
              <a:noFill/>
              <a:ln w="12700" cap="flat" cmpd="sng">
                <a:solidFill>
                  <a:srgbClr val="FF0000"/>
                </a:solidFill>
                <a:miter lim="800000"/>
              </a:ln>
              <a:extLst>
                <a:ext uri="{909E8E84-426E-40DD-AFC4-6F175D3DCCD1}">
                  <a14:hiddenFill xmlns:a14="http://schemas.microsoft.com/office/drawing/2010/main">
                    <a:noFill/>
                  </a14:hiddenFill>
                </a:ext>
              </a:extLst>
            </p:spPr>
          </p:cxnSp>
          <p:sp>
            <p:nvSpPr>
              <p:cNvPr id="23" name="MH_Other_12"/>
              <p:cNvSpPr txBox="1">
                <a:spLocks noChangeArrowheads="1"/>
              </p:cNvSpPr>
              <p:nvPr/>
            </p:nvSpPr>
            <p:spPr bwMode="auto">
              <a:xfrm>
                <a:off x="5122831" y="3763963"/>
                <a:ext cx="1056366" cy="727865"/>
              </a:xfrm>
              <a:prstGeom prst="rect">
                <a:avLst/>
              </a:prstGeom>
              <a:noFill/>
              <a:ln>
                <a:solidFill>
                  <a:srgbClr val="FF0000"/>
                </a:solidFill>
              </a:ln>
              <a:extLst>
                <a:ext uri="{909E8E84-426E-40DD-AFC4-6F175D3DCCD1}">
                  <a14:hiddenFill xmlns:a14="http://schemas.microsoft.com/office/drawing/2010/main">
                    <a:solidFill>
                      <a:srgbClr val="FFFFFF"/>
                    </a:solidFill>
                  </a14:hiddenFill>
                </a:ext>
              </a:extLst>
            </p:spPr>
            <p:txBody>
              <a:bodyPr wrap="square">
                <a:spAutoFit/>
              </a:bodyPr>
              <a:lstStyle>
                <a:lvl1pPr latinLnBrk="1">
                  <a:defRPr>
                    <a:solidFill>
                      <a:schemeClr val="tx1"/>
                    </a:solidFill>
                    <a:latin typeface="Arial" panose="020B0604020202020204" pitchFamily="34" charset="0"/>
                    <a:ea typeface="宋体" panose="02010600030101010101" pitchFamily="2" charset="-122"/>
                  </a:defRPr>
                </a:lvl1pPr>
                <a:lvl2pPr marL="742950" indent="-285750" latinLnBrk="1">
                  <a:defRPr>
                    <a:solidFill>
                      <a:schemeClr val="tx1"/>
                    </a:solidFill>
                    <a:latin typeface="Arial" panose="020B0604020202020204" pitchFamily="34" charset="0"/>
                    <a:ea typeface="宋体" panose="02010600030101010101" pitchFamily="2" charset="-122"/>
                  </a:defRPr>
                </a:lvl2pPr>
                <a:lvl3pPr marL="1143000" indent="-228600" latinLnBrk="1">
                  <a:defRPr>
                    <a:solidFill>
                      <a:schemeClr val="tx1"/>
                    </a:solidFill>
                    <a:latin typeface="Arial" panose="020B0604020202020204" pitchFamily="34" charset="0"/>
                    <a:ea typeface="宋体" panose="02010600030101010101" pitchFamily="2" charset="-122"/>
                  </a:defRPr>
                </a:lvl3pPr>
                <a:lvl4pPr marL="1600200" indent="-228600" latinLnBrk="1">
                  <a:defRPr>
                    <a:solidFill>
                      <a:schemeClr val="tx1"/>
                    </a:solidFill>
                    <a:latin typeface="Arial" panose="020B0604020202020204" pitchFamily="34" charset="0"/>
                    <a:ea typeface="宋体" panose="02010600030101010101" pitchFamily="2" charset="-122"/>
                  </a:defRPr>
                </a:lvl4pPr>
                <a:lvl5pPr marL="2057400" indent="-228600" latinLnBrk="1">
                  <a:defRPr>
                    <a:solidFill>
                      <a:schemeClr val="tx1"/>
                    </a:solidFill>
                    <a:latin typeface="Arial" panose="020B0604020202020204" pitchFamily="34" charset="0"/>
                    <a:ea typeface="宋体" panose="02010600030101010101" pitchFamily="2" charset="-122"/>
                  </a:defRPr>
                </a:lvl5pPr>
                <a:lvl6pPr marL="25146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latinLnBrk="1"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algn="ctr" defTabSz="685239">
                  <a:buClrTx/>
                </a:pPr>
                <a:r>
                  <a:rPr lang="en-US" sz="4000" kern="1200" dirty="0">
                    <a:solidFill>
                      <a:srgbClr val="FF0000"/>
                    </a:solidFill>
                    <a:latin typeface="Times New Roman" pitchFamily="18" charset="0"/>
                    <a:ea typeface="字魂35号-经典雅黑" panose="00000500000000000000" pitchFamily="2" charset="-122"/>
                    <a:cs typeface="Times New Roman" pitchFamily="18" charset="0"/>
                    <a:sym typeface="Arial" panose="020B0604020202020204" pitchFamily="34" charset="0"/>
                  </a:rPr>
                  <a:t>03</a:t>
                </a:r>
                <a:endParaRPr lang="zh-CN" altLang="en-US" sz="4000" kern="1200" dirty="0">
                  <a:solidFill>
                    <a:srgbClr val="FF0000"/>
                  </a:solidFill>
                  <a:latin typeface="Times New Roman" pitchFamily="18" charset="0"/>
                  <a:ea typeface="字魂35号-经典雅黑" panose="00000500000000000000" pitchFamily="2" charset="-122"/>
                  <a:cs typeface="Times New Roman" pitchFamily="18" charset="0"/>
                  <a:sym typeface="Arial" panose="020B0604020202020204" pitchFamily="34" charset="0"/>
                </a:endParaRPr>
              </a:p>
            </p:txBody>
          </p:sp>
        </p:grpSp>
        <p:cxnSp>
          <p:nvCxnSpPr>
            <p:cNvPr id="19" name="MH_Other_10"/>
            <p:cNvCxnSpPr>
              <a:cxnSpLocks noChangeShapeType="1"/>
            </p:cNvCxnSpPr>
            <p:nvPr/>
          </p:nvCxnSpPr>
          <p:spPr bwMode="auto">
            <a:xfrm>
              <a:off x="5197475" y="4410075"/>
              <a:ext cx="742950" cy="0"/>
            </a:xfrm>
            <a:prstGeom prst="line">
              <a:avLst/>
            </a:prstGeom>
            <a:noFill/>
            <a:ln w="12700" cap="flat" cmpd="sng">
              <a:solidFill>
                <a:srgbClr val="FF0000"/>
              </a:solidFill>
              <a:miter lim="800000"/>
            </a:ln>
            <a:extLst>
              <a:ext uri="{909E8E84-426E-40DD-AFC4-6F175D3DCCD1}">
                <a14:hiddenFill xmlns:a14="http://schemas.microsoft.com/office/drawing/2010/main">
                  <a:noFill/>
                </a14:hiddenFill>
              </a:ext>
            </a:extLst>
          </p:spPr>
        </p:cxnSp>
      </p:gr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17"/>
                                        </p:tgtEl>
                                        <p:attrNameLst>
                                          <p:attrName>style.visibility</p:attrName>
                                        </p:attrNameLst>
                                      </p:cBhvr>
                                      <p:to>
                                        <p:strVal val="visible"/>
                                      </p:to>
                                    </p:set>
                                    <p:animEffect transition="in" filter="fade">
                                      <p:cBhvr>
                                        <p:cTn id="25" dur="1000"/>
                                        <p:tgtEl>
                                          <p:spTgt spid="17"/>
                                        </p:tgtEl>
                                      </p:cBhvr>
                                    </p:animEffect>
                                    <p:anim calcmode="lin" valueType="num">
                                      <p:cBhvr>
                                        <p:cTn id="26" dur="1000" fill="hold"/>
                                        <p:tgtEl>
                                          <p:spTgt spid="17"/>
                                        </p:tgtEl>
                                        <p:attrNameLst>
                                          <p:attrName>ppt_x</p:attrName>
                                        </p:attrNameLst>
                                      </p:cBhvr>
                                      <p:tavLst>
                                        <p:tav tm="0">
                                          <p:val>
                                            <p:strVal val="#ppt_x"/>
                                          </p:val>
                                        </p:tav>
                                        <p:tav tm="100000">
                                          <p:val>
                                            <p:strVal val="#ppt_x"/>
                                          </p:val>
                                        </p:tav>
                                      </p:tavLst>
                                    </p:anim>
                                    <p:anim calcmode="lin" valueType="num">
                                      <p:cBhvr>
                                        <p:cTn id="2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8464" cy="5143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图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34246" y="1299844"/>
            <a:ext cx="4821382" cy="2794832"/>
          </a:xfrm>
          <a:prstGeom prst="rect">
            <a:avLst/>
          </a:prstGeom>
        </p:spPr>
      </p:pic>
      <p:sp>
        <p:nvSpPr>
          <p:cNvPr id="4" name="TextBox 3"/>
          <p:cNvSpPr txBox="1"/>
          <p:nvPr/>
        </p:nvSpPr>
        <p:spPr>
          <a:xfrm>
            <a:off x="4517184" y="2142189"/>
            <a:ext cx="3221182" cy="1200329"/>
          </a:xfrm>
          <a:prstGeom prst="rect">
            <a:avLst/>
          </a:prstGeom>
          <a:noFill/>
        </p:spPr>
        <p:txBody>
          <a:bodyPr wrap="square" lIns="91376" tIns="45688" rIns="91376" bIns="45688" rtlCol="0">
            <a:spAutoFit/>
          </a:bodyPr>
          <a:lstStyle/>
          <a:p>
            <a:pPr algn="ctr" defTabSz="913973">
              <a:buClrTx/>
            </a:pPr>
            <a:r>
              <a:rPr lang="vi-VN" sz="3600" u="sng" dirty="0">
                <a:ln w="18415" cmpd="sng">
                  <a:solidFill>
                    <a:srgbClr val="FFFFFF"/>
                  </a:solidFill>
                  <a:prstDash val="solid"/>
                </a:ln>
                <a:solidFill>
                  <a:srgbClr val="FFFFFF"/>
                </a:solidFill>
              </a:rPr>
              <a:t>Hoạt động 1: </a:t>
            </a:r>
            <a:r>
              <a:rPr lang="vi-VN" sz="3600" dirty="0">
                <a:ln w="18415" cmpd="sng">
                  <a:solidFill>
                    <a:srgbClr val="FFFFFF"/>
                  </a:solidFill>
                  <a:prstDash val="solid"/>
                </a:ln>
                <a:solidFill>
                  <a:srgbClr val="FFFFFF"/>
                </a:solidFill>
              </a:rPr>
              <a:t>Nguyên nhân</a:t>
            </a:r>
            <a:endParaRPr lang="en-US" sz="3600" dirty="0">
              <a:ln w="18415" cmpd="sng">
                <a:solidFill>
                  <a:srgbClr val="FFFFFF"/>
                </a:solidFill>
                <a:prstDash val="solid"/>
              </a:ln>
              <a:solidFill>
                <a:srgbClr val="FFFFFF"/>
              </a:solidFill>
            </a:endParaRPr>
          </a:p>
        </p:txBody>
      </p:sp>
    </p:spTree>
    <p:extLst>
      <p:ext uri="{BB962C8B-B14F-4D97-AF65-F5344CB8AC3E}">
        <p14:creationId xmlns:p14="http://schemas.microsoft.com/office/powerpoint/2010/main" val="152394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2.5|14|9.4|1.4"/>
</p:tagLst>
</file>

<file path=ppt/tags/tag2.xml><?xml version="1.0" encoding="utf-8"?>
<p:tagLst xmlns:a="http://schemas.openxmlformats.org/drawingml/2006/main" xmlns:r="http://schemas.openxmlformats.org/officeDocument/2006/relationships" xmlns:p="http://schemas.openxmlformats.org/presentationml/2006/main">
  <p:tag name="TIMING" val="|15.3|9.7|1.1|8.3"/>
</p:tagLst>
</file>

<file path=ppt/tags/tag3.xml><?xml version="1.0" encoding="utf-8"?>
<p:tagLst xmlns:a="http://schemas.openxmlformats.org/drawingml/2006/main" xmlns:r="http://schemas.openxmlformats.org/officeDocument/2006/relationships" xmlns:p="http://schemas.openxmlformats.org/presentationml/2006/main">
  <p:tag name="TIMING" val="|2.5|14|9.4|1.4"/>
</p:tagLst>
</file>

<file path=ppt/tags/tag4.xml><?xml version="1.0" encoding="utf-8"?>
<p:tagLst xmlns:a="http://schemas.openxmlformats.org/drawingml/2006/main" xmlns:r="http://schemas.openxmlformats.org/officeDocument/2006/relationships" xmlns:p="http://schemas.openxmlformats.org/presentationml/2006/main">
  <p:tag name="PRESENTER_SHAPETEXTINFO" val="&lt;ShapeTextInfo&gt;&lt;TableIndex row=&quot;-1&quot; col=&quot;-1&quot;&gt;&lt;linesCount val=&quot;5&quot;/&gt;&lt;lineCharCount val=&quot;17&quot;/&gt;&lt;lineCharCount val=&quot;18&quot;/&gt;&lt;lineCharCount val=&quot;17&quot;/&gt;&lt;lineCharCount val=&quot;16&quot;/&gt;&lt;lineCharCount val=&quot;9&quot;/&gt;&lt;/TableIndex&gt;&lt;/ShapeTextInfo&gt;"/>
  <p:tag name="HTML_SHAPEINFO" val="&lt;ThreeDShapeInfo&gt;&lt;uuid val=&quot;&quot;/&gt;&lt;isInvalidForFieldText val=&quot;0&quot;/&gt;&lt;Image&gt;&lt;filename val=&quot;E:\BAI GIANG E-LEARNING MON LICH SU 4\BAI GIANG\data\asimages\{7FD011D6-CCA2-42C9-BCB1-822BFA72050D}_11.png&quot;/&gt;&lt;left val=&quot;510&quot;/&gt;&lt;top val=&quot;258&quot;/&gt;&lt;width val=&quot;190&quot;/&gt;&lt;height val=&quot;111&quot;/&gt;&lt;hasText val=&quot;1&quot;/&gt;&lt;/Image&gt;&lt;/ThreeDShapeInfo&gt;"/>
</p:tagLst>
</file>

<file path=ppt/theme/theme1.xml><?xml version="1.0" encoding="utf-8"?>
<a:theme xmlns:a="http://schemas.openxmlformats.org/drawingml/2006/main" name="Language Arts Subject for Highschool - 9th Grade: Comparing Texts">
  <a:themeElements>
    <a:clrScheme name="Simple Light">
      <a:dk1>
        <a:srgbClr val="462D1D"/>
      </a:dk1>
      <a:lt1>
        <a:srgbClr val="FFFFFF"/>
      </a:lt1>
      <a:dk2>
        <a:srgbClr val="462D1D"/>
      </a:dk2>
      <a:lt2>
        <a:srgbClr val="FFFFFF"/>
      </a:lt2>
      <a:accent1>
        <a:srgbClr val="FBF0ED"/>
      </a:accent1>
      <a:accent2>
        <a:srgbClr val="F9E2DA"/>
      </a:accent2>
      <a:accent3>
        <a:srgbClr val="724332"/>
      </a:accent3>
      <a:accent4>
        <a:srgbClr val="FBF0ED"/>
      </a:accent4>
      <a:accent5>
        <a:srgbClr val="F9E2DA"/>
      </a:accent5>
      <a:accent6>
        <a:srgbClr val="AA7F70"/>
      </a:accent6>
      <a:hlink>
        <a:srgbClr val="AA7F7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F03431377.potx" id="{56A48130-F36A-41C3-8C0C-0EF853C6708B}" vid="{0432F83B-7085-406B-BFE7-677E72A6CADA}"/>
    </a:ext>
  </a:extLst>
</a:theme>
</file>

<file path=ppt/theme/theme6.xml><?xml version="1.0" encoding="utf-8"?>
<a:theme xmlns:a="http://schemas.openxmlformats.org/drawingml/2006/main" name="1_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F03431377.potx" id="{56A48130-F36A-41C3-8C0C-0EF853C6708B}" vid="{0432F83B-7085-406B-BFE7-677E72A6CADA}"/>
    </a:ext>
  </a:extLst>
</a:theme>
</file>

<file path=ppt/theme/theme7.xml><?xml version="1.0" encoding="utf-8"?>
<a:theme xmlns:a="http://schemas.openxmlformats.org/drawingml/2006/main" name="2_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F03431377.potx" id="{56A48130-F36A-41C3-8C0C-0EF853C6708B}" vid="{0432F83B-7085-406B-BFE7-677E72A6CADA}"/>
    </a:ext>
  </a:extLst>
</a:theme>
</file>

<file path=ppt/theme/theme8.xml><?xml version="1.0" encoding="utf-8"?>
<a:theme xmlns:a="http://schemas.openxmlformats.org/drawingml/2006/main" name="3_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F03431377.potx" id="{56A48130-F36A-41C3-8C0C-0EF853C6708B}" vid="{0432F83B-7085-406B-BFE7-677E72A6CAD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1902</TotalTime>
  <Words>1699</Words>
  <Application>Microsoft Office PowerPoint</Application>
  <PresentationFormat>On-screen Show (16:9)</PresentationFormat>
  <Paragraphs>210</Paragraphs>
  <Slides>43</Slides>
  <Notes>13</Notes>
  <HiddenSlides>0</HiddenSlides>
  <MMClips>6</MMClips>
  <ScaleCrop>false</ScaleCrop>
  <HeadingPairs>
    <vt:vector size="6" baseType="variant">
      <vt:variant>
        <vt:lpstr>Fonts Used</vt:lpstr>
      </vt:variant>
      <vt:variant>
        <vt:i4>20</vt:i4>
      </vt:variant>
      <vt:variant>
        <vt:lpstr>Theme</vt:lpstr>
      </vt:variant>
      <vt:variant>
        <vt:i4>9</vt:i4>
      </vt:variant>
      <vt:variant>
        <vt:lpstr>Slide Titles</vt:lpstr>
      </vt:variant>
      <vt:variant>
        <vt:i4>43</vt:i4>
      </vt:variant>
    </vt:vector>
  </HeadingPairs>
  <TitlesOfParts>
    <vt:vector size="72" baseType="lpstr">
      <vt:lpstr>Arial</vt:lpstr>
      <vt:lpstr>宋体</vt:lpstr>
      <vt:lpstr>.VnTime</vt:lpstr>
      <vt:lpstr>字魂59号-创粗黑</vt:lpstr>
      <vt:lpstr>Tahoma</vt:lpstr>
      <vt:lpstr>Times New Roman</vt:lpstr>
      <vt:lpstr>UVN Chim Bien Nhe</vt:lpstr>
      <vt:lpstr>.VnHelvetInsH</vt:lpstr>
      <vt:lpstr>字魂35号-经典雅黑</vt:lpstr>
      <vt:lpstr>Verdana</vt:lpstr>
      <vt:lpstr>Open Sans</vt:lpstr>
      <vt:lpstr>VNI-Times</vt:lpstr>
      <vt:lpstr>.VnVogue</vt:lpstr>
      <vt:lpstr>Impact</vt:lpstr>
      <vt:lpstr>Segoe Print</vt:lpstr>
      <vt:lpstr>等线 Light</vt:lpstr>
      <vt:lpstr>Rochester</vt:lpstr>
      <vt:lpstr>Calibri</vt:lpstr>
      <vt:lpstr>.VnTimeH</vt:lpstr>
      <vt:lpstr>等线</vt:lpstr>
      <vt:lpstr>Language Arts Subject for Highschool - 9th Grade: Comparing Texts</vt:lpstr>
      <vt:lpstr>2_Office Theme</vt:lpstr>
      <vt:lpstr>5_Office Theme</vt:lpstr>
      <vt:lpstr>Office 主题​​</vt:lpstr>
      <vt:lpstr>Nature Illustration 16x9</vt:lpstr>
      <vt:lpstr>1_Nature Illustration 16x9</vt:lpstr>
      <vt:lpstr>2_Nature Illustration 16x9</vt:lpstr>
      <vt:lpstr>3_Nature Illustration 16x9</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vt:lpstr>
      <vt:lpstr>PowerPoint Presentation</vt:lpstr>
      <vt:lpstr>PowerPoint Presentation</vt:lpstr>
      <vt:lpstr>PowerPoint Presentation</vt:lpstr>
      <vt:lpstr>PowerPoint Presentation</vt:lpstr>
      <vt:lpstr>PowerPoint Presentation</vt:lpstr>
      <vt:lpstr>PowerPoint Presentation</vt:lpstr>
      <vt:lpstr>Sự chuẩn bị của Lý Thường Kiệt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Cuộc kháng chiến chống quân  xâm lược Tống  (1075 – 1077)</dc:title>
  <dc:creator>Administrator</dc:creator>
  <cp:lastModifiedBy>Vaio</cp:lastModifiedBy>
  <cp:revision>142</cp:revision>
  <dcterms:modified xsi:type="dcterms:W3CDTF">2022-11-29T16:15:26Z</dcterms:modified>
</cp:coreProperties>
</file>