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8" r:id="rId2"/>
    <p:sldId id="279" r:id="rId3"/>
    <p:sldId id="256" r:id="rId4"/>
    <p:sldId id="257" r:id="rId5"/>
    <p:sldId id="258" r:id="rId6"/>
    <p:sldId id="281" r:id="rId7"/>
    <p:sldId id="259" r:id="rId8"/>
    <p:sldId id="260" r:id="rId9"/>
    <p:sldId id="283" r:id="rId10"/>
    <p:sldId id="261" r:id="rId11"/>
    <p:sldId id="262" r:id="rId12"/>
    <p:sldId id="284" r:id="rId13"/>
    <p:sldId id="285" r:id="rId14"/>
    <p:sldId id="263" r:id="rId15"/>
    <p:sldId id="264" r:id="rId16"/>
    <p:sldId id="265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1D870-9632-4FA4-836C-6D9B24161FBD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65D4-326A-43D6-821C-B07A9B7B6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2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86354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0A7D70-62BB-4193-A4D5-BE43E969CA9E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2883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5372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905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khám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phá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trường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học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684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16565" r="11553" b="109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21125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 t="16970" r="51994" b="53939"/>
          <a:stretch/>
        </p:blipFill>
        <p:spPr>
          <a:xfrm>
            <a:off x="2514600" y="685800"/>
            <a:ext cx="7363692" cy="525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768" r="12711" b="53939"/>
          <a:stretch/>
        </p:blipFill>
        <p:spPr>
          <a:xfrm>
            <a:off x="2514600" y="685800"/>
            <a:ext cx="7363692" cy="5257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8" t="47677" r="12284" b="10909"/>
          <a:stretch/>
        </p:blipFill>
        <p:spPr>
          <a:xfrm>
            <a:off x="2514600" y="685800"/>
            <a:ext cx="7363692" cy="5257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868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7432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107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295400"/>
            <a:ext cx="838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1377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9" t="13940" r="8990" b="14545"/>
          <a:stretch/>
        </p:blipFill>
        <p:spPr>
          <a:xfrm>
            <a:off x="838200" y="457200"/>
            <a:ext cx="10820400" cy="609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0963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3" t="13333" r="9560" b="45657"/>
          <a:stretch/>
        </p:blipFill>
        <p:spPr>
          <a:xfrm>
            <a:off x="2514600" y="708445"/>
            <a:ext cx="7239000" cy="51589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55556" r="41190" b="13939"/>
          <a:stretch/>
        </p:blipFill>
        <p:spPr>
          <a:xfrm>
            <a:off x="2514601" y="708445"/>
            <a:ext cx="7239000" cy="51589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7" t="58788" r="9256" b="13939"/>
          <a:stretch/>
        </p:blipFill>
        <p:spPr>
          <a:xfrm>
            <a:off x="2514602" y="708444"/>
            <a:ext cx="7238999" cy="5158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t="8485" r="14401" b="59192"/>
          <a:stretch/>
        </p:blipFill>
        <p:spPr>
          <a:xfrm>
            <a:off x="2514602" y="708444"/>
            <a:ext cx="7238998" cy="51589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1332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16"/>
          <a:stretch/>
        </p:blipFill>
        <p:spPr>
          <a:xfrm>
            <a:off x="28575" y="0"/>
            <a:ext cx="121539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882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295400"/>
            <a:ext cx="822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26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28600" y="0"/>
            <a:ext cx="11811000" cy="6858000"/>
            <a:chOff x="1219200" y="761999"/>
            <a:chExt cx="7543800" cy="419792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788"/>
            <a:stretch/>
          </p:blipFill>
          <p:spPr>
            <a:xfrm>
              <a:off x="1219200" y="761999"/>
              <a:ext cx="3429000" cy="419792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404"/>
            <a:stretch/>
          </p:blipFill>
          <p:spPr>
            <a:xfrm>
              <a:off x="4648200" y="762000"/>
              <a:ext cx="4114800" cy="408709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61329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600199" y="381000"/>
            <a:ext cx="9067802" cy="4516330"/>
            <a:chOff x="913919" y="2729345"/>
            <a:chExt cx="5887200" cy="127808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0" t="67273" r="4434" b="13535"/>
            <a:stretch/>
          </p:blipFill>
          <p:spPr>
            <a:xfrm>
              <a:off x="913919" y="2788227"/>
              <a:ext cx="2968336" cy="121920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8" t="66464" r="29117" b="14041"/>
            <a:stretch/>
          </p:blipFill>
          <p:spPr>
            <a:xfrm>
              <a:off x="3882256" y="2729345"/>
              <a:ext cx="2918863" cy="125070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9265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t="67879" r="70220" b="13940"/>
          <a:stretch/>
        </p:blipFill>
        <p:spPr>
          <a:xfrm>
            <a:off x="2590800" y="685800"/>
            <a:ext cx="6989618" cy="5105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4" t="67272" r="47722" b="13738"/>
          <a:stretch/>
        </p:blipFill>
        <p:spPr>
          <a:xfrm>
            <a:off x="2590800" y="685800"/>
            <a:ext cx="6989618" cy="510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4" t="67879" r="26647" b="13536"/>
          <a:stretch/>
        </p:blipFill>
        <p:spPr>
          <a:xfrm>
            <a:off x="2590800" y="685800"/>
            <a:ext cx="6989618" cy="5105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3" t="68485" r="5003" b="13535"/>
          <a:stretch/>
        </p:blipFill>
        <p:spPr>
          <a:xfrm>
            <a:off x="2590800" y="685801"/>
            <a:ext cx="6989618" cy="5105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6" t="66869" r="72215" b="13737"/>
          <a:stretch/>
        </p:blipFill>
        <p:spPr>
          <a:xfrm>
            <a:off x="2590800" y="685800"/>
            <a:ext cx="6989618" cy="510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2" t="66666" r="50855" b="13132"/>
          <a:stretch/>
        </p:blipFill>
        <p:spPr>
          <a:xfrm>
            <a:off x="2590800" y="685801"/>
            <a:ext cx="6989618" cy="5105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7677" r="30473" b="13939"/>
          <a:stretch/>
        </p:blipFill>
        <p:spPr>
          <a:xfrm>
            <a:off x="2590800" y="685800"/>
            <a:ext cx="6989618" cy="51053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474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895600"/>
            <a:ext cx="1173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rường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53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7" t="14747" r="10129" b="17172"/>
          <a:stretch/>
        </p:blipFill>
        <p:spPr>
          <a:xfrm>
            <a:off x="1981200" y="533400"/>
            <a:ext cx="8229600" cy="6019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92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1" t="17576" r="50854" b="53939"/>
          <a:stretch/>
        </p:blipFill>
        <p:spPr>
          <a:xfrm>
            <a:off x="2459182" y="914400"/>
            <a:ext cx="7142019" cy="49322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4" t="14546" r="9559" b="54141"/>
          <a:stretch/>
        </p:blipFill>
        <p:spPr>
          <a:xfrm>
            <a:off x="2459182" y="914400"/>
            <a:ext cx="7142019" cy="49322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50000" r="10718" b="16970"/>
          <a:stretch/>
        </p:blipFill>
        <p:spPr>
          <a:xfrm>
            <a:off x="2459182" y="914400"/>
            <a:ext cx="7142019" cy="49322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684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0"/>
            <a:ext cx="1127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Nêu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2631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07E8FE9-30AC-4CE6-A9A9-146A129F030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q\uFFFD\u0002\uFFFD{AE998422-16D3-41E1-8592-BDF0B4372FFD}&quot;,&quot;C:\\Users\\Ad\\Desktop\\CHỦ ĐỀ 2-20230516T042620Z-001\\CHỦ ĐỀ 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tnxh bài 7 cùng khám phá trường họ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0FE620-C44A-46C2-BDDB-2DCA3C7284FE}:28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6FDD9B-920D-48DE-86F7-3E256F6C6A5F}:2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09C242-7B06-4FB3-846F-CAA567977B6B}:26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075B5C-AFB7-428A-8C0A-8BAF308F47F6}:28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552F84-DA00-4DCE-9FDC-AB34A4AD9780}:28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F0F4A9-9470-4A98-A714-D10A5978C576}:26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C7C2D6-E75F-4453-BB59-E905112030EA}:26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76EA09-39FB-451B-A908-F603F72C2895}:2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5E2857-0065-46B2-AE23-88E3A78E8AEE}:2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56DDD2-3AC0-4F5A-B1A6-EC6F4B50DC36}:27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1319DD-2178-44E5-B125-99F64F9624BE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4B366F-3AC2-4616-8B97-D7547A1870BD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7C0430-FA2D-4B90-A7CE-880C65462261}:2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89E16C-DE7C-43A7-8FA7-79E73E113619}:2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971189-F7F5-40BD-BED1-E7E8E4624022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F3BE0F-A878-4626-B6FD-5DB887971114}:260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224</TotalTime>
  <Words>129</Words>
  <Application>Microsoft Office PowerPoint</Application>
  <PresentationFormat>Widescreen</PresentationFormat>
  <Paragraphs>14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Georgia</vt:lpstr>
      <vt:lpstr>Times New Roman</vt:lpstr>
      <vt:lpstr>Trebuchet MS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tnxh bài 7 cùng khám phá trường học</dc:title>
  <dc:creator>ThienIT</dc:creator>
  <cp:lastModifiedBy>Windows User</cp:lastModifiedBy>
  <cp:revision>38</cp:revision>
  <dcterms:created xsi:type="dcterms:W3CDTF">2020-08-17T08:58:29Z</dcterms:created>
  <dcterms:modified xsi:type="dcterms:W3CDTF">2023-05-16T05:05:42Z</dcterms:modified>
</cp:coreProperties>
</file>