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6" r:id="rId2"/>
    <p:sldId id="267" r:id="rId3"/>
    <p:sldId id="256" r:id="rId4"/>
    <p:sldId id="268" r:id="rId5"/>
    <p:sldId id="269" r:id="rId6"/>
    <p:sldId id="259" r:id="rId7"/>
    <p:sldId id="270" r:id="rId8"/>
    <p:sldId id="260" r:id="rId9"/>
    <p:sldId id="271" r:id="rId10"/>
    <p:sldId id="272" r:id="rId11"/>
    <p:sldId id="262" r:id="rId12"/>
    <p:sldId id="263" r:id="rId13"/>
    <p:sldId id="273" r:id="rId14"/>
    <p:sldId id="265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1" autoAdjust="0"/>
    <p:restoredTop sz="94660"/>
  </p:normalViewPr>
  <p:slideViewPr>
    <p:cSldViewPr>
      <p:cViewPr varScale="1">
        <p:scale>
          <a:sx n="69" d="100"/>
          <a:sy n="69" d="100"/>
        </p:scale>
        <p:origin x="66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FFC7C-3416-4A54-86DE-E807FEEB0889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9C4340-4E35-403E-91D2-A678FC1E57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45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1</a:t>
            </a:fld>
            <a:endParaRPr lang="en-US" b="0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1297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BCF4161-25C6-4C18-8078-72CB3B6C1AA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2883694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Tự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nhiên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và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xã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5372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36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1905000" y="2133600"/>
            <a:ext cx="8382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8: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Cùng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vui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ở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trường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998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1371600"/>
            <a:ext cx="830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410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6" t="52323" r="8420" b="8485"/>
          <a:stretch/>
        </p:blipFill>
        <p:spPr>
          <a:xfrm>
            <a:off x="0" y="-9526"/>
            <a:ext cx="12192000" cy="68675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640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0" t="51919" r="46582" b="28283"/>
          <a:stretch/>
        </p:blipFill>
        <p:spPr>
          <a:xfrm>
            <a:off x="-14288" y="0"/>
            <a:ext cx="12206288" cy="72022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57" t="52323" r="8990" b="28485"/>
          <a:stretch/>
        </p:blipFill>
        <p:spPr>
          <a:xfrm>
            <a:off x="151151" y="609600"/>
            <a:ext cx="12192000" cy="6096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t="72727" r="47722" b="8889"/>
          <a:stretch/>
        </p:blipFill>
        <p:spPr>
          <a:xfrm>
            <a:off x="0" y="-381000"/>
            <a:ext cx="12252413" cy="708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6" t="71919" r="9721" b="8283"/>
          <a:stretch/>
        </p:blipFill>
        <p:spPr>
          <a:xfrm>
            <a:off x="153649" y="-62499"/>
            <a:ext cx="12249915" cy="69080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476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0" y="1524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Cùng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0" t="10303" r="8420" b="43232"/>
          <a:stretch/>
        </p:blipFill>
        <p:spPr>
          <a:xfrm>
            <a:off x="0" y="798731"/>
            <a:ext cx="12020550" cy="60592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47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22"/>
          <a:stretch/>
        </p:blipFill>
        <p:spPr>
          <a:xfrm>
            <a:off x="0" y="4761"/>
            <a:ext cx="12192000" cy="70013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452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1219200"/>
            <a:ext cx="8763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055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6200" y="90487"/>
            <a:ext cx="12115800" cy="6767513"/>
            <a:chOff x="27709" y="685800"/>
            <a:chExt cx="7453746" cy="45997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929"/>
            <a:stretch/>
          </p:blipFill>
          <p:spPr>
            <a:xfrm>
              <a:off x="27709" y="685800"/>
              <a:ext cx="4864788" cy="459970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6782" b="32929"/>
            <a:stretch/>
          </p:blipFill>
          <p:spPr>
            <a:xfrm>
              <a:off x="4892497" y="685800"/>
              <a:ext cx="2588958" cy="4599709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15862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-14288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36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Trò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Cướp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”, “Ô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1447799"/>
            <a:ext cx="12192000" cy="5410200"/>
            <a:chOff x="126476" y="2948091"/>
            <a:chExt cx="6745379" cy="145472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40" t="73232" b="5555"/>
            <a:stretch/>
          </p:blipFill>
          <p:spPr>
            <a:xfrm>
              <a:off x="126476" y="2948091"/>
              <a:ext cx="4172061" cy="145472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334" r="44504" b="7070"/>
            <a:stretch/>
          </p:blipFill>
          <p:spPr>
            <a:xfrm>
              <a:off x="4172061" y="2955774"/>
              <a:ext cx="2699794" cy="134389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44445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2667000"/>
            <a:ext cx="937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36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Em sẽ làm gì khi gặp các tình huống sau?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958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83" t="12727" r="11553" b="62829"/>
          <a:stretch/>
        </p:blipFill>
        <p:spPr>
          <a:xfrm>
            <a:off x="2743200" y="228600"/>
            <a:ext cx="6477000" cy="60959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68" t="36767" r="12407" b="40000"/>
          <a:stretch/>
        </p:blipFill>
        <p:spPr>
          <a:xfrm>
            <a:off x="2743200" y="266700"/>
            <a:ext cx="6477000" cy="59054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92" t="59798" r="12407" b="8081"/>
          <a:stretch/>
        </p:blipFill>
        <p:spPr>
          <a:xfrm>
            <a:off x="2743200" y="208612"/>
            <a:ext cx="6477000" cy="61159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066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524000"/>
            <a:ext cx="10972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Quan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425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9" t="11313" r="13831" b="581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806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2133600"/>
            <a:ext cx="8001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tuy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huy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0970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C64386FF-14BC-438B-932E-2A95080105D8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q\uFFFD\u0002\uFFFD{AE998422-16D3-41E1-8592-BDF0B4372FFD}&quot;,&quot;C:\\Users\\Ad\\Desktop\\CHỦ ĐỀ 2-20230516T042620Z-001\\CHỦ ĐỀ 2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tnxh bài 8 cùng vui ở trườn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69B46B-DC6D-4C76-B11D-B9D1C762F47E}:27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C3E741-DB59-4272-B1A1-E4C582EF8F91}:27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5F69E2B-43DB-4A47-8DFE-0EA48A4990BE}:26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9CCC6E-2891-4F8D-97BB-4FD3ECE26E64}:26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444DA0-519F-43AF-9CFD-78F5381FE64C}:27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227620-F602-4C2E-AD46-AC7428B0BD96}:26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52C309F-DB18-4108-90F9-0D9763F00447}:26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3CCF69-34F0-4C3D-A666-95A4391C1A49}:26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CD1A77-7E55-4684-ACE0-34CC6E984F83}:25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19B4AF-73EE-40CF-8409-23D93E94B1BD}:26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CE55B2-ECF3-4B62-909A-46D5929F3336}:26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D02B68-DFE9-4A47-83DA-A9F7450E3AB4}:25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656C9F1-8F48-44DF-BEE2-11AFDC70808C}:27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5B04EE2-127B-4D8F-80CB-36D597E907C6}:260"/>
</p:tagLst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87</TotalTime>
  <Words>203</Words>
  <Application>Microsoft Office PowerPoint</Application>
  <PresentationFormat>Widescreen</PresentationFormat>
  <Paragraphs>20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Georgia</vt:lpstr>
      <vt:lpstr>Times New Roman</vt:lpstr>
      <vt:lpstr>Trebuchet MS</vt:lpstr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tnxh bài 8 cùng vui ở trường</dc:title>
  <dc:creator>ThienIT</dc:creator>
  <cp:lastModifiedBy>Windows User</cp:lastModifiedBy>
  <cp:revision>23</cp:revision>
  <dcterms:created xsi:type="dcterms:W3CDTF">2020-08-18T08:28:38Z</dcterms:created>
  <dcterms:modified xsi:type="dcterms:W3CDTF">2023-05-16T06:26:22Z</dcterms:modified>
</cp:coreProperties>
</file>