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8DED3-7A71-44B5-A23F-04BD276A6A04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DE49A-6AED-46BF-8EFD-A3F7DE595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586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1</a:t>
            </a:fld>
            <a:endParaRPr lang="en-US" b="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FB99C5D-967B-49F0-8FAE-B3707F5FC772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359694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 smtClean="0">
                <a:solidFill>
                  <a:srgbClr val="0000FF"/>
                </a:solidFill>
              </a:rPr>
              <a:t>Tự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nhiên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và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xã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</a:t>
            </a:r>
            <a:r>
              <a:rPr lang="en-US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40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381000" y="2133600"/>
            <a:ext cx="8382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9: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Ôn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tập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chủ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đề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trường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học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634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0" t="24040" r="11838" b="35960"/>
          <a:stretch/>
        </p:blipFill>
        <p:spPr>
          <a:xfrm>
            <a:off x="1143000" y="1447799"/>
            <a:ext cx="6934200" cy="52183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0" y="457200"/>
            <a:ext cx="5971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lãm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999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0" t="69899" r="8705" b="8687"/>
          <a:stretch/>
        </p:blipFill>
        <p:spPr>
          <a:xfrm>
            <a:off x="762000" y="1905000"/>
            <a:ext cx="7620000" cy="419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33400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280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t="69495" r="64240" b="8888"/>
          <a:stretch/>
        </p:blipFill>
        <p:spPr>
          <a:xfrm>
            <a:off x="1066800" y="990600"/>
            <a:ext cx="7045038" cy="5029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91" t="69899" r="38324" b="8687"/>
          <a:stretch/>
        </p:blipFill>
        <p:spPr>
          <a:xfrm>
            <a:off x="1066800" y="990600"/>
            <a:ext cx="7045038" cy="5029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07" t="69293" r="8420" b="9091"/>
          <a:stretch/>
        </p:blipFill>
        <p:spPr>
          <a:xfrm>
            <a:off x="1066800" y="990600"/>
            <a:ext cx="7045038" cy="5029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531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2" t="9862" r="22660" b="48889"/>
          <a:stretch/>
        </p:blipFill>
        <p:spPr>
          <a:xfrm>
            <a:off x="762000" y="1785256"/>
            <a:ext cx="7620000" cy="46155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533400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904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6" t="8889" r="52848" b="71313"/>
          <a:stretch/>
        </p:blipFill>
        <p:spPr>
          <a:xfrm>
            <a:off x="838200" y="609600"/>
            <a:ext cx="7467600" cy="56768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7" t="28687" r="22945" b="48990"/>
          <a:stretch/>
        </p:blipFill>
        <p:spPr>
          <a:xfrm>
            <a:off x="1676400" y="386458"/>
            <a:ext cx="7288869" cy="54210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3" t="10303" r="23229" b="71111"/>
          <a:stretch/>
        </p:blipFill>
        <p:spPr>
          <a:xfrm>
            <a:off x="838199" y="386458"/>
            <a:ext cx="8127069" cy="60116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81345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15" b="7677"/>
          <a:stretch/>
        </p:blipFill>
        <p:spPr>
          <a:xfrm>
            <a:off x="457200" y="1981200"/>
            <a:ext cx="8305800" cy="4495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135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E30E87E7-2F18-4A73-8D3C-A781A1831697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q\uFFFD\u0002\uFFFD{AE998422-16D3-41E1-8592-BDF0B4372FFD}&quot;,&quot;C:\\Users\\Ad\\AppData\\Local\\Temp\\Rar$DIa5952.23892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tnxh bài 9 Ôn tập chủ đề trường học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047CEC-BB2A-4960-9AB5-1B2AABD4F2E7}:26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5F5CF6-F644-4E37-A9AE-6676AE857BE8}:25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0B57831-4111-4C7E-8C87-199E00244B23}:2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4BAEFC-9E5F-4038-9E50-4B8436C76A7B}:2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C00D19-B3D8-4055-94C0-E87F5F0D6A07}:25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634343-E7F1-48B6-A9A3-D3F033F3C977}:26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9406FA-17F1-4B51-A9BB-EB393591A5D9}:261"/>
</p:tagLst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56</TotalTime>
  <Words>49</Words>
  <Application>Microsoft Office PowerPoint</Application>
  <PresentationFormat>On-screen Show (4:3)</PresentationFormat>
  <Paragraphs>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Georgia</vt:lpstr>
      <vt:lpstr>Times New Roman</vt:lpstr>
      <vt:lpstr>Trebuchet MS</vt:lpstr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tnxh bài 9 Ôn tập chủ đề trường học</dc:title>
  <dc:creator>ThienIT</dc:creator>
  <cp:lastModifiedBy>Windows User</cp:lastModifiedBy>
  <cp:revision>12</cp:revision>
  <dcterms:created xsi:type="dcterms:W3CDTF">2020-08-19T08:40:40Z</dcterms:created>
  <dcterms:modified xsi:type="dcterms:W3CDTF">2023-05-16T04:28:15Z</dcterms:modified>
</cp:coreProperties>
</file>