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8" r:id="rId1"/>
  </p:sldMasterIdLst>
  <p:notesMasterIdLst>
    <p:notesMasterId r:id="rId24"/>
  </p:notesMasterIdLst>
  <p:sldIdLst>
    <p:sldId id="342" r:id="rId2"/>
    <p:sldId id="361" r:id="rId3"/>
    <p:sldId id="335" r:id="rId4"/>
    <p:sldId id="256" r:id="rId5"/>
    <p:sldId id="352" r:id="rId6"/>
    <p:sldId id="363" r:id="rId7"/>
    <p:sldId id="257" r:id="rId8"/>
    <p:sldId id="346" r:id="rId9"/>
    <p:sldId id="347" r:id="rId10"/>
    <p:sldId id="348" r:id="rId11"/>
    <p:sldId id="349" r:id="rId12"/>
    <p:sldId id="350" r:id="rId13"/>
    <p:sldId id="351" r:id="rId14"/>
    <p:sldId id="362" r:id="rId15"/>
    <p:sldId id="353" r:id="rId16"/>
    <p:sldId id="354" r:id="rId17"/>
    <p:sldId id="355" r:id="rId18"/>
    <p:sldId id="356" r:id="rId19"/>
    <p:sldId id="357" r:id="rId20"/>
    <p:sldId id="358" r:id="rId21"/>
    <p:sldId id="359" r:id="rId22"/>
    <p:sldId id="360" r:id="rId23"/>
  </p:sldIdLst>
  <p:sldSz cx="12161838" cy="6858000"/>
  <p:notesSz cx="6858000" cy="9144000"/>
  <p:embeddedFontLst>
    <p:embeddedFont>
      <p:font typeface="Amatic SC" panose="020B0604020202020204" charset="-79"/>
      <p:regular r:id="rId25"/>
      <p:bold r:id="rId26"/>
    </p:embeddedFont>
    <p:embeddedFont>
      <p:font typeface="Bebas Neue" panose="020B0604020202020204" charset="0"/>
      <p:regular r:id="rId27"/>
    </p:embeddedFont>
    <p:embeddedFont>
      <p:font typeface="Chewy" panose="020B0604020202020204" charset="0"/>
      <p:regular r:id="rId28"/>
    </p:embeddedFont>
    <p:embeddedFont>
      <p:font typeface="HP001 4 hàng" panose="020B0604020202020204" charset="0"/>
      <p:regular r:id="rId29"/>
      <p:bold r:id="rId30"/>
    </p:embeddedFont>
    <p:embeddedFont>
      <p:font typeface="HP001 4H" panose="020B0604020202020204" charset="0"/>
      <p:regular r:id="rId31"/>
      <p:bold r:id="rId32"/>
    </p:embeddedFont>
    <p:embeddedFont>
      <p:font typeface="HP001 5 hàng" panose="020B0604020202020204" charset="0"/>
      <p:regular r:id="rId33"/>
      <p:bold r:id="rId34"/>
    </p:embeddedFont>
    <p:embeddedFont>
      <p:font typeface="Nunito" panose="020B0604020202020204" charset="0"/>
      <p:regular r:id="rId35"/>
      <p:bold r:id="rId36"/>
      <p:italic r:id="rId37"/>
      <p:boldItalic r:id="rId38"/>
    </p:embeddedFont>
    <p:embeddedFont>
      <p:font typeface="Varela Round" panose="020B0604020202020204" charset="-79"/>
      <p:regular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99"/>
    <a:srgbClr val="E7F3ED"/>
    <a:srgbClr val="FCD575"/>
    <a:srgbClr val="F7F2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D27F3F9-ACBF-4F47-B394-D9184F375754}">
  <a:tblStyle styleId="{ED27F3F9-ACBF-4F47-B394-D9184F37575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477" autoAdjust="0"/>
  </p:normalViewPr>
  <p:slideViewPr>
    <p:cSldViewPr snapToGrid="0">
      <p:cViewPr varScale="1">
        <p:scale>
          <a:sx n="75" d="100"/>
          <a:sy n="75" d="100"/>
        </p:scale>
        <p:origin x="955" y="67"/>
      </p:cViewPr>
      <p:guideLst/>
    </p:cSldViewPr>
  </p:slideViewPr>
  <p:notesTextViewPr>
    <p:cViewPr>
      <p:scale>
        <a:sx n="1" d="1"/>
        <a:sy n="1" d="1"/>
      </p:scale>
      <p:origin x="0" y="0"/>
    </p:cViewPr>
  </p:notesTextViewPr>
  <p:sorterViewPr>
    <p:cViewPr>
      <p:scale>
        <a:sx n="130" d="100"/>
        <a:sy n="130" d="100"/>
      </p:scale>
      <p:origin x="0" y="-31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font" Target="fonts/font15.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0.fntdata"/><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tặng quà cho HS</a:t>
            </a:r>
          </a:p>
          <a:p>
            <a:endParaRPr lang="en-US"/>
          </a:p>
          <a:p>
            <a:r>
              <a:rPr lang="vi-VN" b="0"/>
              <a:t>Tác</a:t>
            </a:r>
            <a:r>
              <a:rPr lang="vi-VN" b="0" baseline="0"/>
              <a:t> giả bộ ppt</a:t>
            </a:r>
            <a:r>
              <a:rPr lang="en-US" b="0" baseline="0"/>
              <a:t> Toán + Tiếng Việt các lớp 1, 2, 3</a:t>
            </a:r>
            <a:r>
              <a:rPr lang="vi-VN" b="0" baseline="0"/>
              <a:t>: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endParaRPr lang="en-US"/>
          </a:p>
        </p:txBody>
      </p:sp>
    </p:spTree>
    <p:extLst>
      <p:ext uri="{BB962C8B-B14F-4D97-AF65-F5344CB8AC3E}">
        <p14:creationId xmlns:p14="http://schemas.microsoft.com/office/powerpoint/2010/main" val="9155776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r>
              <a:rPr lang="en-US"/>
              <a:t>Phần này chỉ hướng dẫn HS cách trình bày lùi ô, cách dòng giữa các khổ chứ người soạn k để cả bài lên slide ạ </a:t>
            </a:r>
          </a:p>
        </p:txBody>
      </p:sp>
    </p:spTree>
    <p:extLst>
      <p:ext uri="{BB962C8B-B14F-4D97-AF65-F5344CB8AC3E}">
        <p14:creationId xmlns:p14="http://schemas.microsoft.com/office/powerpoint/2010/main" val="6892782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r>
              <a:rPr lang="en-US"/>
              <a:t>Phần này chỉ hướng dẫn HS cách trình bày lùi ô, cách dòng giữa các khổ chứ người soạn k để cả bài lên slide ạ. Để cả bài thì chữ nhỏ quá ạ</a:t>
            </a:r>
          </a:p>
        </p:txBody>
      </p:sp>
    </p:spTree>
    <p:extLst>
      <p:ext uri="{BB962C8B-B14F-4D97-AF65-F5344CB8AC3E}">
        <p14:creationId xmlns:p14="http://schemas.microsoft.com/office/powerpoint/2010/main" val="869049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1"/>
        <p:cNvGrpSpPr/>
        <p:nvPr/>
      </p:nvGrpSpPr>
      <p:grpSpPr>
        <a:xfrm>
          <a:off x="0" y="0"/>
          <a:ext cx="0" cy="0"/>
          <a:chOff x="0" y="0"/>
          <a:chExt cx="0" cy="0"/>
        </a:xfrm>
      </p:grpSpPr>
      <p:sp>
        <p:nvSpPr>
          <p:cNvPr id="2652" name="Google Shape;2652;ge70f314ca6_0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3" name="Google Shape;2653;ge70f314ca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003202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1"/>
        <p:cNvGrpSpPr/>
        <p:nvPr/>
      </p:nvGrpSpPr>
      <p:grpSpPr>
        <a:xfrm>
          <a:off x="0" y="0"/>
          <a:ext cx="0" cy="0"/>
          <a:chOff x="0" y="0"/>
          <a:chExt cx="0" cy="0"/>
        </a:xfrm>
      </p:grpSpPr>
      <p:sp>
        <p:nvSpPr>
          <p:cNvPr id="2652" name="Google Shape;2652;ge70f314ca6_0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3" name="Google Shape;2653;ge70f314ca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519207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r>
              <a:rPr lang="en-US"/>
              <a:t>K chỉ đi với i, e, ê</a:t>
            </a:r>
          </a:p>
        </p:txBody>
      </p:sp>
    </p:spTree>
    <p:extLst>
      <p:ext uri="{BB962C8B-B14F-4D97-AF65-F5344CB8AC3E}">
        <p14:creationId xmlns:p14="http://schemas.microsoft.com/office/powerpoint/2010/main" val="38110868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r>
              <a:rPr lang="en-US"/>
              <a:t>C đi với những âm còn lại</a:t>
            </a:r>
          </a:p>
        </p:txBody>
      </p:sp>
    </p:spTree>
    <p:extLst>
      <p:ext uri="{BB962C8B-B14F-4D97-AF65-F5344CB8AC3E}">
        <p14:creationId xmlns:p14="http://schemas.microsoft.com/office/powerpoint/2010/main" val="30667564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1"/>
        <p:cNvGrpSpPr/>
        <p:nvPr/>
      </p:nvGrpSpPr>
      <p:grpSpPr>
        <a:xfrm>
          <a:off x="0" y="0"/>
          <a:ext cx="0" cy="0"/>
          <a:chOff x="0" y="0"/>
          <a:chExt cx="0" cy="0"/>
        </a:xfrm>
      </p:grpSpPr>
      <p:sp>
        <p:nvSpPr>
          <p:cNvPr id="2652" name="Google Shape;2652;ge70f314ca6_0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3" name="Google Shape;2653;ge70f314ca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HS tl xong Gv mới chiếu tranh mình hoạ thêm, gợi ý thêm</a:t>
            </a:r>
            <a:endParaRPr/>
          </a:p>
        </p:txBody>
      </p:sp>
    </p:spTree>
    <p:extLst>
      <p:ext uri="{BB962C8B-B14F-4D97-AF65-F5344CB8AC3E}">
        <p14:creationId xmlns:p14="http://schemas.microsoft.com/office/powerpoint/2010/main" val="41512861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1"/>
        <p:cNvGrpSpPr/>
        <p:nvPr/>
      </p:nvGrpSpPr>
      <p:grpSpPr>
        <a:xfrm>
          <a:off x="0" y="0"/>
          <a:ext cx="0" cy="0"/>
          <a:chOff x="0" y="0"/>
          <a:chExt cx="0" cy="0"/>
        </a:xfrm>
      </p:grpSpPr>
      <p:sp>
        <p:nvSpPr>
          <p:cNvPr id="2652" name="Google Shape;2652;ge70f314ca6_0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3" name="Google Shape;2653;ge70f314ca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HS tl xong Gv mới chiếu tranh mình hoạ thêm, gợi ý thêm</a:t>
            </a:r>
            <a:endParaRPr/>
          </a:p>
        </p:txBody>
      </p:sp>
    </p:spTree>
    <p:extLst>
      <p:ext uri="{BB962C8B-B14F-4D97-AF65-F5344CB8AC3E}">
        <p14:creationId xmlns:p14="http://schemas.microsoft.com/office/powerpoint/2010/main" val="12721844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1"/>
        <p:cNvGrpSpPr/>
        <p:nvPr/>
      </p:nvGrpSpPr>
      <p:grpSpPr>
        <a:xfrm>
          <a:off x="0" y="0"/>
          <a:ext cx="0" cy="0"/>
          <a:chOff x="0" y="0"/>
          <a:chExt cx="0" cy="0"/>
        </a:xfrm>
      </p:grpSpPr>
      <p:sp>
        <p:nvSpPr>
          <p:cNvPr id="2652" name="Google Shape;2652;ge70f314ca6_0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3" name="Google Shape;2653;ge70f314ca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1"/>
        <p:cNvGrpSpPr/>
        <p:nvPr/>
      </p:nvGrpSpPr>
      <p:grpSpPr>
        <a:xfrm>
          <a:off x="0" y="0"/>
          <a:ext cx="0" cy="0"/>
          <a:chOff x="0" y="0"/>
          <a:chExt cx="0" cy="0"/>
        </a:xfrm>
      </p:grpSpPr>
      <p:sp>
        <p:nvSpPr>
          <p:cNvPr id="2652" name="Google Shape;2652;ge70f314ca6_0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3" name="Google Shape;2653;ge70f314ca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4284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1"/>
        <p:cNvGrpSpPr/>
        <p:nvPr/>
      </p:nvGrpSpPr>
      <p:grpSpPr>
        <a:xfrm>
          <a:off x="0" y="0"/>
          <a:ext cx="0" cy="0"/>
          <a:chOff x="0" y="0"/>
          <a:chExt cx="0" cy="0"/>
        </a:xfrm>
      </p:grpSpPr>
      <p:sp>
        <p:nvSpPr>
          <p:cNvPr id="2682" name="Google Shape;2682;ge9cbdaa8c9_0_471: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3" name="Google Shape;2683;ge9cbdaa8c9_0_4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r>
              <a:rPr lang="en-US"/>
              <a:t>GV mời HS cảm nhận về nội dung</a:t>
            </a:r>
          </a:p>
        </p:txBody>
      </p:sp>
    </p:spTree>
    <p:extLst>
      <p:ext uri="{BB962C8B-B14F-4D97-AF65-F5344CB8AC3E}">
        <p14:creationId xmlns:p14="http://schemas.microsoft.com/office/powerpoint/2010/main" val="9089618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r>
              <a:rPr lang="en-US"/>
              <a:t>HS còn lại theo dõi vào sách</a:t>
            </a:r>
          </a:p>
        </p:txBody>
      </p:sp>
    </p:spTree>
    <p:extLst>
      <p:ext uri="{BB962C8B-B14F-4D97-AF65-F5344CB8AC3E}">
        <p14:creationId xmlns:p14="http://schemas.microsoft.com/office/powerpoint/2010/main" val="26278236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1"/>
        <p:cNvGrpSpPr/>
        <p:nvPr/>
      </p:nvGrpSpPr>
      <p:grpSpPr>
        <a:xfrm>
          <a:off x="0" y="0"/>
          <a:ext cx="0" cy="0"/>
          <a:chOff x="0" y="0"/>
          <a:chExt cx="0" cy="0"/>
        </a:xfrm>
      </p:grpSpPr>
      <p:sp>
        <p:nvSpPr>
          <p:cNvPr id="2682" name="Google Shape;2682;ge9cbdaa8c9_0_471: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3" name="Google Shape;2683;ge9cbdaa8c9_0_4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Chú ý đây là thơ 4 chữ</a:t>
            </a:r>
          </a:p>
          <a:p>
            <a:pPr marL="0" lvl="0" indent="0" algn="l" rtl="0">
              <a:spcBef>
                <a:spcPts val="0"/>
              </a:spcBef>
              <a:spcAft>
                <a:spcPts val="0"/>
              </a:spcAft>
              <a:buNone/>
            </a:pPr>
            <a:r>
              <a:rPr lang="en-US"/>
              <a:t>Trong vở chúng ta không chia 2 cột như trên màn hình mà viết thàng 1 cột</a:t>
            </a:r>
          </a:p>
          <a:p>
            <a:pPr marL="0" lvl="0" indent="0" algn="l" rtl="0">
              <a:spcBef>
                <a:spcPts val="0"/>
              </a:spcBef>
              <a:spcAft>
                <a:spcPts val="0"/>
              </a:spcAft>
              <a:buNone/>
            </a:pPr>
            <a:r>
              <a:rPr lang="en-US"/>
              <a:t>Viết hoa các chữ đầu dòng thơ, tên tác giả</a:t>
            </a:r>
          </a:p>
          <a:p>
            <a:pPr marL="0" lvl="0" indent="0" algn="l" rtl="0">
              <a:spcBef>
                <a:spcPts val="0"/>
              </a:spcBef>
              <a:spcAft>
                <a:spcPts val="0"/>
              </a:spcAft>
              <a:buNone/>
            </a:pPr>
            <a:r>
              <a:rPr lang="en-US"/>
              <a:t>Chú ý các dấu cuối dòng thơ</a:t>
            </a:r>
          </a:p>
          <a:p>
            <a:pPr marL="0" lvl="0" indent="0" algn="l" rtl="0">
              <a:spcBef>
                <a:spcPts val="0"/>
              </a:spcBef>
              <a:spcAft>
                <a:spcPts val="0"/>
              </a:spcAft>
              <a:buNone/>
            </a:pPr>
            <a:r>
              <a:rPr lang="en-US"/>
              <a:t>Chú ý tên bài thơ và tên tác giả</a:t>
            </a:r>
            <a:endParaRPr/>
          </a:p>
        </p:txBody>
      </p:sp>
    </p:spTree>
    <p:extLst>
      <p:ext uri="{BB962C8B-B14F-4D97-AF65-F5344CB8AC3E}">
        <p14:creationId xmlns:p14="http://schemas.microsoft.com/office/powerpoint/2010/main" val="29103282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1"/>
        <p:cNvGrpSpPr/>
        <p:nvPr/>
      </p:nvGrpSpPr>
      <p:grpSpPr>
        <a:xfrm>
          <a:off x="0" y="0"/>
          <a:ext cx="0" cy="0"/>
          <a:chOff x="0" y="0"/>
          <a:chExt cx="0" cy="0"/>
        </a:xfrm>
      </p:grpSpPr>
      <p:sp>
        <p:nvSpPr>
          <p:cNvPr id="2682" name="Google Shape;2682;ge9cbdaa8c9_0_471: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3" name="Google Shape;2683;ge9cbdaa8c9_0_4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GV linh động thay đổi từ khó tuỳ vào từng vùng miền nhé!</a:t>
            </a:r>
          </a:p>
          <a:p>
            <a:pPr marL="0" lvl="0" indent="0" algn="l" rtl="0">
              <a:spcBef>
                <a:spcPts val="0"/>
              </a:spcBef>
              <a:spcAft>
                <a:spcPts val="0"/>
              </a:spcAft>
              <a:buNone/>
            </a:pPr>
            <a:r>
              <a:rPr lang="en-US"/>
              <a:t>Nếu có thười gian, GV cho HS luyện vài từ khó vào bảng con ạ (mà em nghĩ là luyện bảng con thì k kịp viết chính tả)</a:t>
            </a:r>
            <a:endParaRPr/>
          </a:p>
        </p:txBody>
      </p:sp>
    </p:spTree>
    <p:extLst>
      <p:ext uri="{BB962C8B-B14F-4D97-AF65-F5344CB8AC3E}">
        <p14:creationId xmlns:p14="http://schemas.microsoft.com/office/powerpoint/2010/main" val="19473420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r>
              <a:rPr lang="en-US"/>
              <a:t>GV HD trình bày trên bảng lớp rõ ràng vì đây là bài cta đầu lớp 3 nên một số HS sẽ chưa hiểu cách trình bày</a:t>
            </a:r>
          </a:p>
        </p:txBody>
      </p:sp>
    </p:spTree>
    <p:extLst>
      <p:ext uri="{BB962C8B-B14F-4D97-AF65-F5344CB8AC3E}">
        <p14:creationId xmlns:p14="http://schemas.microsoft.com/office/powerpoint/2010/main" val="35621181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1"/>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162675" y="91391"/>
            <a:ext cx="11925202" cy="6721505"/>
            <a:chOff x="122308" y="68542"/>
            <a:chExt cx="8966083" cy="5041129"/>
          </a:xfrm>
        </p:grpSpPr>
        <p:sp>
          <p:nvSpPr>
            <p:cNvPr id="10" name="Google Shape;10;p2"/>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1" name="Google Shape;11;p2"/>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2" name="Google Shape;12;p2"/>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 name="Google Shape;13;p2"/>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4" name="Google Shape;14;p2"/>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5" name="Google Shape;15;p2"/>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6" name="Google Shape;16;p2"/>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7" name="Google Shape;17;p2"/>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8" name="Google Shape;18;p2"/>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9" name="Google Shape;19;p2"/>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 name="Google Shape;20;p2"/>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1" name="Google Shape;21;p2"/>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2" name="Google Shape;22;p2"/>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3" name="Google Shape;23;p2"/>
            <p:cNvSpPr/>
            <p:nvPr/>
          </p:nvSpPr>
          <p:spPr>
            <a:xfrm rot="8100000" flipH="1">
              <a:off x="7666007" y="3724200"/>
              <a:ext cx="215157" cy="75922"/>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 name="Google Shape;24;p2"/>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 name="Google Shape;25;p2"/>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6" name="Google Shape;26;p2"/>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7" name="Google Shape;27;p2"/>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8" name="Google Shape;28;p2"/>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9" name="Google Shape;29;p2"/>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0" name="Google Shape;30;p2"/>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1" name="Google Shape;31;p2"/>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2" name="Google Shape;32;p2"/>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3" name="Google Shape;33;p2"/>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4" name="Google Shape;34;p2"/>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5" name="Google Shape;35;p2"/>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6" name="Google Shape;36;p2"/>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7" name="Google Shape;37;p2"/>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8" name="Google Shape;38;p2"/>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39" name="Google Shape;39;p2"/>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0" name="Google Shape;40;p2"/>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1" name="Google Shape;41;p2"/>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2" name="Google Shape;42;p2"/>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3" name="Google Shape;43;p2"/>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4" name="Google Shape;44;p2"/>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5" name="Google Shape;45;p2"/>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6" name="Google Shape;46;p2"/>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 name="Google Shape;47;p2"/>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8" name="Google Shape;48;p2"/>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9" name="Google Shape;49;p2"/>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0" name="Google Shape;50;p2"/>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1" name="Google Shape;51;p2"/>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2" name="Google Shape;52;p2"/>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3" name="Google Shape;53;p2"/>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4" name="Google Shape;54;p2"/>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5" name="Google Shape;55;p2"/>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6" name="Google Shape;56;p2"/>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7" name="Google Shape;57;p2"/>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8" name="Google Shape;58;p2"/>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9" name="Google Shape;59;p2"/>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60" name="Google Shape;60;p2"/>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1" name="Google Shape;61;p2"/>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62" name="Google Shape;62;p2"/>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63" name="Google Shape;63;p2"/>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64" name="Google Shape;64;p2"/>
          <p:cNvSpPr/>
          <p:nvPr/>
        </p:nvSpPr>
        <p:spPr>
          <a:xfrm>
            <a:off x="965972" y="720000"/>
            <a:ext cx="10229829" cy="5418000"/>
          </a:xfrm>
          <a:prstGeom prst="roundRect">
            <a:avLst>
              <a:gd name="adj" fmla="val 5634"/>
            </a:avLst>
          </a:prstGeom>
          <a:solidFill>
            <a:schemeClr val="dk2"/>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grpSp>
        <p:nvGrpSpPr>
          <p:cNvPr id="65" name="Google Shape;65;p2"/>
          <p:cNvGrpSpPr/>
          <p:nvPr/>
        </p:nvGrpSpPr>
        <p:grpSpPr>
          <a:xfrm>
            <a:off x="10476007" y="2958676"/>
            <a:ext cx="3175919" cy="3520261"/>
            <a:chOff x="7876491" y="2219006"/>
            <a:chExt cx="2387846" cy="2640196"/>
          </a:xfrm>
        </p:grpSpPr>
        <p:grpSp>
          <p:nvGrpSpPr>
            <p:cNvPr id="66" name="Google Shape;66;p2"/>
            <p:cNvGrpSpPr/>
            <p:nvPr/>
          </p:nvGrpSpPr>
          <p:grpSpPr>
            <a:xfrm rot="-677083">
              <a:off x="8042681" y="2265022"/>
              <a:ext cx="512578" cy="427800"/>
              <a:chOff x="7508029" y="2489100"/>
              <a:chExt cx="500018" cy="417318"/>
            </a:xfrm>
          </p:grpSpPr>
          <p:sp>
            <p:nvSpPr>
              <p:cNvPr id="67" name="Google Shape;67;p2"/>
              <p:cNvSpPr/>
              <p:nvPr/>
            </p:nvSpPr>
            <p:spPr>
              <a:xfrm>
                <a:off x="7508029" y="2489100"/>
                <a:ext cx="500018" cy="417318"/>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nvGrpSpPr>
              <p:cNvPr id="68" name="Google Shape;68;p2"/>
              <p:cNvGrpSpPr/>
              <p:nvPr/>
            </p:nvGrpSpPr>
            <p:grpSpPr>
              <a:xfrm>
                <a:off x="7510965" y="2491791"/>
                <a:ext cx="372053" cy="390498"/>
                <a:chOff x="7510965" y="2491791"/>
                <a:chExt cx="372053" cy="390498"/>
              </a:xfrm>
            </p:grpSpPr>
            <p:sp>
              <p:nvSpPr>
                <p:cNvPr id="69" name="Google Shape;69;p2"/>
                <p:cNvSpPr/>
                <p:nvPr/>
              </p:nvSpPr>
              <p:spPr>
                <a:xfrm>
                  <a:off x="7510965" y="2491791"/>
                  <a:ext cx="372053" cy="210861"/>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70" name="Google Shape;70;p2"/>
                <p:cNvSpPr/>
                <p:nvPr/>
              </p:nvSpPr>
              <p:spPr>
                <a:xfrm>
                  <a:off x="7808193" y="2743706"/>
                  <a:ext cx="73745" cy="138584"/>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71" name="Google Shape;71;p2"/>
                <p:cNvSpPr/>
                <p:nvPr/>
              </p:nvSpPr>
              <p:spPr>
                <a:xfrm>
                  <a:off x="7510965" y="2491840"/>
                  <a:ext cx="309025" cy="262292"/>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72" name="Google Shape;72;p2"/>
                <p:cNvSpPr/>
                <p:nvPr/>
              </p:nvSpPr>
              <p:spPr>
                <a:xfrm>
                  <a:off x="7789109" y="2743657"/>
                  <a:ext cx="30878" cy="71641"/>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grpSp>
        <p:sp>
          <p:nvSpPr>
            <p:cNvPr id="73" name="Google Shape;73;p2"/>
            <p:cNvSpPr/>
            <p:nvPr/>
          </p:nvSpPr>
          <p:spPr>
            <a:xfrm rot="7755054">
              <a:off x="8526346" y="2646406"/>
              <a:ext cx="1088135" cy="2194475"/>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grpSp>
        <p:nvGrpSpPr>
          <p:cNvPr id="74" name="Google Shape;74;p2"/>
          <p:cNvGrpSpPr/>
          <p:nvPr/>
        </p:nvGrpSpPr>
        <p:grpSpPr>
          <a:xfrm rot="-1799965">
            <a:off x="9523433" y="3795778"/>
            <a:ext cx="2384304" cy="2318351"/>
            <a:chOff x="6997200" y="3219600"/>
            <a:chExt cx="1426800" cy="1383900"/>
          </a:xfrm>
        </p:grpSpPr>
        <p:sp>
          <p:nvSpPr>
            <p:cNvPr id="75" name="Google Shape;75;p2"/>
            <p:cNvSpPr/>
            <p:nvPr/>
          </p:nvSpPr>
          <p:spPr>
            <a:xfrm>
              <a:off x="7226125" y="4200625"/>
              <a:ext cx="413050" cy="393250"/>
            </a:xfrm>
            <a:custGeom>
              <a:avLst/>
              <a:gdLst/>
              <a:ahLst/>
              <a:cxnLst/>
              <a:rect l="l" t="t" r="r" b="b"/>
              <a:pathLst>
                <a:path w="16522" h="15730" extrusionOk="0">
                  <a:moveTo>
                    <a:pt x="16521" y="0"/>
                  </a:moveTo>
                  <a:lnTo>
                    <a:pt x="16521" y="0"/>
                  </a:lnTo>
                  <a:cubicBezTo>
                    <a:pt x="16521" y="0"/>
                    <a:pt x="12378" y="746"/>
                    <a:pt x="8432" y="4232"/>
                  </a:cubicBezTo>
                  <a:cubicBezTo>
                    <a:pt x="4480" y="7723"/>
                    <a:pt x="2310" y="14184"/>
                    <a:pt x="2310" y="14184"/>
                  </a:cubicBezTo>
                  <a:cubicBezTo>
                    <a:pt x="2310" y="14184"/>
                    <a:pt x="327" y="12910"/>
                    <a:pt x="49" y="12910"/>
                  </a:cubicBezTo>
                  <a:cubicBezTo>
                    <a:pt x="0" y="12910"/>
                    <a:pt x="4" y="12949"/>
                    <a:pt x="79" y="13040"/>
                  </a:cubicBezTo>
                  <a:cubicBezTo>
                    <a:pt x="588" y="13653"/>
                    <a:pt x="3269" y="15730"/>
                    <a:pt x="3269" y="15730"/>
                  </a:cubicBezTo>
                  <a:cubicBezTo>
                    <a:pt x="3269" y="15730"/>
                    <a:pt x="12044" y="7273"/>
                    <a:pt x="15775" y="6555"/>
                  </a:cubicBezTo>
                  <a:lnTo>
                    <a:pt x="16521" y="0"/>
                  </a:ln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76" name="Google Shape;76;p2"/>
            <p:cNvSpPr/>
            <p:nvPr/>
          </p:nvSpPr>
          <p:spPr>
            <a:xfrm>
              <a:off x="7210525" y="4512200"/>
              <a:ext cx="144450" cy="91300"/>
            </a:xfrm>
            <a:custGeom>
              <a:avLst/>
              <a:gdLst/>
              <a:ahLst/>
              <a:cxnLst/>
              <a:rect l="l" t="t" r="r" b="b"/>
              <a:pathLst>
                <a:path w="5778" h="3652" extrusionOk="0">
                  <a:moveTo>
                    <a:pt x="3334" y="1"/>
                  </a:moveTo>
                  <a:lnTo>
                    <a:pt x="2949" y="532"/>
                  </a:lnTo>
                  <a:cubicBezTo>
                    <a:pt x="2949" y="532"/>
                    <a:pt x="1841" y="32"/>
                    <a:pt x="903" y="32"/>
                  </a:cubicBezTo>
                  <a:cubicBezTo>
                    <a:pt x="558" y="32"/>
                    <a:pt x="235" y="100"/>
                    <a:pt x="0" y="286"/>
                  </a:cubicBezTo>
                  <a:lnTo>
                    <a:pt x="4260" y="3651"/>
                  </a:lnTo>
                  <a:lnTo>
                    <a:pt x="5778" y="1827"/>
                  </a:lnTo>
                  <a:lnTo>
                    <a:pt x="33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77" name="Google Shape;77;p2"/>
            <p:cNvSpPr/>
            <p:nvPr/>
          </p:nvSpPr>
          <p:spPr>
            <a:xfrm>
              <a:off x="7263125" y="4516325"/>
              <a:ext cx="6075" cy="25925"/>
            </a:xfrm>
            <a:custGeom>
              <a:avLst/>
              <a:gdLst/>
              <a:ahLst/>
              <a:cxnLst/>
              <a:rect l="l" t="t" r="r" b="b"/>
              <a:pathLst>
                <a:path w="243" h="1037" extrusionOk="0">
                  <a:moveTo>
                    <a:pt x="139" y="0"/>
                  </a:moveTo>
                  <a:cubicBezTo>
                    <a:pt x="79" y="0"/>
                    <a:pt x="29" y="44"/>
                    <a:pt x="29" y="104"/>
                  </a:cubicBezTo>
                  <a:lnTo>
                    <a:pt x="1" y="926"/>
                  </a:lnTo>
                  <a:cubicBezTo>
                    <a:pt x="1" y="981"/>
                    <a:pt x="46" y="1030"/>
                    <a:pt x="106" y="1037"/>
                  </a:cubicBezTo>
                  <a:lnTo>
                    <a:pt x="111" y="1037"/>
                  </a:lnTo>
                  <a:cubicBezTo>
                    <a:pt x="165" y="1037"/>
                    <a:pt x="215" y="992"/>
                    <a:pt x="215" y="932"/>
                  </a:cubicBezTo>
                  <a:lnTo>
                    <a:pt x="243" y="109"/>
                  </a:lnTo>
                  <a:cubicBezTo>
                    <a:pt x="243" y="50"/>
                    <a:pt x="198" y="0"/>
                    <a:pt x="1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78" name="Google Shape;78;p2"/>
            <p:cNvSpPr/>
            <p:nvPr/>
          </p:nvSpPr>
          <p:spPr>
            <a:xfrm>
              <a:off x="7006225" y="4047525"/>
              <a:ext cx="524675" cy="161200"/>
            </a:xfrm>
            <a:custGeom>
              <a:avLst/>
              <a:gdLst/>
              <a:ahLst/>
              <a:cxnLst/>
              <a:rect l="l" t="t" r="r" b="b"/>
              <a:pathLst>
                <a:path w="20987" h="6448" extrusionOk="0">
                  <a:moveTo>
                    <a:pt x="12871" y="0"/>
                  </a:moveTo>
                  <a:cubicBezTo>
                    <a:pt x="12597" y="0"/>
                    <a:pt x="12319" y="6"/>
                    <a:pt x="12037" y="18"/>
                  </a:cubicBezTo>
                  <a:cubicBezTo>
                    <a:pt x="6770" y="243"/>
                    <a:pt x="1020" y="3899"/>
                    <a:pt x="1020" y="3899"/>
                  </a:cubicBezTo>
                  <a:cubicBezTo>
                    <a:pt x="1020" y="3899"/>
                    <a:pt x="217" y="1481"/>
                    <a:pt x="37" y="1481"/>
                  </a:cubicBezTo>
                  <a:cubicBezTo>
                    <a:pt x="13" y="1481"/>
                    <a:pt x="0" y="1522"/>
                    <a:pt x="1" y="1614"/>
                  </a:cubicBezTo>
                  <a:cubicBezTo>
                    <a:pt x="11" y="2408"/>
                    <a:pt x="790" y="5707"/>
                    <a:pt x="790" y="5707"/>
                  </a:cubicBezTo>
                  <a:cubicBezTo>
                    <a:pt x="790" y="5707"/>
                    <a:pt x="4330" y="5401"/>
                    <a:pt x="8115" y="5401"/>
                  </a:cubicBezTo>
                  <a:cubicBezTo>
                    <a:pt x="11339" y="5401"/>
                    <a:pt x="14741" y="5623"/>
                    <a:pt x="16284" y="6448"/>
                  </a:cubicBezTo>
                  <a:lnTo>
                    <a:pt x="20987" y="1816"/>
                  </a:lnTo>
                  <a:cubicBezTo>
                    <a:pt x="20987" y="1816"/>
                    <a:pt x="17684" y="0"/>
                    <a:pt x="12871"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79" name="Google Shape;79;p2"/>
            <p:cNvSpPr/>
            <p:nvPr/>
          </p:nvSpPr>
          <p:spPr>
            <a:xfrm>
              <a:off x="6997200" y="4071000"/>
              <a:ext cx="88125" cy="132375"/>
            </a:xfrm>
            <a:custGeom>
              <a:avLst/>
              <a:gdLst/>
              <a:ahLst/>
              <a:cxnLst/>
              <a:rect l="l" t="t" r="r" b="b"/>
              <a:pathLst>
                <a:path w="3525" h="5295" extrusionOk="0">
                  <a:moveTo>
                    <a:pt x="0" y="0"/>
                  </a:moveTo>
                  <a:lnTo>
                    <a:pt x="1195" y="5295"/>
                  </a:lnTo>
                  <a:lnTo>
                    <a:pt x="3524" y="4834"/>
                  </a:lnTo>
                  <a:lnTo>
                    <a:pt x="2768" y="1881"/>
                  </a:lnTo>
                  <a:lnTo>
                    <a:pt x="2138" y="2051"/>
                  </a:lnTo>
                  <a:cubicBezTo>
                    <a:pt x="2138" y="2051"/>
                    <a:pt x="1113" y="12"/>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80" name="Google Shape;80;p2"/>
            <p:cNvSpPr/>
            <p:nvPr/>
          </p:nvSpPr>
          <p:spPr>
            <a:xfrm>
              <a:off x="7290125" y="4013025"/>
              <a:ext cx="506750" cy="403700"/>
            </a:xfrm>
            <a:custGeom>
              <a:avLst/>
              <a:gdLst/>
              <a:ahLst/>
              <a:cxnLst/>
              <a:rect l="l" t="t" r="r" b="b"/>
              <a:pathLst>
                <a:path w="20270" h="16148" extrusionOk="0">
                  <a:moveTo>
                    <a:pt x="6092" y="1"/>
                  </a:moveTo>
                  <a:cubicBezTo>
                    <a:pt x="3985" y="1"/>
                    <a:pt x="549" y="834"/>
                    <a:pt x="549" y="834"/>
                  </a:cubicBezTo>
                  <a:cubicBezTo>
                    <a:pt x="1" y="3224"/>
                    <a:pt x="1782" y="8711"/>
                    <a:pt x="1782" y="8711"/>
                  </a:cubicBezTo>
                  <a:cubicBezTo>
                    <a:pt x="4567" y="7876"/>
                    <a:pt x="7167" y="7542"/>
                    <a:pt x="7491" y="7542"/>
                  </a:cubicBezTo>
                  <a:cubicBezTo>
                    <a:pt x="7546" y="7542"/>
                    <a:pt x="7536" y="7552"/>
                    <a:pt x="7450" y="7570"/>
                  </a:cubicBezTo>
                  <a:cubicBezTo>
                    <a:pt x="6090" y="8529"/>
                    <a:pt x="4650" y="10941"/>
                    <a:pt x="4650" y="10941"/>
                  </a:cubicBezTo>
                  <a:cubicBezTo>
                    <a:pt x="6096" y="12842"/>
                    <a:pt x="10678" y="16148"/>
                    <a:pt x="10678" y="16148"/>
                  </a:cubicBezTo>
                  <a:cubicBezTo>
                    <a:pt x="15753" y="15249"/>
                    <a:pt x="20270" y="9692"/>
                    <a:pt x="20270" y="9692"/>
                  </a:cubicBezTo>
                  <a:cubicBezTo>
                    <a:pt x="17792" y="9028"/>
                    <a:pt x="7296" y="160"/>
                    <a:pt x="7296" y="160"/>
                  </a:cubicBezTo>
                  <a:cubicBezTo>
                    <a:pt x="7009" y="47"/>
                    <a:pt x="6587" y="1"/>
                    <a:pt x="60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81" name="Google Shape;81;p2"/>
            <p:cNvSpPr/>
            <p:nvPr/>
          </p:nvSpPr>
          <p:spPr>
            <a:xfrm>
              <a:off x="7489775" y="4145275"/>
              <a:ext cx="45125" cy="47700"/>
            </a:xfrm>
            <a:custGeom>
              <a:avLst/>
              <a:gdLst/>
              <a:ahLst/>
              <a:cxnLst/>
              <a:rect l="l" t="t" r="r" b="b"/>
              <a:pathLst>
                <a:path w="1805" h="1908" extrusionOk="0">
                  <a:moveTo>
                    <a:pt x="1108" y="0"/>
                  </a:moveTo>
                  <a:cubicBezTo>
                    <a:pt x="1094" y="0"/>
                    <a:pt x="1078" y="4"/>
                    <a:pt x="1064" y="11"/>
                  </a:cubicBezTo>
                  <a:cubicBezTo>
                    <a:pt x="105" y="444"/>
                    <a:pt x="11" y="1738"/>
                    <a:pt x="6" y="1792"/>
                  </a:cubicBezTo>
                  <a:cubicBezTo>
                    <a:pt x="1" y="1842"/>
                    <a:pt x="34" y="1885"/>
                    <a:pt x="77" y="1903"/>
                  </a:cubicBezTo>
                  <a:cubicBezTo>
                    <a:pt x="89" y="1903"/>
                    <a:pt x="99" y="1908"/>
                    <a:pt x="110" y="1908"/>
                  </a:cubicBezTo>
                  <a:cubicBezTo>
                    <a:pt x="149" y="1908"/>
                    <a:pt x="182" y="1885"/>
                    <a:pt x="203" y="1853"/>
                  </a:cubicBezTo>
                  <a:cubicBezTo>
                    <a:pt x="412" y="1508"/>
                    <a:pt x="1371" y="1080"/>
                    <a:pt x="1721" y="942"/>
                  </a:cubicBezTo>
                  <a:cubicBezTo>
                    <a:pt x="1777" y="921"/>
                    <a:pt x="1804" y="861"/>
                    <a:pt x="1782" y="806"/>
                  </a:cubicBezTo>
                  <a:cubicBezTo>
                    <a:pt x="1770" y="764"/>
                    <a:pt x="1728" y="738"/>
                    <a:pt x="1684" y="738"/>
                  </a:cubicBezTo>
                  <a:cubicBezTo>
                    <a:pt x="1671" y="738"/>
                    <a:pt x="1658" y="740"/>
                    <a:pt x="1645" y="745"/>
                  </a:cubicBezTo>
                  <a:cubicBezTo>
                    <a:pt x="1602" y="762"/>
                    <a:pt x="741" y="1096"/>
                    <a:pt x="269" y="1480"/>
                  </a:cubicBezTo>
                  <a:cubicBezTo>
                    <a:pt x="357" y="1091"/>
                    <a:pt x="582" y="461"/>
                    <a:pt x="1152" y="203"/>
                  </a:cubicBezTo>
                  <a:cubicBezTo>
                    <a:pt x="1207" y="181"/>
                    <a:pt x="1228" y="115"/>
                    <a:pt x="1207" y="66"/>
                  </a:cubicBezTo>
                  <a:cubicBezTo>
                    <a:pt x="1187" y="26"/>
                    <a:pt x="1149" y="0"/>
                    <a:pt x="11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82" name="Google Shape;82;p2"/>
            <p:cNvSpPr/>
            <p:nvPr/>
          </p:nvSpPr>
          <p:spPr>
            <a:xfrm>
              <a:off x="7291650" y="4034750"/>
              <a:ext cx="67050" cy="182350"/>
            </a:xfrm>
            <a:custGeom>
              <a:avLst/>
              <a:gdLst/>
              <a:ahLst/>
              <a:cxnLst/>
              <a:rect l="l" t="t" r="r" b="b"/>
              <a:pathLst>
                <a:path w="2682" h="7294" extrusionOk="0">
                  <a:moveTo>
                    <a:pt x="1637" y="0"/>
                  </a:moveTo>
                  <a:cubicBezTo>
                    <a:pt x="1608" y="0"/>
                    <a:pt x="1580" y="11"/>
                    <a:pt x="1557" y="31"/>
                  </a:cubicBezTo>
                  <a:cubicBezTo>
                    <a:pt x="1491" y="102"/>
                    <a:pt x="0" y="1735"/>
                    <a:pt x="2462" y="7233"/>
                  </a:cubicBezTo>
                  <a:cubicBezTo>
                    <a:pt x="2477" y="7271"/>
                    <a:pt x="2517" y="7293"/>
                    <a:pt x="2560" y="7293"/>
                  </a:cubicBezTo>
                  <a:cubicBezTo>
                    <a:pt x="2571" y="7293"/>
                    <a:pt x="2588" y="7293"/>
                    <a:pt x="2604" y="7288"/>
                  </a:cubicBezTo>
                  <a:cubicBezTo>
                    <a:pt x="2654" y="7260"/>
                    <a:pt x="2681" y="7200"/>
                    <a:pt x="2654" y="7146"/>
                  </a:cubicBezTo>
                  <a:cubicBezTo>
                    <a:pt x="263" y="1812"/>
                    <a:pt x="1695" y="195"/>
                    <a:pt x="1710" y="179"/>
                  </a:cubicBezTo>
                  <a:cubicBezTo>
                    <a:pt x="1749" y="135"/>
                    <a:pt x="1749" y="69"/>
                    <a:pt x="1710" y="31"/>
                  </a:cubicBezTo>
                  <a:cubicBezTo>
                    <a:pt x="1689" y="10"/>
                    <a:pt x="1663" y="0"/>
                    <a:pt x="16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83" name="Google Shape;83;p2"/>
            <p:cNvSpPr/>
            <p:nvPr/>
          </p:nvSpPr>
          <p:spPr>
            <a:xfrm>
              <a:off x="7421400" y="4275450"/>
              <a:ext cx="154475" cy="128400"/>
            </a:xfrm>
            <a:custGeom>
              <a:avLst/>
              <a:gdLst/>
              <a:ahLst/>
              <a:cxnLst/>
              <a:rect l="l" t="t" r="r" b="b"/>
              <a:pathLst>
                <a:path w="6179" h="5136" extrusionOk="0">
                  <a:moveTo>
                    <a:pt x="121" y="1"/>
                  </a:moveTo>
                  <a:cubicBezTo>
                    <a:pt x="98" y="1"/>
                    <a:pt x="75" y="8"/>
                    <a:pt x="56" y="22"/>
                  </a:cubicBezTo>
                  <a:cubicBezTo>
                    <a:pt x="6" y="60"/>
                    <a:pt x="1" y="126"/>
                    <a:pt x="39" y="170"/>
                  </a:cubicBezTo>
                  <a:cubicBezTo>
                    <a:pt x="67" y="208"/>
                    <a:pt x="3065" y="3891"/>
                    <a:pt x="6019" y="5130"/>
                  </a:cubicBezTo>
                  <a:cubicBezTo>
                    <a:pt x="6030" y="5135"/>
                    <a:pt x="6047" y="5135"/>
                    <a:pt x="6057" y="5135"/>
                  </a:cubicBezTo>
                  <a:cubicBezTo>
                    <a:pt x="6101" y="5135"/>
                    <a:pt x="6140" y="5114"/>
                    <a:pt x="6156" y="5069"/>
                  </a:cubicBezTo>
                  <a:cubicBezTo>
                    <a:pt x="6178" y="5021"/>
                    <a:pt x="6151" y="4955"/>
                    <a:pt x="6101" y="4933"/>
                  </a:cubicBezTo>
                  <a:cubicBezTo>
                    <a:pt x="3196" y="3716"/>
                    <a:pt x="231" y="76"/>
                    <a:pt x="204" y="38"/>
                  </a:cubicBezTo>
                  <a:cubicBezTo>
                    <a:pt x="182" y="13"/>
                    <a:pt x="151" y="1"/>
                    <a:pt x="1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84" name="Google Shape;84;p2"/>
            <p:cNvSpPr/>
            <p:nvPr/>
          </p:nvSpPr>
          <p:spPr>
            <a:xfrm>
              <a:off x="7536075" y="4278825"/>
              <a:ext cx="183100" cy="127350"/>
            </a:xfrm>
            <a:custGeom>
              <a:avLst/>
              <a:gdLst/>
              <a:ahLst/>
              <a:cxnLst/>
              <a:rect l="l" t="t" r="r" b="b"/>
              <a:pathLst>
                <a:path w="7324" h="5094" extrusionOk="0">
                  <a:moveTo>
                    <a:pt x="7206" y="1"/>
                  </a:moveTo>
                  <a:cubicBezTo>
                    <a:pt x="7175" y="1"/>
                    <a:pt x="7143" y="15"/>
                    <a:pt x="7121" y="40"/>
                  </a:cubicBezTo>
                  <a:cubicBezTo>
                    <a:pt x="4731" y="3164"/>
                    <a:pt x="132" y="4869"/>
                    <a:pt x="84" y="4886"/>
                  </a:cubicBezTo>
                  <a:cubicBezTo>
                    <a:pt x="28" y="4907"/>
                    <a:pt x="1" y="4967"/>
                    <a:pt x="23" y="5023"/>
                  </a:cubicBezTo>
                  <a:cubicBezTo>
                    <a:pt x="40" y="5066"/>
                    <a:pt x="78" y="5094"/>
                    <a:pt x="122" y="5094"/>
                  </a:cubicBezTo>
                  <a:cubicBezTo>
                    <a:pt x="132" y="5094"/>
                    <a:pt x="144" y="5088"/>
                    <a:pt x="155" y="5088"/>
                  </a:cubicBezTo>
                  <a:cubicBezTo>
                    <a:pt x="205" y="5066"/>
                    <a:pt x="4863" y="3340"/>
                    <a:pt x="7291" y="171"/>
                  </a:cubicBezTo>
                  <a:cubicBezTo>
                    <a:pt x="7324" y="123"/>
                    <a:pt x="7318" y="57"/>
                    <a:pt x="7268" y="24"/>
                  </a:cubicBezTo>
                  <a:cubicBezTo>
                    <a:pt x="7250" y="8"/>
                    <a:pt x="7228" y="1"/>
                    <a:pt x="72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85" name="Google Shape;85;p2"/>
            <p:cNvSpPr/>
            <p:nvPr/>
          </p:nvSpPr>
          <p:spPr>
            <a:xfrm>
              <a:off x="7581725" y="4247675"/>
              <a:ext cx="49475" cy="109050"/>
            </a:xfrm>
            <a:custGeom>
              <a:avLst/>
              <a:gdLst/>
              <a:ahLst/>
              <a:cxnLst/>
              <a:rect l="l" t="t" r="r" b="b"/>
              <a:pathLst>
                <a:path w="1979" h="4362" extrusionOk="0">
                  <a:moveTo>
                    <a:pt x="1374" y="0"/>
                  </a:moveTo>
                  <a:cubicBezTo>
                    <a:pt x="1339" y="0"/>
                    <a:pt x="1306" y="16"/>
                    <a:pt x="1288" y="48"/>
                  </a:cubicBezTo>
                  <a:cubicBezTo>
                    <a:pt x="1273" y="69"/>
                    <a:pt x="1" y="2087"/>
                    <a:pt x="1776" y="4323"/>
                  </a:cubicBezTo>
                  <a:cubicBezTo>
                    <a:pt x="1799" y="4351"/>
                    <a:pt x="1832" y="4361"/>
                    <a:pt x="1858" y="4361"/>
                  </a:cubicBezTo>
                  <a:cubicBezTo>
                    <a:pt x="1880" y="4361"/>
                    <a:pt x="1908" y="4356"/>
                    <a:pt x="1924" y="4339"/>
                  </a:cubicBezTo>
                  <a:cubicBezTo>
                    <a:pt x="1974" y="4301"/>
                    <a:pt x="1979" y="4235"/>
                    <a:pt x="1941" y="4192"/>
                  </a:cubicBezTo>
                  <a:cubicBezTo>
                    <a:pt x="264" y="2075"/>
                    <a:pt x="1415" y="240"/>
                    <a:pt x="1463" y="162"/>
                  </a:cubicBezTo>
                  <a:cubicBezTo>
                    <a:pt x="1496" y="114"/>
                    <a:pt x="1480" y="48"/>
                    <a:pt x="1430" y="15"/>
                  </a:cubicBezTo>
                  <a:cubicBezTo>
                    <a:pt x="1413" y="5"/>
                    <a:pt x="1393" y="0"/>
                    <a:pt x="13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86" name="Google Shape;86;p2"/>
            <p:cNvSpPr/>
            <p:nvPr/>
          </p:nvSpPr>
          <p:spPr>
            <a:xfrm>
              <a:off x="7607075" y="3219600"/>
              <a:ext cx="668675" cy="538650"/>
            </a:xfrm>
            <a:custGeom>
              <a:avLst/>
              <a:gdLst/>
              <a:ahLst/>
              <a:cxnLst/>
              <a:rect l="l" t="t" r="r" b="b"/>
              <a:pathLst>
                <a:path w="26747" h="21546" extrusionOk="0">
                  <a:moveTo>
                    <a:pt x="13552" y="1"/>
                  </a:moveTo>
                  <a:cubicBezTo>
                    <a:pt x="7681" y="1"/>
                    <a:pt x="5394" y="4734"/>
                    <a:pt x="5394" y="4734"/>
                  </a:cubicBezTo>
                  <a:cubicBezTo>
                    <a:pt x="5394" y="4734"/>
                    <a:pt x="1" y="12835"/>
                    <a:pt x="6057" y="17987"/>
                  </a:cubicBezTo>
                  <a:cubicBezTo>
                    <a:pt x="8775" y="20299"/>
                    <a:pt x="11904" y="21545"/>
                    <a:pt x="14852" y="21545"/>
                  </a:cubicBezTo>
                  <a:cubicBezTo>
                    <a:pt x="18474" y="21545"/>
                    <a:pt x="21822" y="19664"/>
                    <a:pt x="23798" y="15564"/>
                  </a:cubicBezTo>
                  <a:cubicBezTo>
                    <a:pt x="26747" y="9447"/>
                    <a:pt x="25350" y="2749"/>
                    <a:pt x="16947" y="480"/>
                  </a:cubicBezTo>
                  <a:cubicBezTo>
                    <a:pt x="15702" y="144"/>
                    <a:pt x="14573" y="1"/>
                    <a:pt x="135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87" name="Google Shape;87;p2"/>
            <p:cNvSpPr/>
            <p:nvPr/>
          </p:nvSpPr>
          <p:spPr>
            <a:xfrm>
              <a:off x="7415800" y="3715425"/>
              <a:ext cx="626900" cy="627575"/>
            </a:xfrm>
            <a:custGeom>
              <a:avLst/>
              <a:gdLst/>
              <a:ahLst/>
              <a:cxnLst/>
              <a:rect l="l" t="t" r="r" b="b"/>
              <a:pathLst>
                <a:path w="25076" h="25103" extrusionOk="0">
                  <a:moveTo>
                    <a:pt x="9800" y="1"/>
                  </a:moveTo>
                  <a:cubicBezTo>
                    <a:pt x="7712" y="3009"/>
                    <a:pt x="0" y="11883"/>
                    <a:pt x="0" y="11883"/>
                  </a:cubicBezTo>
                  <a:cubicBezTo>
                    <a:pt x="1721" y="17523"/>
                    <a:pt x="12881" y="25103"/>
                    <a:pt x="12881" y="25103"/>
                  </a:cubicBezTo>
                  <a:cubicBezTo>
                    <a:pt x="25076" y="15912"/>
                    <a:pt x="23650" y="4846"/>
                    <a:pt x="23650" y="4846"/>
                  </a:cubicBezTo>
                  <a:cubicBezTo>
                    <a:pt x="19025" y="3634"/>
                    <a:pt x="9800" y="1"/>
                    <a:pt x="98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88" name="Google Shape;88;p2"/>
            <p:cNvSpPr/>
            <p:nvPr/>
          </p:nvSpPr>
          <p:spPr>
            <a:xfrm>
              <a:off x="7297150" y="3351150"/>
              <a:ext cx="352575" cy="476125"/>
            </a:xfrm>
            <a:custGeom>
              <a:avLst/>
              <a:gdLst/>
              <a:ahLst/>
              <a:cxnLst/>
              <a:rect l="l" t="t" r="r" b="b"/>
              <a:pathLst>
                <a:path w="14103" h="19045" extrusionOk="0">
                  <a:moveTo>
                    <a:pt x="5897" y="1"/>
                  </a:moveTo>
                  <a:cubicBezTo>
                    <a:pt x="5887" y="1"/>
                    <a:pt x="5876" y="3"/>
                    <a:pt x="5864" y="9"/>
                  </a:cubicBezTo>
                  <a:cubicBezTo>
                    <a:pt x="5480" y="191"/>
                    <a:pt x="4768" y="2432"/>
                    <a:pt x="4768" y="2432"/>
                  </a:cubicBezTo>
                  <a:cubicBezTo>
                    <a:pt x="4768" y="2432"/>
                    <a:pt x="4845" y="407"/>
                    <a:pt x="4286" y="407"/>
                  </a:cubicBezTo>
                  <a:cubicBezTo>
                    <a:pt x="4267" y="407"/>
                    <a:pt x="4246" y="409"/>
                    <a:pt x="4225" y="414"/>
                  </a:cubicBezTo>
                  <a:cubicBezTo>
                    <a:pt x="3606" y="573"/>
                    <a:pt x="4220" y="3111"/>
                    <a:pt x="4220" y="3111"/>
                  </a:cubicBezTo>
                  <a:cubicBezTo>
                    <a:pt x="4220" y="3111"/>
                    <a:pt x="3824" y="1986"/>
                    <a:pt x="3381" y="1986"/>
                  </a:cubicBezTo>
                  <a:cubicBezTo>
                    <a:pt x="3341" y="1986"/>
                    <a:pt x="3301" y="1995"/>
                    <a:pt x="3261" y="2015"/>
                  </a:cubicBezTo>
                  <a:cubicBezTo>
                    <a:pt x="2773" y="2250"/>
                    <a:pt x="4078" y="4426"/>
                    <a:pt x="4078" y="4426"/>
                  </a:cubicBezTo>
                  <a:cubicBezTo>
                    <a:pt x="4078" y="4426"/>
                    <a:pt x="0" y="12599"/>
                    <a:pt x="10380" y="19044"/>
                  </a:cubicBezTo>
                  <a:lnTo>
                    <a:pt x="14103" y="14555"/>
                  </a:lnTo>
                  <a:cubicBezTo>
                    <a:pt x="14103" y="14555"/>
                    <a:pt x="5568" y="9475"/>
                    <a:pt x="6494" y="4712"/>
                  </a:cubicBezTo>
                  <a:cubicBezTo>
                    <a:pt x="6494" y="4712"/>
                    <a:pt x="8035" y="3188"/>
                    <a:pt x="7875" y="2953"/>
                  </a:cubicBezTo>
                  <a:cubicBezTo>
                    <a:pt x="7860" y="2928"/>
                    <a:pt x="7830" y="2917"/>
                    <a:pt x="7790" y="2917"/>
                  </a:cubicBezTo>
                  <a:cubicBezTo>
                    <a:pt x="7440" y="2917"/>
                    <a:pt x="6269" y="3768"/>
                    <a:pt x="6269" y="3768"/>
                  </a:cubicBezTo>
                  <a:cubicBezTo>
                    <a:pt x="6269" y="3768"/>
                    <a:pt x="7612" y="1138"/>
                    <a:pt x="7207" y="985"/>
                  </a:cubicBezTo>
                  <a:cubicBezTo>
                    <a:pt x="7191" y="979"/>
                    <a:pt x="7173" y="976"/>
                    <a:pt x="7154" y="976"/>
                  </a:cubicBezTo>
                  <a:cubicBezTo>
                    <a:pt x="6708" y="976"/>
                    <a:pt x="5694" y="2657"/>
                    <a:pt x="5694" y="2657"/>
                  </a:cubicBezTo>
                  <a:cubicBezTo>
                    <a:pt x="5694" y="2657"/>
                    <a:pt x="6215" y="1"/>
                    <a:pt x="5897"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89" name="Google Shape;89;p2"/>
            <p:cNvSpPr/>
            <p:nvPr/>
          </p:nvSpPr>
          <p:spPr>
            <a:xfrm>
              <a:off x="7428000" y="3442750"/>
              <a:ext cx="28650" cy="18400"/>
            </a:xfrm>
            <a:custGeom>
              <a:avLst/>
              <a:gdLst/>
              <a:ahLst/>
              <a:cxnLst/>
              <a:rect l="l" t="t" r="r" b="b"/>
              <a:pathLst>
                <a:path w="1146" h="736" extrusionOk="0">
                  <a:moveTo>
                    <a:pt x="1035" y="1"/>
                  </a:moveTo>
                  <a:cubicBezTo>
                    <a:pt x="170" y="28"/>
                    <a:pt x="22" y="582"/>
                    <a:pt x="16" y="610"/>
                  </a:cubicBezTo>
                  <a:cubicBezTo>
                    <a:pt x="0" y="664"/>
                    <a:pt x="38" y="719"/>
                    <a:pt x="93" y="736"/>
                  </a:cubicBezTo>
                  <a:lnTo>
                    <a:pt x="121" y="736"/>
                  </a:lnTo>
                  <a:cubicBezTo>
                    <a:pt x="165" y="736"/>
                    <a:pt x="208" y="708"/>
                    <a:pt x="220" y="658"/>
                  </a:cubicBezTo>
                  <a:cubicBezTo>
                    <a:pt x="225" y="642"/>
                    <a:pt x="345" y="231"/>
                    <a:pt x="1042" y="210"/>
                  </a:cubicBezTo>
                  <a:cubicBezTo>
                    <a:pt x="1101" y="210"/>
                    <a:pt x="1146" y="160"/>
                    <a:pt x="1146" y="99"/>
                  </a:cubicBezTo>
                  <a:cubicBezTo>
                    <a:pt x="1141" y="45"/>
                    <a:pt x="1101" y="1"/>
                    <a:pt x="10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90" name="Google Shape;90;p2"/>
            <p:cNvSpPr/>
            <p:nvPr/>
          </p:nvSpPr>
          <p:spPr>
            <a:xfrm>
              <a:off x="7961950" y="3861900"/>
              <a:ext cx="355350" cy="446275"/>
            </a:xfrm>
            <a:custGeom>
              <a:avLst/>
              <a:gdLst/>
              <a:ahLst/>
              <a:cxnLst/>
              <a:rect l="l" t="t" r="r" b="b"/>
              <a:pathLst>
                <a:path w="14214" h="17851" extrusionOk="0">
                  <a:moveTo>
                    <a:pt x="2802" y="1"/>
                  </a:moveTo>
                  <a:lnTo>
                    <a:pt x="0" y="5115"/>
                  </a:lnTo>
                  <a:cubicBezTo>
                    <a:pt x="0" y="5115"/>
                    <a:pt x="9340" y="8490"/>
                    <a:pt x="9329" y="13336"/>
                  </a:cubicBezTo>
                  <a:cubicBezTo>
                    <a:pt x="9329" y="13336"/>
                    <a:pt x="8112" y="15128"/>
                    <a:pt x="8310" y="15330"/>
                  </a:cubicBezTo>
                  <a:cubicBezTo>
                    <a:pt x="8324" y="15345"/>
                    <a:pt x="8343" y="15352"/>
                    <a:pt x="8367" y="15352"/>
                  </a:cubicBezTo>
                  <a:cubicBezTo>
                    <a:pt x="8676" y="15352"/>
                    <a:pt x="9729" y="14224"/>
                    <a:pt x="9729" y="14224"/>
                  </a:cubicBezTo>
                  <a:lnTo>
                    <a:pt x="9729" y="14224"/>
                  </a:lnTo>
                  <a:cubicBezTo>
                    <a:pt x="9729" y="14224"/>
                    <a:pt x="8912" y="17063"/>
                    <a:pt x="9340" y="17134"/>
                  </a:cubicBezTo>
                  <a:cubicBezTo>
                    <a:pt x="9347" y="17135"/>
                    <a:pt x="9355" y="17136"/>
                    <a:pt x="9363" y="17136"/>
                  </a:cubicBezTo>
                  <a:cubicBezTo>
                    <a:pt x="9799" y="17136"/>
                    <a:pt x="10508" y="15204"/>
                    <a:pt x="10508" y="15204"/>
                  </a:cubicBezTo>
                  <a:lnTo>
                    <a:pt x="10508" y="15204"/>
                  </a:lnTo>
                  <a:cubicBezTo>
                    <a:pt x="10508" y="15205"/>
                    <a:pt x="10503" y="17851"/>
                    <a:pt x="10801" y="17851"/>
                  </a:cubicBezTo>
                  <a:cubicBezTo>
                    <a:pt x="10814" y="17851"/>
                    <a:pt x="10828" y="17846"/>
                    <a:pt x="10842" y="17835"/>
                  </a:cubicBezTo>
                  <a:cubicBezTo>
                    <a:pt x="11188" y="17584"/>
                    <a:pt x="11462" y="15249"/>
                    <a:pt x="11462" y="15249"/>
                  </a:cubicBezTo>
                  <a:cubicBezTo>
                    <a:pt x="11462" y="15249"/>
                    <a:pt x="11753" y="17152"/>
                    <a:pt x="12272" y="17152"/>
                  </a:cubicBezTo>
                  <a:cubicBezTo>
                    <a:pt x="12304" y="17152"/>
                    <a:pt x="12338" y="17144"/>
                    <a:pt x="12372" y="17129"/>
                  </a:cubicBezTo>
                  <a:cubicBezTo>
                    <a:pt x="12952" y="16855"/>
                    <a:pt x="11872" y="14481"/>
                    <a:pt x="11872" y="14481"/>
                  </a:cubicBezTo>
                  <a:lnTo>
                    <a:pt x="11872" y="14481"/>
                  </a:lnTo>
                  <a:cubicBezTo>
                    <a:pt x="11872" y="14481"/>
                    <a:pt x="12426" y="15431"/>
                    <a:pt x="12857" y="15431"/>
                  </a:cubicBezTo>
                  <a:cubicBezTo>
                    <a:pt x="12915" y="15431"/>
                    <a:pt x="12971" y="15414"/>
                    <a:pt x="13023" y="15375"/>
                  </a:cubicBezTo>
                  <a:cubicBezTo>
                    <a:pt x="13457" y="15052"/>
                    <a:pt x="11763" y="13160"/>
                    <a:pt x="11763" y="13160"/>
                  </a:cubicBezTo>
                  <a:cubicBezTo>
                    <a:pt x="11763" y="13160"/>
                    <a:pt x="14213" y="4364"/>
                    <a:pt x="2802"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91" name="Google Shape;91;p2"/>
            <p:cNvSpPr/>
            <p:nvPr/>
          </p:nvSpPr>
          <p:spPr>
            <a:xfrm>
              <a:off x="7613775" y="3292925"/>
              <a:ext cx="570050" cy="449950"/>
            </a:xfrm>
            <a:custGeom>
              <a:avLst/>
              <a:gdLst/>
              <a:ahLst/>
              <a:cxnLst/>
              <a:rect l="l" t="t" r="r" b="b"/>
              <a:pathLst>
                <a:path w="22802" h="17998" extrusionOk="0">
                  <a:moveTo>
                    <a:pt x="12211" y="0"/>
                  </a:moveTo>
                  <a:cubicBezTo>
                    <a:pt x="6594" y="0"/>
                    <a:pt x="1" y="6510"/>
                    <a:pt x="4128" y="13908"/>
                  </a:cubicBezTo>
                  <a:cubicBezTo>
                    <a:pt x="5670" y="16665"/>
                    <a:pt x="8779" y="17998"/>
                    <a:pt x="11946" y="17998"/>
                  </a:cubicBezTo>
                  <a:cubicBezTo>
                    <a:pt x="16040" y="17998"/>
                    <a:pt x="20232" y="15771"/>
                    <a:pt x="21267" y="11513"/>
                  </a:cubicBezTo>
                  <a:cubicBezTo>
                    <a:pt x="21267" y="11513"/>
                    <a:pt x="22801" y="2343"/>
                    <a:pt x="13763" y="178"/>
                  </a:cubicBezTo>
                  <a:cubicBezTo>
                    <a:pt x="13261" y="58"/>
                    <a:pt x="12740" y="0"/>
                    <a:pt x="12211"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92" name="Google Shape;92;p2"/>
            <p:cNvSpPr/>
            <p:nvPr/>
          </p:nvSpPr>
          <p:spPr>
            <a:xfrm>
              <a:off x="7730275" y="3687225"/>
              <a:ext cx="187300" cy="159650"/>
            </a:xfrm>
            <a:custGeom>
              <a:avLst/>
              <a:gdLst/>
              <a:ahLst/>
              <a:cxnLst/>
              <a:rect l="l" t="t" r="r" b="b"/>
              <a:pathLst>
                <a:path w="7492" h="6386" extrusionOk="0">
                  <a:moveTo>
                    <a:pt x="4352" y="0"/>
                  </a:moveTo>
                  <a:lnTo>
                    <a:pt x="2269" y="3047"/>
                  </a:lnTo>
                  <a:lnTo>
                    <a:pt x="1030" y="2586"/>
                  </a:lnTo>
                  <a:lnTo>
                    <a:pt x="1030" y="2586"/>
                  </a:lnTo>
                  <a:cubicBezTo>
                    <a:pt x="1030" y="2586"/>
                    <a:pt x="0" y="3743"/>
                    <a:pt x="2017" y="5518"/>
                  </a:cubicBezTo>
                  <a:cubicBezTo>
                    <a:pt x="2742" y="6157"/>
                    <a:pt x="3494" y="6385"/>
                    <a:pt x="4199" y="6385"/>
                  </a:cubicBezTo>
                  <a:cubicBezTo>
                    <a:pt x="5970" y="6385"/>
                    <a:pt x="7443" y="4944"/>
                    <a:pt x="7443" y="4944"/>
                  </a:cubicBezTo>
                  <a:lnTo>
                    <a:pt x="6133" y="4357"/>
                  </a:lnTo>
                  <a:lnTo>
                    <a:pt x="7492" y="532"/>
                  </a:lnTo>
                  <a:lnTo>
                    <a:pt x="4352" y="0"/>
                  </a:ln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93" name="Google Shape;93;p2"/>
            <p:cNvSpPr/>
            <p:nvPr/>
          </p:nvSpPr>
          <p:spPr>
            <a:xfrm>
              <a:off x="7767100" y="3535225"/>
              <a:ext cx="93350" cy="76075"/>
            </a:xfrm>
            <a:custGeom>
              <a:avLst/>
              <a:gdLst/>
              <a:ahLst/>
              <a:cxnLst/>
              <a:rect l="l" t="t" r="r" b="b"/>
              <a:pathLst>
                <a:path w="3734" h="3043" extrusionOk="0">
                  <a:moveTo>
                    <a:pt x="808" y="0"/>
                  </a:moveTo>
                  <a:cubicBezTo>
                    <a:pt x="769" y="0"/>
                    <a:pt x="733" y="23"/>
                    <a:pt x="714" y="62"/>
                  </a:cubicBezTo>
                  <a:cubicBezTo>
                    <a:pt x="686" y="121"/>
                    <a:pt x="1" y="1586"/>
                    <a:pt x="895" y="2654"/>
                  </a:cubicBezTo>
                  <a:cubicBezTo>
                    <a:pt x="1086" y="2890"/>
                    <a:pt x="1338" y="3015"/>
                    <a:pt x="1640" y="3038"/>
                  </a:cubicBezTo>
                  <a:cubicBezTo>
                    <a:pt x="1672" y="3043"/>
                    <a:pt x="1705" y="3043"/>
                    <a:pt x="1738" y="3043"/>
                  </a:cubicBezTo>
                  <a:cubicBezTo>
                    <a:pt x="2631" y="3043"/>
                    <a:pt x="3640" y="2167"/>
                    <a:pt x="3684" y="2127"/>
                  </a:cubicBezTo>
                  <a:cubicBezTo>
                    <a:pt x="3728" y="2089"/>
                    <a:pt x="3734" y="2024"/>
                    <a:pt x="3696" y="1980"/>
                  </a:cubicBezTo>
                  <a:cubicBezTo>
                    <a:pt x="3675" y="1956"/>
                    <a:pt x="3645" y="1943"/>
                    <a:pt x="3615" y="1943"/>
                  </a:cubicBezTo>
                  <a:cubicBezTo>
                    <a:pt x="3591" y="1943"/>
                    <a:pt x="3567" y="1952"/>
                    <a:pt x="3547" y="1970"/>
                  </a:cubicBezTo>
                  <a:cubicBezTo>
                    <a:pt x="3537" y="1980"/>
                    <a:pt x="2551" y="2833"/>
                    <a:pt x="1737" y="2833"/>
                  </a:cubicBezTo>
                  <a:cubicBezTo>
                    <a:pt x="1710" y="2833"/>
                    <a:pt x="1683" y="2832"/>
                    <a:pt x="1657" y="2830"/>
                  </a:cubicBezTo>
                  <a:cubicBezTo>
                    <a:pt x="1409" y="2808"/>
                    <a:pt x="1212" y="2709"/>
                    <a:pt x="1053" y="2522"/>
                  </a:cubicBezTo>
                  <a:cubicBezTo>
                    <a:pt x="253" y="1558"/>
                    <a:pt x="900" y="166"/>
                    <a:pt x="906" y="149"/>
                  </a:cubicBezTo>
                  <a:cubicBezTo>
                    <a:pt x="928" y="100"/>
                    <a:pt x="906" y="35"/>
                    <a:pt x="856" y="12"/>
                  </a:cubicBezTo>
                  <a:cubicBezTo>
                    <a:pt x="840" y="4"/>
                    <a:pt x="824" y="0"/>
                    <a:pt x="8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94" name="Google Shape;94;p2"/>
            <p:cNvSpPr/>
            <p:nvPr/>
          </p:nvSpPr>
          <p:spPr>
            <a:xfrm>
              <a:off x="7877000" y="3600300"/>
              <a:ext cx="107025" cy="93975"/>
            </a:xfrm>
            <a:custGeom>
              <a:avLst/>
              <a:gdLst/>
              <a:ahLst/>
              <a:cxnLst/>
              <a:rect l="l" t="t" r="r" b="b"/>
              <a:pathLst>
                <a:path w="4281" h="3759" extrusionOk="0">
                  <a:moveTo>
                    <a:pt x="2138" y="1"/>
                  </a:moveTo>
                  <a:cubicBezTo>
                    <a:pt x="1782" y="1"/>
                    <a:pt x="1422" y="102"/>
                    <a:pt x="1103" y="314"/>
                  </a:cubicBezTo>
                  <a:cubicBezTo>
                    <a:pt x="236" y="885"/>
                    <a:pt x="1" y="2051"/>
                    <a:pt x="577" y="2918"/>
                  </a:cubicBezTo>
                  <a:cubicBezTo>
                    <a:pt x="936" y="3464"/>
                    <a:pt x="1532" y="3759"/>
                    <a:pt x="2140" y="3759"/>
                  </a:cubicBezTo>
                  <a:cubicBezTo>
                    <a:pt x="2498" y="3759"/>
                    <a:pt x="2859" y="3657"/>
                    <a:pt x="3180" y="3444"/>
                  </a:cubicBezTo>
                  <a:cubicBezTo>
                    <a:pt x="4040" y="2873"/>
                    <a:pt x="4281" y="1707"/>
                    <a:pt x="3706" y="840"/>
                  </a:cubicBezTo>
                  <a:cubicBezTo>
                    <a:pt x="3346" y="297"/>
                    <a:pt x="2748" y="1"/>
                    <a:pt x="2138" y="1"/>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95" name="Google Shape;95;p2"/>
            <p:cNvSpPr/>
            <p:nvPr/>
          </p:nvSpPr>
          <p:spPr>
            <a:xfrm>
              <a:off x="7690650" y="3447325"/>
              <a:ext cx="106900" cy="93900"/>
            </a:xfrm>
            <a:custGeom>
              <a:avLst/>
              <a:gdLst/>
              <a:ahLst/>
              <a:cxnLst/>
              <a:rect l="l" t="t" r="r" b="b"/>
              <a:pathLst>
                <a:path w="4276" h="3756" extrusionOk="0">
                  <a:moveTo>
                    <a:pt x="2136" y="0"/>
                  </a:moveTo>
                  <a:cubicBezTo>
                    <a:pt x="1781" y="0"/>
                    <a:pt x="1422" y="101"/>
                    <a:pt x="1103" y="311"/>
                  </a:cubicBezTo>
                  <a:cubicBezTo>
                    <a:pt x="237" y="887"/>
                    <a:pt x="0" y="2048"/>
                    <a:pt x="571" y="2914"/>
                  </a:cubicBezTo>
                  <a:cubicBezTo>
                    <a:pt x="933" y="3460"/>
                    <a:pt x="1528" y="3755"/>
                    <a:pt x="2136" y="3755"/>
                  </a:cubicBezTo>
                  <a:cubicBezTo>
                    <a:pt x="2493" y="3755"/>
                    <a:pt x="2854" y="3653"/>
                    <a:pt x="3174" y="3440"/>
                  </a:cubicBezTo>
                  <a:cubicBezTo>
                    <a:pt x="4040" y="2871"/>
                    <a:pt x="4275" y="1704"/>
                    <a:pt x="3706" y="842"/>
                  </a:cubicBezTo>
                  <a:cubicBezTo>
                    <a:pt x="3343" y="296"/>
                    <a:pt x="2745" y="0"/>
                    <a:pt x="2136"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96" name="Google Shape;96;p2"/>
            <p:cNvSpPr/>
            <p:nvPr/>
          </p:nvSpPr>
          <p:spPr>
            <a:xfrm>
              <a:off x="7911150" y="3534075"/>
              <a:ext cx="54100" cy="47625"/>
            </a:xfrm>
            <a:custGeom>
              <a:avLst/>
              <a:gdLst/>
              <a:ahLst/>
              <a:cxnLst/>
              <a:rect l="l" t="t" r="r" b="b"/>
              <a:pathLst>
                <a:path w="2164" h="1905" extrusionOk="0">
                  <a:moveTo>
                    <a:pt x="1079" y="1"/>
                  </a:moveTo>
                  <a:cubicBezTo>
                    <a:pt x="898" y="1"/>
                    <a:pt x="715" y="52"/>
                    <a:pt x="553" y="157"/>
                  </a:cubicBezTo>
                  <a:cubicBezTo>
                    <a:pt x="120" y="448"/>
                    <a:pt x="0" y="1040"/>
                    <a:pt x="289" y="1478"/>
                  </a:cubicBezTo>
                  <a:cubicBezTo>
                    <a:pt x="473" y="1755"/>
                    <a:pt x="774" y="1905"/>
                    <a:pt x="1081" y="1905"/>
                  </a:cubicBezTo>
                  <a:cubicBezTo>
                    <a:pt x="1261" y="1905"/>
                    <a:pt x="1443" y="1853"/>
                    <a:pt x="1605" y="1746"/>
                  </a:cubicBezTo>
                  <a:cubicBezTo>
                    <a:pt x="2044" y="1457"/>
                    <a:pt x="2164" y="865"/>
                    <a:pt x="1875" y="425"/>
                  </a:cubicBezTo>
                  <a:cubicBezTo>
                    <a:pt x="1691" y="149"/>
                    <a:pt x="1388" y="1"/>
                    <a:pt x="10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97" name="Google Shape;97;p2"/>
            <p:cNvSpPr/>
            <p:nvPr/>
          </p:nvSpPr>
          <p:spPr>
            <a:xfrm>
              <a:off x="7785200" y="3425300"/>
              <a:ext cx="54150" cy="47600"/>
            </a:xfrm>
            <a:custGeom>
              <a:avLst/>
              <a:gdLst/>
              <a:ahLst/>
              <a:cxnLst/>
              <a:rect l="l" t="t" r="r" b="b"/>
              <a:pathLst>
                <a:path w="2166" h="1904" extrusionOk="0">
                  <a:moveTo>
                    <a:pt x="1085" y="1"/>
                  </a:moveTo>
                  <a:cubicBezTo>
                    <a:pt x="904" y="1"/>
                    <a:pt x="721" y="51"/>
                    <a:pt x="559" y="157"/>
                  </a:cubicBezTo>
                  <a:cubicBezTo>
                    <a:pt x="121" y="447"/>
                    <a:pt x="0" y="1039"/>
                    <a:pt x="291" y="1477"/>
                  </a:cubicBezTo>
                  <a:cubicBezTo>
                    <a:pt x="474" y="1754"/>
                    <a:pt x="778" y="1904"/>
                    <a:pt x="1087" y="1904"/>
                  </a:cubicBezTo>
                  <a:cubicBezTo>
                    <a:pt x="1268" y="1904"/>
                    <a:pt x="1450" y="1853"/>
                    <a:pt x="1611" y="1746"/>
                  </a:cubicBezTo>
                  <a:cubicBezTo>
                    <a:pt x="2051" y="1455"/>
                    <a:pt x="2165" y="863"/>
                    <a:pt x="1881" y="425"/>
                  </a:cubicBezTo>
                  <a:cubicBezTo>
                    <a:pt x="1698" y="149"/>
                    <a:pt x="1394" y="1"/>
                    <a:pt x="10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98" name="Google Shape;98;p2"/>
            <p:cNvSpPr/>
            <p:nvPr/>
          </p:nvSpPr>
          <p:spPr>
            <a:xfrm>
              <a:off x="7799725" y="3724225"/>
              <a:ext cx="104700" cy="53150"/>
            </a:xfrm>
            <a:custGeom>
              <a:avLst/>
              <a:gdLst/>
              <a:ahLst/>
              <a:cxnLst/>
              <a:rect l="l" t="t" r="r" b="b"/>
              <a:pathLst>
                <a:path w="4188" h="2126" extrusionOk="0">
                  <a:moveTo>
                    <a:pt x="582" y="0"/>
                  </a:moveTo>
                  <a:lnTo>
                    <a:pt x="0" y="871"/>
                  </a:lnTo>
                  <a:lnTo>
                    <a:pt x="3607" y="2126"/>
                  </a:lnTo>
                  <a:lnTo>
                    <a:pt x="4187" y="739"/>
                  </a:lnTo>
                  <a:lnTo>
                    <a:pt x="4187" y="739"/>
                  </a:lnTo>
                  <a:cubicBezTo>
                    <a:pt x="3993" y="756"/>
                    <a:pt x="3804" y="764"/>
                    <a:pt x="3621" y="764"/>
                  </a:cubicBezTo>
                  <a:cubicBezTo>
                    <a:pt x="1807" y="764"/>
                    <a:pt x="582" y="0"/>
                    <a:pt x="582"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99" name="Google Shape;99;p2"/>
            <p:cNvSpPr/>
            <p:nvPr/>
          </p:nvSpPr>
          <p:spPr>
            <a:xfrm>
              <a:off x="7961000" y="3659025"/>
              <a:ext cx="145950" cy="108800"/>
            </a:xfrm>
            <a:custGeom>
              <a:avLst/>
              <a:gdLst/>
              <a:ahLst/>
              <a:cxnLst/>
              <a:rect l="l" t="t" r="r" b="b"/>
              <a:pathLst>
                <a:path w="5838" h="4352" extrusionOk="0">
                  <a:moveTo>
                    <a:pt x="4556" y="0"/>
                  </a:moveTo>
                  <a:cubicBezTo>
                    <a:pt x="3505" y="0"/>
                    <a:pt x="2171" y="886"/>
                    <a:pt x="2171" y="886"/>
                  </a:cubicBezTo>
                  <a:cubicBezTo>
                    <a:pt x="2171" y="886"/>
                    <a:pt x="0" y="2509"/>
                    <a:pt x="1174" y="3534"/>
                  </a:cubicBezTo>
                  <a:cubicBezTo>
                    <a:pt x="1678" y="3971"/>
                    <a:pt x="2611" y="4352"/>
                    <a:pt x="3507" y="4352"/>
                  </a:cubicBezTo>
                  <a:cubicBezTo>
                    <a:pt x="4704" y="4352"/>
                    <a:pt x="5837" y="3671"/>
                    <a:pt x="5800" y="1533"/>
                  </a:cubicBezTo>
                  <a:cubicBezTo>
                    <a:pt x="5778" y="359"/>
                    <a:pt x="5225" y="0"/>
                    <a:pt x="4556"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00" name="Google Shape;100;p2"/>
            <p:cNvSpPr/>
            <p:nvPr/>
          </p:nvSpPr>
          <p:spPr>
            <a:xfrm>
              <a:off x="8010750" y="3693650"/>
              <a:ext cx="81275" cy="39900"/>
            </a:xfrm>
            <a:custGeom>
              <a:avLst/>
              <a:gdLst/>
              <a:ahLst/>
              <a:cxnLst/>
              <a:rect l="l" t="t" r="r" b="b"/>
              <a:pathLst>
                <a:path w="3251" h="1596" extrusionOk="0">
                  <a:moveTo>
                    <a:pt x="2481" y="1"/>
                  </a:moveTo>
                  <a:cubicBezTo>
                    <a:pt x="1868" y="1"/>
                    <a:pt x="1049" y="476"/>
                    <a:pt x="44" y="1409"/>
                  </a:cubicBezTo>
                  <a:cubicBezTo>
                    <a:pt x="0" y="1453"/>
                    <a:pt x="0" y="1519"/>
                    <a:pt x="39" y="1562"/>
                  </a:cubicBezTo>
                  <a:cubicBezTo>
                    <a:pt x="61" y="1585"/>
                    <a:pt x="87" y="1595"/>
                    <a:pt x="115" y="1595"/>
                  </a:cubicBezTo>
                  <a:cubicBezTo>
                    <a:pt x="142" y="1595"/>
                    <a:pt x="170" y="1585"/>
                    <a:pt x="186" y="1568"/>
                  </a:cubicBezTo>
                  <a:cubicBezTo>
                    <a:pt x="1355" y="480"/>
                    <a:pt x="2068" y="209"/>
                    <a:pt x="2485" y="209"/>
                  </a:cubicBezTo>
                  <a:cubicBezTo>
                    <a:pt x="2545" y="209"/>
                    <a:pt x="2599" y="215"/>
                    <a:pt x="2647" y="225"/>
                  </a:cubicBezTo>
                  <a:cubicBezTo>
                    <a:pt x="2932" y="280"/>
                    <a:pt x="3031" y="477"/>
                    <a:pt x="3036" y="488"/>
                  </a:cubicBezTo>
                  <a:cubicBezTo>
                    <a:pt x="3053" y="524"/>
                    <a:pt x="3092" y="549"/>
                    <a:pt x="3131" y="549"/>
                  </a:cubicBezTo>
                  <a:cubicBezTo>
                    <a:pt x="3145" y="549"/>
                    <a:pt x="3160" y="545"/>
                    <a:pt x="3173" y="538"/>
                  </a:cubicBezTo>
                  <a:cubicBezTo>
                    <a:pt x="3228" y="515"/>
                    <a:pt x="3251" y="455"/>
                    <a:pt x="3228" y="401"/>
                  </a:cubicBezTo>
                  <a:cubicBezTo>
                    <a:pt x="3223" y="389"/>
                    <a:pt x="3092" y="98"/>
                    <a:pt x="2697" y="22"/>
                  </a:cubicBezTo>
                  <a:cubicBezTo>
                    <a:pt x="2628" y="8"/>
                    <a:pt x="2556" y="1"/>
                    <a:pt x="24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01" name="Google Shape;101;p2"/>
            <p:cNvSpPr/>
            <p:nvPr/>
          </p:nvSpPr>
          <p:spPr>
            <a:xfrm>
              <a:off x="7810975" y="3503050"/>
              <a:ext cx="64025" cy="57025"/>
            </a:xfrm>
            <a:custGeom>
              <a:avLst/>
              <a:gdLst/>
              <a:ahLst/>
              <a:cxnLst/>
              <a:rect l="l" t="t" r="r" b="b"/>
              <a:pathLst>
                <a:path w="2561" h="2281" extrusionOk="0">
                  <a:moveTo>
                    <a:pt x="2447" y="0"/>
                  </a:moveTo>
                  <a:cubicBezTo>
                    <a:pt x="2420" y="0"/>
                    <a:pt x="2392" y="12"/>
                    <a:pt x="2373" y="34"/>
                  </a:cubicBezTo>
                  <a:lnTo>
                    <a:pt x="1146" y="1223"/>
                  </a:lnTo>
                  <a:lnTo>
                    <a:pt x="186" y="72"/>
                  </a:lnTo>
                  <a:cubicBezTo>
                    <a:pt x="167" y="45"/>
                    <a:pt x="137" y="32"/>
                    <a:pt x="106" y="32"/>
                  </a:cubicBezTo>
                  <a:cubicBezTo>
                    <a:pt x="93" y="32"/>
                    <a:pt x="79" y="34"/>
                    <a:pt x="66" y="39"/>
                  </a:cubicBezTo>
                  <a:cubicBezTo>
                    <a:pt x="28" y="55"/>
                    <a:pt x="0" y="100"/>
                    <a:pt x="0" y="143"/>
                  </a:cubicBezTo>
                  <a:lnTo>
                    <a:pt x="104" y="2182"/>
                  </a:lnTo>
                  <a:cubicBezTo>
                    <a:pt x="109" y="2237"/>
                    <a:pt x="153" y="2281"/>
                    <a:pt x="208" y="2281"/>
                  </a:cubicBezTo>
                  <a:lnTo>
                    <a:pt x="213" y="2281"/>
                  </a:lnTo>
                  <a:cubicBezTo>
                    <a:pt x="274" y="2275"/>
                    <a:pt x="317" y="2225"/>
                    <a:pt x="317" y="2171"/>
                  </a:cubicBezTo>
                  <a:lnTo>
                    <a:pt x="231" y="450"/>
                  </a:lnTo>
                  <a:lnTo>
                    <a:pt x="231" y="450"/>
                  </a:lnTo>
                  <a:lnTo>
                    <a:pt x="1058" y="1448"/>
                  </a:lnTo>
                  <a:cubicBezTo>
                    <a:pt x="1080" y="1469"/>
                    <a:pt x="1107" y="1481"/>
                    <a:pt x="1134" y="1486"/>
                  </a:cubicBezTo>
                  <a:cubicBezTo>
                    <a:pt x="1162" y="1486"/>
                    <a:pt x="1189" y="1474"/>
                    <a:pt x="1212" y="1453"/>
                  </a:cubicBezTo>
                  <a:lnTo>
                    <a:pt x="2521" y="181"/>
                  </a:lnTo>
                  <a:cubicBezTo>
                    <a:pt x="2560" y="143"/>
                    <a:pt x="2560" y="77"/>
                    <a:pt x="2521" y="34"/>
                  </a:cubicBezTo>
                  <a:cubicBezTo>
                    <a:pt x="2502" y="12"/>
                    <a:pt x="2474" y="0"/>
                    <a:pt x="24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02" name="Google Shape;102;p2"/>
            <p:cNvSpPr/>
            <p:nvPr/>
          </p:nvSpPr>
          <p:spPr>
            <a:xfrm>
              <a:off x="7759450" y="3237775"/>
              <a:ext cx="527950" cy="355400"/>
            </a:xfrm>
            <a:custGeom>
              <a:avLst/>
              <a:gdLst/>
              <a:ahLst/>
              <a:cxnLst/>
              <a:rect l="l" t="t" r="r" b="b"/>
              <a:pathLst>
                <a:path w="21118" h="14216" extrusionOk="0">
                  <a:moveTo>
                    <a:pt x="8082" y="0"/>
                  </a:moveTo>
                  <a:cubicBezTo>
                    <a:pt x="3664" y="0"/>
                    <a:pt x="590" y="3053"/>
                    <a:pt x="0" y="3914"/>
                  </a:cubicBezTo>
                  <a:cubicBezTo>
                    <a:pt x="0" y="3914"/>
                    <a:pt x="2710" y="7970"/>
                    <a:pt x="4785" y="7970"/>
                  </a:cubicBezTo>
                  <a:cubicBezTo>
                    <a:pt x="4846" y="7970"/>
                    <a:pt x="4906" y="7966"/>
                    <a:pt x="4966" y="7959"/>
                  </a:cubicBezTo>
                  <a:cubicBezTo>
                    <a:pt x="6101" y="7822"/>
                    <a:pt x="7114" y="6826"/>
                    <a:pt x="7804" y="5943"/>
                  </a:cubicBezTo>
                  <a:lnTo>
                    <a:pt x="7804" y="5943"/>
                  </a:lnTo>
                  <a:cubicBezTo>
                    <a:pt x="7203" y="6981"/>
                    <a:pt x="6580" y="8382"/>
                    <a:pt x="6840" y="9406"/>
                  </a:cubicBezTo>
                  <a:cubicBezTo>
                    <a:pt x="7277" y="11118"/>
                    <a:pt x="11686" y="14216"/>
                    <a:pt x="13533" y="14216"/>
                  </a:cubicBezTo>
                  <a:cubicBezTo>
                    <a:pt x="13654" y="14216"/>
                    <a:pt x="13764" y="14202"/>
                    <a:pt x="13862" y="14174"/>
                  </a:cubicBezTo>
                  <a:cubicBezTo>
                    <a:pt x="15440" y="13719"/>
                    <a:pt x="21118" y="6145"/>
                    <a:pt x="13862" y="1744"/>
                  </a:cubicBezTo>
                  <a:cubicBezTo>
                    <a:pt x="11773" y="474"/>
                    <a:pt x="9823" y="0"/>
                    <a:pt x="80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03" name="Google Shape;103;p2"/>
            <p:cNvSpPr/>
            <p:nvPr/>
          </p:nvSpPr>
          <p:spPr>
            <a:xfrm>
              <a:off x="8041975" y="3511725"/>
              <a:ext cx="144750" cy="178750"/>
            </a:xfrm>
            <a:custGeom>
              <a:avLst/>
              <a:gdLst/>
              <a:ahLst/>
              <a:cxnLst/>
              <a:rect l="l" t="t" r="r" b="b"/>
              <a:pathLst>
                <a:path w="5790" h="7150" extrusionOk="0">
                  <a:moveTo>
                    <a:pt x="4182" y="1"/>
                  </a:moveTo>
                  <a:cubicBezTo>
                    <a:pt x="3766" y="1"/>
                    <a:pt x="3237" y="212"/>
                    <a:pt x="2561" y="722"/>
                  </a:cubicBezTo>
                  <a:cubicBezTo>
                    <a:pt x="2561" y="722"/>
                    <a:pt x="2561" y="3972"/>
                    <a:pt x="72" y="7020"/>
                  </a:cubicBezTo>
                  <a:cubicBezTo>
                    <a:pt x="0" y="7109"/>
                    <a:pt x="18" y="7150"/>
                    <a:pt x="106" y="7150"/>
                  </a:cubicBezTo>
                  <a:cubicBezTo>
                    <a:pt x="796" y="7150"/>
                    <a:pt x="5789" y="4636"/>
                    <a:pt x="5668" y="2799"/>
                  </a:cubicBezTo>
                  <a:cubicBezTo>
                    <a:pt x="5576" y="1465"/>
                    <a:pt x="5275" y="1"/>
                    <a:pt x="41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04" name="Google Shape;104;p2"/>
            <p:cNvSpPr/>
            <p:nvPr/>
          </p:nvSpPr>
          <p:spPr>
            <a:xfrm>
              <a:off x="8177225" y="3531575"/>
              <a:ext cx="246775" cy="289950"/>
            </a:xfrm>
            <a:custGeom>
              <a:avLst/>
              <a:gdLst/>
              <a:ahLst/>
              <a:cxnLst/>
              <a:rect l="l" t="t" r="r" b="b"/>
              <a:pathLst>
                <a:path w="9871" h="11598" extrusionOk="0">
                  <a:moveTo>
                    <a:pt x="2841" y="1"/>
                  </a:moveTo>
                  <a:cubicBezTo>
                    <a:pt x="1998" y="1"/>
                    <a:pt x="1409" y="93"/>
                    <a:pt x="1409" y="93"/>
                  </a:cubicBezTo>
                  <a:cubicBezTo>
                    <a:pt x="0" y="6894"/>
                    <a:pt x="5504" y="11597"/>
                    <a:pt x="5504" y="11597"/>
                  </a:cubicBezTo>
                  <a:cubicBezTo>
                    <a:pt x="5504" y="11597"/>
                    <a:pt x="9871" y="5968"/>
                    <a:pt x="8315" y="2614"/>
                  </a:cubicBezTo>
                  <a:cubicBezTo>
                    <a:pt x="7275" y="373"/>
                    <a:pt x="4541" y="1"/>
                    <a:pt x="28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05" name="Google Shape;105;p2"/>
            <p:cNvSpPr/>
            <p:nvPr/>
          </p:nvSpPr>
          <p:spPr>
            <a:xfrm>
              <a:off x="7416350" y="3624050"/>
              <a:ext cx="331600" cy="251850"/>
            </a:xfrm>
            <a:custGeom>
              <a:avLst/>
              <a:gdLst/>
              <a:ahLst/>
              <a:cxnLst/>
              <a:rect l="l" t="t" r="r" b="b"/>
              <a:pathLst>
                <a:path w="13264" h="10074" extrusionOk="0">
                  <a:moveTo>
                    <a:pt x="4734" y="0"/>
                  </a:moveTo>
                  <a:cubicBezTo>
                    <a:pt x="4707" y="0"/>
                    <a:pt x="4689" y="7"/>
                    <a:pt x="4681" y="21"/>
                  </a:cubicBezTo>
                  <a:cubicBezTo>
                    <a:pt x="4450" y="406"/>
                    <a:pt x="581" y="4007"/>
                    <a:pt x="581" y="4007"/>
                  </a:cubicBezTo>
                  <a:cubicBezTo>
                    <a:pt x="1" y="4550"/>
                    <a:pt x="5085" y="10073"/>
                    <a:pt x="6352" y="10073"/>
                  </a:cubicBezTo>
                  <a:cubicBezTo>
                    <a:pt x="6390" y="10073"/>
                    <a:pt x="6425" y="10068"/>
                    <a:pt x="6456" y="10058"/>
                  </a:cubicBezTo>
                  <a:cubicBezTo>
                    <a:pt x="7514" y="9707"/>
                    <a:pt x="13264" y="5070"/>
                    <a:pt x="13264" y="5070"/>
                  </a:cubicBezTo>
                  <a:cubicBezTo>
                    <a:pt x="12440" y="4727"/>
                    <a:pt x="5448" y="0"/>
                    <a:pt x="47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06" name="Google Shape;106;p2"/>
            <p:cNvSpPr/>
            <p:nvPr/>
          </p:nvSpPr>
          <p:spPr>
            <a:xfrm>
              <a:off x="7852075" y="3810800"/>
              <a:ext cx="309975" cy="274350"/>
            </a:xfrm>
            <a:custGeom>
              <a:avLst/>
              <a:gdLst/>
              <a:ahLst/>
              <a:cxnLst/>
              <a:rect l="l" t="t" r="r" b="b"/>
              <a:pathLst>
                <a:path w="12399" h="10974" extrusionOk="0">
                  <a:moveTo>
                    <a:pt x="2571" y="1"/>
                  </a:moveTo>
                  <a:lnTo>
                    <a:pt x="1" y="7871"/>
                  </a:lnTo>
                  <a:cubicBezTo>
                    <a:pt x="55" y="7868"/>
                    <a:pt x="111" y="7866"/>
                    <a:pt x="168" y="7866"/>
                  </a:cubicBezTo>
                  <a:cubicBezTo>
                    <a:pt x="2900" y="7866"/>
                    <a:pt x="9477" y="10974"/>
                    <a:pt x="9477" y="10974"/>
                  </a:cubicBezTo>
                  <a:cubicBezTo>
                    <a:pt x="9833" y="10436"/>
                    <a:pt x="12398" y="4774"/>
                    <a:pt x="12398" y="4774"/>
                  </a:cubicBezTo>
                  <a:cubicBezTo>
                    <a:pt x="8468" y="970"/>
                    <a:pt x="2571" y="1"/>
                    <a:pt x="25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07" name="Google Shape;107;p2"/>
            <p:cNvSpPr/>
            <p:nvPr/>
          </p:nvSpPr>
          <p:spPr>
            <a:xfrm>
              <a:off x="7971975" y="3844150"/>
              <a:ext cx="41650" cy="170950"/>
            </a:xfrm>
            <a:custGeom>
              <a:avLst/>
              <a:gdLst/>
              <a:ahLst/>
              <a:cxnLst/>
              <a:rect l="l" t="t" r="r" b="b"/>
              <a:pathLst>
                <a:path w="1666" h="6838" extrusionOk="0">
                  <a:moveTo>
                    <a:pt x="384" y="1"/>
                  </a:moveTo>
                  <a:cubicBezTo>
                    <a:pt x="369" y="1"/>
                    <a:pt x="355" y="4"/>
                    <a:pt x="340" y="10"/>
                  </a:cubicBezTo>
                  <a:cubicBezTo>
                    <a:pt x="285" y="37"/>
                    <a:pt x="264" y="103"/>
                    <a:pt x="290" y="152"/>
                  </a:cubicBezTo>
                  <a:cubicBezTo>
                    <a:pt x="302" y="179"/>
                    <a:pt x="1436" y="2590"/>
                    <a:pt x="22" y="6696"/>
                  </a:cubicBezTo>
                  <a:cubicBezTo>
                    <a:pt x="1" y="6751"/>
                    <a:pt x="33" y="6812"/>
                    <a:pt x="87" y="6833"/>
                  </a:cubicBezTo>
                  <a:cubicBezTo>
                    <a:pt x="99" y="6838"/>
                    <a:pt x="110" y="6838"/>
                    <a:pt x="120" y="6838"/>
                  </a:cubicBezTo>
                  <a:cubicBezTo>
                    <a:pt x="165" y="6838"/>
                    <a:pt x="208" y="6812"/>
                    <a:pt x="219" y="6767"/>
                  </a:cubicBezTo>
                  <a:cubicBezTo>
                    <a:pt x="1666" y="2569"/>
                    <a:pt x="532" y="162"/>
                    <a:pt x="482" y="58"/>
                  </a:cubicBezTo>
                  <a:cubicBezTo>
                    <a:pt x="462" y="22"/>
                    <a:pt x="424" y="1"/>
                    <a:pt x="3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08" name="Google Shape;108;p2"/>
            <p:cNvSpPr/>
            <p:nvPr/>
          </p:nvSpPr>
          <p:spPr>
            <a:xfrm>
              <a:off x="7553650" y="3728275"/>
              <a:ext cx="133900" cy="121200"/>
            </a:xfrm>
            <a:custGeom>
              <a:avLst/>
              <a:gdLst/>
              <a:ahLst/>
              <a:cxnLst/>
              <a:rect l="l" t="t" r="r" b="b"/>
              <a:pathLst>
                <a:path w="5356" h="4848" extrusionOk="0">
                  <a:moveTo>
                    <a:pt x="5245" y="0"/>
                  </a:moveTo>
                  <a:cubicBezTo>
                    <a:pt x="5238" y="0"/>
                    <a:pt x="5231" y="1"/>
                    <a:pt x="5224" y="3"/>
                  </a:cubicBezTo>
                  <a:cubicBezTo>
                    <a:pt x="3284" y="342"/>
                    <a:pt x="170" y="4501"/>
                    <a:pt x="38" y="4677"/>
                  </a:cubicBezTo>
                  <a:cubicBezTo>
                    <a:pt x="0" y="4726"/>
                    <a:pt x="11" y="4792"/>
                    <a:pt x="61" y="4825"/>
                  </a:cubicBezTo>
                  <a:cubicBezTo>
                    <a:pt x="77" y="4842"/>
                    <a:pt x="99" y="4847"/>
                    <a:pt x="120" y="4847"/>
                  </a:cubicBezTo>
                  <a:cubicBezTo>
                    <a:pt x="153" y="4847"/>
                    <a:pt x="186" y="4830"/>
                    <a:pt x="208" y="4804"/>
                  </a:cubicBezTo>
                  <a:cubicBezTo>
                    <a:pt x="241" y="4764"/>
                    <a:pt x="3403" y="539"/>
                    <a:pt x="5262" y="210"/>
                  </a:cubicBezTo>
                  <a:cubicBezTo>
                    <a:pt x="5316" y="200"/>
                    <a:pt x="5355" y="145"/>
                    <a:pt x="5343" y="84"/>
                  </a:cubicBezTo>
                  <a:cubicBezTo>
                    <a:pt x="5339" y="36"/>
                    <a:pt x="5296" y="0"/>
                    <a:pt x="52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09" name="Google Shape;109;p2"/>
            <p:cNvSpPr/>
            <p:nvPr/>
          </p:nvSpPr>
          <p:spPr>
            <a:xfrm>
              <a:off x="7734900" y="3786175"/>
              <a:ext cx="172550" cy="87400"/>
            </a:xfrm>
            <a:custGeom>
              <a:avLst/>
              <a:gdLst/>
              <a:ahLst/>
              <a:cxnLst/>
              <a:rect l="l" t="t" r="r" b="b"/>
              <a:pathLst>
                <a:path w="6902" h="3496" extrusionOk="0">
                  <a:moveTo>
                    <a:pt x="116" y="1"/>
                  </a:moveTo>
                  <a:cubicBezTo>
                    <a:pt x="107" y="1"/>
                    <a:pt x="98" y="2"/>
                    <a:pt x="89" y="4"/>
                  </a:cubicBezTo>
                  <a:cubicBezTo>
                    <a:pt x="34" y="21"/>
                    <a:pt x="1" y="75"/>
                    <a:pt x="13" y="131"/>
                  </a:cubicBezTo>
                  <a:cubicBezTo>
                    <a:pt x="34" y="207"/>
                    <a:pt x="494" y="2038"/>
                    <a:pt x="2188" y="3118"/>
                  </a:cubicBezTo>
                  <a:cubicBezTo>
                    <a:pt x="2621" y="3391"/>
                    <a:pt x="3120" y="3495"/>
                    <a:pt x="3623" y="3495"/>
                  </a:cubicBezTo>
                  <a:cubicBezTo>
                    <a:pt x="5143" y="3495"/>
                    <a:pt x="6742" y="2569"/>
                    <a:pt x="6830" y="2514"/>
                  </a:cubicBezTo>
                  <a:cubicBezTo>
                    <a:pt x="6886" y="2488"/>
                    <a:pt x="6901" y="2422"/>
                    <a:pt x="6869" y="2372"/>
                  </a:cubicBezTo>
                  <a:cubicBezTo>
                    <a:pt x="6850" y="2339"/>
                    <a:pt x="6814" y="2321"/>
                    <a:pt x="6777" y="2321"/>
                  </a:cubicBezTo>
                  <a:cubicBezTo>
                    <a:pt x="6760" y="2321"/>
                    <a:pt x="6742" y="2325"/>
                    <a:pt x="6726" y="2334"/>
                  </a:cubicBezTo>
                  <a:cubicBezTo>
                    <a:pt x="6705" y="2346"/>
                    <a:pt x="5094" y="3282"/>
                    <a:pt x="3614" y="3282"/>
                  </a:cubicBezTo>
                  <a:cubicBezTo>
                    <a:pt x="3146" y="3282"/>
                    <a:pt x="2690" y="3188"/>
                    <a:pt x="2303" y="2942"/>
                  </a:cubicBezTo>
                  <a:cubicBezTo>
                    <a:pt x="681" y="1906"/>
                    <a:pt x="220" y="98"/>
                    <a:pt x="220" y="81"/>
                  </a:cubicBezTo>
                  <a:cubicBezTo>
                    <a:pt x="206" y="35"/>
                    <a:pt x="165"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grpSp>
        <p:nvGrpSpPr>
          <p:cNvPr id="110" name="Google Shape;110;p2"/>
          <p:cNvGrpSpPr/>
          <p:nvPr/>
        </p:nvGrpSpPr>
        <p:grpSpPr>
          <a:xfrm>
            <a:off x="428474" y="3651798"/>
            <a:ext cx="1749664" cy="2655631"/>
            <a:chOff x="191900" y="2943925"/>
            <a:chExt cx="1080850" cy="1636450"/>
          </a:xfrm>
        </p:grpSpPr>
        <p:sp>
          <p:nvSpPr>
            <p:cNvPr id="111" name="Google Shape;111;p2"/>
            <p:cNvSpPr/>
            <p:nvPr/>
          </p:nvSpPr>
          <p:spPr>
            <a:xfrm>
              <a:off x="469350" y="2943925"/>
              <a:ext cx="742700" cy="528675"/>
            </a:xfrm>
            <a:custGeom>
              <a:avLst/>
              <a:gdLst/>
              <a:ahLst/>
              <a:cxnLst/>
              <a:rect l="l" t="t" r="r" b="b"/>
              <a:pathLst>
                <a:path w="29708" h="21147" extrusionOk="0">
                  <a:moveTo>
                    <a:pt x="14607" y="1"/>
                  </a:moveTo>
                  <a:cubicBezTo>
                    <a:pt x="12241" y="1"/>
                    <a:pt x="11302" y="2619"/>
                    <a:pt x="11302" y="2619"/>
                  </a:cubicBezTo>
                  <a:cubicBezTo>
                    <a:pt x="11302" y="2619"/>
                    <a:pt x="10319" y="1212"/>
                    <a:pt x="8250" y="1212"/>
                  </a:cubicBezTo>
                  <a:cubicBezTo>
                    <a:pt x="7604" y="1212"/>
                    <a:pt x="6853" y="1349"/>
                    <a:pt x="5992" y="1709"/>
                  </a:cubicBezTo>
                  <a:cubicBezTo>
                    <a:pt x="2375" y="3222"/>
                    <a:pt x="4315" y="7535"/>
                    <a:pt x="4315" y="7535"/>
                  </a:cubicBezTo>
                  <a:cubicBezTo>
                    <a:pt x="4315" y="7535"/>
                    <a:pt x="911" y="8374"/>
                    <a:pt x="1328" y="11322"/>
                  </a:cubicBezTo>
                  <a:cubicBezTo>
                    <a:pt x="1629" y="13444"/>
                    <a:pt x="3564" y="13975"/>
                    <a:pt x="3564" y="13975"/>
                  </a:cubicBezTo>
                  <a:cubicBezTo>
                    <a:pt x="3564" y="13975"/>
                    <a:pt x="0" y="16031"/>
                    <a:pt x="3493" y="19128"/>
                  </a:cubicBezTo>
                  <a:cubicBezTo>
                    <a:pt x="4664" y="20167"/>
                    <a:pt x="6435" y="20255"/>
                    <a:pt x="6998" y="20255"/>
                  </a:cubicBezTo>
                  <a:cubicBezTo>
                    <a:pt x="7112" y="20255"/>
                    <a:pt x="7176" y="20251"/>
                    <a:pt x="7176" y="20251"/>
                  </a:cubicBezTo>
                  <a:lnTo>
                    <a:pt x="23520" y="21144"/>
                  </a:lnTo>
                  <a:cubicBezTo>
                    <a:pt x="23520" y="21144"/>
                    <a:pt x="23557" y="21146"/>
                    <a:pt x="23625" y="21146"/>
                  </a:cubicBezTo>
                  <a:cubicBezTo>
                    <a:pt x="24149" y="21146"/>
                    <a:pt x="26512" y="21017"/>
                    <a:pt x="27696" y="18761"/>
                  </a:cubicBezTo>
                  <a:cubicBezTo>
                    <a:pt x="29033" y="16217"/>
                    <a:pt x="27181" y="14605"/>
                    <a:pt x="27181" y="14605"/>
                  </a:cubicBezTo>
                  <a:cubicBezTo>
                    <a:pt x="27181" y="14605"/>
                    <a:pt x="29708" y="13795"/>
                    <a:pt x="29351" y="10566"/>
                  </a:cubicBezTo>
                  <a:cubicBezTo>
                    <a:pt x="29095" y="8244"/>
                    <a:pt x="27399" y="7918"/>
                    <a:pt x="26466" y="7918"/>
                  </a:cubicBezTo>
                  <a:cubicBezTo>
                    <a:pt x="26102" y="7918"/>
                    <a:pt x="25855" y="7968"/>
                    <a:pt x="25855" y="7968"/>
                  </a:cubicBezTo>
                  <a:cubicBezTo>
                    <a:pt x="25855" y="7968"/>
                    <a:pt x="27208" y="4433"/>
                    <a:pt x="23657" y="2114"/>
                  </a:cubicBezTo>
                  <a:cubicBezTo>
                    <a:pt x="23194" y="1813"/>
                    <a:pt x="22748" y="1696"/>
                    <a:pt x="22335" y="1696"/>
                  </a:cubicBezTo>
                  <a:cubicBezTo>
                    <a:pt x="20890" y="1696"/>
                    <a:pt x="19837" y="3123"/>
                    <a:pt x="19837" y="3123"/>
                  </a:cubicBezTo>
                  <a:cubicBezTo>
                    <a:pt x="19837" y="3123"/>
                    <a:pt x="19096" y="1309"/>
                    <a:pt x="15825" y="214"/>
                  </a:cubicBezTo>
                  <a:cubicBezTo>
                    <a:pt x="15382" y="65"/>
                    <a:pt x="14977" y="1"/>
                    <a:pt x="146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12" name="Google Shape;112;p2"/>
            <p:cNvSpPr/>
            <p:nvPr/>
          </p:nvSpPr>
          <p:spPr>
            <a:xfrm>
              <a:off x="536925" y="4108275"/>
              <a:ext cx="340800" cy="465100"/>
            </a:xfrm>
            <a:custGeom>
              <a:avLst/>
              <a:gdLst/>
              <a:ahLst/>
              <a:cxnLst/>
              <a:rect l="l" t="t" r="r" b="b"/>
              <a:pathLst>
                <a:path w="13632" h="18604" extrusionOk="0">
                  <a:moveTo>
                    <a:pt x="965" y="1"/>
                  </a:moveTo>
                  <a:lnTo>
                    <a:pt x="1" y="6529"/>
                  </a:lnTo>
                  <a:cubicBezTo>
                    <a:pt x="3431" y="8184"/>
                    <a:pt x="9735" y="18603"/>
                    <a:pt x="9735" y="18603"/>
                  </a:cubicBezTo>
                  <a:cubicBezTo>
                    <a:pt x="9735" y="18603"/>
                    <a:pt x="12859" y="17288"/>
                    <a:pt x="13510" y="16828"/>
                  </a:cubicBezTo>
                  <a:cubicBezTo>
                    <a:pt x="13632" y="16741"/>
                    <a:pt x="13621" y="16706"/>
                    <a:pt x="13523" y="16706"/>
                  </a:cubicBezTo>
                  <a:cubicBezTo>
                    <a:pt x="13100" y="16706"/>
                    <a:pt x="11061" y="17359"/>
                    <a:pt x="11061" y="17359"/>
                  </a:cubicBezTo>
                  <a:cubicBezTo>
                    <a:pt x="11061" y="17359"/>
                    <a:pt x="10623" y="10557"/>
                    <a:pt x="7701" y="6173"/>
                  </a:cubicBezTo>
                  <a:cubicBezTo>
                    <a:pt x="4780" y="1789"/>
                    <a:pt x="965" y="1"/>
                    <a:pt x="965"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13" name="Google Shape;113;p2"/>
            <p:cNvSpPr/>
            <p:nvPr/>
          </p:nvSpPr>
          <p:spPr>
            <a:xfrm>
              <a:off x="743950" y="4498275"/>
              <a:ext cx="149500" cy="82100"/>
            </a:xfrm>
            <a:custGeom>
              <a:avLst/>
              <a:gdLst/>
              <a:ahLst/>
              <a:cxnLst/>
              <a:rect l="l" t="t" r="r" b="b"/>
              <a:pathLst>
                <a:path w="5980" h="3284" extrusionOk="0">
                  <a:moveTo>
                    <a:pt x="2835" y="0"/>
                  </a:moveTo>
                  <a:lnTo>
                    <a:pt x="0" y="1129"/>
                  </a:lnTo>
                  <a:lnTo>
                    <a:pt x="1004" y="3283"/>
                  </a:lnTo>
                  <a:lnTo>
                    <a:pt x="5980" y="1124"/>
                  </a:lnTo>
                  <a:cubicBezTo>
                    <a:pt x="5619" y="641"/>
                    <a:pt x="4790" y="531"/>
                    <a:pt x="4109" y="531"/>
                  </a:cubicBezTo>
                  <a:cubicBezTo>
                    <a:pt x="3538" y="531"/>
                    <a:pt x="3070" y="608"/>
                    <a:pt x="3070" y="608"/>
                  </a:cubicBezTo>
                  <a:lnTo>
                    <a:pt x="283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14" name="Google Shape;114;p2"/>
            <p:cNvSpPr/>
            <p:nvPr/>
          </p:nvSpPr>
          <p:spPr>
            <a:xfrm>
              <a:off x="799575" y="4501400"/>
              <a:ext cx="22100" cy="22500"/>
            </a:xfrm>
            <a:custGeom>
              <a:avLst/>
              <a:gdLst/>
              <a:ahLst/>
              <a:cxnLst/>
              <a:rect l="l" t="t" r="r" b="b"/>
              <a:pathLst>
                <a:path w="884" h="900" extrusionOk="0">
                  <a:moveTo>
                    <a:pt x="766" y="0"/>
                  </a:moveTo>
                  <a:cubicBezTo>
                    <a:pt x="739" y="0"/>
                    <a:pt x="711" y="11"/>
                    <a:pt x="691" y="34"/>
                  </a:cubicBezTo>
                  <a:lnTo>
                    <a:pt x="39" y="718"/>
                  </a:lnTo>
                  <a:cubicBezTo>
                    <a:pt x="1" y="763"/>
                    <a:pt x="1" y="829"/>
                    <a:pt x="44" y="867"/>
                  </a:cubicBezTo>
                  <a:cubicBezTo>
                    <a:pt x="67" y="889"/>
                    <a:pt x="94" y="900"/>
                    <a:pt x="117" y="900"/>
                  </a:cubicBezTo>
                  <a:cubicBezTo>
                    <a:pt x="143" y="900"/>
                    <a:pt x="176" y="889"/>
                    <a:pt x="193" y="867"/>
                  </a:cubicBezTo>
                  <a:lnTo>
                    <a:pt x="845" y="176"/>
                  </a:lnTo>
                  <a:cubicBezTo>
                    <a:pt x="883" y="138"/>
                    <a:pt x="883" y="67"/>
                    <a:pt x="840" y="28"/>
                  </a:cubicBezTo>
                  <a:cubicBezTo>
                    <a:pt x="819" y="10"/>
                    <a:pt x="792" y="0"/>
                    <a:pt x="7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15" name="Google Shape;115;p2"/>
            <p:cNvSpPr/>
            <p:nvPr/>
          </p:nvSpPr>
          <p:spPr>
            <a:xfrm>
              <a:off x="811350" y="4506700"/>
              <a:ext cx="18675" cy="27775"/>
            </a:xfrm>
            <a:custGeom>
              <a:avLst/>
              <a:gdLst/>
              <a:ahLst/>
              <a:cxnLst/>
              <a:rect l="l" t="t" r="r" b="b"/>
              <a:pathLst>
                <a:path w="747" h="1111" extrusionOk="0">
                  <a:moveTo>
                    <a:pt x="624" y="1"/>
                  </a:moveTo>
                  <a:cubicBezTo>
                    <a:pt x="587" y="1"/>
                    <a:pt x="551" y="19"/>
                    <a:pt x="533" y="53"/>
                  </a:cubicBezTo>
                  <a:lnTo>
                    <a:pt x="28" y="951"/>
                  </a:lnTo>
                  <a:cubicBezTo>
                    <a:pt x="1" y="1000"/>
                    <a:pt x="18" y="1065"/>
                    <a:pt x="73" y="1093"/>
                  </a:cubicBezTo>
                  <a:cubicBezTo>
                    <a:pt x="89" y="1105"/>
                    <a:pt x="106" y="1110"/>
                    <a:pt x="122" y="1110"/>
                  </a:cubicBezTo>
                  <a:cubicBezTo>
                    <a:pt x="160" y="1110"/>
                    <a:pt x="193" y="1088"/>
                    <a:pt x="215" y="1055"/>
                  </a:cubicBezTo>
                  <a:lnTo>
                    <a:pt x="719" y="157"/>
                  </a:lnTo>
                  <a:cubicBezTo>
                    <a:pt x="747" y="107"/>
                    <a:pt x="724" y="41"/>
                    <a:pt x="676" y="13"/>
                  </a:cubicBezTo>
                  <a:cubicBezTo>
                    <a:pt x="659" y="5"/>
                    <a:pt x="642"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16" name="Google Shape;116;p2"/>
            <p:cNvSpPr/>
            <p:nvPr/>
          </p:nvSpPr>
          <p:spPr>
            <a:xfrm>
              <a:off x="831900" y="4509050"/>
              <a:ext cx="10600" cy="25425"/>
            </a:xfrm>
            <a:custGeom>
              <a:avLst/>
              <a:gdLst/>
              <a:ahLst/>
              <a:cxnLst/>
              <a:rect l="l" t="t" r="r" b="b"/>
              <a:pathLst>
                <a:path w="424" h="1017" extrusionOk="0">
                  <a:moveTo>
                    <a:pt x="309" y="0"/>
                  </a:moveTo>
                  <a:cubicBezTo>
                    <a:pt x="262" y="0"/>
                    <a:pt x="214" y="32"/>
                    <a:pt x="205" y="84"/>
                  </a:cubicBezTo>
                  <a:lnTo>
                    <a:pt x="18" y="885"/>
                  </a:lnTo>
                  <a:cubicBezTo>
                    <a:pt x="1" y="939"/>
                    <a:pt x="40" y="999"/>
                    <a:pt x="94" y="1011"/>
                  </a:cubicBezTo>
                  <a:cubicBezTo>
                    <a:pt x="106" y="1016"/>
                    <a:pt x="111" y="1016"/>
                    <a:pt x="122" y="1016"/>
                  </a:cubicBezTo>
                  <a:cubicBezTo>
                    <a:pt x="165" y="1016"/>
                    <a:pt x="210" y="983"/>
                    <a:pt x="221" y="933"/>
                  </a:cubicBezTo>
                  <a:lnTo>
                    <a:pt x="407" y="128"/>
                  </a:lnTo>
                  <a:cubicBezTo>
                    <a:pt x="423" y="73"/>
                    <a:pt x="385" y="18"/>
                    <a:pt x="330" y="2"/>
                  </a:cubicBezTo>
                  <a:cubicBezTo>
                    <a:pt x="323" y="1"/>
                    <a:pt x="316" y="0"/>
                    <a:pt x="3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17" name="Google Shape;117;p2"/>
            <p:cNvSpPr/>
            <p:nvPr/>
          </p:nvSpPr>
          <p:spPr>
            <a:xfrm>
              <a:off x="731350" y="4042250"/>
              <a:ext cx="404650" cy="401650"/>
            </a:xfrm>
            <a:custGeom>
              <a:avLst/>
              <a:gdLst/>
              <a:ahLst/>
              <a:cxnLst/>
              <a:rect l="l" t="t" r="r" b="b"/>
              <a:pathLst>
                <a:path w="16186" h="16066" extrusionOk="0">
                  <a:moveTo>
                    <a:pt x="0" y="1"/>
                  </a:moveTo>
                  <a:lnTo>
                    <a:pt x="577" y="6572"/>
                  </a:lnTo>
                  <a:cubicBezTo>
                    <a:pt x="4293" y="7389"/>
                    <a:pt x="12843" y="16066"/>
                    <a:pt x="12843" y="16066"/>
                  </a:cubicBezTo>
                  <a:cubicBezTo>
                    <a:pt x="12843" y="16066"/>
                    <a:pt x="15577" y="14060"/>
                    <a:pt x="16104" y="13456"/>
                  </a:cubicBezTo>
                  <a:cubicBezTo>
                    <a:pt x="16182" y="13366"/>
                    <a:pt x="16186" y="13328"/>
                    <a:pt x="16135" y="13328"/>
                  </a:cubicBezTo>
                  <a:cubicBezTo>
                    <a:pt x="15850" y="13328"/>
                    <a:pt x="13845" y="14541"/>
                    <a:pt x="13845" y="14541"/>
                  </a:cubicBezTo>
                  <a:cubicBezTo>
                    <a:pt x="13845" y="14541"/>
                    <a:pt x="11839" y="8030"/>
                    <a:pt x="7981" y="4440"/>
                  </a:cubicBezTo>
                  <a:cubicBezTo>
                    <a:pt x="4122" y="850"/>
                    <a:pt x="0" y="1"/>
                    <a:pt x="0"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18" name="Google Shape;118;p2"/>
            <p:cNvSpPr/>
            <p:nvPr/>
          </p:nvSpPr>
          <p:spPr>
            <a:xfrm>
              <a:off x="1006200" y="4362625"/>
              <a:ext cx="145400" cy="90575"/>
            </a:xfrm>
            <a:custGeom>
              <a:avLst/>
              <a:gdLst/>
              <a:ahLst/>
              <a:cxnLst/>
              <a:rect l="l" t="t" r="r" b="b"/>
              <a:pathLst>
                <a:path w="5816" h="3623" extrusionOk="0">
                  <a:moveTo>
                    <a:pt x="2495" y="0"/>
                  </a:moveTo>
                  <a:lnTo>
                    <a:pt x="1" y="1764"/>
                  </a:lnTo>
                  <a:lnTo>
                    <a:pt x="1475" y="3623"/>
                  </a:lnTo>
                  <a:lnTo>
                    <a:pt x="5816" y="367"/>
                  </a:lnTo>
                  <a:cubicBezTo>
                    <a:pt x="5573" y="163"/>
                    <a:pt x="5227" y="90"/>
                    <a:pt x="4857" y="90"/>
                  </a:cubicBezTo>
                  <a:cubicBezTo>
                    <a:pt x="3936" y="90"/>
                    <a:pt x="2868" y="542"/>
                    <a:pt x="2868" y="542"/>
                  </a:cubicBezTo>
                  <a:lnTo>
                    <a:pt x="249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19" name="Google Shape;119;p2"/>
            <p:cNvSpPr/>
            <p:nvPr/>
          </p:nvSpPr>
          <p:spPr>
            <a:xfrm>
              <a:off x="1058825" y="4364750"/>
              <a:ext cx="17975" cy="25850"/>
            </a:xfrm>
            <a:custGeom>
              <a:avLst/>
              <a:gdLst/>
              <a:ahLst/>
              <a:cxnLst/>
              <a:rect l="l" t="t" r="r" b="b"/>
              <a:pathLst>
                <a:path w="719" h="1034" extrusionOk="0">
                  <a:moveTo>
                    <a:pt x="596" y="0"/>
                  </a:moveTo>
                  <a:cubicBezTo>
                    <a:pt x="559" y="0"/>
                    <a:pt x="524" y="19"/>
                    <a:pt x="505" y="52"/>
                  </a:cubicBezTo>
                  <a:lnTo>
                    <a:pt x="33" y="874"/>
                  </a:lnTo>
                  <a:cubicBezTo>
                    <a:pt x="0" y="923"/>
                    <a:pt x="23" y="989"/>
                    <a:pt x="73" y="1016"/>
                  </a:cubicBezTo>
                  <a:cubicBezTo>
                    <a:pt x="88" y="1028"/>
                    <a:pt x="105" y="1033"/>
                    <a:pt x="121" y="1033"/>
                  </a:cubicBezTo>
                  <a:cubicBezTo>
                    <a:pt x="159" y="1033"/>
                    <a:pt x="197" y="1011"/>
                    <a:pt x="215" y="978"/>
                  </a:cubicBezTo>
                  <a:lnTo>
                    <a:pt x="686" y="161"/>
                  </a:lnTo>
                  <a:cubicBezTo>
                    <a:pt x="718" y="107"/>
                    <a:pt x="703" y="47"/>
                    <a:pt x="647" y="14"/>
                  </a:cubicBezTo>
                  <a:cubicBezTo>
                    <a:pt x="631" y="5"/>
                    <a:pt x="613" y="0"/>
                    <a:pt x="5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20" name="Google Shape;120;p2"/>
            <p:cNvSpPr/>
            <p:nvPr/>
          </p:nvSpPr>
          <p:spPr>
            <a:xfrm>
              <a:off x="283975" y="3532400"/>
              <a:ext cx="545800" cy="575900"/>
            </a:xfrm>
            <a:custGeom>
              <a:avLst/>
              <a:gdLst/>
              <a:ahLst/>
              <a:cxnLst/>
              <a:rect l="l" t="t" r="r" b="b"/>
              <a:pathLst>
                <a:path w="21832" h="23036" extrusionOk="0">
                  <a:moveTo>
                    <a:pt x="10699" y="1"/>
                  </a:moveTo>
                  <a:cubicBezTo>
                    <a:pt x="10699" y="1"/>
                    <a:pt x="1" y="5712"/>
                    <a:pt x="4511" y="23036"/>
                  </a:cubicBezTo>
                  <a:cubicBezTo>
                    <a:pt x="4511" y="23036"/>
                    <a:pt x="14645" y="23036"/>
                    <a:pt x="21069" y="21123"/>
                  </a:cubicBezTo>
                  <a:cubicBezTo>
                    <a:pt x="21069" y="21123"/>
                    <a:pt x="21831" y="10342"/>
                    <a:pt x="21831" y="6681"/>
                  </a:cubicBezTo>
                  <a:cubicBezTo>
                    <a:pt x="21831" y="6681"/>
                    <a:pt x="12815" y="1491"/>
                    <a:pt x="1069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21" name="Google Shape;121;p2"/>
            <p:cNvSpPr/>
            <p:nvPr/>
          </p:nvSpPr>
          <p:spPr>
            <a:xfrm>
              <a:off x="857825" y="3490950"/>
              <a:ext cx="414925" cy="327950"/>
            </a:xfrm>
            <a:custGeom>
              <a:avLst/>
              <a:gdLst/>
              <a:ahLst/>
              <a:cxnLst/>
              <a:rect l="l" t="t" r="r" b="b"/>
              <a:pathLst>
                <a:path w="16597" h="13118" extrusionOk="0">
                  <a:moveTo>
                    <a:pt x="15013" y="0"/>
                  </a:moveTo>
                  <a:cubicBezTo>
                    <a:pt x="14706" y="0"/>
                    <a:pt x="13691" y="2306"/>
                    <a:pt x="13691" y="2306"/>
                  </a:cubicBezTo>
                  <a:cubicBezTo>
                    <a:pt x="13691" y="2306"/>
                    <a:pt x="13828" y="179"/>
                    <a:pt x="13407" y="70"/>
                  </a:cubicBezTo>
                  <a:cubicBezTo>
                    <a:pt x="13399" y="67"/>
                    <a:pt x="13391" y="66"/>
                    <a:pt x="13384" y="66"/>
                  </a:cubicBezTo>
                  <a:cubicBezTo>
                    <a:pt x="12970" y="66"/>
                    <a:pt x="12585" y="2886"/>
                    <a:pt x="12585" y="2886"/>
                  </a:cubicBezTo>
                  <a:cubicBezTo>
                    <a:pt x="12585" y="2886"/>
                    <a:pt x="12034" y="1297"/>
                    <a:pt x="11761" y="1297"/>
                  </a:cubicBezTo>
                  <a:cubicBezTo>
                    <a:pt x="11752" y="1297"/>
                    <a:pt x="11743" y="1299"/>
                    <a:pt x="11735" y="1302"/>
                  </a:cubicBezTo>
                  <a:cubicBezTo>
                    <a:pt x="11472" y="1406"/>
                    <a:pt x="11861" y="3538"/>
                    <a:pt x="11861" y="3538"/>
                  </a:cubicBezTo>
                  <a:cubicBezTo>
                    <a:pt x="10374" y="6907"/>
                    <a:pt x="4301" y="7312"/>
                    <a:pt x="1468" y="7312"/>
                  </a:cubicBezTo>
                  <a:cubicBezTo>
                    <a:pt x="572" y="7312"/>
                    <a:pt x="0" y="7271"/>
                    <a:pt x="0" y="7271"/>
                  </a:cubicBezTo>
                  <a:lnTo>
                    <a:pt x="0" y="7271"/>
                  </a:lnTo>
                  <a:lnTo>
                    <a:pt x="488" y="13085"/>
                  </a:lnTo>
                  <a:cubicBezTo>
                    <a:pt x="900" y="13107"/>
                    <a:pt x="1300" y="13117"/>
                    <a:pt x="1688" y="13117"/>
                  </a:cubicBezTo>
                  <a:cubicBezTo>
                    <a:pt x="12777" y="13117"/>
                    <a:pt x="14010" y="4684"/>
                    <a:pt x="14010" y="4684"/>
                  </a:cubicBezTo>
                  <a:cubicBezTo>
                    <a:pt x="14010" y="4684"/>
                    <a:pt x="16322" y="3642"/>
                    <a:pt x="16059" y="3166"/>
                  </a:cubicBezTo>
                  <a:cubicBezTo>
                    <a:pt x="16000" y="3060"/>
                    <a:pt x="15898" y="3018"/>
                    <a:pt x="15774" y="3018"/>
                  </a:cubicBezTo>
                  <a:cubicBezTo>
                    <a:pt x="15341" y="3018"/>
                    <a:pt x="14645" y="3522"/>
                    <a:pt x="14645" y="3522"/>
                  </a:cubicBezTo>
                  <a:cubicBezTo>
                    <a:pt x="14645" y="3522"/>
                    <a:pt x="16597" y="1785"/>
                    <a:pt x="16175" y="1302"/>
                  </a:cubicBezTo>
                  <a:cubicBezTo>
                    <a:pt x="16125" y="1246"/>
                    <a:pt x="16066" y="1221"/>
                    <a:pt x="16000" y="1221"/>
                  </a:cubicBezTo>
                  <a:cubicBezTo>
                    <a:pt x="15495" y="1221"/>
                    <a:pt x="14579" y="2650"/>
                    <a:pt x="14579" y="2650"/>
                  </a:cubicBezTo>
                  <a:cubicBezTo>
                    <a:pt x="14579" y="2650"/>
                    <a:pt x="15275" y="404"/>
                    <a:pt x="15067" y="37"/>
                  </a:cubicBezTo>
                  <a:cubicBezTo>
                    <a:pt x="15053" y="12"/>
                    <a:pt x="15035" y="0"/>
                    <a:pt x="15013"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22" name="Google Shape;122;p2"/>
            <p:cNvSpPr/>
            <p:nvPr/>
          </p:nvSpPr>
          <p:spPr>
            <a:xfrm>
              <a:off x="1169400" y="3560525"/>
              <a:ext cx="21975" cy="29175"/>
            </a:xfrm>
            <a:custGeom>
              <a:avLst/>
              <a:gdLst/>
              <a:ahLst/>
              <a:cxnLst/>
              <a:rect l="l" t="t" r="r" b="b"/>
              <a:pathLst>
                <a:path w="879" h="1167" extrusionOk="0">
                  <a:moveTo>
                    <a:pt x="118" y="0"/>
                  </a:moveTo>
                  <a:cubicBezTo>
                    <a:pt x="87" y="0"/>
                    <a:pt x="56" y="14"/>
                    <a:pt x="34" y="42"/>
                  </a:cubicBezTo>
                  <a:cubicBezTo>
                    <a:pt x="1" y="87"/>
                    <a:pt x="11" y="153"/>
                    <a:pt x="56" y="191"/>
                  </a:cubicBezTo>
                  <a:cubicBezTo>
                    <a:pt x="615" y="608"/>
                    <a:pt x="484" y="1008"/>
                    <a:pt x="477" y="1024"/>
                  </a:cubicBezTo>
                  <a:cubicBezTo>
                    <a:pt x="456" y="1079"/>
                    <a:pt x="484" y="1139"/>
                    <a:pt x="538" y="1160"/>
                  </a:cubicBezTo>
                  <a:cubicBezTo>
                    <a:pt x="549" y="1167"/>
                    <a:pt x="560" y="1167"/>
                    <a:pt x="576" y="1167"/>
                  </a:cubicBezTo>
                  <a:cubicBezTo>
                    <a:pt x="615" y="1167"/>
                    <a:pt x="659" y="1145"/>
                    <a:pt x="674" y="1101"/>
                  </a:cubicBezTo>
                  <a:cubicBezTo>
                    <a:pt x="681" y="1079"/>
                    <a:pt x="878" y="536"/>
                    <a:pt x="181" y="21"/>
                  </a:cubicBezTo>
                  <a:cubicBezTo>
                    <a:pt x="163" y="7"/>
                    <a:pt x="141" y="0"/>
                    <a:pt x="1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23" name="Google Shape;123;p2"/>
            <p:cNvSpPr/>
            <p:nvPr/>
          </p:nvSpPr>
          <p:spPr>
            <a:xfrm>
              <a:off x="191900" y="3129525"/>
              <a:ext cx="311600" cy="490050"/>
            </a:xfrm>
            <a:custGeom>
              <a:avLst/>
              <a:gdLst/>
              <a:ahLst/>
              <a:cxnLst/>
              <a:rect l="l" t="t" r="r" b="b"/>
              <a:pathLst>
                <a:path w="12464" h="19602" extrusionOk="0">
                  <a:moveTo>
                    <a:pt x="8282" y="0"/>
                  </a:moveTo>
                  <a:cubicBezTo>
                    <a:pt x="7663" y="0"/>
                    <a:pt x="7334" y="2517"/>
                    <a:pt x="7334" y="2517"/>
                  </a:cubicBezTo>
                  <a:cubicBezTo>
                    <a:pt x="7334" y="2517"/>
                    <a:pt x="7376" y="1146"/>
                    <a:pt x="6863" y="1146"/>
                  </a:cubicBezTo>
                  <a:cubicBezTo>
                    <a:pt x="6854" y="1146"/>
                    <a:pt x="6845" y="1147"/>
                    <a:pt x="6835" y="1148"/>
                  </a:cubicBezTo>
                  <a:cubicBezTo>
                    <a:pt x="6292" y="1196"/>
                    <a:pt x="6731" y="3696"/>
                    <a:pt x="6731" y="3696"/>
                  </a:cubicBezTo>
                  <a:cubicBezTo>
                    <a:pt x="6731" y="3696"/>
                    <a:pt x="0" y="9862"/>
                    <a:pt x="7382" y="19601"/>
                  </a:cubicBezTo>
                  <a:lnTo>
                    <a:pt x="12464" y="16740"/>
                  </a:lnTo>
                  <a:cubicBezTo>
                    <a:pt x="12464" y="16740"/>
                    <a:pt x="6314" y="8941"/>
                    <a:pt x="8890" y="4831"/>
                  </a:cubicBezTo>
                  <a:cubicBezTo>
                    <a:pt x="8890" y="4831"/>
                    <a:pt x="10868" y="3953"/>
                    <a:pt x="10809" y="3674"/>
                  </a:cubicBezTo>
                  <a:cubicBezTo>
                    <a:pt x="10795" y="3612"/>
                    <a:pt x="10695" y="3588"/>
                    <a:pt x="10547" y="3588"/>
                  </a:cubicBezTo>
                  <a:cubicBezTo>
                    <a:pt x="10049" y="3588"/>
                    <a:pt x="9016" y="3865"/>
                    <a:pt x="9016" y="3865"/>
                  </a:cubicBezTo>
                  <a:cubicBezTo>
                    <a:pt x="9016" y="3865"/>
                    <a:pt x="11214" y="1887"/>
                    <a:pt x="10885" y="1603"/>
                  </a:cubicBezTo>
                  <a:cubicBezTo>
                    <a:pt x="10853" y="1574"/>
                    <a:pt x="10807" y="1561"/>
                    <a:pt x="10751" y="1561"/>
                  </a:cubicBezTo>
                  <a:cubicBezTo>
                    <a:pt x="10242" y="1561"/>
                    <a:pt x="8874" y="2622"/>
                    <a:pt x="8874" y="2622"/>
                  </a:cubicBezTo>
                  <a:cubicBezTo>
                    <a:pt x="8874" y="2622"/>
                    <a:pt x="10387" y="209"/>
                    <a:pt x="9989" y="209"/>
                  </a:cubicBezTo>
                  <a:cubicBezTo>
                    <a:pt x="9986" y="209"/>
                    <a:pt x="9983" y="209"/>
                    <a:pt x="9980" y="210"/>
                  </a:cubicBezTo>
                  <a:cubicBezTo>
                    <a:pt x="9559" y="243"/>
                    <a:pt x="8090" y="2079"/>
                    <a:pt x="8090" y="2079"/>
                  </a:cubicBezTo>
                  <a:cubicBezTo>
                    <a:pt x="8090" y="2079"/>
                    <a:pt x="8945" y="78"/>
                    <a:pt x="8310" y="2"/>
                  </a:cubicBezTo>
                  <a:cubicBezTo>
                    <a:pt x="8301" y="1"/>
                    <a:pt x="8291" y="0"/>
                    <a:pt x="8282"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24" name="Google Shape;124;p2"/>
            <p:cNvSpPr/>
            <p:nvPr/>
          </p:nvSpPr>
          <p:spPr>
            <a:xfrm>
              <a:off x="388125" y="3221375"/>
              <a:ext cx="32225" cy="11525"/>
            </a:xfrm>
            <a:custGeom>
              <a:avLst/>
              <a:gdLst/>
              <a:ahLst/>
              <a:cxnLst/>
              <a:rect l="l" t="t" r="r" b="b"/>
              <a:pathLst>
                <a:path w="1289" h="461" extrusionOk="0">
                  <a:moveTo>
                    <a:pt x="707" y="1"/>
                  </a:moveTo>
                  <a:cubicBezTo>
                    <a:pt x="245" y="1"/>
                    <a:pt x="45" y="279"/>
                    <a:pt x="33" y="296"/>
                  </a:cubicBezTo>
                  <a:cubicBezTo>
                    <a:pt x="0" y="340"/>
                    <a:pt x="11" y="406"/>
                    <a:pt x="60" y="438"/>
                  </a:cubicBezTo>
                  <a:cubicBezTo>
                    <a:pt x="77" y="454"/>
                    <a:pt x="99" y="461"/>
                    <a:pt x="120" y="461"/>
                  </a:cubicBezTo>
                  <a:cubicBezTo>
                    <a:pt x="153" y="461"/>
                    <a:pt x="186" y="444"/>
                    <a:pt x="208" y="416"/>
                  </a:cubicBezTo>
                  <a:cubicBezTo>
                    <a:pt x="216" y="404"/>
                    <a:pt x="360" y="210"/>
                    <a:pt x="710" y="210"/>
                  </a:cubicBezTo>
                  <a:cubicBezTo>
                    <a:pt x="827" y="210"/>
                    <a:pt x="968" y="232"/>
                    <a:pt x="1134" y="290"/>
                  </a:cubicBezTo>
                  <a:cubicBezTo>
                    <a:pt x="1146" y="295"/>
                    <a:pt x="1158" y="297"/>
                    <a:pt x="1170" y="297"/>
                  </a:cubicBezTo>
                  <a:cubicBezTo>
                    <a:pt x="1214" y="297"/>
                    <a:pt x="1253" y="267"/>
                    <a:pt x="1266" y="224"/>
                  </a:cubicBezTo>
                  <a:cubicBezTo>
                    <a:pt x="1288" y="170"/>
                    <a:pt x="1261" y="110"/>
                    <a:pt x="1200" y="93"/>
                  </a:cubicBezTo>
                  <a:cubicBezTo>
                    <a:pt x="1010" y="26"/>
                    <a:pt x="846" y="1"/>
                    <a:pt x="7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25" name="Google Shape;125;p2"/>
            <p:cNvSpPr/>
            <p:nvPr/>
          </p:nvSpPr>
          <p:spPr>
            <a:xfrm>
              <a:off x="396750" y="4060475"/>
              <a:ext cx="522200" cy="280375"/>
            </a:xfrm>
            <a:custGeom>
              <a:avLst/>
              <a:gdLst/>
              <a:ahLst/>
              <a:cxnLst/>
              <a:rect l="l" t="t" r="r" b="b"/>
              <a:pathLst>
                <a:path w="20888" h="11215" extrusionOk="0">
                  <a:moveTo>
                    <a:pt x="16230" y="0"/>
                  </a:moveTo>
                  <a:cubicBezTo>
                    <a:pt x="12408" y="1338"/>
                    <a:pt x="0" y="1913"/>
                    <a:pt x="0" y="1913"/>
                  </a:cubicBezTo>
                  <a:cubicBezTo>
                    <a:pt x="2532" y="5158"/>
                    <a:pt x="7668" y="11214"/>
                    <a:pt x="7668" y="11214"/>
                  </a:cubicBezTo>
                  <a:cubicBezTo>
                    <a:pt x="9147" y="10387"/>
                    <a:pt x="14497" y="7816"/>
                    <a:pt x="14497" y="7816"/>
                  </a:cubicBezTo>
                  <a:cubicBezTo>
                    <a:pt x="13938" y="6200"/>
                    <a:pt x="11581" y="3908"/>
                    <a:pt x="11581" y="3908"/>
                  </a:cubicBezTo>
                  <a:lnTo>
                    <a:pt x="11581" y="3908"/>
                  </a:lnTo>
                  <a:cubicBezTo>
                    <a:pt x="13242" y="4999"/>
                    <a:pt x="15236" y="7301"/>
                    <a:pt x="15236" y="7301"/>
                  </a:cubicBezTo>
                  <a:lnTo>
                    <a:pt x="20887" y="3284"/>
                  </a:lnTo>
                  <a:cubicBezTo>
                    <a:pt x="18920" y="1222"/>
                    <a:pt x="16230" y="0"/>
                    <a:pt x="1623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26" name="Google Shape;126;p2"/>
            <p:cNvSpPr/>
            <p:nvPr/>
          </p:nvSpPr>
          <p:spPr>
            <a:xfrm>
              <a:off x="430450" y="4119425"/>
              <a:ext cx="180325" cy="197300"/>
            </a:xfrm>
            <a:custGeom>
              <a:avLst/>
              <a:gdLst/>
              <a:ahLst/>
              <a:cxnLst/>
              <a:rect l="l" t="t" r="r" b="b"/>
              <a:pathLst>
                <a:path w="7213" h="7892" extrusionOk="0">
                  <a:moveTo>
                    <a:pt x="121" y="1"/>
                  </a:moveTo>
                  <a:cubicBezTo>
                    <a:pt x="91" y="1"/>
                    <a:pt x="60" y="13"/>
                    <a:pt x="39" y="38"/>
                  </a:cubicBezTo>
                  <a:cubicBezTo>
                    <a:pt x="0" y="88"/>
                    <a:pt x="11" y="153"/>
                    <a:pt x="56" y="192"/>
                  </a:cubicBezTo>
                  <a:cubicBezTo>
                    <a:pt x="110" y="235"/>
                    <a:pt x="5821" y="4856"/>
                    <a:pt x="6994" y="7821"/>
                  </a:cubicBezTo>
                  <a:cubicBezTo>
                    <a:pt x="7010" y="7864"/>
                    <a:pt x="7055" y="7892"/>
                    <a:pt x="7093" y="7892"/>
                  </a:cubicBezTo>
                  <a:cubicBezTo>
                    <a:pt x="7109" y="7892"/>
                    <a:pt x="7121" y="7887"/>
                    <a:pt x="7131" y="7881"/>
                  </a:cubicBezTo>
                  <a:cubicBezTo>
                    <a:pt x="7186" y="7859"/>
                    <a:pt x="7213" y="7799"/>
                    <a:pt x="7192" y="7743"/>
                  </a:cubicBezTo>
                  <a:cubicBezTo>
                    <a:pt x="5996" y="4724"/>
                    <a:pt x="423" y="213"/>
                    <a:pt x="187" y="22"/>
                  </a:cubicBezTo>
                  <a:cubicBezTo>
                    <a:pt x="168" y="8"/>
                    <a:pt x="145" y="1"/>
                    <a:pt x="1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27" name="Google Shape;127;p2"/>
            <p:cNvSpPr/>
            <p:nvPr/>
          </p:nvSpPr>
          <p:spPr>
            <a:xfrm>
              <a:off x="627750" y="4085950"/>
              <a:ext cx="61300" cy="59925"/>
            </a:xfrm>
            <a:custGeom>
              <a:avLst/>
              <a:gdLst/>
              <a:ahLst/>
              <a:cxnLst/>
              <a:rect l="l" t="t" r="r" b="b"/>
              <a:pathLst>
                <a:path w="2452" h="2397" extrusionOk="0">
                  <a:moveTo>
                    <a:pt x="1597" y="1"/>
                  </a:moveTo>
                  <a:cubicBezTo>
                    <a:pt x="1578" y="1"/>
                    <a:pt x="1559" y="6"/>
                    <a:pt x="1541" y="18"/>
                  </a:cubicBezTo>
                  <a:cubicBezTo>
                    <a:pt x="1491" y="51"/>
                    <a:pt x="1475" y="116"/>
                    <a:pt x="1508" y="165"/>
                  </a:cubicBezTo>
                  <a:cubicBezTo>
                    <a:pt x="1936" y="835"/>
                    <a:pt x="2123" y="1612"/>
                    <a:pt x="2194" y="2019"/>
                  </a:cubicBezTo>
                  <a:lnTo>
                    <a:pt x="188" y="236"/>
                  </a:lnTo>
                  <a:cubicBezTo>
                    <a:pt x="168" y="219"/>
                    <a:pt x="143" y="211"/>
                    <a:pt x="119" y="211"/>
                  </a:cubicBezTo>
                  <a:cubicBezTo>
                    <a:pt x="89" y="211"/>
                    <a:pt x="60" y="223"/>
                    <a:pt x="39" y="248"/>
                  </a:cubicBezTo>
                  <a:cubicBezTo>
                    <a:pt x="1" y="291"/>
                    <a:pt x="6" y="357"/>
                    <a:pt x="44" y="395"/>
                  </a:cubicBezTo>
                  <a:lnTo>
                    <a:pt x="2270" y="2368"/>
                  </a:lnTo>
                  <a:cubicBezTo>
                    <a:pt x="2292" y="2386"/>
                    <a:pt x="2320" y="2396"/>
                    <a:pt x="2341" y="2396"/>
                  </a:cubicBezTo>
                  <a:cubicBezTo>
                    <a:pt x="2358" y="2396"/>
                    <a:pt x="2374" y="2391"/>
                    <a:pt x="2391" y="2386"/>
                  </a:cubicBezTo>
                  <a:cubicBezTo>
                    <a:pt x="2429" y="2363"/>
                    <a:pt x="2451" y="2325"/>
                    <a:pt x="2445" y="2282"/>
                  </a:cubicBezTo>
                  <a:cubicBezTo>
                    <a:pt x="2440" y="2232"/>
                    <a:pt x="2325" y="1048"/>
                    <a:pt x="1683" y="51"/>
                  </a:cubicBezTo>
                  <a:cubicBezTo>
                    <a:pt x="1665" y="19"/>
                    <a:pt x="1632" y="1"/>
                    <a:pt x="15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28" name="Google Shape;128;p2"/>
            <p:cNvSpPr/>
            <p:nvPr/>
          </p:nvSpPr>
          <p:spPr>
            <a:xfrm>
              <a:off x="508000" y="4097150"/>
              <a:ext cx="35800" cy="82150"/>
            </a:xfrm>
            <a:custGeom>
              <a:avLst/>
              <a:gdLst/>
              <a:ahLst/>
              <a:cxnLst/>
              <a:rect l="l" t="t" r="r" b="b"/>
              <a:pathLst>
                <a:path w="1432" h="3286" extrusionOk="0">
                  <a:moveTo>
                    <a:pt x="821" y="1"/>
                  </a:moveTo>
                  <a:cubicBezTo>
                    <a:pt x="815" y="1"/>
                    <a:pt x="808" y="1"/>
                    <a:pt x="801" y="3"/>
                  </a:cubicBezTo>
                  <a:cubicBezTo>
                    <a:pt x="741" y="18"/>
                    <a:pt x="708" y="74"/>
                    <a:pt x="724" y="134"/>
                  </a:cubicBezTo>
                  <a:cubicBezTo>
                    <a:pt x="1196" y="2041"/>
                    <a:pt x="61" y="3094"/>
                    <a:pt x="50" y="3104"/>
                  </a:cubicBezTo>
                  <a:cubicBezTo>
                    <a:pt x="7" y="3142"/>
                    <a:pt x="0" y="3208"/>
                    <a:pt x="40" y="3253"/>
                  </a:cubicBezTo>
                  <a:cubicBezTo>
                    <a:pt x="61" y="3274"/>
                    <a:pt x="88" y="3286"/>
                    <a:pt x="116" y="3286"/>
                  </a:cubicBezTo>
                  <a:cubicBezTo>
                    <a:pt x="143" y="3286"/>
                    <a:pt x="171" y="3281"/>
                    <a:pt x="187" y="3258"/>
                  </a:cubicBezTo>
                  <a:cubicBezTo>
                    <a:pt x="242" y="3215"/>
                    <a:pt x="1431" y="2118"/>
                    <a:pt x="927" y="84"/>
                  </a:cubicBezTo>
                  <a:cubicBezTo>
                    <a:pt x="912" y="32"/>
                    <a:pt x="868" y="1"/>
                    <a:pt x="8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29" name="Google Shape;129;p2"/>
            <p:cNvSpPr/>
            <p:nvPr/>
          </p:nvSpPr>
          <p:spPr>
            <a:xfrm>
              <a:off x="760000" y="4070125"/>
              <a:ext cx="95525" cy="36150"/>
            </a:xfrm>
            <a:custGeom>
              <a:avLst/>
              <a:gdLst/>
              <a:ahLst/>
              <a:cxnLst/>
              <a:rect l="l" t="t" r="r" b="b"/>
              <a:pathLst>
                <a:path w="3821" h="1446" extrusionOk="0">
                  <a:moveTo>
                    <a:pt x="118" y="0"/>
                  </a:moveTo>
                  <a:cubicBezTo>
                    <a:pt x="88" y="0"/>
                    <a:pt x="59" y="13"/>
                    <a:pt x="38" y="37"/>
                  </a:cubicBezTo>
                  <a:cubicBezTo>
                    <a:pt x="0" y="80"/>
                    <a:pt x="5" y="146"/>
                    <a:pt x="49" y="185"/>
                  </a:cubicBezTo>
                  <a:cubicBezTo>
                    <a:pt x="115" y="244"/>
                    <a:pt x="1485" y="1445"/>
                    <a:pt x="2904" y="1445"/>
                  </a:cubicBezTo>
                  <a:cubicBezTo>
                    <a:pt x="3185" y="1445"/>
                    <a:pt x="3469" y="1395"/>
                    <a:pt x="3744" y="1286"/>
                  </a:cubicBezTo>
                  <a:cubicBezTo>
                    <a:pt x="3798" y="1264"/>
                    <a:pt x="3820" y="1205"/>
                    <a:pt x="3798" y="1149"/>
                  </a:cubicBezTo>
                  <a:cubicBezTo>
                    <a:pt x="3782" y="1107"/>
                    <a:pt x="3742" y="1081"/>
                    <a:pt x="3700" y="1081"/>
                  </a:cubicBezTo>
                  <a:cubicBezTo>
                    <a:pt x="3687" y="1081"/>
                    <a:pt x="3674" y="1084"/>
                    <a:pt x="3661" y="1089"/>
                  </a:cubicBezTo>
                  <a:cubicBezTo>
                    <a:pt x="3417" y="1188"/>
                    <a:pt x="3165" y="1230"/>
                    <a:pt x="2912" y="1230"/>
                  </a:cubicBezTo>
                  <a:cubicBezTo>
                    <a:pt x="1563" y="1230"/>
                    <a:pt x="205" y="39"/>
                    <a:pt x="187" y="26"/>
                  </a:cubicBezTo>
                  <a:cubicBezTo>
                    <a:pt x="167" y="9"/>
                    <a:pt x="142" y="0"/>
                    <a:pt x="1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30" name="Google Shape;130;p2"/>
            <p:cNvSpPr/>
            <p:nvPr/>
          </p:nvSpPr>
          <p:spPr>
            <a:xfrm>
              <a:off x="799575" y="4057825"/>
              <a:ext cx="108425" cy="97225"/>
            </a:xfrm>
            <a:custGeom>
              <a:avLst/>
              <a:gdLst/>
              <a:ahLst/>
              <a:cxnLst/>
              <a:rect l="l" t="t" r="r" b="b"/>
              <a:pathLst>
                <a:path w="4337" h="3889" extrusionOk="0">
                  <a:moveTo>
                    <a:pt x="121" y="0"/>
                  </a:moveTo>
                  <a:cubicBezTo>
                    <a:pt x="87" y="0"/>
                    <a:pt x="54" y="14"/>
                    <a:pt x="34" y="41"/>
                  </a:cubicBezTo>
                  <a:cubicBezTo>
                    <a:pt x="1" y="85"/>
                    <a:pt x="6" y="156"/>
                    <a:pt x="56" y="189"/>
                  </a:cubicBezTo>
                  <a:cubicBezTo>
                    <a:pt x="1688" y="1439"/>
                    <a:pt x="4122" y="3834"/>
                    <a:pt x="4144" y="3860"/>
                  </a:cubicBezTo>
                  <a:cubicBezTo>
                    <a:pt x="4167" y="3883"/>
                    <a:pt x="4194" y="3888"/>
                    <a:pt x="4221" y="3888"/>
                  </a:cubicBezTo>
                  <a:cubicBezTo>
                    <a:pt x="4248" y="3888"/>
                    <a:pt x="4276" y="3878"/>
                    <a:pt x="4293" y="3860"/>
                  </a:cubicBezTo>
                  <a:cubicBezTo>
                    <a:pt x="4336" y="3817"/>
                    <a:pt x="4336" y="3751"/>
                    <a:pt x="4293" y="3708"/>
                  </a:cubicBezTo>
                  <a:cubicBezTo>
                    <a:pt x="4271" y="3686"/>
                    <a:pt x="1832" y="1280"/>
                    <a:pt x="182" y="19"/>
                  </a:cubicBezTo>
                  <a:cubicBezTo>
                    <a:pt x="165" y="6"/>
                    <a:pt x="143"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31" name="Google Shape;131;p2"/>
            <p:cNvSpPr/>
            <p:nvPr/>
          </p:nvSpPr>
          <p:spPr>
            <a:xfrm>
              <a:off x="273875" y="3434400"/>
              <a:ext cx="315125" cy="300200"/>
            </a:xfrm>
            <a:custGeom>
              <a:avLst/>
              <a:gdLst/>
              <a:ahLst/>
              <a:cxnLst/>
              <a:rect l="l" t="t" r="r" b="b"/>
              <a:pathLst>
                <a:path w="12605" h="12008" extrusionOk="0">
                  <a:moveTo>
                    <a:pt x="7032" y="1"/>
                  </a:moveTo>
                  <a:cubicBezTo>
                    <a:pt x="5754" y="1"/>
                    <a:pt x="1490" y="2780"/>
                    <a:pt x="1490" y="2780"/>
                  </a:cubicBezTo>
                  <a:cubicBezTo>
                    <a:pt x="1" y="3702"/>
                    <a:pt x="3689" y="12008"/>
                    <a:pt x="5626" y="12008"/>
                  </a:cubicBezTo>
                  <a:cubicBezTo>
                    <a:pt x="5693" y="12008"/>
                    <a:pt x="5758" y="11998"/>
                    <a:pt x="5820" y="11977"/>
                  </a:cubicBezTo>
                  <a:cubicBezTo>
                    <a:pt x="7688" y="11363"/>
                    <a:pt x="12605" y="4897"/>
                    <a:pt x="12605" y="4897"/>
                  </a:cubicBezTo>
                  <a:cubicBezTo>
                    <a:pt x="12605" y="4897"/>
                    <a:pt x="8039" y="670"/>
                    <a:pt x="7300" y="73"/>
                  </a:cubicBezTo>
                  <a:cubicBezTo>
                    <a:pt x="7239" y="23"/>
                    <a:pt x="7147" y="1"/>
                    <a:pt x="70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32" name="Google Shape;132;p2"/>
            <p:cNvSpPr/>
            <p:nvPr/>
          </p:nvSpPr>
          <p:spPr>
            <a:xfrm>
              <a:off x="728475" y="3654900"/>
              <a:ext cx="251175" cy="213350"/>
            </a:xfrm>
            <a:custGeom>
              <a:avLst/>
              <a:gdLst/>
              <a:ahLst/>
              <a:cxnLst/>
              <a:rect l="l" t="t" r="r" b="b"/>
              <a:pathLst>
                <a:path w="10047" h="8534" extrusionOk="0">
                  <a:moveTo>
                    <a:pt x="981" y="0"/>
                  </a:moveTo>
                  <a:cubicBezTo>
                    <a:pt x="981" y="0"/>
                    <a:pt x="1" y="7592"/>
                    <a:pt x="538" y="8260"/>
                  </a:cubicBezTo>
                  <a:cubicBezTo>
                    <a:pt x="694" y="8455"/>
                    <a:pt x="1480" y="8533"/>
                    <a:pt x="2526" y="8533"/>
                  </a:cubicBezTo>
                  <a:cubicBezTo>
                    <a:pt x="5060" y="8533"/>
                    <a:pt x="9123" y="8073"/>
                    <a:pt x="9472" y="7701"/>
                  </a:cubicBezTo>
                  <a:cubicBezTo>
                    <a:pt x="9964" y="7171"/>
                    <a:pt x="10046" y="504"/>
                    <a:pt x="8538" y="504"/>
                  </a:cubicBezTo>
                  <a:cubicBezTo>
                    <a:pt x="8533" y="504"/>
                    <a:pt x="8528" y="504"/>
                    <a:pt x="8523" y="504"/>
                  </a:cubicBezTo>
                  <a:cubicBezTo>
                    <a:pt x="8471" y="506"/>
                    <a:pt x="8414" y="506"/>
                    <a:pt x="8352" y="506"/>
                  </a:cubicBezTo>
                  <a:cubicBezTo>
                    <a:pt x="6592" y="506"/>
                    <a:pt x="981" y="0"/>
                    <a:pt x="9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33" name="Google Shape;133;p2"/>
            <p:cNvSpPr/>
            <p:nvPr/>
          </p:nvSpPr>
          <p:spPr>
            <a:xfrm>
              <a:off x="542875" y="3158850"/>
              <a:ext cx="578175" cy="461250"/>
            </a:xfrm>
            <a:custGeom>
              <a:avLst/>
              <a:gdLst/>
              <a:ahLst/>
              <a:cxnLst/>
              <a:rect l="l" t="t" r="r" b="b"/>
              <a:pathLst>
                <a:path w="23127" h="18450" extrusionOk="0">
                  <a:moveTo>
                    <a:pt x="12196" y="0"/>
                  </a:moveTo>
                  <a:cubicBezTo>
                    <a:pt x="8167" y="0"/>
                    <a:pt x="5144" y="2818"/>
                    <a:pt x="5144" y="2818"/>
                  </a:cubicBezTo>
                  <a:cubicBezTo>
                    <a:pt x="1" y="8380"/>
                    <a:pt x="5123" y="18449"/>
                    <a:pt x="12068" y="18449"/>
                  </a:cubicBezTo>
                  <a:cubicBezTo>
                    <a:pt x="12249" y="18449"/>
                    <a:pt x="12431" y="18442"/>
                    <a:pt x="12614" y="18428"/>
                  </a:cubicBezTo>
                  <a:cubicBezTo>
                    <a:pt x="21855" y="17733"/>
                    <a:pt x="23127" y="6908"/>
                    <a:pt x="18743" y="2818"/>
                  </a:cubicBezTo>
                  <a:cubicBezTo>
                    <a:pt x="16477" y="705"/>
                    <a:pt x="14211" y="0"/>
                    <a:pt x="12196"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34" name="Google Shape;134;p2"/>
            <p:cNvSpPr/>
            <p:nvPr/>
          </p:nvSpPr>
          <p:spPr>
            <a:xfrm>
              <a:off x="577875" y="3485550"/>
              <a:ext cx="174050" cy="193400"/>
            </a:xfrm>
            <a:custGeom>
              <a:avLst/>
              <a:gdLst/>
              <a:ahLst/>
              <a:cxnLst/>
              <a:rect l="l" t="t" r="r" b="b"/>
              <a:pathLst>
                <a:path w="6962" h="7736" extrusionOk="0">
                  <a:moveTo>
                    <a:pt x="4786" y="0"/>
                  </a:moveTo>
                  <a:lnTo>
                    <a:pt x="1947" y="3771"/>
                  </a:lnTo>
                  <a:lnTo>
                    <a:pt x="680" y="2943"/>
                  </a:lnTo>
                  <a:lnTo>
                    <a:pt x="680" y="2943"/>
                  </a:lnTo>
                  <a:cubicBezTo>
                    <a:pt x="680" y="2943"/>
                    <a:pt x="0" y="6686"/>
                    <a:pt x="3273" y="7569"/>
                  </a:cubicBezTo>
                  <a:cubicBezTo>
                    <a:pt x="3709" y="7687"/>
                    <a:pt x="4092" y="7736"/>
                    <a:pt x="4427" y="7736"/>
                  </a:cubicBezTo>
                  <a:cubicBezTo>
                    <a:pt x="6084" y="7736"/>
                    <a:pt x="6562" y="6534"/>
                    <a:pt x="6562" y="6534"/>
                  </a:cubicBezTo>
                  <a:lnTo>
                    <a:pt x="5509" y="5897"/>
                  </a:lnTo>
                  <a:lnTo>
                    <a:pt x="6961" y="2324"/>
                  </a:lnTo>
                  <a:lnTo>
                    <a:pt x="4786" y="0"/>
                  </a:ln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35" name="Google Shape;135;p2"/>
            <p:cNvSpPr/>
            <p:nvPr/>
          </p:nvSpPr>
          <p:spPr>
            <a:xfrm>
              <a:off x="818350" y="3469900"/>
              <a:ext cx="89775" cy="68150"/>
            </a:xfrm>
            <a:custGeom>
              <a:avLst/>
              <a:gdLst/>
              <a:ahLst/>
              <a:cxnLst/>
              <a:rect l="l" t="t" r="r" b="b"/>
              <a:pathLst>
                <a:path w="3591" h="2726" extrusionOk="0">
                  <a:moveTo>
                    <a:pt x="302" y="1"/>
                  </a:moveTo>
                  <a:cubicBezTo>
                    <a:pt x="247" y="1"/>
                    <a:pt x="203" y="38"/>
                    <a:pt x="193" y="95"/>
                  </a:cubicBezTo>
                  <a:cubicBezTo>
                    <a:pt x="188" y="155"/>
                    <a:pt x="1" y="1575"/>
                    <a:pt x="565" y="2303"/>
                  </a:cubicBezTo>
                  <a:cubicBezTo>
                    <a:pt x="752" y="2539"/>
                    <a:pt x="998" y="2681"/>
                    <a:pt x="1294" y="2714"/>
                  </a:cubicBezTo>
                  <a:cubicBezTo>
                    <a:pt x="1365" y="2720"/>
                    <a:pt x="1437" y="2725"/>
                    <a:pt x="1508" y="2725"/>
                  </a:cubicBezTo>
                  <a:cubicBezTo>
                    <a:pt x="2763" y="2725"/>
                    <a:pt x="3525" y="1486"/>
                    <a:pt x="3558" y="1426"/>
                  </a:cubicBezTo>
                  <a:cubicBezTo>
                    <a:pt x="3591" y="1377"/>
                    <a:pt x="3575" y="1317"/>
                    <a:pt x="3525" y="1284"/>
                  </a:cubicBezTo>
                  <a:cubicBezTo>
                    <a:pt x="3508" y="1274"/>
                    <a:pt x="3489" y="1269"/>
                    <a:pt x="3469" y="1269"/>
                  </a:cubicBezTo>
                  <a:cubicBezTo>
                    <a:pt x="3434" y="1269"/>
                    <a:pt x="3399" y="1286"/>
                    <a:pt x="3378" y="1322"/>
                  </a:cubicBezTo>
                  <a:cubicBezTo>
                    <a:pt x="3371" y="1332"/>
                    <a:pt x="2647" y="2511"/>
                    <a:pt x="1506" y="2511"/>
                  </a:cubicBezTo>
                  <a:cubicBezTo>
                    <a:pt x="1444" y="2511"/>
                    <a:pt x="1381" y="2508"/>
                    <a:pt x="1316" y="2501"/>
                  </a:cubicBezTo>
                  <a:cubicBezTo>
                    <a:pt x="1076" y="2473"/>
                    <a:pt x="884" y="2369"/>
                    <a:pt x="730" y="2172"/>
                  </a:cubicBezTo>
                  <a:cubicBezTo>
                    <a:pt x="221" y="1519"/>
                    <a:pt x="401" y="133"/>
                    <a:pt x="406" y="122"/>
                  </a:cubicBezTo>
                  <a:cubicBezTo>
                    <a:pt x="411" y="62"/>
                    <a:pt x="373" y="12"/>
                    <a:pt x="313" y="1"/>
                  </a:cubicBezTo>
                  <a:cubicBezTo>
                    <a:pt x="309" y="1"/>
                    <a:pt x="305" y="1"/>
                    <a:pt x="3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36" name="Google Shape;136;p2"/>
            <p:cNvSpPr/>
            <p:nvPr/>
          </p:nvSpPr>
          <p:spPr>
            <a:xfrm>
              <a:off x="687775" y="3398400"/>
              <a:ext cx="93875" cy="93875"/>
            </a:xfrm>
            <a:custGeom>
              <a:avLst/>
              <a:gdLst/>
              <a:ahLst/>
              <a:cxnLst/>
              <a:rect l="l" t="t" r="r" b="b"/>
              <a:pathLst>
                <a:path w="3755" h="3755" extrusionOk="0">
                  <a:moveTo>
                    <a:pt x="1880" y="0"/>
                  </a:moveTo>
                  <a:cubicBezTo>
                    <a:pt x="845" y="0"/>
                    <a:pt x="0" y="838"/>
                    <a:pt x="0" y="1875"/>
                  </a:cubicBezTo>
                  <a:cubicBezTo>
                    <a:pt x="0" y="2910"/>
                    <a:pt x="845" y="3754"/>
                    <a:pt x="1880" y="3754"/>
                  </a:cubicBezTo>
                  <a:cubicBezTo>
                    <a:pt x="2917" y="3754"/>
                    <a:pt x="3755" y="2910"/>
                    <a:pt x="3755" y="1875"/>
                  </a:cubicBezTo>
                  <a:cubicBezTo>
                    <a:pt x="3755" y="838"/>
                    <a:pt x="2917" y="0"/>
                    <a:pt x="1880"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37" name="Google Shape;137;p2"/>
            <p:cNvSpPr/>
            <p:nvPr/>
          </p:nvSpPr>
          <p:spPr>
            <a:xfrm>
              <a:off x="918225" y="3469225"/>
              <a:ext cx="94050" cy="93875"/>
            </a:xfrm>
            <a:custGeom>
              <a:avLst/>
              <a:gdLst/>
              <a:ahLst/>
              <a:cxnLst/>
              <a:rect l="l" t="t" r="r" b="b"/>
              <a:pathLst>
                <a:path w="3762" h="3755" extrusionOk="0">
                  <a:moveTo>
                    <a:pt x="1882" y="1"/>
                  </a:moveTo>
                  <a:cubicBezTo>
                    <a:pt x="845" y="1"/>
                    <a:pt x="1" y="845"/>
                    <a:pt x="1" y="1880"/>
                  </a:cubicBezTo>
                  <a:cubicBezTo>
                    <a:pt x="1" y="2917"/>
                    <a:pt x="845" y="3755"/>
                    <a:pt x="1882" y="3755"/>
                  </a:cubicBezTo>
                  <a:cubicBezTo>
                    <a:pt x="2917" y="3755"/>
                    <a:pt x="3762" y="2917"/>
                    <a:pt x="3762" y="1880"/>
                  </a:cubicBezTo>
                  <a:cubicBezTo>
                    <a:pt x="3762" y="845"/>
                    <a:pt x="2917" y="1"/>
                    <a:pt x="1882" y="1"/>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38" name="Google Shape;138;p2"/>
            <p:cNvSpPr/>
            <p:nvPr/>
          </p:nvSpPr>
          <p:spPr>
            <a:xfrm>
              <a:off x="781225" y="3365775"/>
              <a:ext cx="47575" cy="47575"/>
            </a:xfrm>
            <a:custGeom>
              <a:avLst/>
              <a:gdLst/>
              <a:ahLst/>
              <a:cxnLst/>
              <a:rect l="l" t="t" r="r" b="b"/>
              <a:pathLst>
                <a:path w="1903" h="1903" extrusionOk="0">
                  <a:moveTo>
                    <a:pt x="954" y="0"/>
                  </a:moveTo>
                  <a:cubicBezTo>
                    <a:pt x="428" y="0"/>
                    <a:pt x="1" y="428"/>
                    <a:pt x="1" y="949"/>
                  </a:cubicBezTo>
                  <a:cubicBezTo>
                    <a:pt x="1" y="1475"/>
                    <a:pt x="428" y="1902"/>
                    <a:pt x="954" y="1902"/>
                  </a:cubicBezTo>
                  <a:cubicBezTo>
                    <a:pt x="1481" y="1902"/>
                    <a:pt x="1903" y="1475"/>
                    <a:pt x="1903" y="949"/>
                  </a:cubicBezTo>
                  <a:cubicBezTo>
                    <a:pt x="1903" y="428"/>
                    <a:pt x="1481" y="0"/>
                    <a:pt x="9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39" name="Google Shape;139;p2"/>
            <p:cNvSpPr/>
            <p:nvPr/>
          </p:nvSpPr>
          <p:spPr>
            <a:xfrm>
              <a:off x="941550" y="3410600"/>
              <a:ext cx="47575" cy="47575"/>
            </a:xfrm>
            <a:custGeom>
              <a:avLst/>
              <a:gdLst/>
              <a:ahLst/>
              <a:cxnLst/>
              <a:rect l="l" t="t" r="r" b="b"/>
              <a:pathLst>
                <a:path w="1903" h="1903" extrusionOk="0">
                  <a:moveTo>
                    <a:pt x="949" y="0"/>
                  </a:moveTo>
                  <a:cubicBezTo>
                    <a:pt x="423" y="0"/>
                    <a:pt x="0" y="428"/>
                    <a:pt x="0" y="954"/>
                  </a:cubicBezTo>
                  <a:cubicBezTo>
                    <a:pt x="0" y="1480"/>
                    <a:pt x="423" y="1902"/>
                    <a:pt x="949" y="1902"/>
                  </a:cubicBezTo>
                  <a:cubicBezTo>
                    <a:pt x="1475" y="1902"/>
                    <a:pt x="1903" y="1480"/>
                    <a:pt x="1903" y="954"/>
                  </a:cubicBezTo>
                  <a:cubicBezTo>
                    <a:pt x="1903" y="428"/>
                    <a:pt x="1475" y="0"/>
                    <a:pt x="9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40" name="Google Shape;140;p2"/>
            <p:cNvSpPr/>
            <p:nvPr/>
          </p:nvSpPr>
          <p:spPr>
            <a:xfrm>
              <a:off x="547450" y="3548250"/>
              <a:ext cx="207500" cy="156550"/>
            </a:xfrm>
            <a:custGeom>
              <a:avLst/>
              <a:gdLst/>
              <a:ahLst/>
              <a:cxnLst/>
              <a:rect l="l" t="t" r="r" b="b"/>
              <a:pathLst>
                <a:path w="8300" h="6262" extrusionOk="0">
                  <a:moveTo>
                    <a:pt x="794" y="0"/>
                  </a:moveTo>
                  <a:cubicBezTo>
                    <a:pt x="745" y="0"/>
                    <a:pt x="702" y="36"/>
                    <a:pt x="691" y="90"/>
                  </a:cubicBezTo>
                  <a:cubicBezTo>
                    <a:pt x="686" y="128"/>
                    <a:pt x="1" y="4343"/>
                    <a:pt x="3098" y="5724"/>
                  </a:cubicBezTo>
                  <a:cubicBezTo>
                    <a:pt x="3969" y="6113"/>
                    <a:pt x="4715" y="6262"/>
                    <a:pt x="5345" y="6262"/>
                  </a:cubicBezTo>
                  <a:cubicBezTo>
                    <a:pt x="7417" y="6262"/>
                    <a:pt x="8267" y="4661"/>
                    <a:pt x="8272" y="4639"/>
                  </a:cubicBezTo>
                  <a:cubicBezTo>
                    <a:pt x="8299" y="4585"/>
                    <a:pt x="8277" y="4524"/>
                    <a:pt x="8228" y="4497"/>
                  </a:cubicBezTo>
                  <a:cubicBezTo>
                    <a:pt x="8214" y="4488"/>
                    <a:pt x="8197" y="4485"/>
                    <a:pt x="8181" y="4485"/>
                  </a:cubicBezTo>
                  <a:cubicBezTo>
                    <a:pt x="8143" y="4485"/>
                    <a:pt x="8105" y="4506"/>
                    <a:pt x="8085" y="4540"/>
                  </a:cubicBezTo>
                  <a:cubicBezTo>
                    <a:pt x="8044" y="4624"/>
                    <a:pt x="7283" y="6057"/>
                    <a:pt x="5372" y="6057"/>
                  </a:cubicBezTo>
                  <a:cubicBezTo>
                    <a:pt x="4764" y="6057"/>
                    <a:pt x="4040" y="5912"/>
                    <a:pt x="3185" y="5532"/>
                  </a:cubicBezTo>
                  <a:cubicBezTo>
                    <a:pt x="1953" y="4985"/>
                    <a:pt x="1196" y="3910"/>
                    <a:pt x="928" y="2342"/>
                  </a:cubicBezTo>
                  <a:cubicBezTo>
                    <a:pt x="731" y="1165"/>
                    <a:pt x="900" y="133"/>
                    <a:pt x="900" y="123"/>
                  </a:cubicBezTo>
                  <a:cubicBezTo>
                    <a:pt x="911" y="68"/>
                    <a:pt x="873" y="14"/>
                    <a:pt x="812" y="2"/>
                  </a:cubicBezTo>
                  <a:cubicBezTo>
                    <a:pt x="806" y="1"/>
                    <a:pt x="800" y="0"/>
                    <a:pt x="7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41" name="Google Shape;141;p2"/>
            <p:cNvSpPr/>
            <p:nvPr/>
          </p:nvSpPr>
          <p:spPr>
            <a:xfrm>
              <a:off x="393875" y="3868225"/>
              <a:ext cx="415500" cy="206850"/>
            </a:xfrm>
            <a:custGeom>
              <a:avLst/>
              <a:gdLst/>
              <a:ahLst/>
              <a:cxnLst/>
              <a:rect l="l" t="t" r="r" b="b"/>
              <a:pathLst>
                <a:path w="16620" h="8274" extrusionOk="0">
                  <a:moveTo>
                    <a:pt x="1584" y="0"/>
                  </a:moveTo>
                  <a:cubicBezTo>
                    <a:pt x="170" y="790"/>
                    <a:pt x="1" y="7663"/>
                    <a:pt x="1584" y="8184"/>
                  </a:cubicBezTo>
                  <a:cubicBezTo>
                    <a:pt x="1774" y="8246"/>
                    <a:pt x="2123" y="8273"/>
                    <a:pt x="2593" y="8273"/>
                  </a:cubicBezTo>
                  <a:cubicBezTo>
                    <a:pt x="5864" y="8273"/>
                    <a:pt x="14955" y="6949"/>
                    <a:pt x="16168" y="6949"/>
                  </a:cubicBezTo>
                  <a:cubicBezTo>
                    <a:pt x="16235" y="6949"/>
                    <a:pt x="16278" y="6953"/>
                    <a:pt x="16295" y="6962"/>
                  </a:cubicBezTo>
                  <a:cubicBezTo>
                    <a:pt x="16305" y="6967"/>
                    <a:pt x="16316" y="6970"/>
                    <a:pt x="16325" y="6970"/>
                  </a:cubicBezTo>
                  <a:cubicBezTo>
                    <a:pt x="16619" y="6970"/>
                    <a:pt x="16295" y="4254"/>
                    <a:pt x="16295" y="4254"/>
                  </a:cubicBezTo>
                  <a:cubicBezTo>
                    <a:pt x="16295" y="4254"/>
                    <a:pt x="15320" y="4320"/>
                    <a:pt x="13901" y="4320"/>
                  </a:cubicBezTo>
                  <a:cubicBezTo>
                    <a:pt x="11224" y="4320"/>
                    <a:pt x="6966" y="4088"/>
                    <a:pt x="4681" y="2752"/>
                  </a:cubicBezTo>
                  <a:cubicBezTo>
                    <a:pt x="1190" y="708"/>
                    <a:pt x="1584" y="0"/>
                    <a:pt x="15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42" name="Google Shape;142;p2"/>
            <p:cNvSpPr/>
            <p:nvPr/>
          </p:nvSpPr>
          <p:spPr>
            <a:xfrm>
              <a:off x="814800" y="3696825"/>
              <a:ext cx="17700" cy="157600"/>
            </a:xfrm>
            <a:custGeom>
              <a:avLst/>
              <a:gdLst/>
              <a:ahLst/>
              <a:cxnLst/>
              <a:rect l="l" t="t" r="r" b="b"/>
              <a:pathLst>
                <a:path w="708" h="6304" extrusionOk="0">
                  <a:moveTo>
                    <a:pt x="598" y="0"/>
                  </a:moveTo>
                  <a:cubicBezTo>
                    <a:pt x="547" y="0"/>
                    <a:pt x="499" y="37"/>
                    <a:pt x="494" y="94"/>
                  </a:cubicBezTo>
                  <a:cubicBezTo>
                    <a:pt x="488" y="127"/>
                    <a:pt x="1" y="3684"/>
                    <a:pt x="55" y="6199"/>
                  </a:cubicBezTo>
                  <a:cubicBezTo>
                    <a:pt x="55" y="6254"/>
                    <a:pt x="100" y="6304"/>
                    <a:pt x="159" y="6304"/>
                  </a:cubicBezTo>
                  <a:cubicBezTo>
                    <a:pt x="219" y="6297"/>
                    <a:pt x="264" y="6254"/>
                    <a:pt x="264" y="6193"/>
                  </a:cubicBezTo>
                  <a:cubicBezTo>
                    <a:pt x="209" y="3694"/>
                    <a:pt x="697" y="154"/>
                    <a:pt x="702" y="122"/>
                  </a:cubicBezTo>
                  <a:cubicBezTo>
                    <a:pt x="707" y="61"/>
                    <a:pt x="669" y="11"/>
                    <a:pt x="609" y="1"/>
                  </a:cubicBezTo>
                  <a:cubicBezTo>
                    <a:pt x="605" y="0"/>
                    <a:pt x="602" y="0"/>
                    <a:pt x="5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43" name="Google Shape;143;p2"/>
            <p:cNvSpPr/>
            <p:nvPr/>
          </p:nvSpPr>
          <p:spPr>
            <a:xfrm>
              <a:off x="648750" y="3519800"/>
              <a:ext cx="86050" cy="89075"/>
            </a:xfrm>
            <a:custGeom>
              <a:avLst/>
              <a:gdLst/>
              <a:ahLst/>
              <a:cxnLst/>
              <a:rect l="l" t="t" r="r" b="b"/>
              <a:pathLst>
                <a:path w="3442" h="3563" extrusionOk="0">
                  <a:moveTo>
                    <a:pt x="833" y="1"/>
                  </a:moveTo>
                  <a:lnTo>
                    <a:pt x="0" y="1244"/>
                  </a:lnTo>
                  <a:lnTo>
                    <a:pt x="3036" y="3563"/>
                  </a:lnTo>
                  <a:lnTo>
                    <a:pt x="3441" y="2592"/>
                  </a:lnTo>
                  <a:cubicBezTo>
                    <a:pt x="3441" y="2592"/>
                    <a:pt x="1847" y="1869"/>
                    <a:pt x="833" y="1"/>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44" name="Google Shape;144;p2"/>
            <p:cNvSpPr/>
            <p:nvPr/>
          </p:nvSpPr>
          <p:spPr>
            <a:xfrm>
              <a:off x="544025" y="3064475"/>
              <a:ext cx="618825" cy="325125"/>
            </a:xfrm>
            <a:custGeom>
              <a:avLst/>
              <a:gdLst/>
              <a:ahLst/>
              <a:cxnLst/>
              <a:rect l="l" t="t" r="r" b="b"/>
              <a:pathLst>
                <a:path w="24753" h="13005" extrusionOk="0">
                  <a:moveTo>
                    <a:pt x="10185" y="0"/>
                  </a:moveTo>
                  <a:cubicBezTo>
                    <a:pt x="9256" y="0"/>
                    <a:pt x="8220" y="176"/>
                    <a:pt x="7076" y="608"/>
                  </a:cubicBezTo>
                  <a:cubicBezTo>
                    <a:pt x="1032" y="2905"/>
                    <a:pt x="1" y="8605"/>
                    <a:pt x="1799" y="11801"/>
                  </a:cubicBezTo>
                  <a:cubicBezTo>
                    <a:pt x="1799" y="11801"/>
                    <a:pt x="3000" y="12059"/>
                    <a:pt x="4399" y="12059"/>
                  </a:cubicBezTo>
                  <a:cubicBezTo>
                    <a:pt x="5520" y="12059"/>
                    <a:pt x="6769" y="11894"/>
                    <a:pt x="7630" y="11296"/>
                  </a:cubicBezTo>
                  <a:cubicBezTo>
                    <a:pt x="9560" y="9953"/>
                    <a:pt x="8404" y="5865"/>
                    <a:pt x="11429" y="5136"/>
                  </a:cubicBezTo>
                  <a:cubicBezTo>
                    <a:pt x="11782" y="5051"/>
                    <a:pt x="12101" y="5013"/>
                    <a:pt x="12389" y="5013"/>
                  </a:cubicBezTo>
                  <a:cubicBezTo>
                    <a:pt x="14555" y="5013"/>
                    <a:pt x="14953" y="7153"/>
                    <a:pt x="14953" y="7153"/>
                  </a:cubicBezTo>
                  <a:cubicBezTo>
                    <a:pt x="14953" y="7153"/>
                    <a:pt x="16375" y="6267"/>
                    <a:pt x="17617" y="6267"/>
                  </a:cubicBezTo>
                  <a:cubicBezTo>
                    <a:pt x="18012" y="6267"/>
                    <a:pt x="18389" y="6356"/>
                    <a:pt x="18697" y="6593"/>
                  </a:cubicBezTo>
                  <a:cubicBezTo>
                    <a:pt x="21807" y="8987"/>
                    <a:pt x="17636" y="13004"/>
                    <a:pt x="20954" y="13004"/>
                  </a:cubicBezTo>
                  <a:cubicBezTo>
                    <a:pt x="21009" y="13004"/>
                    <a:pt x="21066" y="13003"/>
                    <a:pt x="21125" y="13001"/>
                  </a:cubicBezTo>
                  <a:cubicBezTo>
                    <a:pt x="24753" y="12864"/>
                    <a:pt x="24194" y="9783"/>
                    <a:pt x="24194" y="9783"/>
                  </a:cubicBezTo>
                  <a:lnTo>
                    <a:pt x="24194" y="9783"/>
                  </a:lnTo>
                  <a:cubicBezTo>
                    <a:pt x="24194" y="9783"/>
                    <a:pt x="24183" y="9784"/>
                    <a:pt x="24164" y="9784"/>
                  </a:cubicBezTo>
                  <a:cubicBezTo>
                    <a:pt x="24028" y="9784"/>
                    <a:pt x="23443" y="9742"/>
                    <a:pt x="22906" y="9055"/>
                  </a:cubicBezTo>
                  <a:cubicBezTo>
                    <a:pt x="22358" y="8361"/>
                    <a:pt x="24191" y="2936"/>
                    <a:pt x="18717" y="2936"/>
                  </a:cubicBezTo>
                  <a:cubicBezTo>
                    <a:pt x="18004" y="2936"/>
                    <a:pt x="17168" y="3028"/>
                    <a:pt x="16186" y="3234"/>
                  </a:cubicBezTo>
                  <a:cubicBezTo>
                    <a:pt x="16186" y="3234"/>
                    <a:pt x="14174" y="0"/>
                    <a:pt x="101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45" name="Google Shape;145;p2"/>
            <p:cNvSpPr/>
            <p:nvPr/>
          </p:nvSpPr>
          <p:spPr>
            <a:xfrm>
              <a:off x="517325" y="3317450"/>
              <a:ext cx="142400" cy="134250"/>
            </a:xfrm>
            <a:custGeom>
              <a:avLst/>
              <a:gdLst/>
              <a:ahLst/>
              <a:cxnLst/>
              <a:rect l="l" t="t" r="r" b="b"/>
              <a:pathLst>
                <a:path w="5696" h="5370" extrusionOk="0">
                  <a:moveTo>
                    <a:pt x="4183" y="0"/>
                  </a:moveTo>
                  <a:cubicBezTo>
                    <a:pt x="3897" y="0"/>
                    <a:pt x="3557" y="109"/>
                    <a:pt x="3152" y="367"/>
                  </a:cubicBezTo>
                  <a:cubicBezTo>
                    <a:pt x="1" y="2378"/>
                    <a:pt x="2538" y="4910"/>
                    <a:pt x="4040" y="5326"/>
                  </a:cubicBezTo>
                  <a:cubicBezTo>
                    <a:pt x="4148" y="5356"/>
                    <a:pt x="4248" y="5369"/>
                    <a:pt x="4342" y="5369"/>
                  </a:cubicBezTo>
                  <a:cubicBezTo>
                    <a:pt x="5562" y="5369"/>
                    <a:pt x="5695" y="3036"/>
                    <a:pt x="5695" y="3036"/>
                  </a:cubicBezTo>
                  <a:cubicBezTo>
                    <a:pt x="5695" y="3036"/>
                    <a:pt x="5695" y="0"/>
                    <a:pt x="4183"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46" name="Google Shape;146;p2"/>
            <p:cNvSpPr/>
            <p:nvPr/>
          </p:nvSpPr>
          <p:spPr>
            <a:xfrm>
              <a:off x="596525" y="3342075"/>
              <a:ext cx="31675" cy="82650"/>
            </a:xfrm>
            <a:custGeom>
              <a:avLst/>
              <a:gdLst/>
              <a:ahLst/>
              <a:cxnLst/>
              <a:rect l="l" t="t" r="r" b="b"/>
              <a:pathLst>
                <a:path w="1267" h="3306" extrusionOk="0">
                  <a:moveTo>
                    <a:pt x="164" y="0"/>
                  </a:moveTo>
                  <a:cubicBezTo>
                    <a:pt x="123" y="0"/>
                    <a:pt x="98" y="5"/>
                    <a:pt x="94" y="7"/>
                  </a:cubicBezTo>
                  <a:cubicBezTo>
                    <a:pt x="38" y="17"/>
                    <a:pt x="0" y="66"/>
                    <a:pt x="11" y="126"/>
                  </a:cubicBezTo>
                  <a:cubicBezTo>
                    <a:pt x="17" y="178"/>
                    <a:pt x="65" y="215"/>
                    <a:pt x="121" y="215"/>
                  </a:cubicBezTo>
                  <a:cubicBezTo>
                    <a:pt x="124" y="215"/>
                    <a:pt x="128" y="215"/>
                    <a:pt x="132" y="214"/>
                  </a:cubicBezTo>
                  <a:cubicBezTo>
                    <a:pt x="133" y="214"/>
                    <a:pt x="146" y="213"/>
                    <a:pt x="168" y="213"/>
                  </a:cubicBezTo>
                  <a:cubicBezTo>
                    <a:pt x="240" y="213"/>
                    <a:pt x="404" y="232"/>
                    <a:pt x="559" y="395"/>
                  </a:cubicBezTo>
                  <a:cubicBezTo>
                    <a:pt x="839" y="675"/>
                    <a:pt x="1102" y="1388"/>
                    <a:pt x="800" y="3185"/>
                  </a:cubicBezTo>
                  <a:cubicBezTo>
                    <a:pt x="795" y="3240"/>
                    <a:pt x="833" y="3295"/>
                    <a:pt x="888" y="3306"/>
                  </a:cubicBezTo>
                  <a:lnTo>
                    <a:pt x="905" y="3306"/>
                  </a:lnTo>
                  <a:cubicBezTo>
                    <a:pt x="959" y="3306"/>
                    <a:pt x="1004" y="3273"/>
                    <a:pt x="1009" y="3217"/>
                  </a:cubicBezTo>
                  <a:cubicBezTo>
                    <a:pt x="1267" y="1699"/>
                    <a:pt x="1162" y="697"/>
                    <a:pt x="708" y="242"/>
                  </a:cubicBezTo>
                  <a:cubicBezTo>
                    <a:pt x="499" y="33"/>
                    <a:pt x="275" y="0"/>
                    <a:pt x="164" y="0"/>
                  </a:cubicBezTo>
                  <a:close/>
                </a:path>
              </a:pathLst>
            </a:custGeom>
            <a:solidFill>
              <a:srgbClr val="2E25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47" name="Google Shape;147;p2"/>
            <p:cNvSpPr/>
            <p:nvPr/>
          </p:nvSpPr>
          <p:spPr>
            <a:xfrm>
              <a:off x="869725" y="3413150"/>
              <a:ext cx="49775" cy="80500"/>
            </a:xfrm>
            <a:custGeom>
              <a:avLst/>
              <a:gdLst/>
              <a:ahLst/>
              <a:cxnLst/>
              <a:rect l="l" t="t" r="r" b="b"/>
              <a:pathLst>
                <a:path w="1991" h="3220" extrusionOk="0">
                  <a:moveTo>
                    <a:pt x="613" y="0"/>
                  </a:moveTo>
                  <a:cubicBezTo>
                    <a:pt x="565" y="0"/>
                    <a:pt x="520" y="36"/>
                    <a:pt x="511" y="84"/>
                  </a:cubicBezTo>
                  <a:lnTo>
                    <a:pt x="172" y="1877"/>
                  </a:lnTo>
                  <a:cubicBezTo>
                    <a:pt x="165" y="1904"/>
                    <a:pt x="172" y="1937"/>
                    <a:pt x="187" y="1958"/>
                  </a:cubicBezTo>
                  <a:cubicBezTo>
                    <a:pt x="210" y="1986"/>
                    <a:pt x="231" y="1998"/>
                    <a:pt x="264" y="2003"/>
                  </a:cubicBezTo>
                  <a:lnTo>
                    <a:pt x="1553" y="2145"/>
                  </a:lnTo>
                  <a:lnTo>
                    <a:pt x="73" y="3022"/>
                  </a:lnTo>
                  <a:cubicBezTo>
                    <a:pt x="18" y="3050"/>
                    <a:pt x="1" y="3116"/>
                    <a:pt x="33" y="3164"/>
                  </a:cubicBezTo>
                  <a:cubicBezTo>
                    <a:pt x="51" y="3197"/>
                    <a:pt x="89" y="3220"/>
                    <a:pt x="122" y="3220"/>
                  </a:cubicBezTo>
                  <a:cubicBezTo>
                    <a:pt x="144" y="3220"/>
                    <a:pt x="160" y="3214"/>
                    <a:pt x="177" y="3203"/>
                  </a:cubicBezTo>
                  <a:lnTo>
                    <a:pt x="1930" y="2167"/>
                  </a:lnTo>
                  <a:cubicBezTo>
                    <a:pt x="1968" y="2140"/>
                    <a:pt x="1991" y="2096"/>
                    <a:pt x="1980" y="2052"/>
                  </a:cubicBezTo>
                  <a:cubicBezTo>
                    <a:pt x="1974" y="2008"/>
                    <a:pt x="1936" y="1975"/>
                    <a:pt x="1892" y="1970"/>
                  </a:cubicBezTo>
                  <a:lnTo>
                    <a:pt x="402" y="1806"/>
                  </a:lnTo>
                  <a:lnTo>
                    <a:pt x="719" y="128"/>
                  </a:lnTo>
                  <a:cubicBezTo>
                    <a:pt x="731" y="68"/>
                    <a:pt x="691" y="13"/>
                    <a:pt x="632" y="2"/>
                  </a:cubicBezTo>
                  <a:cubicBezTo>
                    <a:pt x="626" y="1"/>
                    <a:pt x="620" y="0"/>
                    <a:pt x="6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48" name="Google Shape;148;p2"/>
            <p:cNvSpPr/>
            <p:nvPr/>
          </p:nvSpPr>
          <p:spPr>
            <a:xfrm>
              <a:off x="414425" y="3545400"/>
              <a:ext cx="91950" cy="159550"/>
            </a:xfrm>
            <a:custGeom>
              <a:avLst/>
              <a:gdLst/>
              <a:ahLst/>
              <a:cxnLst/>
              <a:rect l="l" t="t" r="r" b="b"/>
              <a:pathLst>
                <a:path w="3678" h="6382" extrusionOk="0">
                  <a:moveTo>
                    <a:pt x="3560" y="0"/>
                  </a:moveTo>
                  <a:cubicBezTo>
                    <a:pt x="3534" y="0"/>
                    <a:pt x="3508" y="10"/>
                    <a:pt x="3487" y="29"/>
                  </a:cubicBezTo>
                  <a:cubicBezTo>
                    <a:pt x="872" y="2555"/>
                    <a:pt x="22" y="6211"/>
                    <a:pt x="11" y="6250"/>
                  </a:cubicBezTo>
                  <a:cubicBezTo>
                    <a:pt x="1" y="6304"/>
                    <a:pt x="39" y="6364"/>
                    <a:pt x="93" y="6376"/>
                  </a:cubicBezTo>
                  <a:cubicBezTo>
                    <a:pt x="99" y="6376"/>
                    <a:pt x="110" y="6381"/>
                    <a:pt x="115" y="6381"/>
                  </a:cubicBezTo>
                  <a:cubicBezTo>
                    <a:pt x="165" y="6381"/>
                    <a:pt x="209" y="6348"/>
                    <a:pt x="219" y="6298"/>
                  </a:cubicBezTo>
                  <a:cubicBezTo>
                    <a:pt x="224" y="6260"/>
                    <a:pt x="1064" y="2665"/>
                    <a:pt x="3634" y="182"/>
                  </a:cubicBezTo>
                  <a:cubicBezTo>
                    <a:pt x="3677" y="138"/>
                    <a:pt x="3677" y="72"/>
                    <a:pt x="3639" y="34"/>
                  </a:cubicBezTo>
                  <a:cubicBezTo>
                    <a:pt x="3617" y="11"/>
                    <a:pt x="3588" y="0"/>
                    <a:pt x="35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49" name="Google Shape;149;p2"/>
            <p:cNvSpPr/>
            <p:nvPr/>
          </p:nvSpPr>
          <p:spPr>
            <a:xfrm>
              <a:off x="1072950" y="4367975"/>
              <a:ext cx="12900" cy="30150"/>
            </a:xfrm>
            <a:custGeom>
              <a:avLst/>
              <a:gdLst/>
              <a:ahLst/>
              <a:cxnLst/>
              <a:rect l="l" t="t" r="r" b="b"/>
              <a:pathLst>
                <a:path w="516" h="1206" extrusionOk="0">
                  <a:moveTo>
                    <a:pt x="400" y="1"/>
                  </a:moveTo>
                  <a:cubicBezTo>
                    <a:pt x="354" y="1"/>
                    <a:pt x="310" y="31"/>
                    <a:pt x="297" y="77"/>
                  </a:cubicBezTo>
                  <a:lnTo>
                    <a:pt x="17" y="1069"/>
                  </a:lnTo>
                  <a:cubicBezTo>
                    <a:pt x="1" y="1123"/>
                    <a:pt x="34" y="1183"/>
                    <a:pt x="93" y="1200"/>
                  </a:cubicBezTo>
                  <a:cubicBezTo>
                    <a:pt x="99" y="1200"/>
                    <a:pt x="110" y="1206"/>
                    <a:pt x="121" y="1206"/>
                  </a:cubicBezTo>
                  <a:cubicBezTo>
                    <a:pt x="165" y="1206"/>
                    <a:pt x="209" y="1173"/>
                    <a:pt x="219" y="1129"/>
                  </a:cubicBezTo>
                  <a:lnTo>
                    <a:pt x="499" y="136"/>
                  </a:lnTo>
                  <a:cubicBezTo>
                    <a:pt x="515" y="82"/>
                    <a:pt x="482" y="22"/>
                    <a:pt x="428" y="5"/>
                  </a:cubicBezTo>
                  <a:cubicBezTo>
                    <a:pt x="419" y="2"/>
                    <a:pt x="409" y="1"/>
                    <a:pt x="4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50" name="Google Shape;150;p2"/>
            <p:cNvSpPr/>
            <p:nvPr/>
          </p:nvSpPr>
          <p:spPr>
            <a:xfrm>
              <a:off x="1093075" y="4367425"/>
              <a:ext cx="5400" cy="25900"/>
            </a:xfrm>
            <a:custGeom>
              <a:avLst/>
              <a:gdLst/>
              <a:ahLst/>
              <a:cxnLst/>
              <a:rect l="l" t="t" r="r" b="b"/>
              <a:pathLst>
                <a:path w="216" h="1036" extrusionOk="0">
                  <a:moveTo>
                    <a:pt x="105" y="0"/>
                  </a:moveTo>
                  <a:cubicBezTo>
                    <a:pt x="44" y="0"/>
                    <a:pt x="1" y="49"/>
                    <a:pt x="1" y="104"/>
                  </a:cubicBezTo>
                  <a:lnTo>
                    <a:pt x="6" y="932"/>
                  </a:lnTo>
                  <a:cubicBezTo>
                    <a:pt x="6" y="987"/>
                    <a:pt x="56" y="1035"/>
                    <a:pt x="110" y="1035"/>
                  </a:cubicBezTo>
                  <a:cubicBezTo>
                    <a:pt x="171" y="1035"/>
                    <a:pt x="215" y="987"/>
                    <a:pt x="215" y="932"/>
                  </a:cubicBezTo>
                  <a:lnTo>
                    <a:pt x="209" y="104"/>
                  </a:lnTo>
                  <a:cubicBezTo>
                    <a:pt x="209" y="49"/>
                    <a:pt x="165" y="0"/>
                    <a:pt x="1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sp>
        <p:nvSpPr>
          <p:cNvPr id="151" name="Google Shape;151;p2"/>
          <p:cNvSpPr txBox="1">
            <a:spLocks noGrp="1"/>
          </p:cNvSpPr>
          <p:nvPr>
            <p:ph type="subTitle" idx="1"/>
          </p:nvPr>
        </p:nvSpPr>
        <p:spPr>
          <a:xfrm>
            <a:off x="2839160" y="4876667"/>
            <a:ext cx="6483521" cy="570400"/>
          </a:xfrm>
          <a:prstGeom prst="rect">
            <a:avLst/>
          </a:prstGeom>
          <a:solidFill>
            <a:schemeClr val="accent3"/>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394">
                <a:solidFill>
                  <a:schemeClr val="dk1"/>
                </a:solidFill>
                <a:latin typeface="Nunito"/>
                <a:ea typeface="Nunito"/>
                <a:cs typeface="Nunito"/>
                <a:sym typeface="Nunito"/>
              </a:defRPr>
            </a:lvl1pPr>
            <a:lvl2pPr lvl="1" algn="ctr" rtl="0">
              <a:lnSpc>
                <a:spcPct val="100000"/>
              </a:lnSpc>
              <a:spcBef>
                <a:spcPts val="0"/>
              </a:spcBef>
              <a:spcAft>
                <a:spcPts val="0"/>
              </a:spcAft>
              <a:buSzPts val="1800"/>
              <a:buNone/>
              <a:defRPr sz="2394"/>
            </a:lvl2pPr>
            <a:lvl3pPr lvl="2" algn="ctr" rtl="0">
              <a:lnSpc>
                <a:spcPct val="100000"/>
              </a:lnSpc>
              <a:spcBef>
                <a:spcPts val="0"/>
              </a:spcBef>
              <a:spcAft>
                <a:spcPts val="0"/>
              </a:spcAft>
              <a:buSzPts val="1800"/>
              <a:buNone/>
              <a:defRPr sz="2394"/>
            </a:lvl3pPr>
            <a:lvl4pPr lvl="3" algn="ctr" rtl="0">
              <a:lnSpc>
                <a:spcPct val="100000"/>
              </a:lnSpc>
              <a:spcBef>
                <a:spcPts val="0"/>
              </a:spcBef>
              <a:spcAft>
                <a:spcPts val="0"/>
              </a:spcAft>
              <a:buSzPts val="1800"/>
              <a:buNone/>
              <a:defRPr sz="2394"/>
            </a:lvl4pPr>
            <a:lvl5pPr lvl="4" algn="ctr" rtl="0">
              <a:lnSpc>
                <a:spcPct val="100000"/>
              </a:lnSpc>
              <a:spcBef>
                <a:spcPts val="0"/>
              </a:spcBef>
              <a:spcAft>
                <a:spcPts val="0"/>
              </a:spcAft>
              <a:buSzPts val="1800"/>
              <a:buNone/>
              <a:defRPr sz="2394"/>
            </a:lvl5pPr>
            <a:lvl6pPr lvl="5" algn="ctr" rtl="0">
              <a:lnSpc>
                <a:spcPct val="100000"/>
              </a:lnSpc>
              <a:spcBef>
                <a:spcPts val="0"/>
              </a:spcBef>
              <a:spcAft>
                <a:spcPts val="0"/>
              </a:spcAft>
              <a:buSzPts val="1800"/>
              <a:buNone/>
              <a:defRPr sz="2394"/>
            </a:lvl6pPr>
            <a:lvl7pPr lvl="6" algn="ctr" rtl="0">
              <a:lnSpc>
                <a:spcPct val="100000"/>
              </a:lnSpc>
              <a:spcBef>
                <a:spcPts val="0"/>
              </a:spcBef>
              <a:spcAft>
                <a:spcPts val="0"/>
              </a:spcAft>
              <a:buSzPts val="1800"/>
              <a:buNone/>
              <a:defRPr sz="2394"/>
            </a:lvl7pPr>
            <a:lvl8pPr lvl="7" algn="ctr" rtl="0">
              <a:lnSpc>
                <a:spcPct val="100000"/>
              </a:lnSpc>
              <a:spcBef>
                <a:spcPts val="0"/>
              </a:spcBef>
              <a:spcAft>
                <a:spcPts val="0"/>
              </a:spcAft>
              <a:buSzPts val="1800"/>
              <a:buNone/>
              <a:defRPr sz="2394"/>
            </a:lvl8pPr>
            <a:lvl9pPr lvl="8" algn="ctr" rtl="0">
              <a:lnSpc>
                <a:spcPct val="100000"/>
              </a:lnSpc>
              <a:spcBef>
                <a:spcPts val="0"/>
              </a:spcBef>
              <a:spcAft>
                <a:spcPts val="0"/>
              </a:spcAft>
              <a:buSzPts val="1800"/>
              <a:buNone/>
              <a:defRPr sz="2394"/>
            </a:lvl9pPr>
          </a:lstStyle>
          <a:p>
            <a:endParaRPr/>
          </a:p>
        </p:txBody>
      </p:sp>
      <p:sp>
        <p:nvSpPr>
          <p:cNvPr id="152" name="Google Shape;152;p2"/>
          <p:cNvSpPr txBox="1">
            <a:spLocks noGrp="1"/>
          </p:cNvSpPr>
          <p:nvPr>
            <p:ph type="ctrTitle"/>
          </p:nvPr>
        </p:nvSpPr>
        <p:spPr>
          <a:xfrm>
            <a:off x="3116273" y="1132733"/>
            <a:ext cx="5929295" cy="3744000"/>
          </a:xfrm>
          <a:prstGeom prst="rect">
            <a:avLst/>
          </a:prstGeom>
          <a:noFill/>
        </p:spPr>
        <p:txBody>
          <a:bodyPr spcFirstLastPara="1" wrap="square" lIns="91425" tIns="91425" rIns="91425" bIns="91425" anchor="ctr" anchorCtr="0">
            <a:noAutofit/>
          </a:bodyPr>
          <a:lstStyle>
            <a:lvl1pPr lvl="0" algn="ctr" rtl="0">
              <a:lnSpc>
                <a:spcPct val="90000"/>
              </a:lnSpc>
              <a:spcBef>
                <a:spcPts val="0"/>
              </a:spcBef>
              <a:spcAft>
                <a:spcPts val="0"/>
              </a:spcAft>
              <a:buClr>
                <a:srgbClr val="191919"/>
              </a:buClr>
              <a:buSzPts val="5200"/>
              <a:buNone/>
              <a:defRPr sz="11970" b="1">
                <a:latin typeface="Amatic SC"/>
                <a:ea typeface="Amatic SC"/>
                <a:cs typeface="Amatic SC"/>
                <a:sym typeface="Amatic SC"/>
              </a:defRPr>
            </a:lvl1pPr>
            <a:lvl2pPr lvl="1" algn="ctr" rtl="0">
              <a:spcBef>
                <a:spcPts val="0"/>
              </a:spcBef>
              <a:spcAft>
                <a:spcPts val="0"/>
              </a:spcAft>
              <a:buClr>
                <a:srgbClr val="191919"/>
              </a:buClr>
              <a:buSzPts val="5200"/>
              <a:buNone/>
              <a:defRPr sz="6916">
                <a:solidFill>
                  <a:srgbClr val="191919"/>
                </a:solidFill>
              </a:defRPr>
            </a:lvl2pPr>
            <a:lvl3pPr lvl="2" algn="ctr" rtl="0">
              <a:spcBef>
                <a:spcPts val="0"/>
              </a:spcBef>
              <a:spcAft>
                <a:spcPts val="0"/>
              </a:spcAft>
              <a:buClr>
                <a:srgbClr val="191919"/>
              </a:buClr>
              <a:buSzPts val="5200"/>
              <a:buNone/>
              <a:defRPr sz="6916">
                <a:solidFill>
                  <a:srgbClr val="191919"/>
                </a:solidFill>
              </a:defRPr>
            </a:lvl3pPr>
            <a:lvl4pPr lvl="3" algn="ctr" rtl="0">
              <a:spcBef>
                <a:spcPts val="0"/>
              </a:spcBef>
              <a:spcAft>
                <a:spcPts val="0"/>
              </a:spcAft>
              <a:buClr>
                <a:srgbClr val="191919"/>
              </a:buClr>
              <a:buSzPts val="5200"/>
              <a:buNone/>
              <a:defRPr sz="6916">
                <a:solidFill>
                  <a:srgbClr val="191919"/>
                </a:solidFill>
              </a:defRPr>
            </a:lvl4pPr>
            <a:lvl5pPr lvl="4" algn="ctr" rtl="0">
              <a:spcBef>
                <a:spcPts val="0"/>
              </a:spcBef>
              <a:spcAft>
                <a:spcPts val="0"/>
              </a:spcAft>
              <a:buClr>
                <a:srgbClr val="191919"/>
              </a:buClr>
              <a:buSzPts val="5200"/>
              <a:buNone/>
              <a:defRPr sz="6916">
                <a:solidFill>
                  <a:srgbClr val="191919"/>
                </a:solidFill>
              </a:defRPr>
            </a:lvl5pPr>
            <a:lvl6pPr lvl="5" algn="ctr" rtl="0">
              <a:spcBef>
                <a:spcPts val="0"/>
              </a:spcBef>
              <a:spcAft>
                <a:spcPts val="0"/>
              </a:spcAft>
              <a:buClr>
                <a:srgbClr val="191919"/>
              </a:buClr>
              <a:buSzPts val="5200"/>
              <a:buNone/>
              <a:defRPr sz="6916">
                <a:solidFill>
                  <a:srgbClr val="191919"/>
                </a:solidFill>
              </a:defRPr>
            </a:lvl6pPr>
            <a:lvl7pPr lvl="6" algn="ctr" rtl="0">
              <a:spcBef>
                <a:spcPts val="0"/>
              </a:spcBef>
              <a:spcAft>
                <a:spcPts val="0"/>
              </a:spcAft>
              <a:buClr>
                <a:srgbClr val="191919"/>
              </a:buClr>
              <a:buSzPts val="5200"/>
              <a:buNone/>
              <a:defRPr sz="6916">
                <a:solidFill>
                  <a:srgbClr val="191919"/>
                </a:solidFill>
              </a:defRPr>
            </a:lvl7pPr>
            <a:lvl8pPr lvl="7" algn="ctr" rtl="0">
              <a:spcBef>
                <a:spcPts val="0"/>
              </a:spcBef>
              <a:spcAft>
                <a:spcPts val="0"/>
              </a:spcAft>
              <a:buClr>
                <a:srgbClr val="191919"/>
              </a:buClr>
              <a:buSzPts val="5200"/>
              <a:buNone/>
              <a:defRPr sz="6916">
                <a:solidFill>
                  <a:srgbClr val="191919"/>
                </a:solidFill>
              </a:defRPr>
            </a:lvl8pPr>
            <a:lvl9pPr lvl="8" algn="ctr" rtl="0">
              <a:spcBef>
                <a:spcPts val="0"/>
              </a:spcBef>
              <a:spcAft>
                <a:spcPts val="0"/>
              </a:spcAft>
              <a:buClr>
                <a:srgbClr val="191919"/>
              </a:buClr>
              <a:buSzPts val="5200"/>
              <a:buNone/>
              <a:defRPr sz="6916">
                <a:solidFill>
                  <a:srgbClr val="191919"/>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1">
  <p:cSld name="CUSTOM_8_1">
    <p:bg>
      <p:bgPr>
        <a:solidFill>
          <a:schemeClr val="lt1"/>
        </a:solidFill>
        <a:effectLst/>
      </p:bgPr>
    </p:bg>
    <p:spTree>
      <p:nvGrpSpPr>
        <p:cNvPr id="1" name="Shape 2474"/>
        <p:cNvGrpSpPr/>
        <p:nvPr/>
      </p:nvGrpSpPr>
      <p:grpSpPr>
        <a:xfrm>
          <a:off x="0" y="0"/>
          <a:ext cx="0" cy="0"/>
          <a:chOff x="0" y="0"/>
          <a:chExt cx="0" cy="0"/>
        </a:xfrm>
      </p:grpSpPr>
      <p:grpSp>
        <p:nvGrpSpPr>
          <p:cNvPr id="2475" name="Google Shape;2475;p39"/>
          <p:cNvGrpSpPr/>
          <p:nvPr/>
        </p:nvGrpSpPr>
        <p:grpSpPr>
          <a:xfrm>
            <a:off x="187115" y="147199"/>
            <a:ext cx="11824904" cy="6577724"/>
            <a:chOff x="140683" y="110399"/>
            <a:chExt cx="8890673" cy="4933293"/>
          </a:xfrm>
        </p:grpSpPr>
        <p:sp>
          <p:nvSpPr>
            <p:cNvPr id="2476" name="Google Shape;2476;p39"/>
            <p:cNvSpPr/>
            <p:nvPr/>
          </p:nvSpPr>
          <p:spPr>
            <a:xfrm rot="2700000">
              <a:off x="3062991" y="4928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77" name="Google Shape;2477;p39"/>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78" name="Google Shape;2478;p39"/>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79" name="Google Shape;2479;p39"/>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80" name="Google Shape;2480;p39"/>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81" name="Google Shape;2481;p39"/>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82" name="Google Shape;2482;p39"/>
            <p:cNvSpPr/>
            <p:nvPr/>
          </p:nvSpPr>
          <p:spPr>
            <a:xfrm>
              <a:off x="8327250" y="448575"/>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83" name="Google Shape;2483;p39"/>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84" name="Google Shape;2484;p39"/>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485" name="Google Shape;2485;p39"/>
            <p:cNvSpPr/>
            <p:nvPr/>
          </p:nvSpPr>
          <p:spPr>
            <a:xfrm rot="-8100000" flipH="1">
              <a:off x="698288"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86" name="Google Shape;2486;p39"/>
            <p:cNvSpPr/>
            <p:nvPr/>
          </p:nvSpPr>
          <p:spPr>
            <a:xfrm>
              <a:off x="423763" y="128322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87" name="Google Shape;2487;p39"/>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488" name="Google Shape;2488;p39"/>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89" name="Google Shape;2489;p39"/>
            <p:cNvSpPr/>
            <p:nvPr/>
          </p:nvSpPr>
          <p:spPr>
            <a:xfrm rot="-9899594">
              <a:off x="850870"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90" name="Google Shape;2490;p39"/>
            <p:cNvSpPr/>
            <p:nvPr/>
          </p:nvSpPr>
          <p:spPr>
            <a:xfrm rot="-5400000">
              <a:off x="245215" y="29518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91" name="Google Shape;2491;p39"/>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92" name="Google Shape;2492;p39"/>
            <p:cNvSpPr/>
            <p:nvPr/>
          </p:nvSpPr>
          <p:spPr>
            <a:xfrm rot="6300406">
              <a:off x="8522057" y="18110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93" name="Google Shape;2493;p39"/>
            <p:cNvSpPr/>
            <p:nvPr/>
          </p:nvSpPr>
          <p:spPr>
            <a:xfrm rot="8999773">
              <a:off x="6460822" y="170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494" name="Google Shape;2494;p39"/>
            <p:cNvSpPr/>
            <p:nvPr/>
          </p:nvSpPr>
          <p:spPr>
            <a:xfrm rot="8100000" flipH="1">
              <a:off x="7654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95" name="Google Shape;2495;p39"/>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96" name="Google Shape;2496;p39"/>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497" name="Google Shape;2497;p39"/>
            <p:cNvSpPr/>
            <p:nvPr/>
          </p:nvSpPr>
          <p:spPr>
            <a:xfrm>
              <a:off x="8671789" y="11406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498" name="Google Shape;2498;p39"/>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499" name="Google Shape;2499;p39"/>
            <p:cNvSpPr/>
            <p:nvPr/>
          </p:nvSpPr>
          <p:spPr>
            <a:xfrm rot="2700000">
              <a:off x="895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00" name="Google Shape;2500;p39"/>
            <p:cNvSpPr/>
            <p:nvPr/>
          </p:nvSpPr>
          <p:spPr>
            <a:xfrm rot="-2700000">
              <a:off x="14224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01" name="Google Shape;2501;p39"/>
            <p:cNvSpPr/>
            <p:nvPr/>
          </p:nvSpPr>
          <p:spPr>
            <a:xfrm rot="8999773">
              <a:off x="426372" y="48856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02" name="Google Shape;2502;p39"/>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03" name="Google Shape;2503;p39"/>
            <p:cNvSpPr/>
            <p:nvPr/>
          </p:nvSpPr>
          <p:spPr>
            <a:xfrm rot="8100000" flipH="1">
              <a:off x="8869731"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04" name="Google Shape;2504;p39"/>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05" name="Google Shape;2505;p39"/>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06" name="Google Shape;2506;p39"/>
            <p:cNvSpPr/>
            <p:nvPr/>
          </p:nvSpPr>
          <p:spPr>
            <a:xfrm rot="5400000">
              <a:off x="1109249" y="83406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07" name="Google Shape;2507;p39"/>
            <p:cNvSpPr/>
            <p:nvPr/>
          </p:nvSpPr>
          <p:spPr>
            <a:xfrm rot="8100000">
              <a:off x="803211" y="20626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08" name="Google Shape;2508;p39"/>
            <p:cNvSpPr/>
            <p:nvPr/>
          </p:nvSpPr>
          <p:spPr>
            <a:xfrm rot="-900406" flipH="1">
              <a:off x="3959085" y="48988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09" name="Google Shape;2509;p39"/>
            <p:cNvSpPr/>
            <p:nvPr/>
          </p:nvSpPr>
          <p:spPr>
            <a:xfrm>
              <a:off x="49427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10" name="Google Shape;2510;p39"/>
            <p:cNvSpPr/>
            <p:nvPr/>
          </p:nvSpPr>
          <p:spPr>
            <a:xfrm rot="-7200227">
              <a:off x="1285269"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11" name="Google Shape;2511;p39"/>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12" name="Google Shape;2512;p39"/>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13" name="Google Shape;2513;p39"/>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14" name="Google Shape;2514;p39"/>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15" name="Google Shape;2515;p39"/>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16" name="Google Shape;2516;p39"/>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17" name="Google Shape;2517;p39"/>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18" name="Google Shape;2518;p39"/>
            <p:cNvSpPr/>
            <p:nvPr/>
          </p:nvSpPr>
          <p:spPr>
            <a:xfrm rot="8100000" flipH="1">
              <a:off x="66312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19" name="Google Shape;2519;p39"/>
            <p:cNvSpPr/>
            <p:nvPr/>
          </p:nvSpPr>
          <p:spPr>
            <a:xfrm rot="10800000" flipH="1">
              <a:off x="7743555" y="265951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20" name="Google Shape;2520;p39"/>
            <p:cNvSpPr/>
            <p:nvPr/>
          </p:nvSpPr>
          <p:spPr>
            <a:xfrm rot="-8100000" flipH="1">
              <a:off x="7858613"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21" name="Google Shape;2521;p39"/>
            <p:cNvSpPr/>
            <p:nvPr/>
          </p:nvSpPr>
          <p:spPr>
            <a:xfrm rot="-9899594">
              <a:off x="7782595"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22" name="Google Shape;2522;p39"/>
            <p:cNvSpPr/>
            <p:nvPr/>
          </p:nvSpPr>
          <p:spPr>
            <a:xfrm rot="8100000">
              <a:off x="8115936" y="22912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23" name="Google Shape;2523;p39"/>
            <p:cNvSpPr/>
            <p:nvPr/>
          </p:nvSpPr>
          <p:spPr>
            <a:xfrm rot="-7200227">
              <a:off x="8216994"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24" name="Google Shape;2524;p39"/>
            <p:cNvSpPr/>
            <p:nvPr/>
          </p:nvSpPr>
          <p:spPr>
            <a:xfrm rot="8100000" flipH="1">
              <a:off x="7955331" y="41656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2525" name="Google Shape;2525;p39"/>
          <p:cNvSpPr/>
          <p:nvPr/>
        </p:nvSpPr>
        <p:spPr>
          <a:xfrm>
            <a:off x="957625" y="726633"/>
            <a:ext cx="10246588" cy="5404800"/>
          </a:xfrm>
          <a:prstGeom prst="roundRect">
            <a:avLst>
              <a:gd name="adj" fmla="val 5634"/>
            </a:avLst>
          </a:prstGeom>
          <a:solidFill>
            <a:schemeClr val="dk2"/>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
        <p:nvSpPr>
          <p:cNvPr id="2526" name="Google Shape;2526;p39"/>
          <p:cNvSpPr/>
          <p:nvPr/>
        </p:nvSpPr>
        <p:spPr>
          <a:xfrm>
            <a:off x="7452169" y="2272213"/>
            <a:ext cx="1235925"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grpSp>
        <p:nvGrpSpPr>
          <p:cNvPr id="2527" name="Google Shape;2527;p39"/>
          <p:cNvGrpSpPr/>
          <p:nvPr/>
        </p:nvGrpSpPr>
        <p:grpSpPr>
          <a:xfrm>
            <a:off x="8693408" y="3093067"/>
            <a:ext cx="1155036" cy="686000"/>
            <a:chOff x="2575700" y="1885000"/>
            <a:chExt cx="868425" cy="514500"/>
          </a:xfrm>
        </p:grpSpPr>
        <p:sp>
          <p:nvSpPr>
            <p:cNvPr id="2528" name="Google Shape;2528;p39"/>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529" name="Google Shape;2529;p39"/>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530" name="Google Shape;2530;p39"/>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531" name="Google Shape;2531;p39"/>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sp>
        <p:nvSpPr>
          <p:cNvPr id="2532" name="Google Shape;2532;p39"/>
          <p:cNvSpPr/>
          <p:nvPr/>
        </p:nvSpPr>
        <p:spPr>
          <a:xfrm flipH="1">
            <a:off x="9123604" y="2038567"/>
            <a:ext cx="257362" cy="245200"/>
          </a:xfrm>
          <a:prstGeom prst="star5">
            <a:avLst>
              <a:gd name="adj" fmla="val 19098"/>
              <a:gd name="hf" fmla="val 105146"/>
              <a:gd name="vf" fmla="val 110557"/>
            </a:avLst>
          </a:prstGeom>
          <a:solidFill>
            <a:schemeClr val="accent1"/>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
        <p:nvSpPr>
          <p:cNvPr id="2533" name="Google Shape;2533;p39"/>
          <p:cNvSpPr/>
          <p:nvPr/>
        </p:nvSpPr>
        <p:spPr>
          <a:xfrm>
            <a:off x="9544414" y="4064213"/>
            <a:ext cx="1235925"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
        <p:nvSpPr>
          <p:cNvPr id="2534" name="Google Shape;2534;p39"/>
          <p:cNvSpPr/>
          <p:nvPr/>
        </p:nvSpPr>
        <p:spPr>
          <a:xfrm>
            <a:off x="9544414" y="1648213"/>
            <a:ext cx="1235925"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5"/>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
        <p:nvSpPr>
          <p:cNvPr id="2535" name="Google Shape;2535;p39"/>
          <p:cNvSpPr/>
          <p:nvPr/>
        </p:nvSpPr>
        <p:spPr>
          <a:xfrm>
            <a:off x="7761535" y="4976213"/>
            <a:ext cx="1235925"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
        <p:nvSpPr>
          <p:cNvPr id="2536" name="Google Shape;2536;p39"/>
          <p:cNvSpPr/>
          <p:nvPr/>
        </p:nvSpPr>
        <p:spPr>
          <a:xfrm flipH="1">
            <a:off x="9123604" y="4484967"/>
            <a:ext cx="257362" cy="245200"/>
          </a:xfrm>
          <a:prstGeom prst="star5">
            <a:avLst>
              <a:gd name="adj" fmla="val 19098"/>
              <a:gd name="hf" fmla="val 105146"/>
              <a:gd name="vf" fmla="val 110557"/>
            </a:avLst>
          </a:prstGeom>
          <a:solidFill>
            <a:schemeClr val="accent4"/>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
        <p:nvSpPr>
          <p:cNvPr id="2537" name="Google Shape;2537;p39"/>
          <p:cNvSpPr/>
          <p:nvPr/>
        </p:nvSpPr>
        <p:spPr>
          <a:xfrm flipH="1">
            <a:off x="7641680" y="3313467"/>
            <a:ext cx="257362" cy="245200"/>
          </a:xfrm>
          <a:prstGeom prst="star5">
            <a:avLst>
              <a:gd name="adj" fmla="val 19098"/>
              <a:gd name="hf" fmla="val 105146"/>
              <a:gd name="vf" fmla="val 110557"/>
            </a:avLst>
          </a:prstGeom>
          <a:solidFill>
            <a:schemeClr val="accent5"/>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
        <p:nvSpPr>
          <p:cNvPr id="2538" name="Google Shape;2538;p39"/>
          <p:cNvSpPr/>
          <p:nvPr/>
        </p:nvSpPr>
        <p:spPr>
          <a:xfrm flipH="1">
            <a:off x="10642804" y="3313467"/>
            <a:ext cx="257362" cy="245200"/>
          </a:xfrm>
          <a:prstGeom prst="star5">
            <a:avLst>
              <a:gd name="adj" fmla="val 19098"/>
              <a:gd name="hf" fmla="val 105146"/>
              <a:gd name="vf" fmla="val 110557"/>
            </a:avLst>
          </a:prstGeom>
          <a:solidFill>
            <a:schemeClr val="accent6"/>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2">
  <p:cSld name="CUSTOM_8_1_1">
    <p:bg>
      <p:bgPr>
        <a:solidFill>
          <a:schemeClr val="lt1"/>
        </a:solidFill>
        <a:effectLst/>
      </p:bgPr>
    </p:bg>
    <p:spTree>
      <p:nvGrpSpPr>
        <p:cNvPr id="1" name="Shape 2539"/>
        <p:cNvGrpSpPr/>
        <p:nvPr/>
      </p:nvGrpSpPr>
      <p:grpSpPr>
        <a:xfrm>
          <a:off x="0" y="0"/>
          <a:ext cx="0" cy="0"/>
          <a:chOff x="0" y="0"/>
          <a:chExt cx="0" cy="0"/>
        </a:xfrm>
      </p:grpSpPr>
      <p:grpSp>
        <p:nvGrpSpPr>
          <p:cNvPr id="2540" name="Google Shape;2540;p40"/>
          <p:cNvGrpSpPr/>
          <p:nvPr/>
        </p:nvGrpSpPr>
        <p:grpSpPr>
          <a:xfrm flipH="1">
            <a:off x="187115" y="147199"/>
            <a:ext cx="11824904" cy="6577724"/>
            <a:chOff x="140683" y="110399"/>
            <a:chExt cx="8890673" cy="4933293"/>
          </a:xfrm>
        </p:grpSpPr>
        <p:sp>
          <p:nvSpPr>
            <p:cNvPr id="2541" name="Google Shape;2541;p40"/>
            <p:cNvSpPr/>
            <p:nvPr/>
          </p:nvSpPr>
          <p:spPr>
            <a:xfrm rot="2700000">
              <a:off x="3062991" y="4928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42" name="Google Shape;2542;p40"/>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43" name="Google Shape;2543;p40"/>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44" name="Google Shape;2544;p40"/>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45" name="Google Shape;2545;p40"/>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46" name="Google Shape;2546;p40"/>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47" name="Google Shape;2547;p40"/>
            <p:cNvSpPr/>
            <p:nvPr/>
          </p:nvSpPr>
          <p:spPr>
            <a:xfrm>
              <a:off x="8327250" y="448575"/>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548" name="Google Shape;2548;p40"/>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49" name="Google Shape;2549;p40"/>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50" name="Google Shape;2550;p40"/>
            <p:cNvSpPr/>
            <p:nvPr/>
          </p:nvSpPr>
          <p:spPr>
            <a:xfrm rot="-8100000" flipH="1">
              <a:off x="698288"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51" name="Google Shape;2551;p40"/>
            <p:cNvSpPr/>
            <p:nvPr/>
          </p:nvSpPr>
          <p:spPr>
            <a:xfrm>
              <a:off x="423763" y="128322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552" name="Google Shape;2552;p40"/>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53" name="Google Shape;2553;p40"/>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54" name="Google Shape;2554;p40"/>
            <p:cNvSpPr/>
            <p:nvPr/>
          </p:nvSpPr>
          <p:spPr>
            <a:xfrm rot="-9899594">
              <a:off x="850870"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55" name="Google Shape;2555;p40"/>
            <p:cNvSpPr/>
            <p:nvPr/>
          </p:nvSpPr>
          <p:spPr>
            <a:xfrm rot="-5400000">
              <a:off x="245215" y="29518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56" name="Google Shape;2556;p40"/>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57" name="Google Shape;2557;p40"/>
            <p:cNvSpPr/>
            <p:nvPr/>
          </p:nvSpPr>
          <p:spPr>
            <a:xfrm rot="6300406">
              <a:off x="8522057" y="18110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58" name="Google Shape;2558;p40"/>
            <p:cNvSpPr/>
            <p:nvPr/>
          </p:nvSpPr>
          <p:spPr>
            <a:xfrm rot="8999773">
              <a:off x="6460822" y="170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59" name="Google Shape;2559;p40"/>
            <p:cNvSpPr/>
            <p:nvPr/>
          </p:nvSpPr>
          <p:spPr>
            <a:xfrm rot="8100000" flipH="1">
              <a:off x="7654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60" name="Google Shape;2560;p40"/>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1" name="Google Shape;2561;p40"/>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562" name="Google Shape;2562;p40"/>
            <p:cNvSpPr/>
            <p:nvPr/>
          </p:nvSpPr>
          <p:spPr>
            <a:xfrm>
              <a:off x="8671789" y="11406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563" name="Google Shape;2563;p40"/>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564" name="Google Shape;2564;p40"/>
            <p:cNvSpPr/>
            <p:nvPr/>
          </p:nvSpPr>
          <p:spPr>
            <a:xfrm rot="2700000">
              <a:off x="895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5" name="Google Shape;2565;p40"/>
            <p:cNvSpPr/>
            <p:nvPr/>
          </p:nvSpPr>
          <p:spPr>
            <a:xfrm rot="-2700000">
              <a:off x="14224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6" name="Google Shape;2566;p40"/>
            <p:cNvSpPr/>
            <p:nvPr/>
          </p:nvSpPr>
          <p:spPr>
            <a:xfrm rot="8999773">
              <a:off x="426372" y="48856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67" name="Google Shape;2567;p40"/>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68" name="Google Shape;2568;p40"/>
            <p:cNvSpPr/>
            <p:nvPr/>
          </p:nvSpPr>
          <p:spPr>
            <a:xfrm rot="8100000" flipH="1">
              <a:off x="8869731"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9" name="Google Shape;2569;p40"/>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70" name="Google Shape;2570;p40"/>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71" name="Google Shape;2571;p40"/>
            <p:cNvSpPr/>
            <p:nvPr/>
          </p:nvSpPr>
          <p:spPr>
            <a:xfrm rot="5400000">
              <a:off x="1109249" y="83406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72" name="Google Shape;2572;p40"/>
            <p:cNvSpPr/>
            <p:nvPr/>
          </p:nvSpPr>
          <p:spPr>
            <a:xfrm rot="8100000">
              <a:off x="803211" y="20626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73" name="Google Shape;2573;p40"/>
            <p:cNvSpPr/>
            <p:nvPr/>
          </p:nvSpPr>
          <p:spPr>
            <a:xfrm rot="-900406" flipH="1">
              <a:off x="3959085" y="48988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74" name="Google Shape;2574;p40"/>
            <p:cNvSpPr/>
            <p:nvPr/>
          </p:nvSpPr>
          <p:spPr>
            <a:xfrm>
              <a:off x="49427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75" name="Google Shape;2575;p40"/>
            <p:cNvSpPr/>
            <p:nvPr/>
          </p:nvSpPr>
          <p:spPr>
            <a:xfrm rot="-7200227">
              <a:off x="1285269"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76" name="Google Shape;2576;p40"/>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77" name="Google Shape;2577;p40"/>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78" name="Google Shape;2578;p40"/>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79" name="Google Shape;2579;p40"/>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80" name="Google Shape;2580;p40"/>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81" name="Google Shape;2581;p40"/>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82" name="Google Shape;2582;p40"/>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83" name="Google Shape;2583;p40"/>
            <p:cNvSpPr/>
            <p:nvPr/>
          </p:nvSpPr>
          <p:spPr>
            <a:xfrm rot="8100000" flipH="1">
              <a:off x="66312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84" name="Google Shape;2584;p40"/>
            <p:cNvSpPr/>
            <p:nvPr/>
          </p:nvSpPr>
          <p:spPr>
            <a:xfrm rot="10800000" flipH="1">
              <a:off x="7743555" y="265951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85" name="Google Shape;2585;p40"/>
            <p:cNvSpPr/>
            <p:nvPr/>
          </p:nvSpPr>
          <p:spPr>
            <a:xfrm rot="-8100000" flipH="1">
              <a:off x="7858613"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86" name="Google Shape;2586;p40"/>
            <p:cNvSpPr/>
            <p:nvPr/>
          </p:nvSpPr>
          <p:spPr>
            <a:xfrm rot="-9899594">
              <a:off x="7782595"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87" name="Google Shape;2587;p40"/>
            <p:cNvSpPr/>
            <p:nvPr/>
          </p:nvSpPr>
          <p:spPr>
            <a:xfrm rot="8100000">
              <a:off x="8115936" y="22912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88" name="Google Shape;2588;p40"/>
            <p:cNvSpPr/>
            <p:nvPr/>
          </p:nvSpPr>
          <p:spPr>
            <a:xfrm rot="-7200227">
              <a:off x="8216994"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89" name="Google Shape;2589;p40"/>
            <p:cNvSpPr/>
            <p:nvPr/>
          </p:nvSpPr>
          <p:spPr>
            <a:xfrm rot="8100000" flipH="1">
              <a:off x="7955331" y="41656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2590" name="Google Shape;2590;p40"/>
          <p:cNvSpPr/>
          <p:nvPr/>
        </p:nvSpPr>
        <p:spPr>
          <a:xfrm>
            <a:off x="2148206" y="726633"/>
            <a:ext cx="7902801" cy="5404800"/>
          </a:xfrm>
          <a:prstGeom prst="roundRect">
            <a:avLst>
              <a:gd name="adj" fmla="val 5634"/>
            </a:avLst>
          </a:prstGeom>
          <a:solidFill>
            <a:schemeClr val="dk2"/>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grpSp>
        <p:nvGrpSpPr>
          <p:cNvPr id="2591" name="Google Shape;2591;p40"/>
          <p:cNvGrpSpPr/>
          <p:nvPr/>
        </p:nvGrpSpPr>
        <p:grpSpPr>
          <a:xfrm>
            <a:off x="553720" y="2741406"/>
            <a:ext cx="2456635" cy="4577279"/>
            <a:chOff x="6622012" y="795963"/>
            <a:chExt cx="1304687" cy="2425262"/>
          </a:xfrm>
        </p:grpSpPr>
        <p:sp>
          <p:nvSpPr>
            <p:cNvPr id="2592" name="Google Shape;2592;p40"/>
            <p:cNvSpPr/>
            <p:nvPr/>
          </p:nvSpPr>
          <p:spPr>
            <a:xfrm rot="676147">
              <a:off x="7263594" y="835063"/>
              <a:ext cx="436082" cy="363936"/>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593" name="Google Shape;2593;p40"/>
            <p:cNvSpPr/>
            <p:nvPr/>
          </p:nvSpPr>
          <p:spPr>
            <a:xfrm rot="676147">
              <a:off x="7284315" y="828697"/>
              <a:ext cx="324479" cy="183888"/>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594" name="Google Shape;2594;p40"/>
            <p:cNvSpPr/>
            <p:nvPr/>
          </p:nvSpPr>
          <p:spPr>
            <a:xfrm rot="676147">
              <a:off x="7504274" y="1069992"/>
              <a:ext cx="64315" cy="120857"/>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595" name="Google Shape;2595;p40"/>
            <p:cNvSpPr/>
            <p:nvPr/>
          </p:nvSpPr>
          <p:spPr>
            <a:xfrm rot="676147">
              <a:off x="7280454" y="822935"/>
              <a:ext cx="269510" cy="228740"/>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596" name="Google Shape;2596;p40"/>
            <p:cNvSpPr/>
            <p:nvPr/>
          </p:nvSpPr>
          <p:spPr>
            <a:xfrm rot="676147">
              <a:off x="7494024" y="1063608"/>
              <a:ext cx="26930" cy="62477"/>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rgbClr val="2E2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597" name="Google Shape;2597;p40"/>
            <p:cNvSpPr/>
            <p:nvPr/>
          </p:nvSpPr>
          <p:spPr>
            <a:xfrm rot="676147">
              <a:off x="6799863" y="1233217"/>
              <a:ext cx="948984" cy="1913734"/>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grpSp>
        <p:nvGrpSpPr>
          <p:cNvPr id="2598" name="Google Shape;2598;p40"/>
          <p:cNvGrpSpPr/>
          <p:nvPr/>
        </p:nvGrpSpPr>
        <p:grpSpPr>
          <a:xfrm rot="536064" flipH="1">
            <a:off x="8892757" y="1203255"/>
            <a:ext cx="2347978" cy="2655671"/>
            <a:chOff x="1917725" y="3910125"/>
            <a:chExt cx="1279950" cy="1444100"/>
          </a:xfrm>
        </p:grpSpPr>
        <p:sp>
          <p:nvSpPr>
            <p:cNvPr id="2599" name="Google Shape;2599;p40"/>
            <p:cNvSpPr/>
            <p:nvPr/>
          </p:nvSpPr>
          <p:spPr>
            <a:xfrm>
              <a:off x="2465000" y="4571425"/>
              <a:ext cx="170475" cy="105500"/>
            </a:xfrm>
            <a:custGeom>
              <a:avLst/>
              <a:gdLst/>
              <a:ahLst/>
              <a:cxnLst/>
              <a:rect l="l" t="t" r="r" b="b"/>
              <a:pathLst>
                <a:path w="6819" h="4220" extrusionOk="0">
                  <a:moveTo>
                    <a:pt x="4217" y="1"/>
                  </a:moveTo>
                  <a:cubicBezTo>
                    <a:pt x="2787" y="1"/>
                    <a:pt x="1088" y="846"/>
                    <a:pt x="0" y="4219"/>
                  </a:cubicBezTo>
                  <a:cubicBezTo>
                    <a:pt x="0" y="4219"/>
                    <a:pt x="6034" y="2641"/>
                    <a:pt x="6818" y="854"/>
                  </a:cubicBezTo>
                  <a:cubicBezTo>
                    <a:pt x="6818" y="854"/>
                    <a:pt x="5653" y="1"/>
                    <a:pt x="42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00" name="Google Shape;2600;p40"/>
            <p:cNvSpPr/>
            <p:nvPr/>
          </p:nvSpPr>
          <p:spPr>
            <a:xfrm>
              <a:off x="2815350" y="4351000"/>
              <a:ext cx="382325" cy="392250"/>
            </a:xfrm>
            <a:custGeom>
              <a:avLst/>
              <a:gdLst/>
              <a:ahLst/>
              <a:cxnLst/>
              <a:rect l="l" t="t" r="r" b="b"/>
              <a:pathLst>
                <a:path w="15293" h="15690" extrusionOk="0">
                  <a:moveTo>
                    <a:pt x="13299" y="0"/>
                  </a:moveTo>
                  <a:cubicBezTo>
                    <a:pt x="13002" y="0"/>
                    <a:pt x="12447" y="2525"/>
                    <a:pt x="12447" y="2525"/>
                  </a:cubicBezTo>
                  <a:cubicBezTo>
                    <a:pt x="12447" y="2525"/>
                    <a:pt x="12163" y="408"/>
                    <a:pt x="11724" y="387"/>
                  </a:cubicBezTo>
                  <a:cubicBezTo>
                    <a:pt x="11722" y="387"/>
                    <a:pt x="11720" y="387"/>
                    <a:pt x="11719" y="387"/>
                  </a:cubicBezTo>
                  <a:cubicBezTo>
                    <a:pt x="11292" y="387"/>
                    <a:pt x="11473" y="3314"/>
                    <a:pt x="11473" y="3314"/>
                  </a:cubicBezTo>
                  <a:cubicBezTo>
                    <a:pt x="11473" y="3314"/>
                    <a:pt x="10651" y="1910"/>
                    <a:pt x="10365" y="1910"/>
                  </a:cubicBezTo>
                  <a:cubicBezTo>
                    <a:pt x="10351" y="1910"/>
                    <a:pt x="10338" y="1914"/>
                    <a:pt x="10327" y="1921"/>
                  </a:cubicBezTo>
                  <a:cubicBezTo>
                    <a:pt x="10091" y="2080"/>
                    <a:pt x="10891" y="4091"/>
                    <a:pt x="10891" y="4091"/>
                  </a:cubicBezTo>
                  <a:cubicBezTo>
                    <a:pt x="9849" y="8827"/>
                    <a:pt x="1" y="10088"/>
                    <a:pt x="1" y="10088"/>
                  </a:cubicBezTo>
                  <a:lnTo>
                    <a:pt x="1623" y="15689"/>
                  </a:lnTo>
                  <a:cubicBezTo>
                    <a:pt x="13709" y="13908"/>
                    <a:pt x="13226" y="4794"/>
                    <a:pt x="13226" y="4794"/>
                  </a:cubicBezTo>
                  <a:cubicBezTo>
                    <a:pt x="13226" y="4794"/>
                    <a:pt x="15292" y="3314"/>
                    <a:pt x="14936" y="2902"/>
                  </a:cubicBezTo>
                  <a:cubicBezTo>
                    <a:pt x="14878" y="2833"/>
                    <a:pt x="14802" y="2804"/>
                    <a:pt x="14717" y="2804"/>
                  </a:cubicBezTo>
                  <a:cubicBezTo>
                    <a:pt x="14290" y="2804"/>
                    <a:pt x="13621" y="3527"/>
                    <a:pt x="13621" y="3527"/>
                  </a:cubicBezTo>
                  <a:cubicBezTo>
                    <a:pt x="13621" y="3527"/>
                    <a:pt x="15194" y="1445"/>
                    <a:pt x="14683" y="1050"/>
                  </a:cubicBezTo>
                  <a:cubicBezTo>
                    <a:pt x="14639" y="1016"/>
                    <a:pt x="14592" y="1001"/>
                    <a:pt x="14544" y="1001"/>
                  </a:cubicBezTo>
                  <a:cubicBezTo>
                    <a:pt x="14042" y="1001"/>
                    <a:pt x="13385" y="2689"/>
                    <a:pt x="13385" y="2689"/>
                  </a:cubicBezTo>
                  <a:cubicBezTo>
                    <a:pt x="13385" y="2689"/>
                    <a:pt x="13626" y="349"/>
                    <a:pt x="13347" y="26"/>
                  </a:cubicBezTo>
                  <a:cubicBezTo>
                    <a:pt x="13332" y="8"/>
                    <a:pt x="13316" y="0"/>
                    <a:pt x="13299"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01" name="Google Shape;2601;p40"/>
            <p:cNvSpPr/>
            <p:nvPr/>
          </p:nvSpPr>
          <p:spPr>
            <a:xfrm>
              <a:off x="3099125" y="4431150"/>
              <a:ext cx="23725" cy="26550"/>
            </a:xfrm>
            <a:custGeom>
              <a:avLst/>
              <a:gdLst/>
              <a:ahLst/>
              <a:cxnLst/>
              <a:rect l="l" t="t" r="r" b="b"/>
              <a:pathLst>
                <a:path w="949" h="1062" extrusionOk="0">
                  <a:moveTo>
                    <a:pt x="127" y="1"/>
                  </a:moveTo>
                  <a:cubicBezTo>
                    <a:pt x="87" y="1"/>
                    <a:pt x="49" y="23"/>
                    <a:pt x="28" y="63"/>
                  </a:cubicBezTo>
                  <a:cubicBezTo>
                    <a:pt x="0" y="113"/>
                    <a:pt x="28" y="179"/>
                    <a:pt x="77" y="201"/>
                  </a:cubicBezTo>
                  <a:cubicBezTo>
                    <a:pt x="708" y="503"/>
                    <a:pt x="653" y="918"/>
                    <a:pt x="653" y="941"/>
                  </a:cubicBezTo>
                  <a:cubicBezTo>
                    <a:pt x="642" y="996"/>
                    <a:pt x="681" y="1050"/>
                    <a:pt x="741" y="1062"/>
                  </a:cubicBezTo>
                  <a:lnTo>
                    <a:pt x="757" y="1062"/>
                  </a:lnTo>
                  <a:cubicBezTo>
                    <a:pt x="807" y="1062"/>
                    <a:pt x="850" y="1024"/>
                    <a:pt x="861" y="974"/>
                  </a:cubicBezTo>
                  <a:cubicBezTo>
                    <a:pt x="866" y="951"/>
                    <a:pt x="949" y="382"/>
                    <a:pt x="170" y="9"/>
                  </a:cubicBezTo>
                  <a:cubicBezTo>
                    <a:pt x="156" y="4"/>
                    <a:pt x="142" y="1"/>
                    <a:pt x="1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02" name="Google Shape;2602;p40"/>
            <p:cNvSpPr/>
            <p:nvPr/>
          </p:nvSpPr>
          <p:spPr>
            <a:xfrm>
              <a:off x="1933575" y="4790075"/>
              <a:ext cx="452100" cy="290525"/>
            </a:xfrm>
            <a:custGeom>
              <a:avLst/>
              <a:gdLst/>
              <a:ahLst/>
              <a:cxnLst/>
              <a:rect l="l" t="t" r="r" b="b"/>
              <a:pathLst>
                <a:path w="18084" h="11621" extrusionOk="0">
                  <a:moveTo>
                    <a:pt x="4633" y="1"/>
                  </a:moveTo>
                  <a:cubicBezTo>
                    <a:pt x="4633" y="1"/>
                    <a:pt x="671" y="1097"/>
                    <a:pt x="95" y="1645"/>
                  </a:cubicBezTo>
                  <a:cubicBezTo>
                    <a:pt x="2" y="1735"/>
                    <a:pt x="1" y="1772"/>
                    <a:pt x="63" y="1772"/>
                  </a:cubicBezTo>
                  <a:cubicBezTo>
                    <a:pt x="388" y="1772"/>
                    <a:pt x="2442" y="762"/>
                    <a:pt x="2442" y="762"/>
                  </a:cubicBezTo>
                  <a:cubicBezTo>
                    <a:pt x="2442" y="762"/>
                    <a:pt x="3652" y="6259"/>
                    <a:pt x="7615" y="9729"/>
                  </a:cubicBezTo>
                  <a:cubicBezTo>
                    <a:pt x="9237" y="11150"/>
                    <a:pt x="10956" y="11620"/>
                    <a:pt x="12522" y="11620"/>
                  </a:cubicBezTo>
                  <a:cubicBezTo>
                    <a:pt x="15598" y="11620"/>
                    <a:pt x="18083" y="9806"/>
                    <a:pt x="18083" y="9806"/>
                  </a:cubicBezTo>
                  <a:lnTo>
                    <a:pt x="15063" y="4463"/>
                  </a:lnTo>
                  <a:cubicBezTo>
                    <a:pt x="14009" y="5007"/>
                    <a:pt x="13009" y="5233"/>
                    <a:pt x="12076" y="5233"/>
                  </a:cubicBezTo>
                  <a:cubicBezTo>
                    <a:pt x="7580" y="5233"/>
                    <a:pt x="4633" y="1"/>
                    <a:pt x="4633" y="1"/>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03" name="Google Shape;2603;p40"/>
            <p:cNvSpPr/>
            <p:nvPr/>
          </p:nvSpPr>
          <p:spPr>
            <a:xfrm>
              <a:off x="1917725" y="4765025"/>
              <a:ext cx="147875" cy="88000"/>
            </a:xfrm>
            <a:custGeom>
              <a:avLst/>
              <a:gdLst/>
              <a:ahLst/>
              <a:cxnLst/>
              <a:rect l="l" t="t" r="r" b="b"/>
              <a:pathLst>
                <a:path w="5915" h="3520" extrusionOk="0">
                  <a:moveTo>
                    <a:pt x="4610" y="0"/>
                  </a:moveTo>
                  <a:lnTo>
                    <a:pt x="0" y="2861"/>
                  </a:lnTo>
                  <a:cubicBezTo>
                    <a:pt x="283" y="3143"/>
                    <a:pt x="744" y="3233"/>
                    <a:pt x="1220" y="3233"/>
                  </a:cubicBezTo>
                  <a:cubicBezTo>
                    <a:pt x="2066" y="3233"/>
                    <a:pt x="2955" y="2948"/>
                    <a:pt x="2955" y="2948"/>
                  </a:cubicBezTo>
                  <a:lnTo>
                    <a:pt x="3278" y="3519"/>
                  </a:lnTo>
                  <a:lnTo>
                    <a:pt x="5915" y="1984"/>
                  </a:lnTo>
                  <a:lnTo>
                    <a:pt x="461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04" name="Google Shape;2604;p40"/>
            <p:cNvSpPr/>
            <p:nvPr/>
          </p:nvSpPr>
          <p:spPr>
            <a:xfrm>
              <a:off x="1991850" y="4825775"/>
              <a:ext cx="19625" cy="24600"/>
            </a:xfrm>
            <a:custGeom>
              <a:avLst/>
              <a:gdLst/>
              <a:ahLst/>
              <a:cxnLst/>
              <a:rect l="l" t="t" r="r" b="b"/>
              <a:pathLst>
                <a:path w="785" h="984" extrusionOk="0">
                  <a:moveTo>
                    <a:pt x="667" y="1"/>
                  </a:moveTo>
                  <a:cubicBezTo>
                    <a:pt x="634" y="1"/>
                    <a:pt x="600" y="17"/>
                    <a:pt x="577" y="47"/>
                  </a:cubicBezTo>
                  <a:lnTo>
                    <a:pt x="39" y="819"/>
                  </a:lnTo>
                  <a:cubicBezTo>
                    <a:pt x="0" y="869"/>
                    <a:pt x="17" y="935"/>
                    <a:pt x="61" y="968"/>
                  </a:cubicBezTo>
                  <a:cubicBezTo>
                    <a:pt x="83" y="979"/>
                    <a:pt x="99" y="984"/>
                    <a:pt x="121" y="984"/>
                  </a:cubicBezTo>
                  <a:cubicBezTo>
                    <a:pt x="154" y="984"/>
                    <a:pt x="187" y="968"/>
                    <a:pt x="210" y="941"/>
                  </a:cubicBezTo>
                  <a:lnTo>
                    <a:pt x="751" y="168"/>
                  </a:lnTo>
                  <a:cubicBezTo>
                    <a:pt x="784" y="118"/>
                    <a:pt x="774" y="53"/>
                    <a:pt x="724" y="20"/>
                  </a:cubicBezTo>
                  <a:cubicBezTo>
                    <a:pt x="707" y="7"/>
                    <a:pt x="687" y="1"/>
                    <a:pt x="6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05" name="Google Shape;2605;p40"/>
            <p:cNvSpPr/>
            <p:nvPr/>
          </p:nvSpPr>
          <p:spPr>
            <a:xfrm>
              <a:off x="1983100" y="4817025"/>
              <a:ext cx="15075" cy="29425"/>
            </a:xfrm>
            <a:custGeom>
              <a:avLst/>
              <a:gdLst/>
              <a:ahLst/>
              <a:cxnLst/>
              <a:rect l="l" t="t" r="r" b="b"/>
              <a:pathLst>
                <a:path w="603" h="1177" extrusionOk="0">
                  <a:moveTo>
                    <a:pt x="481" y="0"/>
                  </a:moveTo>
                  <a:cubicBezTo>
                    <a:pt x="440" y="0"/>
                    <a:pt x="400" y="26"/>
                    <a:pt x="383" y="68"/>
                  </a:cubicBezTo>
                  <a:lnTo>
                    <a:pt x="22" y="1033"/>
                  </a:lnTo>
                  <a:cubicBezTo>
                    <a:pt x="0" y="1088"/>
                    <a:pt x="27" y="1148"/>
                    <a:pt x="82" y="1164"/>
                  </a:cubicBezTo>
                  <a:cubicBezTo>
                    <a:pt x="93" y="1169"/>
                    <a:pt x="104" y="1176"/>
                    <a:pt x="120" y="1176"/>
                  </a:cubicBezTo>
                  <a:cubicBezTo>
                    <a:pt x="158" y="1176"/>
                    <a:pt x="203" y="1148"/>
                    <a:pt x="219" y="1104"/>
                  </a:cubicBezTo>
                  <a:lnTo>
                    <a:pt x="581" y="145"/>
                  </a:lnTo>
                  <a:cubicBezTo>
                    <a:pt x="603" y="91"/>
                    <a:pt x="575" y="30"/>
                    <a:pt x="520" y="8"/>
                  </a:cubicBezTo>
                  <a:cubicBezTo>
                    <a:pt x="507" y="3"/>
                    <a:pt x="494" y="0"/>
                    <a:pt x="4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06" name="Google Shape;2606;p40"/>
            <p:cNvSpPr/>
            <p:nvPr/>
          </p:nvSpPr>
          <p:spPr>
            <a:xfrm>
              <a:off x="2153125" y="5074400"/>
              <a:ext cx="432325" cy="265100"/>
            </a:xfrm>
            <a:custGeom>
              <a:avLst/>
              <a:gdLst/>
              <a:ahLst/>
              <a:cxnLst/>
              <a:rect l="l" t="t" r="r" b="b"/>
              <a:pathLst>
                <a:path w="17293" h="10604" extrusionOk="0">
                  <a:moveTo>
                    <a:pt x="11165" y="1"/>
                  </a:moveTo>
                  <a:cubicBezTo>
                    <a:pt x="10367" y="5287"/>
                    <a:pt x="4966" y="5882"/>
                    <a:pt x="2574" y="5882"/>
                  </a:cubicBezTo>
                  <a:cubicBezTo>
                    <a:pt x="1878" y="5882"/>
                    <a:pt x="1437" y="5832"/>
                    <a:pt x="1437" y="5832"/>
                  </a:cubicBezTo>
                  <a:cubicBezTo>
                    <a:pt x="1437" y="5832"/>
                    <a:pt x="0" y="9691"/>
                    <a:pt x="111" y="10481"/>
                  </a:cubicBezTo>
                  <a:cubicBezTo>
                    <a:pt x="123" y="10566"/>
                    <a:pt x="140" y="10604"/>
                    <a:pt x="161" y="10604"/>
                  </a:cubicBezTo>
                  <a:cubicBezTo>
                    <a:pt x="333" y="10604"/>
                    <a:pt x="768" y="8063"/>
                    <a:pt x="768" y="8063"/>
                  </a:cubicBezTo>
                  <a:cubicBezTo>
                    <a:pt x="768" y="8063"/>
                    <a:pt x="4002" y="9464"/>
                    <a:pt x="7897" y="9464"/>
                  </a:cubicBezTo>
                  <a:cubicBezTo>
                    <a:pt x="8923" y="9464"/>
                    <a:pt x="9996" y="9366"/>
                    <a:pt x="11067" y="9120"/>
                  </a:cubicBezTo>
                  <a:cubicBezTo>
                    <a:pt x="17293" y="7696"/>
                    <a:pt x="17265" y="686"/>
                    <a:pt x="17265" y="686"/>
                  </a:cubicBezTo>
                  <a:lnTo>
                    <a:pt x="11165" y="1"/>
                  </a:ln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07" name="Google Shape;2607;p40"/>
            <p:cNvSpPr/>
            <p:nvPr/>
          </p:nvSpPr>
          <p:spPr>
            <a:xfrm>
              <a:off x="2149425" y="5218975"/>
              <a:ext cx="68950" cy="135250"/>
            </a:xfrm>
            <a:custGeom>
              <a:avLst/>
              <a:gdLst/>
              <a:ahLst/>
              <a:cxnLst/>
              <a:rect l="l" t="t" r="r" b="b"/>
              <a:pathLst>
                <a:path w="2758" h="5410" extrusionOk="0">
                  <a:moveTo>
                    <a:pt x="385" y="0"/>
                  </a:moveTo>
                  <a:lnTo>
                    <a:pt x="1" y="5409"/>
                  </a:lnTo>
                  <a:cubicBezTo>
                    <a:pt x="1102" y="5234"/>
                    <a:pt x="1804" y="3064"/>
                    <a:pt x="1804" y="3064"/>
                  </a:cubicBezTo>
                  <a:lnTo>
                    <a:pt x="2457" y="3140"/>
                  </a:lnTo>
                  <a:lnTo>
                    <a:pt x="2758" y="104"/>
                  </a:lnTo>
                  <a:lnTo>
                    <a:pt x="38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08" name="Google Shape;2608;p40"/>
            <p:cNvSpPr/>
            <p:nvPr/>
          </p:nvSpPr>
          <p:spPr>
            <a:xfrm>
              <a:off x="2193150" y="5273225"/>
              <a:ext cx="13725" cy="27675"/>
            </a:xfrm>
            <a:custGeom>
              <a:avLst/>
              <a:gdLst/>
              <a:ahLst/>
              <a:cxnLst/>
              <a:rect l="l" t="t" r="r" b="b"/>
              <a:pathLst>
                <a:path w="549" h="1107" extrusionOk="0">
                  <a:moveTo>
                    <a:pt x="115" y="1"/>
                  </a:moveTo>
                  <a:cubicBezTo>
                    <a:pt x="105" y="1"/>
                    <a:pt x="94" y="3"/>
                    <a:pt x="83" y="6"/>
                  </a:cubicBezTo>
                  <a:cubicBezTo>
                    <a:pt x="28" y="28"/>
                    <a:pt x="0" y="87"/>
                    <a:pt x="17" y="143"/>
                  </a:cubicBezTo>
                  <a:lnTo>
                    <a:pt x="329" y="1036"/>
                  </a:lnTo>
                  <a:cubicBezTo>
                    <a:pt x="346" y="1081"/>
                    <a:pt x="384" y="1107"/>
                    <a:pt x="428" y="1107"/>
                  </a:cubicBezTo>
                  <a:cubicBezTo>
                    <a:pt x="438" y="1107"/>
                    <a:pt x="450" y="1107"/>
                    <a:pt x="460" y="1102"/>
                  </a:cubicBezTo>
                  <a:cubicBezTo>
                    <a:pt x="516" y="1081"/>
                    <a:pt x="549" y="1020"/>
                    <a:pt x="526" y="965"/>
                  </a:cubicBezTo>
                  <a:lnTo>
                    <a:pt x="220" y="72"/>
                  </a:lnTo>
                  <a:cubicBezTo>
                    <a:pt x="202" y="27"/>
                    <a:pt x="159" y="1"/>
                    <a:pt x="1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09" name="Google Shape;2609;p40"/>
            <p:cNvSpPr/>
            <p:nvPr/>
          </p:nvSpPr>
          <p:spPr>
            <a:xfrm>
              <a:off x="2178200" y="5278950"/>
              <a:ext cx="20150" cy="26750"/>
            </a:xfrm>
            <a:custGeom>
              <a:avLst/>
              <a:gdLst/>
              <a:ahLst/>
              <a:cxnLst/>
              <a:rect l="l" t="t" r="r" b="b"/>
              <a:pathLst>
                <a:path w="806" h="1070" extrusionOk="0">
                  <a:moveTo>
                    <a:pt x="118" y="0"/>
                  </a:moveTo>
                  <a:cubicBezTo>
                    <a:pt x="99" y="0"/>
                    <a:pt x="79" y="6"/>
                    <a:pt x="61" y="18"/>
                  </a:cubicBezTo>
                  <a:cubicBezTo>
                    <a:pt x="17" y="51"/>
                    <a:pt x="1" y="116"/>
                    <a:pt x="34" y="166"/>
                  </a:cubicBezTo>
                  <a:lnTo>
                    <a:pt x="598" y="1027"/>
                  </a:lnTo>
                  <a:cubicBezTo>
                    <a:pt x="620" y="1054"/>
                    <a:pt x="653" y="1070"/>
                    <a:pt x="686" y="1070"/>
                  </a:cubicBezTo>
                  <a:cubicBezTo>
                    <a:pt x="707" y="1070"/>
                    <a:pt x="724" y="1065"/>
                    <a:pt x="747" y="1054"/>
                  </a:cubicBezTo>
                  <a:cubicBezTo>
                    <a:pt x="795" y="1021"/>
                    <a:pt x="806" y="956"/>
                    <a:pt x="773" y="906"/>
                  </a:cubicBezTo>
                  <a:lnTo>
                    <a:pt x="209" y="45"/>
                  </a:lnTo>
                  <a:cubicBezTo>
                    <a:pt x="188" y="17"/>
                    <a:pt x="153" y="0"/>
                    <a:pt x="1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10" name="Google Shape;2610;p40"/>
            <p:cNvSpPr/>
            <p:nvPr/>
          </p:nvSpPr>
          <p:spPr>
            <a:xfrm>
              <a:off x="2168900" y="5297100"/>
              <a:ext cx="21525" cy="18775"/>
            </a:xfrm>
            <a:custGeom>
              <a:avLst/>
              <a:gdLst/>
              <a:ahLst/>
              <a:cxnLst/>
              <a:rect l="l" t="t" r="r" b="b"/>
              <a:pathLst>
                <a:path w="861" h="751" extrusionOk="0">
                  <a:moveTo>
                    <a:pt x="116" y="1"/>
                  </a:moveTo>
                  <a:cubicBezTo>
                    <a:pt x="85" y="1"/>
                    <a:pt x="54" y="14"/>
                    <a:pt x="33" y="37"/>
                  </a:cubicBezTo>
                  <a:cubicBezTo>
                    <a:pt x="1" y="81"/>
                    <a:pt x="1" y="147"/>
                    <a:pt x="49" y="185"/>
                  </a:cubicBezTo>
                  <a:lnTo>
                    <a:pt x="674" y="723"/>
                  </a:lnTo>
                  <a:cubicBezTo>
                    <a:pt x="691" y="739"/>
                    <a:pt x="717" y="750"/>
                    <a:pt x="740" y="750"/>
                  </a:cubicBezTo>
                  <a:cubicBezTo>
                    <a:pt x="773" y="750"/>
                    <a:pt x="800" y="733"/>
                    <a:pt x="823" y="711"/>
                  </a:cubicBezTo>
                  <a:cubicBezTo>
                    <a:pt x="861" y="668"/>
                    <a:pt x="856" y="602"/>
                    <a:pt x="811" y="564"/>
                  </a:cubicBezTo>
                  <a:lnTo>
                    <a:pt x="186" y="27"/>
                  </a:lnTo>
                  <a:cubicBezTo>
                    <a:pt x="167" y="9"/>
                    <a:pt x="142"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11" name="Google Shape;2611;p40"/>
            <p:cNvSpPr/>
            <p:nvPr/>
          </p:nvSpPr>
          <p:spPr>
            <a:xfrm>
              <a:off x="2215475" y="4847750"/>
              <a:ext cx="444275" cy="439350"/>
            </a:xfrm>
            <a:custGeom>
              <a:avLst/>
              <a:gdLst/>
              <a:ahLst/>
              <a:cxnLst/>
              <a:rect l="l" t="t" r="r" b="b"/>
              <a:pathLst>
                <a:path w="17771" h="17574" extrusionOk="0">
                  <a:moveTo>
                    <a:pt x="5153" y="1"/>
                  </a:moveTo>
                  <a:cubicBezTo>
                    <a:pt x="3787" y="2156"/>
                    <a:pt x="111" y="2369"/>
                    <a:pt x="111" y="2369"/>
                  </a:cubicBezTo>
                  <a:cubicBezTo>
                    <a:pt x="0" y="3229"/>
                    <a:pt x="1174" y="10157"/>
                    <a:pt x="1174" y="10157"/>
                  </a:cubicBezTo>
                  <a:cubicBezTo>
                    <a:pt x="1617" y="10218"/>
                    <a:pt x="2097" y="10243"/>
                    <a:pt x="2582" y="10243"/>
                  </a:cubicBezTo>
                  <a:cubicBezTo>
                    <a:pt x="4640" y="10243"/>
                    <a:pt x="6807" y="9801"/>
                    <a:pt x="6807" y="9801"/>
                  </a:cubicBezTo>
                  <a:lnTo>
                    <a:pt x="6807" y="9801"/>
                  </a:lnTo>
                  <a:cubicBezTo>
                    <a:pt x="6807" y="11369"/>
                    <a:pt x="5186" y="13221"/>
                    <a:pt x="5186" y="13221"/>
                  </a:cubicBezTo>
                  <a:cubicBezTo>
                    <a:pt x="5925" y="14701"/>
                    <a:pt x="10321" y="17573"/>
                    <a:pt x="10321" y="17573"/>
                  </a:cubicBezTo>
                  <a:cubicBezTo>
                    <a:pt x="15144" y="14739"/>
                    <a:pt x="17770" y="9313"/>
                    <a:pt x="17770" y="9313"/>
                  </a:cubicBezTo>
                  <a:lnTo>
                    <a:pt x="515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12" name="Google Shape;2612;p40"/>
            <p:cNvSpPr/>
            <p:nvPr/>
          </p:nvSpPr>
          <p:spPr>
            <a:xfrm>
              <a:off x="2303575" y="4587175"/>
              <a:ext cx="660350" cy="594950"/>
            </a:xfrm>
            <a:custGeom>
              <a:avLst/>
              <a:gdLst/>
              <a:ahLst/>
              <a:cxnLst/>
              <a:rect l="l" t="t" r="r" b="b"/>
              <a:pathLst>
                <a:path w="26414" h="23798" extrusionOk="0">
                  <a:moveTo>
                    <a:pt x="20916" y="0"/>
                  </a:moveTo>
                  <a:cubicBezTo>
                    <a:pt x="16975" y="0"/>
                    <a:pt x="8211" y="460"/>
                    <a:pt x="8211" y="460"/>
                  </a:cubicBezTo>
                  <a:cubicBezTo>
                    <a:pt x="5904" y="3305"/>
                    <a:pt x="0" y="11646"/>
                    <a:pt x="0" y="11646"/>
                  </a:cubicBezTo>
                  <a:cubicBezTo>
                    <a:pt x="4111" y="17330"/>
                    <a:pt x="12010" y="23798"/>
                    <a:pt x="12010" y="23798"/>
                  </a:cubicBezTo>
                  <a:cubicBezTo>
                    <a:pt x="26414" y="13171"/>
                    <a:pt x="22286" y="32"/>
                    <a:pt x="22286" y="32"/>
                  </a:cubicBezTo>
                  <a:cubicBezTo>
                    <a:pt x="21959" y="10"/>
                    <a:pt x="21488" y="0"/>
                    <a:pt x="209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13" name="Google Shape;2613;p40"/>
            <p:cNvSpPr/>
            <p:nvPr/>
          </p:nvSpPr>
          <p:spPr>
            <a:xfrm>
              <a:off x="2602975" y="4736250"/>
              <a:ext cx="457975" cy="315500"/>
            </a:xfrm>
            <a:custGeom>
              <a:avLst/>
              <a:gdLst/>
              <a:ahLst/>
              <a:cxnLst/>
              <a:rect l="l" t="t" r="r" b="b"/>
              <a:pathLst>
                <a:path w="18319" h="12620" extrusionOk="0">
                  <a:moveTo>
                    <a:pt x="4982" y="0"/>
                  </a:moveTo>
                  <a:lnTo>
                    <a:pt x="1" y="3036"/>
                  </a:lnTo>
                  <a:cubicBezTo>
                    <a:pt x="3237" y="10457"/>
                    <a:pt x="8137" y="11708"/>
                    <a:pt x="11074" y="11708"/>
                  </a:cubicBezTo>
                  <a:cubicBezTo>
                    <a:pt x="12568" y="11708"/>
                    <a:pt x="13555" y="11384"/>
                    <a:pt x="13555" y="11384"/>
                  </a:cubicBezTo>
                  <a:cubicBezTo>
                    <a:pt x="13555" y="11384"/>
                    <a:pt x="15069" y="12620"/>
                    <a:pt x="15648" y="12620"/>
                  </a:cubicBezTo>
                  <a:cubicBezTo>
                    <a:pt x="15729" y="12620"/>
                    <a:pt x="15792" y="12595"/>
                    <a:pt x="15829" y="12540"/>
                  </a:cubicBezTo>
                  <a:cubicBezTo>
                    <a:pt x="16136" y="12090"/>
                    <a:pt x="14881" y="11433"/>
                    <a:pt x="14881" y="11433"/>
                  </a:cubicBezTo>
                  <a:lnTo>
                    <a:pt x="14881" y="11433"/>
                  </a:lnTo>
                  <a:cubicBezTo>
                    <a:pt x="14881" y="11433"/>
                    <a:pt x="16304" y="12003"/>
                    <a:pt x="17080" y="12003"/>
                  </a:cubicBezTo>
                  <a:cubicBezTo>
                    <a:pt x="17316" y="12003"/>
                    <a:pt x="17492" y="11950"/>
                    <a:pt x="17550" y="11811"/>
                  </a:cubicBezTo>
                  <a:cubicBezTo>
                    <a:pt x="17792" y="11214"/>
                    <a:pt x="15627" y="10984"/>
                    <a:pt x="15627" y="10984"/>
                  </a:cubicBezTo>
                  <a:cubicBezTo>
                    <a:pt x="15627" y="10984"/>
                    <a:pt x="17950" y="10605"/>
                    <a:pt x="18186" y="10249"/>
                  </a:cubicBezTo>
                  <a:cubicBezTo>
                    <a:pt x="18319" y="10052"/>
                    <a:pt x="17469" y="10009"/>
                    <a:pt x="16697" y="10009"/>
                  </a:cubicBezTo>
                  <a:cubicBezTo>
                    <a:pt x="16094" y="10009"/>
                    <a:pt x="15539" y="10036"/>
                    <a:pt x="15539" y="10036"/>
                  </a:cubicBezTo>
                  <a:cubicBezTo>
                    <a:pt x="15539" y="10036"/>
                    <a:pt x="17506" y="9208"/>
                    <a:pt x="17413" y="8781"/>
                  </a:cubicBezTo>
                  <a:cubicBezTo>
                    <a:pt x="17397" y="8703"/>
                    <a:pt x="17290" y="8671"/>
                    <a:pt x="17126" y="8671"/>
                  </a:cubicBezTo>
                  <a:cubicBezTo>
                    <a:pt x="16393" y="8671"/>
                    <a:pt x="14524" y="9307"/>
                    <a:pt x="14524" y="9307"/>
                  </a:cubicBezTo>
                  <a:cubicBezTo>
                    <a:pt x="14524" y="9307"/>
                    <a:pt x="15779" y="8024"/>
                    <a:pt x="15566" y="7832"/>
                  </a:cubicBezTo>
                  <a:cubicBezTo>
                    <a:pt x="15552" y="7820"/>
                    <a:pt x="15531" y="7814"/>
                    <a:pt x="15504" y="7814"/>
                  </a:cubicBezTo>
                  <a:cubicBezTo>
                    <a:pt x="15127" y="7814"/>
                    <a:pt x="13621" y="8945"/>
                    <a:pt x="13621" y="8945"/>
                  </a:cubicBezTo>
                  <a:cubicBezTo>
                    <a:pt x="13559" y="8948"/>
                    <a:pt x="13498" y="8950"/>
                    <a:pt x="13437" y="8950"/>
                  </a:cubicBezTo>
                  <a:cubicBezTo>
                    <a:pt x="8686" y="8950"/>
                    <a:pt x="4982" y="0"/>
                    <a:pt x="4982"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14" name="Google Shape;2614;p40"/>
            <p:cNvSpPr/>
            <p:nvPr/>
          </p:nvSpPr>
          <p:spPr>
            <a:xfrm>
              <a:off x="2602975" y="4458500"/>
              <a:ext cx="182200" cy="179600"/>
            </a:xfrm>
            <a:custGeom>
              <a:avLst/>
              <a:gdLst/>
              <a:ahLst/>
              <a:cxnLst/>
              <a:rect l="l" t="t" r="r" b="b"/>
              <a:pathLst>
                <a:path w="7288" h="7184" extrusionOk="0">
                  <a:moveTo>
                    <a:pt x="1645" y="1"/>
                  </a:moveTo>
                  <a:lnTo>
                    <a:pt x="1130" y="4873"/>
                  </a:lnTo>
                  <a:lnTo>
                    <a:pt x="1" y="4724"/>
                  </a:lnTo>
                  <a:lnTo>
                    <a:pt x="1" y="4724"/>
                  </a:lnTo>
                  <a:cubicBezTo>
                    <a:pt x="1" y="4724"/>
                    <a:pt x="1415" y="6895"/>
                    <a:pt x="4467" y="7164"/>
                  </a:cubicBezTo>
                  <a:cubicBezTo>
                    <a:pt x="4620" y="7178"/>
                    <a:pt x="4763" y="7184"/>
                    <a:pt x="4897" y="7184"/>
                  </a:cubicBezTo>
                  <a:cubicBezTo>
                    <a:pt x="7288" y="7184"/>
                    <a:pt x="6791" y="5179"/>
                    <a:pt x="6791" y="5179"/>
                  </a:cubicBezTo>
                  <a:lnTo>
                    <a:pt x="5519" y="5043"/>
                  </a:lnTo>
                  <a:lnTo>
                    <a:pt x="4736" y="762"/>
                  </a:lnTo>
                  <a:lnTo>
                    <a:pt x="1645" y="1"/>
                  </a:ln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15" name="Google Shape;2615;p40"/>
            <p:cNvSpPr/>
            <p:nvPr/>
          </p:nvSpPr>
          <p:spPr>
            <a:xfrm>
              <a:off x="2458125" y="4067700"/>
              <a:ext cx="561550" cy="472775"/>
            </a:xfrm>
            <a:custGeom>
              <a:avLst/>
              <a:gdLst/>
              <a:ahLst/>
              <a:cxnLst/>
              <a:rect l="l" t="t" r="r" b="b"/>
              <a:pathLst>
                <a:path w="22462" h="18911" extrusionOk="0">
                  <a:moveTo>
                    <a:pt x="10263" y="1"/>
                  </a:moveTo>
                  <a:cubicBezTo>
                    <a:pt x="2867" y="1"/>
                    <a:pt x="977" y="7609"/>
                    <a:pt x="977" y="7609"/>
                  </a:cubicBezTo>
                  <a:cubicBezTo>
                    <a:pt x="0" y="13297"/>
                    <a:pt x="5591" y="18910"/>
                    <a:pt x="11328" y="18910"/>
                  </a:cubicBezTo>
                  <a:cubicBezTo>
                    <a:pt x="13319" y="18910"/>
                    <a:pt x="15327" y="18235"/>
                    <a:pt x="17085" y="16652"/>
                  </a:cubicBezTo>
                  <a:cubicBezTo>
                    <a:pt x="22461" y="11806"/>
                    <a:pt x="18274" y="1224"/>
                    <a:pt x="12372" y="192"/>
                  </a:cubicBezTo>
                  <a:cubicBezTo>
                    <a:pt x="11624" y="61"/>
                    <a:pt x="10922" y="1"/>
                    <a:pt x="10263" y="1"/>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16" name="Google Shape;2616;p40"/>
            <p:cNvSpPr/>
            <p:nvPr/>
          </p:nvSpPr>
          <p:spPr>
            <a:xfrm>
              <a:off x="2634050" y="4515750"/>
              <a:ext cx="105150" cy="58825"/>
            </a:xfrm>
            <a:custGeom>
              <a:avLst/>
              <a:gdLst/>
              <a:ahLst/>
              <a:cxnLst/>
              <a:rect l="l" t="t" r="r" b="b"/>
              <a:pathLst>
                <a:path w="4206" h="2353" extrusionOk="0">
                  <a:moveTo>
                    <a:pt x="160" y="1"/>
                  </a:moveTo>
                  <a:lnTo>
                    <a:pt x="1" y="1761"/>
                  </a:lnTo>
                  <a:lnTo>
                    <a:pt x="4205" y="2353"/>
                  </a:lnTo>
                  <a:lnTo>
                    <a:pt x="3954" y="987"/>
                  </a:lnTo>
                  <a:cubicBezTo>
                    <a:pt x="3954" y="987"/>
                    <a:pt x="3835" y="998"/>
                    <a:pt x="3630" y="998"/>
                  </a:cubicBezTo>
                  <a:cubicBezTo>
                    <a:pt x="2988" y="998"/>
                    <a:pt x="1495" y="891"/>
                    <a:pt x="160" y="1"/>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17" name="Google Shape;2617;p40"/>
            <p:cNvSpPr/>
            <p:nvPr/>
          </p:nvSpPr>
          <p:spPr>
            <a:xfrm>
              <a:off x="2519525" y="4645750"/>
              <a:ext cx="395325" cy="390500"/>
            </a:xfrm>
            <a:custGeom>
              <a:avLst/>
              <a:gdLst/>
              <a:ahLst/>
              <a:cxnLst/>
              <a:rect l="l" t="t" r="r" b="b"/>
              <a:pathLst>
                <a:path w="15813" h="15620" extrusionOk="0">
                  <a:moveTo>
                    <a:pt x="4580" y="1"/>
                  </a:moveTo>
                  <a:cubicBezTo>
                    <a:pt x="2543" y="1"/>
                    <a:pt x="0" y="732"/>
                    <a:pt x="0" y="732"/>
                  </a:cubicBezTo>
                  <a:cubicBezTo>
                    <a:pt x="0" y="732"/>
                    <a:pt x="532" y="6535"/>
                    <a:pt x="3826" y="10153"/>
                  </a:cubicBezTo>
                  <a:cubicBezTo>
                    <a:pt x="7281" y="13957"/>
                    <a:pt x="11687" y="15620"/>
                    <a:pt x="13300" y="15620"/>
                  </a:cubicBezTo>
                  <a:cubicBezTo>
                    <a:pt x="13437" y="15620"/>
                    <a:pt x="13553" y="15608"/>
                    <a:pt x="13648" y="15584"/>
                  </a:cubicBezTo>
                  <a:cubicBezTo>
                    <a:pt x="14854" y="15283"/>
                    <a:pt x="15813" y="12000"/>
                    <a:pt x="15599" y="11579"/>
                  </a:cubicBezTo>
                  <a:cubicBezTo>
                    <a:pt x="15385" y="11156"/>
                    <a:pt x="7290" y="3828"/>
                    <a:pt x="7076" y="1296"/>
                  </a:cubicBezTo>
                  <a:cubicBezTo>
                    <a:pt x="6993" y="303"/>
                    <a:pt x="5891" y="1"/>
                    <a:pt x="45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18" name="Google Shape;2618;p40"/>
            <p:cNvSpPr/>
            <p:nvPr/>
          </p:nvSpPr>
          <p:spPr>
            <a:xfrm>
              <a:off x="2492650" y="4703650"/>
              <a:ext cx="272325" cy="302125"/>
            </a:xfrm>
            <a:custGeom>
              <a:avLst/>
              <a:gdLst/>
              <a:ahLst/>
              <a:cxnLst/>
              <a:rect l="l" t="t" r="r" b="b"/>
              <a:pathLst>
                <a:path w="10893" h="12085" extrusionOk="0">
                  <a:moveTo>
                    <a:pt x="121" y="0"/>
                  </a:moveTo>
                  <a:cubicBezTo>
                    <a:pt x="110" y="0"/>
                    <a:pt x="100" y="2"/>
                    <a:pt x="89" y="5"/>
                  </a:cubicBezTo>
                  <a:cubicBezTo>
                    <a:pt x="34" y="22"/>
                    <a:pt x="1" y="81"/>
                    <a:pt x="23" y="136"/>
                  </a:cubicBezTo>
                  <a:cubicBezTo>
                    <a:pt x="51" y="230"/>
                    <a:pt x="3185" y="9317"/>
                    <a:pt x="10738" y="12079"/>
                  </a:cubicBezTo>
                  <a:cubicBezTo>
                    <a:pt x="10749" y="12084"/>
                    <a:pt x="10761" y="12084"/>
                    <a:pt x="10777" y="12084"/>
                  </a:cubicBezTo>
                  <a:cubicBezTo>
                    <a:pt x="10815" y="12084"/>
                    <a:pt x="10859" y="12058"/>
                    <a:pt x="10875" y="12013"/>
                  </a:cubicBezTo>
                  <a:cubicBezTo>
                    <a:pt x="10892" y="11959"/>
                    <a:pt x="10865" y="11899"/>
                    <a:pt x="10809" y="11882"/>
                  </a:cubicBezTo>
                  <a:cubicBezTo>
                    <a:pt x="3355" y="9152"/>
                    <a:pt x="253" y="164"/>
                    <a:pt x="220" y="71"/>
                  </a:cubicBezTo>
                  <a:cubicBezTo>
                    <a:pt x="208" y="26"/>
                    <a:pt x="166"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19" name="Google Shape;2619;p40"/>
            <p:cNvSpPr/>
            <p:nvPr/>
          </p:nvSpPr>
          <p:spPr>
            <a:xfrm>
              <a:off x="2684900" y="4675475"/>
              <a:ext cx="156375" cy="185475"/>
            </a:xfrm>
            <a:custGeom>
              <a:avLst/>
              <a:gdLst/>
              <a:ahLst/>
              <a:cxnLst/>
              <a:rect l="l" t="t" r="r" b="b"/>
              <a:pathLst>
                <a:path w="6255" h="7419" extrusionOk="0">
                  <a:moveTo>
                    <a:pt x="122" y="0"/>
                  </a:moveTo>
                  <a:cubicBezTo>
                    <a:pt x="101" y="0"/>
                    <a:pt x="80" y="7"/>
                    <a:pt x="61" y="19"/>
                  </a:cubicBezTo>
                  <a:cubicBezTo>
                    <a:pt x="12" y="47"/>
                    <a:pt x="1" y="112"/>
                    <a:pt x="28" y="162"/>
                  </a:cubicBezTo>
                  <a:cubicBezTo>
                    <a:pt x="193" y="408"/>
                    <a:pt x="4078" y="6234"/>
                    <a:pt x="6079" y="7408"/>
                  </a:cubicBezTo>
                  <a:cubicBezTo>
                    <a:pt x="6096" y="7413"/>
                    <a:pt x="6117" y="7418"/>
                    <a:pt x="6134" y="7418"/>
                  </a:cubicBezTo>
                  <a:cubicBezTo>
                    <a:pt x="6173" y="7418"/>
                    <a:pt x="6205" y="7402"/>
                    <a:pt x="6228" y="7369"/>
                  </a:cubicBezTo>
                  <a:cubicBezTo>
                    <a:pt x="6254" y="7320"/>
                    <a:pt x="6238" y="7254"/>
                    <a:pt x="6188" y="7221"/>
                  </a:cubicBezTo>
                  <a:cubicBezTo>
                    <a:pt x="4227" y="6075"/>
                    <a:pt x="248" y="107"/>
                    <a:pt x="210" y="47"/>
                  </a:cubicBezTo>
                  <a:cubicBezTo>
                    <a:pt x="189" y="16"/>
                    <a:pt x="156" y="0"/>
                    <a:pt x="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20" name="Google Shape;2620;p40"/>
            <p:cNvSpPr/>
            <p:nvPr/>
          </p:nvSpPr>
          <p:spPr>
            <a:xfrm>
              <a:off x="2833575" y="4511650"/>
              <a:ext cx="292150" cy="247775"/>
            </a:xfrm>
            <a:custGeom>
              <a:avLst/>
              <a:gdLst/>
              <a:ahLst/>
              <a:cxnLst/>
              <a:rect l="l" t="t" r="r" b="b"/>
              <a:pathLst>
                <a:path w="11686" h="9911" extrusionOk="0">
                  <a:moveTo>
                    <a:pt x="8533" y="1"/>
                  </a:moveTo>
                  <a:cubicBezTo>
                    <a:pt x="8327" y="1"/>
                    <a:pt x="8125" y="51"/>
                    <a:pt x="7931" y="165"/>
                  </a:cubicBezTo>
                  <a:cubicBezTo>
                    <a:pt x="3919" y="2517"/>
                    <a:pt x="1" y="3020"/>
                    <a:pt x="1" y="3020"/>
                  </a:cubicBezTo>
                  <a:lnTo>
                    <a:pt x="1086" y="9911"/>
                  </a:lnTo>
                  <a:cubicBezTo>
                    <a:pt x="9411" y="8984"/>
                    <a:pt x="11685" y="4090"/>
                    <a:pt x="11384" y="2856"/>
                  </a:cubicBezTo>
                  <a:cubicBezTo>
                    <a:pt x="11122" y="1805"/>
                    <a:pt x="9765" y="1"/>
                    <a:pt x="85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21" name="Google Shape;2621;p40"/>
            <p:cNvSpPr/>
            <p:nvPr/>
          </p:nvSpPr>
          <p:spPr>
            <a:xfrm>
              <a:off x="2825350" y="4596025"/>
              <a:ext cx="53600" cy="142975"/>
            </a:xfrm>
            <a:custGeom>
              <a:avLst/>
              <a:gdLst/>
              <a:ahLst/>
              <a:cxnLst/>
              <a:rect l="l" t="t" r="r" b="b"/>
              <a:pathLst>
                <a:path w="2144" h="5719" extrusionOk="0">
                  <a:moveTo>
                    <a:pt x="118" y="1"/>
                  </a:moveTo>
                  <a:cubicBezTo>
                    <a:pt x="87" y="1"/>
                    <a:pt x="56" y="15"/>
                    <a:pt x="34" y="40"/>
                  </a:cubicBezTo>
                  <a:cubicBezTo>
                    <a:pt x="1" y="85"/>
                    <a:pt x="6" y="151"/>
                    <a:pt x="51" y="189"/>
                  </a:cubicBezTo>
                  <a:cubicBezTo>
                    <a:pt x="1913" y="1674"/>
                    <a:pt x="1316" y="5554"/>
                    <a:pt x="1311" y="5592"/>
                  </a:cubicBezTo>
                  <a:cubicBezTo>
                    <a:pt x="1300" y="5653"/>
                    <a:pt x="1338" y="5708"/>
                    <a:pt x="1399" y="5713"/>
                  </a:cubicBezTo>
                  <a:cubicBezTo>
                    <a:pt x="1404" y="5719"/>
                    <a:pt x="1410" y="5719"/>
                    <a:pt x="1415" y="5719"/>
                  </a:cubicBezTo>
                  <a:cubicBezTo>
                    <a:pt x="1465" y="5719"/>
                    <a:pt x="1508" y="5680"/>
                    <a:pt x="1519" y="5625"/>
                  </a:cubicBezTo>
                  <a:cubicBezTo>
                    <a:pt x="1546" y="5461"/>
                    <a:pt x="2144" y="1586"/>
                    <a:pt x="182" y="24"/>
                  </a:cubicBezTo>
                  <a:cubicBezTo>
                    <a:pt x="163" y="8"/>
                    <a:pt x="141" y="1"/>
                    <a:pt x="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22" name="Google Shape;2622;p40"/>
            <p:cNvSpPr/>
            <p:nvPr/>
          </p:nvSpPr>
          <p:spPr>
            <a:xfrm>
              <a:off x="2600100" y="4596000"/>
              <a:ext cx="196375" cy="75150"/>
            </a:xfrm>
            <a:custGeom>
              <a:avLst/>
              <a:gdLst/>
              <a:ahLst/>
              <a:cxnLst/>
              <a:rect l="l" t="t" r="r" b="b"/>
              <a:pathLst>
                <a:path w="7855" h="3006" extrusionOk="0">
                  <a:moveTo>
                    <a:pt x="7491" y="1"/>
                  </a:moveTo>
                  <a:cubicBezTo>
                    <a:pt x="7484" y="1"/>
                    <a:pt x="7477" y="2"/>
                    <a:pt x="7470" y="3"/>
                  </a:cubicBezTo>
                  <a:cubicBezTo>
                    <a:pt x="7416" y="20"/>
                    <a:pt x="7377" y="74"/>
                    <a:pt x="7394" y="129"/>
                  </a:cubicBezTo>
                  <a:cubicBezTo>
                    <a:pt x="7394" y="140"/>
                    <a:pt x="7624" y="1159"/>
                    <a:pt x="7126" y="1933"/>
                  </a:cubicBezTo>
                  <a:cubicBezTo>
                    <a:pt x="6846" y="2360"/>
                    <a:pt x="6385" y="2639"/>
                    <a:pt x="5760" y="2755"/>
                  </a:cubicBezTo>
                  <a:cubicBezTo>
                    <a:pt x="5624" y="2780"/>
                    <a:pt x="5484" y="2792"/>
                    <a:pt x="5340" y="2792"/>
                  </a:cubicBezTo>
                  <a:cubicBezTo>
                    <a:pt x="3166" y="2792"/>
                    <a:pt x="218" y="61"/>
                    <a:pt x="187" y="31"/>
                  </a:cubicBezTo>
                  <a:cubicBezTo>
                    <a:pt x="165" y="12"/>
                    <a:pt x="139" y="3"/>
                    <a:pt x="113" y="3"/>
                  </a:cubicBezTo>
                  <a:cubicBezTo>
                    <a:pt x="85" y="3"/>
                    <a:pt x="58" y="13"/>
                    <a:pt x="38" y="36"/>
                  </a:cubicBezTo>
                  <a:cubicBezTo>
                    <a:pt x="0" y="79"/>
                    <a:pt x="0" y="145"/>
                    <a:pt x="44" y="184"/>
                  </a:cubicBezTo>
                  <a:cubicBezTo>
                    <a:pt x="175" y="304"/>
                    <a:pt x="3086" y="3006"/>
                    <a:pt x="5338" y="3006"/>
                  </a:cubicBezTo>
                  <a:cubicBezTo>
                    <a:pt x="5497" y="3006"/>
                    <a:pt x="5651" y="2990"/>
                    <a:pt x="5798" y="2963"/>
                  </a:cubicBezTo>
                  <a:cubicBezTo>
                    <a:pt x="6484" y="2836"/>
                    <a:pt x="6989" y="2525"/>
                    <a:pt x="7301" y="2042"/>
                  </a:cubicBezTo>
                  <a:cubicBezTo>
                    <a:pt x="7854" y="1197"/>
                    <a:pt x="7607" y="129"/>
                    <a:pt x="7597" y="86"/>
                  </a:cubicBezTo>
                  <a:cubicBezTo>
                    <a:pt x="7587" y="33"/>
                    <a:pt x="7540" y="1"/>
                    <a:pt x="74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23" name="Google Shape;2623;p40"/>
            <p:cNvSpPr/>
            <p:nvPr/>
          </p:nvSpPr>
          <p:spPr>
            <a:xfrm>
              <a:off x="2390875" y="5033625"/>
              <a:ext cx="51000" cy="54100"/>
            </a:xfrm>
            <a:custGeom>
              <a:avLst/>
              <a:gdLst/>
              <a:ahLst/>
              <a:cxnLst/>
              <a:rect l="l" t="t" r="r" b="b"/>
              <a:pathLst>
                <a:path w="2040" h="2164" extrusionOk="0">
                  <a:moveTo>
                    <a:pt x="1658" y="0"/>
                  </a:moveTo>
                  <a:cubicBezTo>
                    <a:pt x="1629" y="0"/>
                    <a:pt x="1600" y="12"/>
                    <a:pt x="1579" y="36"/>
                  </a:cubicBezTo>
                  <a:lnTo>
                    <a:pt x="27" y="1812"/>
                  </a:lnTo>
                  <a:cubicBezTo>
                    <a:pt x="11" y="1834"/>
                    <a:pt x="1" y="1862"/>
                    <a:pt x="1" y="1890"/>
                  </a:cubicBezTo>
                  <a:cubicBezTo>
                    <a:pt x="6" y="1917"/>
                    <a:pt x="16" y="1944"/>
                    <a:pt x="39" y="1961"/>
                  </a:cubicBezTo>
                  <a:cubicBezTo>
                    <a:pt x="54" y="1971"/>
                    <a:pt x="297" y="2163"/>
                    <a:pt x="664" y="2163"/>
                  </a:cubicBezTo>
                  <a:cubicBezTo>
                    <a:pt x="717" y="2163"/>
                    <a:pt x="778" y="2158"/>
                    <a:pt x="844" y="2147"/>
                  </a:cubicBezTo>
                  <a:cubicBezTo>
                    <a:pt x="1266" y="2075"/>
                    <a:pt x="1661" y="1746"/>
                    <a:pt x="2007" y="1171"/>
                  </a:cubicBezTo>
                  <a:cubicBezTo>
                    <a:pt x="2039" y="1121"/>
                    <a:pt x="2022" y="1056"/>
                    <a:pt x="1974" y="1023"/>
                  </a:cubicBezTo>
                  <a:cubicBezTo>
                    <a:pt x="1958" y="1014"/>
                    <a:pt x="1940" y="1010"/>
                    <a:pt x="1922" y="1010"/>
                  </a:cubicBezTo>
                  <a:cubicBezTo>
                    <a:pt x="1885" y="1010"/>
                    <a:pt x="1847" y="1028"/>
                    <a:pt x="1825" y="1062"/>
                  </a:cubicBezTo>
                  <a:cubicBezTo>
                    <a:pt x="1513" y="1577"/>
                    <a:pt x="1173" y="1872"/>
                    <a:pt x="811" y="1938"/>
                  </a:cubicBezTo>
                  <a:cubicBezTo>
                    <a:pt x="758" y="1948"/>
                    <a:pt x="708" y="1952"/>
                    <a:pt x="660" y="1952"/>
                  </a:cubicBezTo>
                  <a:cubicBezTo>
                    <a:pt x="490" y="1952"/>
                    <a:pt x="354" y="1899"/>
                    <a:pt x="269" y="1857"/>
                  </a:cubicBezTo>
                  <a:lnTo>
                    <a:pt x="1737" y="174"/>
                  </a:lnTo>
                  <a:cubicBezTo>
                    <a:pt x="1776" y="130"/>
                    <a:pt x="1770" y="64"/>
                    <a:pt x="1726" y="26"/>
                  </a:cubicBezTo>
                  <a:cubicBezTo>
                    <a:pt x="1707" y="8"/>
                    <a:pt x="1683" y="0"/>
                    <a:pt x="16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24" name="Google Shape;2624;p40"/>
            <p:cNvSpPr/>
            <p:nvPr/>
          </p:nvSpPr>
          <p:spPr>
            <a:xfrm>
              <a:off x="2458675" y="4743225"/>
              <a:ext cx="280525" cy="301375"/>
            </a:xfrm>
            <a:custGeom>
              <a:avLst/>
              <a:gdLst/>
              <a:ahLst/>
              <a:cxnLst/>
              <a:rect l="l" t="t" r="r" b="b"/>
              <a:pathLst>
                <a:path w="11221" h="12055" extrusionOk="0">
                  <a:moveTo>
                    <a:pt x="1689" y="0"/>
                  </a:moveTo>
                  <a:cubicBezTo>
                    <a:pt x="1689" y="0"/>
                    <a:pt x="1" y="2254"/>
                    <a:pt x="281" y="4457"/>
                  </a:cubicBezTo>
                  <a:cubicBezTo>
                    <a:pt x="559" y="6617"/>
                    <a:pt x="5768" y="12055"/>
                    <a:pt x="7904" y="12055"/>
                  </a:cubicBezTo>
                  <a:cubicBezTo>
                    <a:pt x="7951" y="12055"/>
                    <a:pt x="7998" y="12052"/>
                    <a:pt x="8042" y="12047"/>
                  </a:cubicBezTo>
                  <a:cubicBezTo>
                    <a:pt x="10074" y="11790"/>
                    <a:pt x="11220" y="10639"/>
                    <a:pt x="11220" y="10639"/>
                  </a:cubicBezTo>
                  <a:cubicBezTo>
                    <a:pt x="5389" y="8808"/>
                    <a:pt x="1689" y="0"/>
                    <a:pt x="16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25" name="Google Shape;2625;p40"/>
            <p:cNvSpPr/>
            <p:nvPr/>
          </p:nvSpPr>
          <p:spPr>
            <a:xfrm>
              <a:off x="2258900" y="3910125"/>
              <a:ext cx="663225" cy="517725"/>
            </a:xfrm>
            <a:custGeom>
              <a:avLst/>
              <a:gdLst/>
              <a:ahLst/>
              <a:cxnLst/>
              <a:rect l="l" t="t" r="r" b="b"/>
              <a:pathLst>
                <a:path w="26529" h="20709" extrusionOk="0">
                  <a:moveTo>
                    <a:pt x="16662" y="1"/>
                  </a:moveTo>
                  <a:cubicBezTo>
                    <a:pt x="15985" y="1"/>
                    <a:pt x="15188" y="119"/>
                    <a:pt x="14251" y="396"/>
                  </a:cubicBezTo>
                  <a:cubicBezTo>
                    <a:pt x="10831" y="1403"/>
                    <a:pt x="12651" y="4391"/>
                    <a:pt x="9987" y="4863"/>
                  </a:cubicBezTo>
                  <a:cubicBezTo>
                    <a:pt x="1" y="6644"/>
                    <a:pt x="5383" y="15708"/>
                    <a:pt x="5383" y="15708"/>
                  </a:cubicBezTo>
                  <a:cubicBezTo>
                    <a:pt x="4629" y="19881"/>
                    <a:pt x="6563" y="20708"/>
                    <a:pt x="8469" y="20708"/>
                  </a:cubicBezTo>
                  <a:cubicBezTo>
                    <a:pt x="9720" y="20708"/>
                    <a:pt x="10959" y="20352"/>
                    <a:pt x="11417" y="20352"/>
                  </a:cubicBezTo>
                  <a:cubicBezTo>
                    <a:pt x="12580" y="20352"/>
                    <a:pt x="11002" y="16750"/>
                    <a:pt x="11002" y="16750"/>
                  </a:cubicBezTo>
                  <a:cubicBezTo>
                    <a:pt x="14799" y="16328"/>
                    <a:pt x="12163" y="12371"/>
                    <a:pt x="14799" y="9379"/>
                  </a:cubicBezTo>
                  <a:cubicBezTo>
                    <a:pt x="16589" y="7345"/>
                    <a:pt x="18217" y="6663"/>
                    <a:pt x="19597" y="6663"/>
                  </a:cubicBezTo>
                  <a:cubicBezTo>
                    <a:pt x="22399" y="6663"/>
                    <a:pt x="24171" y="9477"/>
                    <a:pt x="24171" y="9477"/>
                  </a:cubicBezTo>
                  <a:cubicBezTo>
                    <a:pt x="24171" y="9477"/>
                    <a:pt x="24969" y="10501"/>
                    <a:pt x="25590" y="10501"/>
                  </a:cubicBezTo>
                  <a:cubicBezTo>
                    <a:pt x="25765" y="10501"/>
                    <a:pt x="25926" y="10420"/>
                    <a:pt x="26051" y="10211"/>
                  </a:cubicBezTo>
                  <a:cubicBezTo>
                    <a:pt x="26529" y="9422"/>
                    <a:pt x="25745" y="4725"/>
                    <a:pt x="23405" y="3355"/>
                  </a:cubicBezTo>
                  <a:cubicBezTo>
                    <a:pt x="22758" y="2975"/>
                    <a:pt x="22246" y="2837"/>
                    <a:pt x="21842" y="2837"/>
                  </a:cubicBezTo>
                  <a:cubicBezTo>
                    <a:pt x="20787" y="2837"/>
                    <a:pt x="20478" y="3778"/>
                    <a:pt x="20478" y="3778"/>
                  </a:cubicBezTo>
                  <a:cubicBezTo>
                    <a:pt x="20478" y="3778"/>
                    <a:pt x="20493" y="1"/>
                    <a:pt x="166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26" name="Google Shape;2626;p40"/>
            <p:cNvSpPr/>
            <p:nvPr/>
          </p:nvSpPr>
          <p:spPr>
            <a:xfrm>
              <a:off x="2440550" y="4354700"/>
              <a:ext cx="155325" cy="120950"/>
            </a:xfrm>
            <a:custGeom>
              <a:avLst/>
              <a:gdLst/>
              <a:ahLst/>
              <a:cxnLst/>
              <a:rect l="l" t="t" r="r" b="b"/>
              <a:pathLst>
                <a:path w="6213" h="4838" extrusionOk="0">
                  <a:moveTo>
                    <a:pt x="2490" y="0"/>
                  </a:moveTo>
                  <a:cubicBezTo>
                    <a:pt x="2051" y="0"/>
                    <a:pt x="1624" y="275"/>
                    <a:pt x="1280" y="1034"/>
                  </a:cubicBezTo>
                  <a:cubicBezTo>
                    <a:pt x="1" y="3846"/>
                    <a:pt x="2167" y="4838"/>
                    <a:pt x="3798" y="4838"/>
                  </a:cubicBezTo>
                  <a:cubicBezTo>
                    <a:pt x="4145" y="4838"/>
                    <a:pt x="4467" y="4793"/>
                    <a:pt x="4727" y="4712"/>
                  </a:cubicBezTo>
                  <a:cubicBezTo>
                    <a:pt x="6212" y="4239"/>
                    <a:pt x="4864" y="1883"/>
                    <a:pt x="4864" y="1883"/>
                  </a:cubicBezTo>
                  <a:cubicBezTo>
                    <a:pt x="4864" y="1883"/>
                    <a:pt x="3639" y="0"/>
                    <a:pt x="2490"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27" name="Google Shape;2627;p40"/>
            <p:cNvSpPr/>
            <p:nvPr/>
          </p:nvSpPr>
          <p:spPr>
            <a:xfrm>
              <a:off x="2492650" y="4398075"/>
              <a:ext cx="57575" cy="49075"/>
            </a:xfrm>
            <a:custGeom>
              <a:avLst/>
              <a:gdLst/>
              <a:ahLst/>
              <a:cxnLst/>
              <a:rect l="l" t="t" r="r" b="b"/>
              <a:pathLst>
                <a:path w="2303" h="1963" extrusionOk="0">
                  <a:moveTo>
                    <a:pt x="620" y="1"/>
                  </a:moveTo>
                  <a:cubicBezTo>
                    <a:pt x="287" y="1"/>
                    <a:pt x="65" y="172"/>
                    <a:pt x="56" y="181"/>
                  </a:cubicBezTo>
                  <a:cubicBezTo>
                    <a:pt x="13" y="220"/>
                    <a:pt x="1" y="285"/>
                    <a:pt x="40" y="334"/>
                  </a:cubicBezTo>
                  <a:cubicBezTo>
                    <a:pt x="61" y="359"/>
                    <a:pt x="91" y="371"/>
                    <a:pt x="120" y="371"/>
                  </a:cubicBezTo>
                  <a:cubicBezTo>
                    <a:pt x="144" y="371"/>
                    <a:pt x="168" y="363"/>
                    <a:pt x="188" y="346"/>
                  </a:cubicBezTo>
                  <a:cubicBezTo>
                    <a:pt x="188" y="346"/>
                    <a:pt x="358" y="215"/>
                    <a:pt x="612" y="215"/>
                  </a:cubicBezTo>
                  <a:cubicBezTo>
                    <a:pt x="674" y="215"/>
                    <a:pt x="742" y="223"/>
                    <a:pt x="812" y="242"/>
                  </a:cubicBezTo>
                  <a:cubicBezTo>
                    <a:pt x="1141" y="329"/>
                    <a:pt x="1624" y="685"/>
                    <a:pt x="2084" y="1891"/>
                  </a:cubicBezTo>
                  <a:cubicBezTo>
                    <a:pt x="2100" y="1935"/>
                    <a:pt x="2145" y="1962"/>
                    <a:pt x="2183" y="1962"/>
                  </a:cubicBezTo>
                  <a:cubicBezTo>
                    <a:pt x="2199" y="1962"/>
                    <a:pt x="2211" y="1957"/>
                    <a:pt x="2221" y="1952"/>
                  </a:cubicBezTo>
                  <a:cubicBezTo>
                    <a:pt x="2276" y="1935"/>
                    <a:pt x="2303" y="1869"/>
                    <a:pt x="2282" y="1814"/>
                  </a:cubicBezTo>
                  <a:cubicBezTo>
                    <a:pt x="1887" y="784"/>
                    <a:pt x="1410" y="181"/>
                    <a:pt x="868" y="33"/>
                  </a:cubicBezTo>
                  <a:cubicBezTo>
                    <a:pt x="780" y="10"/>
                    <a:pt x="697" y="1"/>
                    <a:pt x="6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28" name="Google Shape;2628;p40"/>
            <p:cNvSpPr/>
            <p:nvPr/>
          </p:nvSpPr>
          <p:spPr>
            <a:xfrm>
              <a:off x="2749450" y="4347900"/>
              <a:ext cx="92800" cy="67450"/>
            </a:xfrm>
            <a:custGeom>
              <a:avLst/>
              <a:gdLst/>
              <a:ahLst/>
              <a:cxnLst/>
              <a:rect l="l" t="t" r="r" b="b"/>
              <a:pathLst>
                <a:path w="3712" h="2698" extrusionOk="0">
                  <a:moveTo>
                    <a:pt x="3371" y="0"/>
                  </a:moveTo>
                  <a:cubicBezTo>
                    <a:pt x="3367" y="0"/>
                    <a:pt x="3364" y="1"/>
                    <a:pt x="3360" y="1"/>
                  </a:cubicBezTo>
                  <a:cubicBezTo>
                    <a:pt x="3300" y="13"/>
                    <a:pt x="3262" y="61"/>
                    <a:pt x="3267" y="122"/>
                  </a:cubicBezTo>
                  <a:cubicBezTo>
                    <a:pt x="3272" y="138"/>
                    <a:pt x="3481" y="1657"/>
                    <a:pt x="2429" y="2341"/>
                  </a:cubicBezTo>
                  <a:cubicBezTo>
                    <a:pt x="2279" y="2435"/>
                    <a:pt x="2126" y="2485"/>
                    <a:pt x="1963" y="2485"/>
                  </a:cubicBezTo>
                  <a:cubicBezTo>
                    <a:pt x="1899" y="2485"/>
                    <a:pt x="1833" y="2478"/>
                    <a:pt x="1765" y="2462"/>
                  </a:cubicBezTo>
                  <a:cubicBezTo>
                    <a:pt x="954" y="2275"/>
                    <a:pt x="219" y="1091"/>
                    <a:pt x="209" y="1081"/>
                  </a:cubicBezTo>
                  <a:cubicBezTo>
                    <a:pt x="191" y="1049"/>
                    <a:pt x="157" y="1031"/>
                    <a:pt x="122" y="1031"/>
                  </a:cubicBezTo>
                  <a:cubicBezTo>
                    <a:pt x="103" y="1031"/>
                    <a:pt x="84" y="1036"/>
                    <a:pt x="67" y="1048"/>
                  </a:cubicBezTo>
                  <a:cubicBezTo>
                    <a:pt x="17" y="1076"/>
                    <a:pt x="1" y="1141"/>
                    <a:pt x="28" y="1190"/>
                  </a:cubicBezTo>
                  <a:cubicBezTo>
                    <a:pt x="61" y="1245"/>
                    <a:pt x="818" y="2462"/>
                    <a:pt x="1716" y="2665"/>
                  </a:cubicBezTo>
                  <a:cubicBezTo>
                    <a:pt x="1804" y="2687"/>
                    <a:pt x="1886" y="2697"/>
                    <a:pt x="1969" y="2697"/>
                  </a:cubicBezTo>
                  <a:cubicBezTo>
                    <a:pt x="2171" y="2697"/>
                    <a:pt x="2363" y="2637"/>
                    <a:pt x="2543" y="2517"/>
                  </a:cubicBezTo>
                  <a:cubicBezTo>
                    <a:pt x="3712" y="1761"/>
                    <a:pt x="3487" y="160"/>
                    <a:pt x="3481" y="89"/>
                  </a:cubicBezTo>
                  <a:cubicBezTo>
                    <a:pt x="3470" y="37"/>
                    <a:pt x="3422" y="0"/>
                    <a:pt x="33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29" name="Google Shape;2629;p40"/>
            <p:cNvSpPr/>
            <p:nvPr/>
          </p:nvSpPr>
          <p:spPr>
            <a:xfrm>
              <a:off x="2612025" y="4366025"/>
              <a:ext cx="105525" cy="93950"/>
            </a:xfrm>
            <a:custGeom>
              <a:avLst/>
              <a:gdLst/>
              <a:ahLst/>
              <a:cxnLst/>
              <a:rect l="l" t="t" r="r" b="b"/>
              <a:pathLst>
                <a:path w="4221" h="3758" extrusionOk="0">
                  <a:moveTo>
                    <a:pt x="2110" y="0"/>
                  </a:moveTo>
                  <a:cubicBezTo>
                    <a:pt x="1690" y="0"/>
                    <a:pt x="1267" y="140"/>
                    <a:pt x="915" y="427"/>
                  </a:cubicBezTo>
                  <a:cubicBezTo>
                    <a:pt x="115" y="1085"/>
                    <a:pt x="1" y="2268"/>
                    <a:pt x="658" y="3069"/>
                  </a:cubicBezTo>
                  <a:cubicBezTo>
                    <a:pt x="1030" y="3522"/>
                    <a:pt x="1571" y="3757"/>
                    <a:pt x="2115" y="3757"/>
                  </a:cubicBezTo>
                  <a:cubicBezTo>
                    <a:pt x="2532" y="3757"/>
                    <a:pt x="2952" y="3618"/>
                    <a:pt x="3300" y="3333"/>
                  </a:cubicBezTo>
                  <a:cubicBezTo>
                    <a:pt x="4099" y="2675"/>
                    <a:pt x="4220" y="1491"/>
                    <a:pt x="3563" y="685"/>
                  </a:cubicBezTo>
                  <a:cubicBezTo>
                    <a:pt x="3192" y="234"/>
                    <a:pt x="2654" y="0"/>
                    <a:pt x="2110"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30" name="Google Shape;2630;p40"/>
            <p:cNvSpPr/>
            <p:nvPr/>
          </p:nvSpPr>
          <p:spPr>
            <a:xfrm>
              <a:off x="2835225" y="4274650"/>
              <a:ext cx="105375" cy="93950"/>
            </a:xfrm>
            <a:custGeom>
              <a:avLst/>
              <a:gdLst/>
              <a:ahLst/>
              <a:cxnLst/>
              <a:rect l="l" t="t" r="r" b="b"/>
              <a:pathLst>
                <a:path w="4215" h="3758" extrusionOk="0">
                  <a:moveTo>
                    <a:pt x="2104" y="0"/>
                  </a:moveTo>
                  <a:cubicBezTo>
                    <a:pt x="1685" y="0"/>
                    <a:pt x="1264" y="140"/>
                    <a:pt x="916" y="426"/>
                  </a:cubicBezTo>
                  <a:cubicBezTo>
                    <a:pt x="116" y="1084"/>
                    <a:pt x="0" y="2268"/>
                    <a:pt x="658" y="3068"/>
                  </a:cubicBezTo>
                  <a:cubicBezTo>
                    <a:pt x="1029" y="3523"/>
                    <a:pt x="1568" y="3757"/>
                    <a:pt x="2110" y="3757"/>
                  </a:cubicBezTo>
                  <a:cubicBezTo>
                    <a:pt x="2529" y="3757"/>
                    <a:pt x="2951" y="3617"/>
                    <a:pt x="3299" y="3331"/>
                  </a:cubicBezTo>
                  <a:cubicBezTo>
                    <a:pt x="4100" y="2673"/>
                    <a:pt x="4215" y="1489"/>
                    <a:pt x="3557" y="689"/>
                  </a:cubicBezTo>
                  <a:cubicBezTo>
                    <a:pt x="3186" y="235"/>
                    <a:pt x="2647" y="0"/>
                    <a:pt x="2104"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31" name="Google Shape;2631;p40"/>
            <p:cNvSpPr/>
            <p:nvPr/>
          </p:nvSpPr>
          <p:spPr>
            <a:xfrm>
              <a:off x="2656950" y="4301525"/>
              <a:ext cx="53475" cy="47575"/>
            </a:xfrm>
            <a:custGeom>
              <a:avLst/>
              <a:gdLst/>
              <a:ahLst/>
              <a:cxnLst/>
              <a:rect l="l" t="t" r="r" b="b"/>
              <a:pathLst>
                <a:path w="2139" h="1903" extrusionOk="0">
                  <a:moveTo>
                    <a:pt x="1070" y="1"/>
                  </a:moveTo>
                  <a:cubicBezTo>
                    <a:pt x="857" y="1"/>
                    <a:pt x="643" y="71"/>
                    <a:pt x="466" y="217"/>
                  </a:cubicBezTo>
                  <a:cubicBezTo>
                    <a:pt x="61" y="552"/>
                    <a:pt x="1" y="1149"/>
                    <a:pt x="335" y="1555"/>
                  </a:cubicBezTo>
                  <a:cubicBezTo>
                    <a:pt x="524" y="1783"/>
                    <a:pt x="797" y="1902"/>
                    <a:pt x="1072" y="1902"/>
                  </a:cubicBezTo>
                  <a:cubicBezTo>
                    <a:pt x="1283" y="1902"/>
                    <a:pt x="1496" y="1832"/>
                    <a:pt x="1672" y="1686"/>
                  </a:cubicBezTo>
                  <a:cubicBezTo>
                    <a:pt x="2078" y="1352"/>
                    <a:pt x="2138" y="755"/>
                    <a:pt x="1804" y="348"/>
                  </a:cubicBezTo>
                  <a:cubicBezTo>
                    <a:pt x="1618" y="120"/>
                    <a:pt x="1345" y="1"/>
                    <a:pt x="10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32" name="Google Shape;2632;p40"/>
            <p:cNvSpPr/>
            <p:nvPr/>
          </p:nvSpPr>
          <p:spPr>
            <a:xfrm>
              <a:off x="2809350" y="4234550"/>
              <a:ext cx="53450" cy="47625"/>
            </a:xfrm>
            <a:custGeom>
              <a:avLst/>
              <a:gdLst/>
              <a:ahLst/>
              <a:cxnLst/>
              <a:rect l="l" t="t" r="r" b="b"/>
              <a:pathLst>
                <a:path w="2138" h="1905" extrusionOk="0">
                  <a:moveTo>
                    <a:pt x="1067" y="0"/>
                  </a:moveTo>
                  <a:cubicBezTo>
                    <a:pt x="855" y="0"/>
                    <a:pt x="642" y="71"/>
                    <a:pt x="466" y="216"/>
                  </a:cubicBezTo>
                  <a:cubicBezTo>
                    <a:pt x="59" y="551"/>
                    <a:pt x="0" y="1148"/>
                    <a:pt x="334" y="1554"/>
                  </a:cubicBezTo>
                  <a:cubicBezTo>
                    <a:pt x="520" y="1786"/>
                    <a:pt x="793" y="1904"/>
                    <a:pt x="1068" y="1904"/>
                  </a:cubicBezTo>
                  <a:cubicBezTo>
                    <a:pt x="1281" y="1904"/>
                    <a:pt x="1494" y="1834"/>
                    <a:pt x="1671" y="1691"/>
                  </a:cubicBezTo>
                  <a:cubicBezTo>
                    <a:pt x="2077" y="1357"/>
                    <a:pt x="2138" y="753"/>
                    <a:pt x="1802" y="348"/>
                  </a:cubicBezTo>
                  <a:cubicBezTo>
                    <a:pt x="1614" y="119"/>
                    <a:pt x="1341" y="0"/>
                    <a:pt x="10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33" name="Google Shape;2633;p40"/>
            <p:cNvSpPr/>
            <p:nvPr/>
          </p:nvSpPr>
          <p:spPr>
            <a:xfrm>
              <a:off x="2759200" y="4292250"/>
              <a:ext cx="61500" cy="71175"/>
            </a:xfrm>
            <a:custGeom>
              <a:avLst/>
              <a:gdLst/>
              <a:ahLst/>
              <a:cxnLst/>
              <a:rect l="l" t="t" r="r" b="b"/>
              <a:pathLst>
                <a:path w="2460" h="2847" extrusionOk="0">
                  <a:moveTo>
                    <a:pt x="121" y="0"/>
                  </a:moveTo>
                  <a:cubicBezTo>
                    <a:pt x="104" y="0"/>
                    <a:pt x="87" y="4"/>
                    <a:pt x="71" y="13"/>
                  </a:cubicBezTo>
                  <a:cubicBezTo>
                    <a:pt x="21" y="41"/>
                    <a:pt x="0" y="106"/>
                    <a:pt x="26" y="155"/>
                  </a:cubicBezTo>
                  <a:lnTo>
                    <a:pt x="904" y="1756"/>
                  </a:lnTo>
                  <a:cubicBezTo>
                    <a:pt x="914" y="1784"/>
                    <a:pt x="942" y="1799"/>
                    <a:pt x="970" y="1805"/>
                  </a:cubicBezTo>
                  <a:cubicBezTo>
                    <a:pt x="980" y="1809"/>
                    <a:pt x="991" y="1811"/>
                    <a:pt x="1001" y="1811"/>
                  </a:cubicBezTo>
                  <a:cubicBezTo>
                    <a:pt x="1020" y="1811"/>
                    <a:pt x="1038" y="1805"/>
                    <a:pt x="1052" y="1794"/>
                  </a:cubicBezTo>
                  <a:lnTo>
                    <a:pt x="2138" y="1088"/>
                  </a:lnTo>
                  <a:lnTo>
                    <a:pt x="1551" y="2704"/>
                  </a:lnTo>
                  <a:cubicBezTo>
                    <a:pt x="1529" y="2758"/>
                    <a:pt x="1556" y="2819"/>
                    <a:pt x="1611" y="2841"/>
                  </a:cubicBezTo>
                  <a:cubicBezTo>
                    <a:pt x="1627" y="2841"/>
                    <a:pt x="1638" y="2846"/>
                    <a:pt x="1650" y="2846"/>
                  </a:cubicBezTo>
                  <a:cubicBezTo>
                    <a:pt x="1693" y="2846"/>
                    <a:pt x="1731" y="2819"/>
                    <a:pt x="1748" y="2775"/>
                  </a:cubicBezTo>
                  <a:lnTo>
                    <a:pt x="2444" y="863"/>
                  </a:lnTo>
                  <a:cubicBezTo>
                    <a:pt x="2460" y="818"/>
                    <a:pt x="2449" y="769"/>
                    <a:pt x="2411" y="742"/>
                  </a:cubicBezTo>
                  <a:cubicBezTo>
                    <a:pt x="2393" y="727"/>
                    <a:pt x="2370" y="718"/>
                    <a:pt x="2347" y="718"/>
                  </a:cubicBezTo>
                  <a:cubicBezTo>
                    <a:pt x="2327" y="718"/>
                    <a:pt x="2308" y="724"/>
                    <a:pt x="2290" y="737"/>
                  </a:cubicBezTo>
                  <a:lnTo>
                    <a:pt x="1035" y="1553"/>
                  </a:lnTo>
                  <a:lnTo>
                    <a:pt x="213" y="56"/>
                  </a:lnTo>
                  <a:cubicBezTo>
                    <a:pt x="194" y="20"/>
                    <a:pt x="158"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34" name="Google Shape;2634;p40"/>
            <p:cNvSpPr/>
            <p:nvPr/>
          </p:nvSpPr>
          <p:spPr>
            <a:xfrm>
              <a:off x="2243275" y="4905400"/>
              <a:ext cx="28675" cy="182325"/>
            </a:xfrm>
            <a:custGeom>
              <a:avLst/>
              <a:gdLst/>
              <a:ahLst/>
              <a:cxnLst/>
              <a:rect l="l" t="t" r="r" b="b"/>
              <a:pathLst>
                <a:path w="1147" h="7293" extrusionOk="0">
                  <a:moveTo>
                    <a:pt x="116" y="1"/>
                  </a:moveTo>
                  <a:cubicBezTo>
                    <a:pt x="111" y="1"/>
                    <a:pt x="105" y="1"/>
                    <a:pt x="100" y="2"/>
                  </a:cubicBezTo>
                  <a:cubicBezTo>
                    <a:pt x="44" y="2"/>
                    <a:pt x="1" y="57"/>
                    <a:pt x="6" y="113"/>
                  </a:cubicBezTo>
                  <a:cubicBezTo>
                    <a:pt x="23" y="338"/>
                    <a:pt x="439" y="5632"/>
                    <a:pt x="927" y="7221"/>
                  </a:cubicBezTo>
                  <a:cubicBezTo>
                    <a:pt x="944" y="7265"/>
                    <a:pt x="982" y="7292"/>
                    <a:pt x="1026" y="7292"/>
                  </a:cubicBezTo>
                  <a:cubicBezTo>
                    <a:pt x="1038" y="7292"/>
                    <a:pt x="1048" y="7292"/>
                    <a:pt x="1059" y="7287"/>
                  </a:cubicBezTo>
                  <a:cubicBezTo>
                    <a:pt x="1114" y="7270"/>
                    <a:pt x="1147" y="7216"/>
                    <a:pt x="1130" y="7155"/>
                  </a:cubicBezTo>
                  <a:cubicBezTo>
                    <a:pt x="648" y="5587"/>
                    <a:pt x="221" y="151"/>
                    <a:pt x="215" y="96"/>
                  </a:cubicBezTo>
                  <a:cubicBezTo>
                    <a:pt x="209" y="47"/>
                    <a:pt x="169"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35" name="Google Shape;2635;p40"/>
            <p:cNvSpPr/>
            <p:nvPr/>
          </p:nvSpPr>
          <p:spPr>
            <a:xfrm>
              <a:off x="2217675" y="4905400"/>
              <a:ext cx="111575" cy="37350"/>
            </a:xfrm>
            <a:custGeom>
              <a:avLst/>
              <a:gdLst/>
              <a:ahLst/>
              <a:cxnLst/>
              <a:rect l="l" t="t" r="r" b="b"/>
              <a:pathLst>
                <a:path w="4463" h="1494" extrusionOk="0">
                  <a:moveTo>
                    <a:pt x="4339" y="1"/>
                  </a:moveTo>
                  <a:cubicBezTo>
                    <a:pt x="4321" y="1"/>
                    <a:pt x="4302" y="5"/>
                    <a:pt x="4286" y="14"/>
                  </a:cubicBezTo>
                  <a:cubicBezTo>
                    <a:pt x="2325" y="1170"/>
                    <a:pt x="127" y="1279"/>
                    <a:pt x="104" y="1279"/>
                  </a:cubicBezTo>
                  <a:cubicBezTo>
                    <a:pt x="49" y="1285"/>
                    <a:pt x="0" y="1335"/>
                    <a:pt x="6" y="1390"/>
                  </a:cubicBezTo>
                  <a:cubicBezTo>
                    <a:pt x="6" y="1449"/>
                    <a:pt x="56" y="1494"/>
                    <a:pt x="109" y="1494"/>
                  </a:cubicBezTo>
                  <a:lnTo>
                    <a:pt x="115" y="1494"/>
                  </a:lnTo>
                  <a:cubicBezTo>
                    <a:pt x="137" y="1494"/>
                    <a:pt x="2384" y="1378"/>
                    <a:pt x="4396" y="194"/>
                  </a:cubicBezTo>
                  <a:cubicBezTo>
                    <a:pt x="4445" y="167"/>
                    <a:pt x="4462" y="101"/>
                    <a:pt x="4435" y="52"/>
                  </a:cubicBezTo>
                  <a:cubicBezTo>
                    <a:pt x="4412" y="19"/>
                    <a:pt x="4376" y="1"/>
                    <a:pt x="4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36" name="Google Shape;2636;p40"/>
            <p:cNvSpPr/>
            <p:nvPr/>
          </p:nvSpPr>
          <p:spPr>
            <a:xfrm>
              <a:off x="2371675" y="5169900"/>
              <a:ext cx="118700" cy="100075"/>
            </a:xfrm>
            <a:custGeom>
              <a:avLst/>
              <a:gdLst/>
              <a:ahLst/>
              <a:cxnLst/>
              <a:rect l="l" t="t" r="r" b="b"/>
              <a:pathLst>
                <a:path w="4748" h="4003" extrusionOk="0">
                  <a:moveTo>
                    <a:pt x="117" y="0"/>
                  </a:moveTo>
                  <a:cubicBezTo>
                    <a:pt x="88" y="0"/>
                    <a:pt x="59" y="11"/>
                    <a:pt x="38" y="34"/>
                  </a:cubicBezTo>
                  <a:cubicBezTo>
                    <a:pt x="0" y="77"/>
                    <a:pt x="6" y="143"/>
                    <a:pt x="50" y="187"/>
                  </a:cubicBezTo>
                  <a:cubicBezTo>
                    <a:pt x="187" y="314"/>
                    <a:pt x="3519" y="3339"/>
                    <a:pt x="4571" y="3985"/>
                  </a:cubicBezTo>
                  <a:cubicBezTo>
                    <a:pt x="4588" y="3997"/>
                    <a:pt x="4610" y="4002"/>
                    <a:pt x="4627" y="4002"/>
                  </a:cubicBezTo>
                  <a:cubicBezTo>
                    <a:pt x="4665" y="4002"/>
                    <a:pt x="4698" y="3985"/>
                    <a:pt x="4715" y="3952"/>
                  </a:cubicBezTo>
                  <a:cubicBezTo>
                    <a:pt x="4748" y="3903"/>
                    <a:pt x="4731" y="3838"/>
                    <a:pt x="4682" y="3805"/>
                  </a:cubicBezTo>
                  <a:cubicBezTo>
                    <a:pt x="3645" y="3168"/>
                    <a:pt x="225" y="61"/>
                    <a:pt x="192" y="28"/>
                  </a:cubicBezTo>
                  <a:cubicBezTo>
                    <a:pt x="171" y="10"/>
                    <a:pt x="144" y="0"/>
                    <a:pt x="1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sp>
        <p:nvSpPr>
          <p:cNvPr id="2637" name="Google Shape;2637;p40"/>
          <p:cNvSpPr/>
          <p:nvPr/>
        </p:nvSpPr>
        <p:spPr>
          <a:xfrm flipH="1">
            <a:off x="9236923" y="5537467"/>
            <a:ext cx="257362" cy="245200"/>
          </a:xfrm>
          <a:prstGeom prst="star5">
            <a:avLst>
              <a:gd name="adj" fmla="val 19098"/>
              <a:gd name="hf" fmla="val 105146"/>
              <a:gd name="vf" fmla="val 110557"/>
            </a:avLst>
          </a:prstGeom>
          <a:solidFill>
            <a:schemeClr val="accent6"/>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
        <p:nvSpPr>
          <p:cNvPr id="2638" name="Google Shape;2638;p40"/>
          <p:cNvSpPr/>
          <p:nvPr/>
        </p:nvSpPr>
        <p:spPr>
          <a:xfrm flipH="1">
            <a:off x="5970873" y="902800"/>
            <a:ext cx="257362" cy="245200"/>
          </a:xfrm>
          <a:prstGeom prst="star5">
            <a:avLst>
              <a:gd name="adj" fmla="val 19098"/>
              <a:gd name="hf" fmla="val 105146"/>
              <a:gd name="vf" fmla="val 110557"/>
            </a:avLst>
          </a:prstGeom>
          <a:solidFill>
            <a:schemeClr val="accent2"/>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grpSp>
        <p:nvGrpSpPr>
          <p:cNvPr id="2639" name="Google Shape;2639;p40"/>
          <p:cNvGrpSpPr/>
          <p:nvPr/>
        </p:nvGrpSpPr>
        <p:grpSpPr>
          <a:xfrm>
            <a:off x="1516689" y="784213"/>
            <a:ext cx="9324266" cy="4752336"/>
            <a:chOff x="1140337" y="588160"/>
            <a:chExt cx="7010543" cy="3564252"/>
          </a:xfrm>
        </p:grpSpPr>
        <p:sp>
          <p:nvSpPr>
            <p:cNvPr id="2640" name="Google Shape;2640;p40"/>
            <p:cNvSpPr/>
            <p:nvPr/>
          </p:nvSpPr>
          <p:spPr>
            <a:xfrm>
              <a:off x="1334137" y="3840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nvGrpSpPr>
            <p:cNvPr id="2641" name="Google Shape;2641;p40"/>
            <p:cNvGrpSpPr/>
            <p:nvPr/>
          </p:nvGrpSpPr>
          <p:grpSpPr>
            <a:xfrm>
              <a:off x="1140337" y="588160"/>
              <a:ext cx="7010543" cy="3120252"/>
              <a:chOff x="1140337" y="588160"/>
              <a:chExt cx="7010543" cy="3120252"/>
            </a:xfrm>
          </p:grpSpPr>
          <p:sp>
            <p:nvSpPr>
              <p:cNvPr id="2642" name="Google Shape;2642;p40"/>
              <p:cNvSpPr/>
              <p:nvPr/>
            </p:nvSpPr>
            <p:spPr>
              <a:xfrm>
                <a:off x="6046837" y="588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43" name="Google Shape;2643;p40"/>
              <p:cNvSpPr/>
              <p:nvPr/>
            </p:nvSpPr>
            <p:spPr>
              <a:xfrm>
                <a:off x="5939437" y="1800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44" name="Google Shape;2644;p40"/>
              <p:cNvSpPr/>
              <p:nvPr/>
            </p:nvSpPr>
            <p:spPr>
              <a:xfrm>
                <a:off x="7221637" y="3396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45" name="Google Shape;2645;p40"/>
              <p:cNvSpPr/>
              <p:nvPr/>
            </p:nvSpPr>
            <p:spPr>
              <a:xfrm>
                <a:off x="1140337" y="10967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grpSp>
      <p:sp>
        <p:nvSpPr>
          <p:cNvPr id="2646" name="Google Shape;2646;p40"/>
          <p:cNvSpPr/>
          <p:nvPr/>
        </p:nvSpPr>
        <p:spPr>
          <a:xfrm flipH="1">
            <a:off x="3072146" y="4907433"/>
            <a:ext cx="257362" cy="245200"/>
          </a:xfrm>
          <a:prstGeom prst="star5">
            <a:avLst>
              <a:gd name="adj" fmla="val 19098"/>
              <a:gd name="hf" fmla="val 105146"/>
              <a:gd name="vf" fmla="val 110557"/>
            </a:avLst>
          </a:prstGeom>
          <a:solidFill>
            <a:schemeClr val="accent5"/>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subtitle">
  <p:cSld name="Title and subtitle">
    <p:spTree>
      <p:nvGrpSpPr>
        <p:cNvPr id="1" name="Shape 205"/>
        <p:cNvGrpSpPr/>
        <p:nvPr/>
      </p:nvGrpSpPr>
      <p:grpSpPr>
        <a:xfrm>
          <a:off x="0" y="0"/>
          <a:ext cx="0" cy="0"/>
          <a:chOff x="0" y="0"/>
          <a:chExt cx="0" cy="0"/>
        </a:xfrm>
      </p:grpSpPr>
      <p:sp>
        <p:nvSpPr>
          <p:cNvPr id="206" name="Google Shape;206;p21"/>
          <p:cNvSpPr txBox="1">
            <a:spLocks noGrp="1"/>
          </p:cNvSpPr>
          <p:nvPr>
            <p:ph type="title"/>
          </p:nvPr>
        </p:nvSpPr>
        <p:spPr>
          <a:xfrm>
            <a:off x="2504988" y="521000"/>
            <a:ext cx="7151863"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300"/>
              <a:buNone/>
              <a:defRPr sz="4788"/>
            </a:lvl1pPr>
            <a:lvl2pPr lvl="1" rtl="0">
              <a:spcBef>
                <a:spcPts val="0"/>
              </a:spcBef>
              <a:spcAft>
                <a:spcPts val="0"/>
              </a:spcAft>
              <a:buSzPts val="3300"/>
              <a:buNone/>
              <a:defRPr>
                <a:latin typeface="Varela Round"/>
                <a:ea typeface="Varela Round"/>
                <a:cs typeface="Varela Round"/>
                <a:sym typeface="Varela Round"/>
              </a:defRPr>
            </a:lvl2pPr>
            <a:lvl3pPr lvl="2" rtl="0">
              <a:spcBef>
                <a:spcPts val="0"/>
              </a:spcBef>
              <a:spcAft>
                <a:spcPts val="0"/>
              </a:spcAft>
              <a:buSzPts val="3300"/>
              <a:buNone/>
              <a:defRPr>
                <a:latin typeface="Varela Round"/>
                <a:ea typeface="Varela Round"/>
                <a:cs typeface="Varela Round"/>
                <a:sym typeface="Varela Round"/>
              </a:defRPr>
            </a:lvl3pPr>
            <a:lvl4pPr lvl="3" rtl="0">
              <a:spcBef>
                <a:spcPts val="0"/>
              </a:spcBef>
              <a:spcAft>
                <a:spcPts val="0"/>
              </a:spcAft>
              <a:buSzPts val="3300"/>
              <a:buNone/>
              <a:defRPr>
                <a:latin typeface="Varela Round"/>
                <a:ea typeface="Varela Round"/>
                <a:cs typeface="Varela Round"/>
                <a:sym typeface="Varela Round"/>
              </a:defRPr>
            </a:lvl4pPr>
            <a:lvl5pPr lvl="4" rtl="0">
              <a:spcBef>
                <a:spcPts val="0"/>
              </a:spcBef>
              <a:spcAft>
                <a:spcPts val="0"/>
              </a:spcAft>
              <a:buSzPts val="3300"/>
              <a:buNone/>
              <a:defRPr>
                <a:latin typeface="Varela Round"/>
                <a:ea typeface="Varela Round"/>
                <a:cs typeface="Varela Round"/>
                <a:sym typeface="Varela Round"/>
              </a:defRPr>
            </a:lvl5pPr>
            <a:lvl6pPr lvl="5" rtl="0">
              <a:spcBef>
                <a:spcPts val="0"/>
              </a:spcBef>
              <a:spcAft>
                <a:spcPts val="0"/>
              </a:spcAft>
              <a:buSzPts val="3300"/>
              <a:buNone/>
              <a:defRPr>
                <a:latin typeface="Varela Round"/>
                <a:ea typeface="Varela Round"/>
                <a:cs typeface="Varela Round"/>
                <a:sym typeface="Varela Round"/>
              </a:defRPr>
            </a:lvl6pPr>
            <a:lvl7pPr lvl="6" rtl="0">
              <a:spcBef>
                <a:spcPts val="0"/>
              </a:spcBef>
              <a:spcAft>
                <a:spcPts val="0"/>
              </a:spcAft>
              <a:buSzPts val="3300"/>
              <a:buNone/>
              <a:defRPr>
                <a:latin typeface="Varela Round"/>
                <a:ea typeface="Varela Round"/>
                <a:cs typeface="Varela Round"/>
                <a:sym typeface="Varela Round"/>
              </a:defRPr>
            </a:lvl7pPr>
            <a:lvl8pPr lvl="7" rtl="0">
              <a:spcBef>
                <a:spcPts val="0"/>
              </a:spcBef>
              <a:spcAft>
                <a:spcPts val="0"/>
              </a:spcAft>
              <a:buSzPts val="3300"/>
              <a:buNone/>
              <a:defRPr>
                <a:latin typeface="Varela Round"/>
                <a:ea typeface="Varela Round"/>
                <a:cs typeface="Varela Round"/>
                <a:sym typeface="Varela Round"/>
              </a:defRPr>
            </a:lvl8pPr>
            <a:lvl9pPr lvl="8" rtl="0">
              <a:spcBef>
                <a:spcPts val="0"/>
              </a:spcBef>
              <a:spcAft>
                <a:spcPts val="0"/>
              </a:spcAft>
              <a:buSzPts val="3300"/>
              <a:buNone/>
              <a:defRPr>
                <a:latin typeface="Varela Round"/>
                <a:ea typeface="Varela Round"/>
                <a:cs typeface="Varela Round"/>
                <a:sym typeface="Varela Round"/>
              </a:defRPr>
            </a:lvl9pPr>
          </a:lstStyle>
          <a:p>
            <a:endParaRPr/>
          </a:p>
        </p:txBody>
      </p:sp>
      <p:sp>
        <p:nvSpPr>
          <p:cNvPr id="207" name="Google Shape;207;p21"/>
          <p:cNvSpPr txBox="1">
            <a:spLocks noGrp="1"/>
          </p:cNvSpPr>
          <p:nvPr>
            <p:ph type="subTitle" idx="1"/>
          </p:nvPr>
        </p:nvSpPr>
        <p:spPr>
          <a:xfrm>
            <a:off x="3759344" y="1225977"/>
            <a:ext cx="4643284" cy="3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a:solidFill>
                  <a:schemeClr val="dk2"/>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grpSp>
        <p:nvGrpSpPr>
          <p:cNvPr id="208" name="Google Shape;208;p21"/>
          <p:cNvGrpSpPr/>
          <p:nvPr/>
        </p:nvGrpSpPr>
        <p:grpSpPr>
          <a:xfrm>
            <a:off x="-1467095" y="-1286733"/>
            <a:ext cx="13530218" cy="9250975"/>
            <a:chOff x="-1103050" y="-965050"/>
            <a:chExt cx="10172830" cy="6938231"/>
          </a:xfrm>
        </p:grpSpPr>
        <p:grpSp>
          <p:nvGrpSpPr>
            <p:cNvPr id="209" name="Google Shape;209;p21"/>
            <p:cNvGrpSpPr/>
            <p:nvPr/>
          </p:nvGrpSpPr>
          <p:grpSpPr>
            <a:xfrm>
              <a:off x="-1103050" y="-965050"/>
              <a:ext cx="10145298" cy="6938224"/>
              <a:chOff x="7641900" y="-965050"/>
              <a:chExt cx="10145298" cy="6938224"/>
            </a:xfrm>
          </p:grpSpPr>
          <p:sp>
            <p:nvSpPr>
              <p:cNvPr id="210" name="Google Shape;210;p21"/>
              <p:cNvSpPr/>
              <p:nvPr/>
            </p:nvSpPr>
            <p:spPr>
              <a:xfrm>
                <a:off x="7641900" y="-965050"/>
                <a:ext cx="1791300" cy="1791300"/>
              </a:xfrm>
              <a:prstGeom prst="ellipse">
                <a:avLst/>
              </a:prstGeom>
              <a:solidFill>
                <a:srgbClr val="EFC658">
                  <a:alpha val="3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1" name="Google Shape;211;p21"/>
              <p:cNvSpPr/>
              <p:nvPr/>
            </p:nvSpPr>
            <p:spPr>
              <a:xfrm rot="10800000" flipH="1">
                <a:off x="16942698" y="-565249"/>
                <a:ext cx="844500" cy="843300"/>
              </a:xfrm>
              <a:prstGeom prst="ellipse">
                <a:avLst/>
              </a:prstGeom>
              <a:solidFill>
                <a:srgbClr val="49CAD1">
                  <a:alpha val="3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2" name="Google Shape;212;p21"/>
              <p:cNvSpPr/>
              <p:nvPr/>
            </p:nvSpPr>
            <p:spPr>
              <a:xfrm rot="10800000" flipH="1">
                <a:off x="8059376" y="4492674"/>
                <a:ext cx="1482600" cy="1480500"/>
              </a:xfrm>
              <a:prstGeom prst="ellipse">
                <a:avLst/>
              </a:prstGeom>
              <a:solidFill>
                <a:srgbClr val="EB916B">
                  <a:alpha val="3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213" name="Google Shape;213;p21"/>
            <p:cNvSpPr/>
            <p:nvPr/>
          </p:nvSpPr>
          <p:spPr>
            <a:xfrm>
              <a:off x="718275" y="69950"/>
              <a:ext cx="447600" cy="447600"/>
            </a:xfrm>
            <a:prstGeom prst="ellipse">
              <a:avLst/>
            </a:prstGeom>
            <a:solidFill>
              <a:srgbClr val="EB916B">
                <a:alpha val="3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4" name="Google Shape;214;p21"/>
            <p:cNvSpPr/>
            <p:nvPr/>
          </p:nvSpPr>
          <p:spPr>
            <a:xfrm rot="1223388">
              <a:off x="424241" y="4710935"/>
              <a:ext cx="447754" cy="447754"/>
            </a:xfrm>
            <a:prstGeom prst="ellipse">
              <a:avLst/>
            </a:prstGeom>
            <a:solidFill>
              <a:srgbClr val="EFC658">
                <a:alpha val="3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5" name="Google Shape;215;p21"/>
            <p:cNvSpPr/>
            <p:nvPr/>
          </p:nvSpPr>
          <p:spPr>
            <a:xfrm rot="1222282">
              <a:off x="145418" y="4383100"/>
              <a:ext cx="272333" cy="272333"/>
            </a:xfrm>
            <a:prstGeom prst="ellipse">
              <a:avLst/>
            </a:prstGeom>
            <a:solidFill>
              <a:srgbClr val="9CED85">
                <a:alpha val="3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6" name="Google Shape;216;p21"/>
            <p:cNvSpPr/>
            <p:nvPr/>
          </p:nvSpPr>
          <p:spPr>
            <a:xfrm rot="1223432">
              <a:off x="7763933" y="4667333"/>
              <a:ext cx="1142596" cy="1142596"/>
            </a:xfrm>
            <a:prstGeom prst="ellipse">
              <a:avLst/>
            </a:prstGeom>
            <a:solidFill>
              <a:srgbClr val="EFC658">
                <a:alpha val="3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7" name="Google Shape;217;p21"/>
            <p:cNvSpPr/>
            <p:nvPr/>
          </p:nvSpPr>
          <p:spPr>
            <a:xfrm rot="1222451">
              <a:off x="7588892" y="4806151"/>
              <a:ext cx="409307" cy="409307"/>
            </a:xfrm>
            <a:prstGeom prst="ellipse">
              <a:avLst/>
            </a:prstGeom>
            <a:solidFill>
              <a:srgbClr val="49CAD1">
                <a:alpha val="3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extLst>
      <p:ext uri="{BB962C8B-B14F-4D97-AF65-F5344CB8AC3E}">
        <p14:creationId xmlns:p14="http://schemas.microsoft.com/office/powerpoint/2010/main" val="1071669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31"/>
        <p:cNvGrpSpPr/>
        <p:nvPr/>
      </p:nvGrpSpPr>
      <p:grpSpPr>
        <a:xfrm>
          <a:off x="0" y="0"/>
          <a:ext cx="0" cy="0"/>
          <a:chOff x="0" y="0"/>
          <a:chExt cx="0" cy="0"/>
        </a:xfrm>
      </p:grpSpPr>
      <p:sp>
        <p:nvSpPr>
          <p:cNvPr id="232" name="Google Shape;232;p4"/>
          <p:cNvSpPr/>
          <p:nvPr/>
        </p:nvSpPr>
        <p:spPr>
          <a:xfrm rot="-1800227">
            <a:off x="9603555" y="6591707"/>
            <a:ext cx="148912" cy="52676"/>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3" name="Google Shape;233;p4"/>
          <p:cNvSpPr/>
          <p:nvPr/>
        </p:nvSpPr>
        <p:spPr>
          <a:xfrm rot="-5400000" flipH="1">
            <a:off x="7197175" y="6588001"/>
            <a:ext cx="144916" cy="60076"/>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4" name="Google Shape;234;p4"/>
          <p:cNvSpPr/>
          <p:nvPr/>
        </p:nvSpPr>
        <p:spPr>
          <a:xfrm rot="5400000">
            <a:off x="8063302" y="6552257"/>
            <a:ext cx="144916" cy="60076"/>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35" name="Google Shape;235;p4"/>
          <p:cNvSpPr/>
          <p:nvPr/>
        </p:nvSpPr>
        <p:spPr>
          <a:xfrm rot="10800000">
            <a:off x="9604073" y="6381929"/>
            <a:ext cx="147883" cy="51433"/>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6" name="Google Shape;236;p4"/>
          <p:cNvSpPr/>
          <p:nvPr/>
        </p:nvSpPr>
        <p:spPr>
          <a:xfrm rot="-4499594">
            <a:off x="9048580" y="6588004"/>
            <a:ext cx="144916" cy="60076"/>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grpSp>
        <p:nvGrpSpPr>
          <p:cNvPr id="237" name="Google Shape;237;p4"/>
          <p:cNvGrpSpPr/>
          <p:nvPr/>
        </p:nvGrpSpPr>
        <p:grpSpPr>
          <a:xfrm>
            <a:off x="81224" y="91391"/>
            <a:ext cx="12006652" cy="6721505"/>
            <a:chOff x="61069" y="68542"/>
            <a:chExt cx="9027322" cy="5041129"/>
          </a:xfrm>
        </p:grpSpPr>
        <p:sp>
          <p:nvSpPr>
            <p:cNvPr id="238" name="Google Shape;238;p4"/>
            <p:cNvSpPr/>
            <p:nvPr/>
          </p:nvSpPr>
          <p:spPr>
            <a:xfrm rot="2700000">
              <a:off x="3197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9" name="Google Shape;239;p4"/>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0" name="Google Shape;240;p4"/>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1" name="Google Shape;241;p4"/>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2" name="Google Shape;242;p4"/>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3" name="Google Shape;243;p4"/>
            <p:cNvSpPr/>
            <p:nvPr/>
          </p:nvSpPr>
          <p:spPr>
            <a:xfrm rot="-2700000">
              <a:off x="515840" y="3884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4" name="Google Shape;244;p4"/>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5" name="Google Shape;245;p4"/>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46" name="Google Shape;246;p4"/>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7" name="Google Shape;247;p4"/>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8" name="Google Shape;248;p4"/>
            <p:cNvSpPr/>
            <p:nvPr/>
          </p:nvSpPr>
          <p:spPr>
            <a:xfrm rot="8100000" flipH="1">
              <a:off x="4509194" y="15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9" name="Google Shape;249;p4"/>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50" name="Google Shape;250;p4"/>
            <p:cNvSpPr/>
            <p:nvPr/>
          </p:nvSpPr>
          <p:spPr>
            <a:xfrm rot="-5400000">
              <a:off x="3039403" y="1427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1" name="Google Shape;251;p4"/>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2" name="Google Shape;252;p4"/>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3" name="Google Shape;253;p4"/>
            <p:cNvSpPr/>
            <p:nvPr/>
          </p:nvSpPr>
          <p:spPr>
            <a:xfrm rot="-5400000">
              <a:off x="1690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4" name="Google Shape;254;p4"/>
            <p:cNvSpPr/>
            <p:nvPr/>
          </p:nvSpPr>
          <p:spPr>
            <a:xfrm rot="2700000">
              <a:off x="58641" y="25419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55" name="Google Shape;255;p4"/>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6" name="Google Shape;256;p4"/>
            <p:cNvSpPr/>
            <p:nvPr/>
          </p:nvSpPr>
          <p:spPr>
            <a:xfrm rot="8999773">
              <a:off x="3716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7" name="Google Shape;257;p4"/>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8" name="Google Shape;258;p4"/>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9" name="Google Shape;259;p4"/>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60" name="Google Shape;260;p4"/>
            <p:cNvSpPr/>
            <p:nvPr/>
          </p:nvSpPr>
          <p:spPr>
            <a:xfrm rot="8100000" flipH="1">
              <a:off x="7273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61" name="Google Shape;261;p4"/>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62" name="Google Shape;262;p4"/>
            <p:cNvSpPr/>
            <p:nvPr/>
          </p:nvSpPr>
          <p:spPr>
            <a:xfrm rot="-10594826" flipH="1">
              <a:off x="8902268" y="7493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63" name="Google Shape;263;p4"/>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64" name="Google Shape;264;p4"/>
            <p:cNvSpPr/>
            <p:nvPr/>
          </p:nvSpPr>
          <p:spPr>
            <a:xfrm>
              <a:off x="8976589" y="13692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65" name="Google Shape;265;p4"/>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66" name="Google Shape;266;p4"/>
            <p:cNvSpPr/>
            <p:nvPr/>
          </p:nvSpPr>
          <p:spPr>
            <a:xfrm rot="2700000">
              <a:off x="3348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67" name="Google Shape;267;p4"/>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68" name="Google Shape;268;p4"/>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69" name="Google Shape;269;p4"/>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70" name="Google Shape;270;p4"/>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71" name="Google Shape;271;p4"/>
            <p:cNvSpPr/>
            <p:nvPr/>
          </p:nvSpPr>
          <p:spPr>
            <a:xfrm>
              <a:off x="8946314" y="21592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72" name="Google Shape;272;p4"/>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73" name="Google Shape;273;p4"/>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74" name="Google Shape;274;p4"/>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75" name="Google Shape;275;p4"/>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76" name="Google Shape;276;p4"/>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77" name="Google Shape;277;p4"/>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78" name="Google Shape;278;p4"/>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79" name="Google Shape;279;p4"/>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80" name="Google Shape;280;p4"/>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81" name="Google Shape;281;p4"/>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82" name="Google Shape;282;p4"/>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83" name="Google Shape;283;p4"/>
            <p:cNvSpPr/>
            <p:nvPr/>
          </p:nvSpPr>
          <p:spPr>
            <a:xfrm rot="8999773">
              <a:off x="78184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84" name="Google Shape;284;p4"/>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85" name="Google Shape;285;p4"/>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86" name="Google Shape;286;p4"/>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87" name="Google Shape;287;p4"/>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88" name="Google Shape;288;p4"/>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289" name="Google Shape;289;p4"/>
          <p:cNvSpPr/>
          <p:nvPr/>
        </p:nvSpPr>
        <p:spPr>
          <a:xfrm>
            <a:off x="414173" y="413467"/>
            <a:ext cx="11333492" cy="6031200"/>
          </a:xfrm>
          <a:prstGeom prst="roundRect">
            <a:avLst>
              <a:gd name="adj" fmla="val 5634"/>
            </a:avLst>
          </a:prstGeom>
          <a:solidFill>
            <a:schemeClr val="dk2"/>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
        <p:nvSpPr>
          <p:cNvPr id="290" name="Google Shape;290;p4"/>
          <p:cNvSpPr txBox="1">
            <a:spLocks noGrp="1"/>
          </p:cNvSpPr>
          <p:nvPr>
            <p:ph type="body" idx="1"/>
          </p:nvPr>
        </p:nvSpPr>
        <p:spPr>
          <a:xfrm>
            <a:off x="957625" y="1536633"/>
            <a:ext cx="10246588" cy="4555200"/>
          </a:xfrm>
          <a:prstGeom prst="rect">
            <a:avLst/>
          </a:prstGeom>
        </p:spPr>
        <p:txBody>
          <a:bodyPr spcFirstLastPara="1" wrap="square" lIns="91425" tIns="91425" rIns="91425" bIns="91425" anchor="t" anchorCtr="0">
            <a:noAutofit/>
          </a:bodyPr>
          <a:lstStyle>
            <a:lvl1pPr marL="608076" lvl="0" indent="-422275" rtl="0">
              <a:lnSpc>
                <a:spcPct val="100000"/>
              </a:lnSpc>
              <a:spcBef>
                <a:spcPts val="0"/>
              </a:spcBef>
              <a:spcAft>
                <a:spcPts val="0"/>
              </a:spcAft>
              <a:buClr>
                <a:srgbClr val="434343"/>
              </a:buClr>
              <a:buSzPts val="1400"/>
              <a:buAutoNum type="arabicPeriod"/>
              <a:defRPr sz="1596">
                <a:solidFill>
                  <a:srgbClr val="434343"/>
                </a:solidFill>
              </a:defRPr>
            </a:lvl1pPr>
            <a:lvl2pPr marL="1216151" lvl="1" indent="-422275" rtl="0">
              <a:lnSpc>
                <a:spcPct val="115000"/>
              </a:lnSpc>
              <a:spcBef>
                <a:spcPts val="0"/>
              </a:spcBef>
              <a:spcAft>
                <a:spcPts val="0"/>
              </a:spcAft>
              <a:buClr>
                <a:srgbClr val="434343"/>
              </a:buClr>
              <a:buSzPts val="1400"/>
              <a:buAutoNum type="alphaLcPeriod"/>
              <a:defRPr>
                <a:solidFill>
                  <a:srgbClr val="434343"/>
                </a:solidFill>
              </a:defRPr>
            </a:lvl2pPr>
            <a:lvl3pPr marL="1824227" lvl="2" indent="-422275" rtl="0">
              <a:lnSpc>
                <a:spcPct val="115000"/>
              </a:lnSpc>
              <a:spcBef>
                <a:spcPts val="0"/>
              </a:spcBef>
              <a:spcAft>
                <a:spcPts val="0"/>
              </a:spcAft>
              <a:buClr>
                <a:srgbClr val="434343"/>
              </a:buClr>
              <a:buSzPts val="1400"/>
              <a:buAutoNum type="romanLcPeriod"/>
              <a:defRPr>
                <a:solidFill>
                  <a:srgbClr val="434343"/>
                </a:solidFill>
              </a:defRPr>
            </a:lvl3pPr>
            <a:lvl4pPr marL="2432302" lvl="3" indent="-422275" rtl="0">
              <a:lnSpc>
                <a:spcPct val="115000"/>
              </a:lnSpc>
              <a:spcBef>
                <a:spcPts val="0"/>
              </a:spcBef>
              <a:spcAft>
                <a:spcPts val="0"/>
              </a:spcAft>
              <a:buClr>
                <a:srgbClr val="434343"/>
              </a:buClr>
              <a:buSzPts val="1400"/>
              <a:buAutoNum type="arabicPeriod"/>
              <a:defRPr>
                <a:solidFill>
                  <a:srgbClr val="434343"/>
                </a:solidFill>
              </a:defRPr>
            </a:lvl4pPr>
            <a:lvl5pPr marL="3040378" lvl="4" indent="-422275" rtl="0">
              <a:lnSpc>
                <a:spcPct val="115000"/>
              </a:lnSpc>
              <a:spcBef>
                <a:spcPts val="0"/>
              </a:spcBef>
              <a:spcAft>
                <a:spcPts val="0"/>
              </a:spcAft>
              <a:buClr>
                <a:srgbClr val="434343"/>
              </a:buClr>
              <a:buSzPts val="1400"/>
              <a:buAutoNum type="alphaLcPeriod"/>
              <a:defRPr>
                <a:solidFill>
                  <a:srgbClr val="434343"/>
                </a:solidFill>
              </a:defRPr>
            </a:lvl5pPr>
            <a:lvl6pPr marL="3648453" lvl="5" indent="-422275" rtl="0">
              <a:lnSpc>
                <a:spcPct val="115000"/>
              </a:lnSpc>
              <a:spcBef>
                <a:spcPts val="0"/>
              </a:spcBef>
              <a:spcAft>
                <a:spcPts val="0"/>
              </a:spcAft>
              <a:buClr>
                <a:srgbClr val="434343"/>
              </a:buClr>
              <a:buSzPts val="1400"/>
              <a:buAutoNum type="romanLcPeriod"/>
              <a:defRPr>
                <a:solidFill>
                  <a:srgbClr val="434343"/>
                </a:solidFill>
              </a:defRPr>
            </a:lvl6pPr>
            <a:lvl7pPr marL="4256529" lvl="6" indent="-422275" rtl="0">
              <a:lnSpc>
                <a:spcPct val="115000"/>
              </a:lnSpc>
              <a:spcBef>
                <a:spcPts val="0"/>
              </a:spcBef>
              <a:spcAft>
                <a:spcPts val="0"/>
              </a:spcAft>
              <a:buClr>
                <a:srgbClr val="434343"/>
              </a:buClr>
              <a:buSzPts val="1400"/>
              <a:buAutoNum type="arabicPeriod"/>
              <a:defRPr>
                <a:solidFill>
                  <a:srgbClr val="434343"/>
                </a:solidFill>
              </a:defRPr>
            </a:lvl7pPr>
            <a:lvl8pPr marL="4864604" lvl="7" indent="-422275" rtl="0">
              <a:lnSpc>
                <a:spcPct val="115000"/>
              </a:lnSpc>
              <a:spcBef>
                <a:spcPts val="0"/>
              </a:spcBef>
              <a:spcAft>
                <a:spcPts val="0"/>
              </a:spcAft>
              <a:buClr>
                <a:srgbClr val="434343"/>
              </a:buClr>
              <a:buSzPts val="1400"/>
              <a:buAutoNum type="alphaLcPeriod"/>
              <a:defRPr>
                <a:solidFill>
                  <a:srgbClr val="434343"/>
                </a:solidFill>
              </a:defRPr>
            </a:lvl8pPr>
            <a:lvl9pPr marL="5472680" lvl="8" indent="-422275" rtl="0">
              <a:lnSpc>
                <a:spcPct val="115000"/>
              </a:lnSpc>
              <a:spcBef>
                <a:spcPts val="0"/>
              </a:spcBef>
              <a:spcAft>
                <a:spcPts val="0"/>
              </a:spcAft>
              <a:buClr>
                <a:srgbClr val="434343"/>
              </a:buClr>
              <a:buSzPts val="1400"/>
              <a:buAutoNum type="romanLcPeriod"/>
              <a:defRPr>
                <a:solidFill>
                  <a:srgbClr val="434343"/>
                </a:solidFill>
              </a:defRPr>
            </a:lvl9pPr>
          </a:lstStyle>
          <a:p>
            <a:endParaRPr/>
          </a:p>
        </p:txBody>
      </p:sp>
      <p:sp>
        <p:nvSpPr>
          <p:cNvPr id="291" name="Google Shape;291;p4"/>
          <p:cNvSpPr txBox="1">
            <a:spLocks noGrp="1"/>
          </p:cNvSpPr>
          <p:nvPr>
            <p:ph type="title"/>
          </p:nvPr>
        </p:nvSpPr>
        <p:spPr>
          <a:xfrm>
            <a:off x="957625" y="720000"/>
            <a:ext cx="5100550" cy="8168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4"/>
        <p:cNvGrpSpPr/>
        <p:nvPr/>
      </p:nvGrpSpPr>
      <p:grpSpPr>
        <a:xfrm>
          <a:off x="0" y="0"/>
          <a:ext cx="0" cy="0"/>
          <a:chOff x="0" y="0"/>
          <a:chExt cx="0" cy="0"/>
        </a:xfrm>
      </p:grpSpPr>
      <p:sp>
        <p:nvSpPr>
          <p:cNvPr id="355" name="Google Shape;355;p6"/>
          <p:cNvSpPr/>
          <p:nvPr/>
        </p:nvSpPr>
        <p:spPr>
          <a:xfrm>
            <a:off x="965972" y="720000"/>
            <a:ext cx="10229829" cy="5418000"/>
          </a:xfrm>
          <a:prstGeom prst="roundRect">
            <a:avLst>
              <a:gd name="adj" fmla="val 5634"/>
            </a:avLst>
          </a:prstGeom>
          <a:solidFill>
            <a:schemeClr val="dk2"/>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grpSp>
        <p:nvGrpSpPr>
          <p:cNvPr id="356" name="Google Shape;356;p6"/>
          <p:cNvGrpSpPr/>
          <p:nvPr/>
        </p:nvGrpSpPr>
        <p:grpSpPr>
          <a:xfrm>
            <a:off x="162675" y="91391"/>
            <a:ext cx="11925202" cy="6721505"/>
            <a:chOff x="122308" y="68542"/>
            <a:chExt cx="8966083" cy="5041129"/>
          </a:xfrm>
        </p:grpSpPr>
        <p:sp>
          <p:nvSpPr>
            <p:cNvPr id="357" name="Google Shape;357;p6"/>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58" name="Google Shape;358;p6"/>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59" name="Google Shape;359;p6"/>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60" name="Google Shape;360;p6"/>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61" name="Google Shape;361;p6"/>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62" name="Google Shape;362;p6"/>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63" name="Google Shape;363;p6"/>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364" name="Google Shape;364;p6"/>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65" name="Google Shape;365;p6"/>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66" name="Google Shape;366;p6"/>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67" name="Google Shape;367;p6"/>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68" name="Google Shape;368;p6"/>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69" name="Google Shape;369;p6"/>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370" name="Google Shape;370;p6"/>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71" name="Google Shape;371;p6"/>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72" name="Google Shape;372;p6"/>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73" name="Google Shape;373;p6"/>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74" name="Google Shape;374;p6"/>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75" name="Google Shape;375;p6"/>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76" name="Google Shape;376;p6"/>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77" name="Google Shape;377;p6"/>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78" name="Google Shape;378;p6"/>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79" name="Google Shape;379;p6"/>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80" name="Google Shape;380;p6"/>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81" name="Google Shape;381;p6"/>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82" name="Google Shape;382;p6"/>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83" name="Google Shape;383;p6"/>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84" name="Google Shape;384;p6"/>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385" name="Google Shape;385;p6"/>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86" name="Google Shape;386;p6"/>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87" name="Google Shape;387;p6"/>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88" name="Google Shape;388;p6"/>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89" name="Google Shape;389;p6"/>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90" name="Google Shape;390;p6"/>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91" name="Google Shape;391;p6"/>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92" name="Google Shape;392;p6"/>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93" name="Google Shape;393;p6"/>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94" name="Google Shape;394;p6"/>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95" name="Google Shape;395;p6"/>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96" name="Google Shape;396;p6"/>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97" name="Google Shape;397;p6"/>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98" name="Google Shape;398;p6"/>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99" name="Google Shape;399;p6"/>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00" name="Google Shape;400;p6"/>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01" name="Google Shape;401;p6"/>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02" name="Google Shape;402;p6"/>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03" name="Google Shape;403;p6"/>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04" name="Google Shape;404;p6"/>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05" name="Google Shape;405;p6"/>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06" name="Google Shape;406;p6"/>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07" name="Google Shape;407;p6"/>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08" name="Google Shape;408;p6"/>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409" name="Google Shape;409;p6"/>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410" name="Google Shape;410;p6"/>
          <p:cNvSpPr txBox="1">
            <a:spLocks noGrp="1"/>
          </p:cNvSpPr>
          <p:nvPr>
            <p:ph type="title"/>
          </p:nvPr>
        </p:nvSpPr>
        <p:spPr>
          <a:xfrm>
            <a:off x="3530678" y="720000"/>
            <a:ext cx="5100550" cy="8168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11"/>
        <p:cNvGrpSpPr/>
        <p:nvPr/>
      </p:nvGrpSpPr>
      <p:grpSpPr>
        <a:xfrm>
          <a:off x="0" y="0"/>
          <a:ext cx="0" cy="0"/>
          <a:chOff x="0" y="0"/>
          <a:chExt cx="0" cy="0"/>
        </a:xfrm>
      </p:grpSpPr>
      <p:grpSp>
        <p:nvGrpSpPr>
          <p:cNvPr id="412" name="Google Shape;412;p7"/>
          <p:cNvGrpSpPr/>
          <p:nvPr/>
        </p:nvGrpSpPr>
        <p:grpSpPr>
          <a:xfrm>
            <a:off x="162675" y="147201"/>
            <a:ext cx="11925202" cy="6665697"/>
            <a:chOff x="122308" y="110399"/>
            <a:chExt cx="8966083" cy="4999273"/>
          </a:xfrm>
        </p:grpSpPr>
        <p:grpSp>
          <p:nvGrpSpPr>
            <p:cNvPr id="413" name="Google Shape;413;p7"/>
            <p:cNvGrpSpPr/>
            <p:nvPr/>
          </p:nvGrpSpPr>
          <p:grpSpPr>
            <a:xfrm>
              <a:off x="122308" y="110399"/>
              <a:ext cx="8966083" cy="4999273"/>
              <a:chOff x="122308" y="110399"/>
              <a:chExt cx="8966083" cy="4999273"/>
            </a:xfrm>
          </p:grpSpPr>
          <p:grpSp>
            <p:nvGrpSpPr>
              <p:cNvPr id="414" name="Google Shape;414;p7"/>
              <p:cNvGrpSpPr/>
              <p:nvPr/>
            </p:nvGrpSpPr>
            <p:grpSpPr>
              <a:xfrm rot="10800000">
                <a:off x="6573247" y="988275"/>
                <a:ext cx="1752359" cy="2359987"/>
                <a:chOff x="8524342" y="1674075"/>
                <a:chExt cx="1752359" cy="2359987"/>
              </a:xfrm>
            </p:grpSpPr>
            <p:sp>
              <p:nvSpPr>
                <p:cNvPr id="415" name="Google Shape;415;p7"/>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416" name="Google Shape;416;p7"/>
                <p:cNvSpPr/>
                <p:nvPr/>
              </p:nvSpPr>
              <p:spPr>
                <a:xfrm>
                  <a:off x="10165514" y="36832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17" name="Google Shape;417;p7"/>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18" name="Google Shape;418;p7"/>
                <p:cNvSpPr/>
                <p:nvPr/>
              </p:nvSpPr>
              <p:spPr>
                <a:xfrm rot="-5400000">
                  <a:off x="9564028" y="20324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19" name="Google Shape;419;p7"/>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420" name="Google Shape;420;p7"/>
              <p:cNvGrpSpPr/>
              <p:nvPr/>
            </p:nvGrpSpPr>
            <p:grpSpPr>
              <a:xfrm>
                <a:off x="122308" y="110399"/>
                <a:ext cx="8966083" cy="4999273"/>
                <a:chOff x="122308" y="110399"/>
                <a:chExt cx="8966083" cy="4999273"/>
              </a:xfrm>
            </p:grpSpPr>
            <p:grpSp>
              <p:nvGrpSpPr>
                <p:cNvPr id="421" name="Google Shape;421;p7"/>
                <p:cNvGrpSpPr/>
                <p:nvPr/>
              </p:nvGrpSpPr>
              <p:grpSpPr>
                <a:xfrm>
                  <a:off x="122308" y="110399"/>
                  <a:ext cx="8966083" cy="4999273"/>
                  <a:chOff x="122308" y="110399"/>
                  <a:chExt cx="8966083" cy="4999273"/>
                </a:xfrm>
              </p:grpSpPr>
              <p:sp>
                <p:nvSpPr>
                  <p:cNvPr id="422" name="Google Shape;422;p7"/>
                  <p:cNvSpPr/>
                  <p:nvPr/>
                </p:nvSpPr>
                <p:spPr>
                  <a:xfrm rot="2700000">
                    <a:off x="365766" y="29748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23" name="Google Shape;423;p7"/>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24" name="Google Shape;424;p7"/>
                  <p:cNvSpPr/>
                  <p:nvPr/>
                </p:nvSpPr>
                <p:spPr>
                  <a:xfrm rot="6300406">
                    <a:off x="6543825" y="479970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25" name="Google Shape;425;p7"/>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26" name="Google Shape;426;p7"/>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27" name="Google Shape;427;p7"/>
                  <p:cNvSpPr/>
                  <p:nvPr/>
                </p:nvSpPr>
                <p:spPr>
                  <a:xfrm rot="-2700000">
                    <a:off x="8419665" y="3775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28" name="Google Shape;428;p7"/>
                  <p:cNvSpPr/>
                  <p:nvPr/>
                </p:nvSpPr>
                <p:spPr>
                  <a:xfrm>
                    <a:off x="5710514" y="88862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29" name="Google Shape;429;p7"/>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30" name="Google Shape;430;p7"/>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31" name="Google Shape;431;p7"/>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32" name="Google Shape;432;p7"/>
                  <p:cNvSpPr/>
                  <p:nvPr/>
                </p:nvSpPr>
                <p:spPr>
                  <a:xfrm rot="8100000" flipH="1">
                    <a:off x="8023319" y="407907"/>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33" name="Google Shape;433;p7"/>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434" name="Google Shape;434;p7"/>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35" name="Google Shape;435;p7"/>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36" name="Google Shape;436;p7"/>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37" name="Google Shape;437;p7"/>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38" name="Google Shape;438;p7"/>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439" name="Google Shape;439;p7"/>
                  <p:cNvSpPr/>
                  <p:nvPr/>
                </p:nvSpPr>
                <p:spPr>
                  <a:xfrm rot="8999773">
                    <a:off x="258672" y="12636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40" name="Google Shape;440;p7"/>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41" name="Google Shape;441;p7"/>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42" name="Google Shape;442;p7"/>
                  <p:cNvSpPr/>
                  <p:nvPr/>
                </p:nvSpPr>
                <p:spPr>
                  <a:xfrm rot="8999773">
                    <a:off x="5622622" y="17702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43" name="Google Shape;443;p7"/>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44" name="Google Shape;444;p7"/>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45" name="Google Shape;445;p7"/>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46" name="Google Shape;446;p7"/>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47" name="Google Shape;447;p7"/>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448" name="Google Shape;448;p7"/>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49" name="Google Shape;449;p7"/>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50" name="Google Shape;450;p7"/>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51" name="Google Shape;451;p7"/>
                  <p:cNvSpPr/>
                  <p:nvPr/>
                </p:nvSpPr>
                <p:spPr>
                  <a:xfrm rot="6300406">
                    <a:off x="665657" y="4775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52" name="Google Shape;452;p7"/>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53" name="Google Shape;453;p7"/>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54" name="Google Shape;454;p7"/>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55" name="Google Shape;455;p7"/>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56" name="Google Shape;456;p7"/>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57" name="Google Shape;457;p7"/>
                  <p:cNvSpPr/>
                  <p:nvPr/>
                </p:nvSpPr>
                <p:spPr>
                  <a:xfrm rot="-5400000">
                    <a:off x="6897028" y="16514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58" name="Google Shape;458;p7"/>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59" name="Google Shape;459;p7"/>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60" name="Google Shape;460;p7"/>
                  <p:cNvSpPr/>
                  <p:nvPr/>
                </p:nvSpPr>
                <p:spPr>
                  <a:xfrm rot="5400000" flipH="1">
                    <a:off x="6545060" y="71905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61" name="Google Shape;461;p7"/>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62" name="Google Shape;462;p7"/>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63" name="Google Shape;463;p7"/>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64" name="Google Shape;464;p7"/>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65" name="Google Shape;465;p7"/>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66" name="Google Shape;466;p7"/>
                  <p:cNvSpPr/>
                  <p:nvPr/>
                </p:nvSpPr>
                <p:spPr>
                  <a:xfrm rot="2700000">
                    <a:off x="7392164" y="48754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67" name="Google Shape;467;p7"/>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68" name="Google Shape;468;p7"/>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69" name="Google Shape;469;p7"/>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0" name="Google Shape;470;p7"/>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71" name="Google Shape;471;p7"/>
                  <p:cNvSpPr/>
                  <p:nvPr/>
                </p:nvSpPr>
                <p:spPr>
                  <a:xfrm rot="-5400000">
                    <a:off x="7044653" y="38809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472" name="Google Shape;472;p7"/>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473" name="Google Shape;473;p7"/>
                <p:cNvGrpSpPr/>
                <p:nvPr/>
              </p:nvGrpSpPr>
              <p:grpSpPr>
                <a:xfrm rot="10800000">
                  <a:off x="828058" y="1376836"/>
                  <a:ext cx="5359928" cy="2151381"/>
                  <a:chOff x="-4757605" y="2608221"/>
                  <a:chExt cx="5359928" cy="2151381"/>
                </a:xfrm>
              </p:grpSpPr>
              <p:sp>
                <p:nvSpPr>
                  <p:cNvPr id="474" name="Google Shape;474;p7"/>
                  <p:cNvSpPr/>
                  <p:nvPr/>
                </p:nvSpPr>
                <p:spPr>
                  <a:xfrm rot="2700000">
                    <a:off x="395991" y="2642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5" name="Google Shape;475;p7"/>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76" name="Google Shape;476;p7"/>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77" name="Google Shape;477;p7"/>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8" name="Google Shape;478;p7"/>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79" name="Google Shape;479;p7"/>
                  <p:cNvSpPr/>
                  <p:nvPr/>
                </p:nvSpPr>
                <p:spPr>
                  <a:xfrm rot="8999773">
                    <a:off x="-4755228" y="39712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grpSp>
          </p:grpSp>
        </p:grpSp>
        <p:sp>
          <p:nvSpPr>
            <p:cNvPr id="480" name="Google Shape;480;p7"/>
            <p:cNvSpPr/>
            <p:nvPr/>
          </p:nvSpPr>
          <p:spPr>
            <a:xfrm>
              <a:off x="7818600" y="407167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sp>
        <p:nvSpPr>
          <p:cNvPr id="481" name="Google Shape;481;p7"/>
          <p:cNvSpPr/>
          <p:nvPr/>
        </p:nvSpPr>
        <p:spPr>
          <a:xfrm>
            <a:off x="965971" y="720000"/>
            <a:ext cx="6330301" cy="5418000"/>
          </a:xfrm>
          <a:prstGeom prst="roundRect">
            <a:avLst>
              <a:gd name="adj" fmla="val 5634"/>
            </a:avLst>
          </a:prstGeom>
          <a:solidFill>
            <a:schemeClr val="dk2"/>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grpSp>
        <p:nvGrpSpPr>
          <p:cNvPr id="482" name="Google Shape;482;p7"/>
          <p:cNvGrpSpPr/>
          <p:nvPr/>
        </p:nvGrpSpPr>
        <p:grpSpPr>
          <a:xfrm>
            <a:off x="8807860" y="960925"/>
            <a:ext cx="1843734" cy="3435465"/>
            <a:chOff x="6622012" y="795963"/>
            <a:chExt cx="1304687" cy="2425262"/>
          </a:xfrm>
        </p:grpSpPr>
        <p:sp>
          <p:nvSpPr>
            <p:cNvPr id="483" name="Google Shape;483;p7"/>
            <p:cNvSpPr/>
            <p:nvPr/>
          </p:nvSpPr>
          <p:spPr>
            <a:xfrm rot="676147">
              <a:off x="7263594" y="835063"/>
              <a:ext cx="436082" cy="363936"/>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484" name="Google Shape;484;p7"/>
            <p:cNvSpPr/>
            <p:nvPr/>
          </p:nvSpPr>
          <p:spPr>
            <a:xfrm rot="676147">
              <a:off x="7284315" y="828697"/>
              <a:ext cx="324479" cy="183888"/>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485" name="Google Shape;485;p7"/>
            <p:cNvSpPr/>
            <p:nvPr/>
          </p:nvSpPr>
          <p:spPr>
            <a:xfrm rot="676147">
              <a:off x="7504274" y="1069992"/>
              <a:ext cx="64315" cy="120857"/>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486" name="Google Shape;486;p7"/>
            <p:cNvSpPr/>
            <p:nvPr/>
          </p:nvSpPr>
          <p:spPr>
            <a:xfrm rot="676147">
              <a:off x="7280454" y="822935"/>
              <a:ext cx="269510" cy="228740"/>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487" name="Google Shape;487;p7"/>
            <p:cNvSpPr/>
            <p:nvPr/>
          </p:nvSpPr>
          <p:spPr>
            <a:xfrm rot="676147">
              <a:off x="7494024" y="1063608"/>
              <a:ext cx="26930" cy="62477"/>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rgbClr val="2E2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488" name="Google Shape;488;p7"/>
            <p:cNvSpPr/>
            <p:nvPr/>
          </p:nvSpPr>
          <p:spPr>
            <a:xfrm rot="676147">
              <a:off x="6799863" y="1233217"/>
              <a:ext cx="948984" cy="1913734"/>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grpSp>
        <p:nvGrpSpPr>
          <p:cNvPr id="489" name="Google Shape;489;p7"/>
          <p:cNvGrpSpPr/>
          <p:nvPr/>
        </p:nvGrpSpPr>
        <p:grpSpPr>
          <a:xfrm>
            <a:off x="6639095" y="3482387"/>
            <a:ext cx="2347920" cy="2655604"/>
            <a:chOff x="1917725" y="3910125"/>
            <a:chExt cx="1279950" cy="1444100"/>
          </a:xfrm>
        </p:grpSpPr>
        <p:sp>
          <p:nvSpPr>
            <p:cNvPr id="490" name="Google Shape;490;p7"/>
            <p:cNvSpPr/>
            <p:nvPr/>
          </p:nvSpPr>
          <p:spPr>
            <a:xfrm>
              <a:off x="2465000" y="4571425"/>
              <a:ext cx="170475" cy="105500"/>
            </a:xfrm>
            <a:custGeom>
              <a:avLst/>
              <a:gdLst/>
              <a:ahLst/>
              <a:cxnLst/>
              <a:rect l="l" t="t" r="r" b="b"/>
              <a:pathLst>
                <a:path w="6819" h="4220" extrusionOk="0">
                  <a:moveTo>
                    <a:pt x="4217" y="1"/>
                  </a:moveTo>
                  <a:cubicBezTo>
                    <a:pt x="2787" y="1"/>
                    <a:pt x="1088" y="846"/>
                    <a:pt x="0" y="4219"/>
                  </a:cubicBezTo>
                  <a:cubicBezTo>
                    <a:pt x="0" y="4219"/>
                    <a:pt x="6034" y="2641"/>
                    <a:pt x="6818" y="854"/>
                  </a:cubicBezTo>
                  <a:cubicBezTo>
                    <a:pt x="6818" y="854"/>
                    <a:pt x="5653" y="1"/>
                    <a:pt x="42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491" name="Google Shape;491;p7"/>
            <p:cNvSpPr/>
            <p:nvPr/>
          </p:nvSpPr>
          <p:spPr>
            <a:xfrm>
              <a:off x="2815350" y="4351000"/>
              <a:ext cx="382325" cy="392250"/>
            </a:xfrm>
            <a:custGeom>
              <a:avLst/>
              <a:gdLst/>
              <a:ahLst/>
              <a:cxnLst/>
              <a:rect l="l" t="t" r="r" b="b"/>
              <a:pathLst>
                <a:path w="15293" h="15690" extrusionOk="0">
                  <a:moveTo>
                    <a:pt x="13299" y="0"/>
                  </a:moveTo>
                  <a:cubicBezTo>
                    <a:pt x="13002" y="0"/>
                    <a:pt x="12447" y="2525"/>
                    <a:pt x="12447" y="2525"/>
                  </a:cubicBezTo>
                  <a:cubicBezTo>
                    <a:pt x="12447" y="2525"/>
                    <a:pt x="12163" y="408"/>
                    <a:pt x="11724" y="387"/>
                  </a:cubicBezTo>
                  <a:cubicBezTo>
                    <a:pt x="11722" y="387"/>
                    <a:pt x="11720" y="387"/>
                    <a:pt x="11719" y="387"/>
                  </a:cubicBezTo>
                  <a:cubicBezTo>
                    <a:pt x="11292" y="387"/>
                    <a:pt x="11473" y="3314"/>
                    <a:pt x="11473" y="3314"/>
                  </a:cubicBezTo>
                  <a:cubicBezTo>
                    <a:pt x="11473" y="3314"/>
                    <a:pt x="10651" y="1910"/>
                    <a:pt x="10365" y="1910"/>
                  </a:cubicBezTo>
                  <a:cubicBezTo>
                    <a:pt x="10351" y="1910"/>
                    <a:pt x="10338" y="1914"/>
                    <a:pt x="10327" y="1921"/>
                  </a:cubicBezTo>
                  <a:cubicBezTo>
                    <a:pt x="10091" y="2080"/>
                    <a:pt x="10891" y="4091"/>
                    <a:pt x="10891" y="4091"/>
                  </a:cubicBezTo>
                  <a:cubicBezTo>
                    <a:pt x="9849" y="8827"/>
                    <a:pt x="1" y="10088"/>
                    <a:pt x="1" y="10088"/>
                  </a:cubicBezTo>
                  <a:lnTo>
                    <a:pt x="1623" y="15689"/>
                  </a:lnTo>
                  <a:cubicBezTo>
                    <a:pt x="13709" y="13908"/>
                    <a:pt x="13226" y="4794"/>
                    <a:pt x="13226" y="4794"/>
                  </a:cubicBezTo>
                  <a:cubicBezTo>
                    <a:pt x="13226" y="4794"/>
                    <a:pt x="15292" y="3314"/>
                    <a:pt x="14936" y="2902"/>
                  </a:cubicBezTo>
                  <a:cubicBezTo>
                    <a:pt x="14878" y="2833"/>
                    <a:pt x="14802" y="2804"/>
                    <a:pt x="14717" y="2804"/>
                  </a:cubicBezTo>
                  <a:cubicBezTo>
                    <a:pt x="14290" y="2804"/>
                    <a:pt x="13621" y="3527"/>
                    <a:pt x="13621" y="3527"/>
                  </a:cubicBezTo>
                  <a:cubicBezTo>
                    <a:pt x="13621" y="3527"/>
                    <a:pt x="15194" y="1445"/>
                    <a:pt x="14683" y="1050"/>
                  </a:cubicBezTo>
                  <a:cubicBezTo>
                    <a:pt x="14639" y="1016"/>
                    <a:pt x="14592" y="1001"/>
                    <a:pt x="14544" y="1001"/>
                  </a:cubicBezTo>
                  <a:cubicBezTo>
                    <a:pt x="14042" y="1001"/>
                    <a:pt x="13385" y="2689"/>
                    <a:pt x="13385" y="2689"/>
                  </a:cubicBezTo>
                  <a:cubicBezTo>
                    <a:pt x="13385" y="2689"/>
                    <a:pt x="13626" y="349"/>
                    <a:pt x="13347" y="26"/>
                  </a:cubicBezTo>
                  <a:cubicBezTo>
                    <a:pt x="13332" y="8"/>
                    <a:pt x="13316" y="0"/>
                    <a:pt x="13299"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492" name="Google Shape;492;p7"/>
            <p:cNvSpPr/>
            <p:nvPr/>
          </p:nvSpPr>
          <p:spPr>
            <a:xfrm>
              <a:off x="3099125" y="4431150"/>
              <a:ext cx="23725" cy="26550"/>
            </a:xfrm>
            <a:custGeom>
              <a:avLst/>
              <a:gdLst/>
              <a:ahLst/>
              <a:cxnLst/>
              <a:rect l="l" t="t" r="r" b="b"/>
              <a:pathLst>
                <a:path w="949" h="1062" extrusionOk="0">
                  <a:moveTo>
                    <a:pt x="127" y="1"/>
                  </a:moveTo>
                  <a:cubicBezTo>
                    <a:pt x="87" y="1"/>
                    <a:pt x="49" y="23"/>
                    <a:pt x="28" y="63"/>
                  </a:cubicBezTo>
                  <a:cubicBezTo>
                    <a:pt x="0" y="113"/>
                    <a:pt x="28" y="179"/>
                    <a:pt x="77" y="201"/>
                  </a:cubicBezTo>
                  <a:cubicBezTo>
                    <a:pt x="708" y="503"/>
                    <a:pt x="653" y="918"/>
                    <a:pt x="653" y="941"/>
                  </a:cubicBezTo>
                  <a:cubicBezTo>
                    <a:pt x="642" y="996"/>
                    <a:pt x="681" y="1050"/>
                    <a:pt x="741" y="1062"/>
                  </a:cubicBezTo>
                  <a:lnTo>
                    <a:pt x="757" y="1062"/>
                  </a:lnTo>
                  <a:cubicBezTo>
                    <a:pt x="807" y="1062"/>
                    <a:pt x="850" y="1024"/>
                    <a:pt x="861" y="974"/>
                  </a:cubicBezTo>
                  <a:cubicBezTo>
                    <a:pt x="866" y="951"/>
                    <a:pt x="949" y="382"/>
                    <a:pt x="170" y="9"/>
                  </a:cubicBezTo>
                  <a:cubicBezTo>
                    <a:pt x="156" y="4"/>
                    <a:pt x="142" y="1"/>
                    <a:pt x="1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493" name="Google Shape;493;p7"/>
            <p:cNvSpPr/>
            <p:nvPr/>
          </p:nvSpPr>
          <p:spPr>
            <a:xfrm>
              <a:off x="1933575" y="4790075"/>
              <a:ext cx="452100" cy="290525"/>
            </a:xfrm>
            <a:custGeom>
              <a:avLst/>
              <a:gdLst/>
              <a:ahLst/>
              <a:cxnLst/>
              <a:rect l="l" t="t" r="r" b="b"/>
              <a:pathLst>
                <a:path w="18084" h="11621" extrusionOk="0">
                  <a:moveTo>
                    <a:pt x="4633" y="1"/>
                  </a:moveTo>
                  <a:cubicBezTo>
                    <a:pt x="4633" y="1"/>
                    <a:pt x="671" y="1097"/>
                    <a:pt x="95" y="1645"/>
                  </a:cubicBezTo>
                  <a:cubicBezTo>
                    <a:pt x="2" y="1735"/>
                    <a:pt x="1" y="1772"/>
                    <a:pt x="63" y="1772"/>
                  </a:cubicBezTo>
                  <a:cubicBezTo>
                    <a:pt x="388" y="1772"/>
                    <a:pt x="2442" y="762"/>
                    <a:pt x="2442" y="762"/>
                  </a:cubicBezTo>
                  <a:cubicBezTo>
                    <a:pt x="2442" y="762"/>
                    <a:pt x="3652" y="6259"/>
                    <a:pt x="7615" y="9729"/>
                  </a:cubicBezTo>
                  <a:cubicBezTo>
                    <a:pt x="9237" y="11150"/>
                    <a:pt x="10956" y="11620"/>
                    <a:pt x="12522" y="11620"/>
                  </a:cubicBezTo>
                  <a:cubicBezTo>
                    <a:pt x="15598" y="11620"/>
                    <a:pt x="18083" y="9806"/>
                    <a:pt x="18083" y="9806"/>
                  </a:cubicBezTo>
                  <a:lnTo>
                    <a:pt x="15063" y="4463"/>
                  </a:lnTo>
                  <a:cubicBezTo>
                    <a:pt x="14009" y="5007"/>
                    <a:pt x="13009" y="5233"/>
                    <a:pt x="12076" y="5233"/>
                  </a:cubicBezTo>
                  <a:cubicBezTo>
                    <a:pt x="7580" y="5233"/>
                    <a:pt x="4633" y="1"/>
                    <a:pt x="4633" y="1"/>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494" name="Google Shape;494;p7"/>
            <p:cNvSpPr/>
            <p:nvPr/>
          </p:nvSpPr>
          <p:spPr>
            <a:xfrm>
              <a:off x="1917725" y="4765025"/>
              <a:ext cx="147875" cy="88000"/>
            </a:xfrm>
            <a:custGeom>
              <a:avLst/>
              <a:gdLst/>
              <a:ahLst/>
              <a:cxnLst/>
              <a:rect l="l" t="t" r="r" b="b"/>
              <a:pathLst>
                <a:path w="5915" h="3520" extrusionOk="0">
                  <a:moveTo>
                    <a:pt x="4610" y="0"/>
                  </a:moveTo>
                  <a:lnTo>
                    <a:pt x="0" y="2861"/>
                  </a:lnTo>
                  <a:cubicBezTo>
                    <a:pt x="283" y="3143"/>
                    <a:pt x="744" y="3233"/>
                    <a:pt x="1220" y="3233"/>
                  </a:cubicBezTo>
                  <a:cubicBezTo>
                    <a:pt x="2066" y="3233"/>
                    <a:pt x="2955" y="2948"/>
                    <a:pt x="2955" y="2948"/>
                  </a:cubicBezTo>
                  <a:lnTo>
                    <a:pt x="3278" y="3519"/>
                  </a:lnTo>
                  <a:lnTo>
                    <a:pt x="5915" y="1984"/>
                  </a:lnTo>
                  <a:lnTo>
                    <a:pt x="461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495" name="Google Shape;495;p7"/>
            <p:cNvSpPr/>
            <p:nvPr/>
          </p:nvSpPr>
          <p:spPr>
            <a:xfrm>
              <a:off x="1991850" y="4825775"/>
              <a:ext cx="19625" cy="24600"/>
            </a:xfrm>
            <a:custGeom>
              <a:avLst/>
              <a:gdLst/>
              <a:ahLst/>
              <a:cxnLst/>
              <a:rect l="l" t="t" r="r" b="b"/>
              <a:pathLst>
                <a:path w="785" h="984" extrusionOk="0">
                  <a:moveTo>
                    <a:pt x="667" y="1"/>
                  </a:moveTo>
                  <a:cubicBezTo>
                    <a:pt x="634" y="1"/>
                    <a:pt x="600" y="17"/>
                    <a:pt x="577" y="47"/>
                  </a:cubicBezTo>
                  <a:lnTo>
                    <a:pt x="39" y="819"/>
                  </a:lnTo>
                  <a:cubicBezTo>
                    <a:pt x="0" y="869"/>
                    <a:pt x="17" y="935"/>
                    <a:pt x="61" y="968"/>
                  </a:cubicBezTo>
                  <a:cubicBezTo>
                    <a:pt x="83" y="979"/>
                    <a:pt x="99" y="984"/>
                    <a:pt x="121" y="984"/>
                  </a:cubicBezTo>
                  <a:cubicBezTo>
                    <a:pt x="154" y="984"/>
                    <a:pt x="187" y="968"/>
                    <a:pt x="210" y="941"/>
                  </a:cubicBezTo>
                  <a:lnTo>
                    <a:pt x="751" y="168"/>
                  </a:lnTo>
                  <a:cubicBezTo>
                    <a:pt x="784" y="118"/>
                    <a:pt x="774" y="53"/>
                    <a:pt x="724" y="20"/>
                  </a:cubicBezTo>
                  <a:cubicBezTo>
                    <a:pt x="707" y="7"/>
                    <a:pt x="687" y="1"/>
                    <a:pt x="6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496" name="Google Shape;496;p7"/>
            <p:cNvSpPr/>
            <p:nvPr/>
          </p:nvSpPr>
          <p:spPr>
            <a:xfrm>
              <a:off x="1983100" y="4817025"/>
              <a:ext cx="15075" cy="29425"/>
            </a:xfrm>
            <a:custGeom>
              <a:avLst/>
              <a:gdLst/>
              <a:ahLst/>
              <a:cxnLst/>
              <a:rect l="l" t="t" r="r" b="b"/>
              <a:pathLst>
                <a:path w="603" h="1177" extrusionOk="0">
                  <a:moveTo>
                    <a:pt x="481" y="0"/>
                  </a:moveTo>
                  <a:cubicBezTo>
                    <a:pt x="440" y="0"/>
                    <a:pt x="400" y="26"/>
                    <a:pt x="383" y="68"/>
                  </a:cubicBezTo>
                  <a:lnTo>
                    <a:pt x="22" y="1033"/>
                  </a:lnTo>
                  <a:cubicBezTo>
                    <a:pt x="0" y="1088"/>
                    <a:pt x="27" y="1148"/>
                    <a:pt x="82" y="1164"/>
                  </a:cubicBezTo>
                  <a:cubicBezTo>
                    <a:pt x="93" y="1169"/>
                    <a:pt x="104" y="1176"/>
                    <a:pt x="120" y="1176"/>
                  </a:cubicBezTo>
                  <a:cubicBezTo>
                    <a:pt x="158" y="1176"/>
                    <a:pt x="203" y="1148"/>
                    <a:pt x="219" y="1104"/>
                  </a:cubicBezTo>
                  <a:lnTo>
                    <a:pt x="581" y="145"/>
                  </a:lnTo>
                  <a:cubicBezTo>
                    <a:pt x="603" y="91"/>
                    <a:pt x="575" y="30"/>
                    <a:pt x="520" y="8"/>
                  </a:cubicBezTo>
                  <a:cubicBezTo>
                    <a:pt x="507" y="3"/>
                    <a:pt x="494" y="0"/>
                    <a:pt x="4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497" name="Google Shape;497;p7"/>
            <p:cNvSpPr/>
            <p:nvPr/>
          </p:nvSpPr>
          <p:spPr>
            <a:xfrm>
              <a:off x="2153125" y="5074400"/>
              <a:ext cx="432325" cy="265100"/>
            </a:xfrm>
            <a:custGeom>
              <a:avLst/>
              <a:gdLst/>
              <a:ahLst/>
              <a:cxnLst/>
              <a:rect l="l" t="t" r="r" b="b"/>
              <a:pathLst>
                <a:path w="17293" h="10604" extrusionOk="0">
                  <a:moveTo>
                    <a:pt x="11165" y="1"/>
                  </a:moveTo>
                  <a:cubicBezTo>
                    <a:pt x="10367" y="5287"/>
                    <a:pt x="4966" y="5882"/>
                    <a:pt x="2574" y="5882"/>
                  </a:cubicBezTo>
                  <a:cubicBezTo>
                    <a:pt x="1878" y="5882"/>
                    <a:pt x="1437" y="5832"/>
                    <a:pt x="1437" y="5832"/>
                  </a:cubicBezTo>
                  <a:cubicBezTo>
                    <a:pt x="1437" y="5832"/>
                    <a:pt x="0" y="9691"/>
                    <a:pt x="111" y="10481"/>
                  </a:cubicBezTo>
                  <a:cubicBezTo>
                    <a:pt x="123" y="10566"/>
                    <a:pt x="140" y="10604"/>
                    <a:pt x="161" y="10604"/>
                  </a:cubicBezTo>
                  <a:cubicBezTo>
                    <a:pt x="333" y="10604"/>
                    <a:pt x="768" y="8063"/>
                    <a:pt x="768" y="8063"/>
                  </a:cubicBezTo>
                  <a:cubicBezTo>
                    <a:pt x="768" y="8063"/>
                    <a:pt x="4002" y="9464"/>
                    <a:pt x="7897" y="9464"/>
                  </a:cubicBezTo>
                  <a:cubicBezTo>
                    <a:pt x="8923" y="9464"/>
                    <a:pt x="9996" y="9366"/>
                    <a:pt x="11067" y="9120"/>
                  </a:cubicBezTo>
                  <a:cubicBezTo>
                    <a:pt x="17293" y="7696"/>
                    <a:pt x="17265" y="686"/>
                    <a:pt x="17265" y="686"/>
                  </a:cubicBezTo>
                  <a:lnTo>
                    <a:pt x="11165" y="1"/>
                  </a:ln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498" name="Google Shape;498;p7"/>
            <p:cNvSpPr/>
            <p:nvPr/>
          </p:nvSpPr>
          <p:spPr>
            <a:xfrm>
              <a:off x="2149425" y="5218975"/>
              <a:ext cx="68950" cy="135250"/>
            </a:xfrm>
            <a:custGeom>
              <a:avLst/>
              <a:gdLst/>
              <a:ahLst/>
              <a:cxnLst/>
              <a:rect l="l" t="t" r="r" b="b"/>
              <a:pathLst>
                <a:path w="2758" h="5410" extrusionOk="0">
                  <a:moveTo>
                    <a:pt x="385" y="0"/>
                  </a:moveTo>
                  <a:lnTo>
                    <a:pt x="1" y="5409"/>
                  </a:lnTo>
                  <a:cubicBezTo>
                    <a:pt x="1102" y="5234"/>
                    <a:pt x="1804" y="3064"/>
                    <a:pt x="1804" y="3064"/>
                  </a:cubicBezTo>
                  <a:lnTo>
                    <a:pt x="2457" y="3140"/>
                  </a:lnTo>
                  <a:lnTo>
                    <a:pt x="2758" y="104"/>
                  </a:lnTo>
                  <a:lnTo>
                    <a:pt x="38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499" name="Google Shape;499;p7"/>
            <p:cNvSpPr/>
            <p:nvPr/>
          </p:nvSpPr>
          <p:spPr>
            <a:xfrm>
              <a:off x="2193150" y="5273225"/>
              <a:ext cx="13725" cy="27675"/>
            </a:xfrm>
            <a:custGeom>
              <a:avLst/>
              <a:gdLst/>
              <a:ahLst/>
              <a:cxnLst/>
              <a:rect l="l" t="t" r="r" b="b"/>
              <a:pathLst>
                <a:path w="549" h="1107" extrusionOk="0">
                  <a:moveTo>
                    <a:pt x="115" y="1"/>
                  </a:moveTo>
                  <a:cubicBezTo>
                    <a:pt x="105" y="1"/>
                    <a:pt x="94" y="3"/>
                    <a:pt x="83" y="6"/>
                  </a:cubicBezTo>
                  <a:cubicBezTo>
                    <a:pt x="28" y="28"/>
                    <a:pt x="0" y="87"/>
                    <a:pt x="17" y="143"/>
                  </a:cubicBezTo>
                  <a:lnTo>
                    <a:pt x="329" y="1036"/>
                  </a:lnTo>
                  <a:cubicBezTo>
                    <a:pt x="346" y="1081"/>
                    <a:pt x="384" y="1107"/>
                    <a:pt x="428" y="1107"/>
                  </a:cubicBezTo>
                  <a:cubicBezTo>
                    <a:pt x="438" y="1107"/>
                    <a:pt x="450" y="1107"/>
                    <a:pt x="460" y="1102"/>
                  </a:cubicBezTo>
                  <a:cubicBezTo>
                    <a:pt x="516" y="1081"/>
                    <a:pt x="549" y="1020"/>
                    <a:pt x="526" y="965"/>
                  </a:cubicBezTo>
                  <a:lnTo>
                    <a:pt x="220" y="72"/>
                  </a:lnTo>
                  <a:cubicBezTo>
                    <a:pt x="202" y="27"/>
                    <a:pt x="159" y="1"/>
                    <a:pt x="1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00" name="Google Shape;500;p7"/>
            <p:cNvSpPr/>
            <p:nvPr/>
          </p:nvSpPr>
          <p:spPr>
            <a:xfrm>
              <a:off x="2178200" y="5278950"/>
              <a:ext cx="20150" cy="26750"/>
            </a:xfrm>
            <a:custGeom>
              <a:avLst/>
              <a:gdLst/>
              <a:ahLst/>
              <a:cxnLst/>
              <a:rect l="l" t="t" r="r" b="b"/>
              <a:pathLst>
                <a:path w="806" h="1070" extrusionOk="0">
                  <a:moveTo>
                    <a:pt x="118" y="0"/>
                  </a:moveTo>
                  <a:cubicBezTo>
                    <a:pt x="99" y="0"/>
                    <a:pt x="79" y="6"/>
                    <a:pt x="61" y="18"/>
                  </a:cubicBezTo>
                  <a:cubicBezTo>
                    <a:pt x="17" y="51"/>
                    <a:pt x="1" y="116"/>
                    <a:pt x="34" y="166"/>
                  </a:cubicBezTo>
                  <a:lnTo>
                    <a:pt x="598" y="1027"/>
                  </a:lnTo>
                  <a:cubicBezTo>
                    <a:pt x="620" y="1054"/>
                    <a:pt x="653" y="1070"/>
                    <a:pt x="686" y="1070"/>
                  </a:cubicBezTo>
                  <a:cubicBezTo>
                    <a:pt x="707" y="1070"/>
                    <a:pt x="724" y="1065"/>
                    <a:pt x="747" y="1054"/>
                  </a:cubicBezTo>
                  <a:cubicBezTo>
                    <a:pt x="795" y="1021"/>
                    <a:pt x="806" y="956"/>
                    <a:pt x="773" y="906"/>
                  </a:cubicBezTo>
                  <a:lnTo>
                    <a:pt x="209" y="45"/>
                  </a:lnTo>
                  <a:cubicBezTo>
                    <a:pt x="188" y="17"/>
                    <a:pt x="153" y="0"/>
                    <a:pt x="1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01" name="Google Shape;501;p7"/>
            <p:cNvSpPr/>
            <p:nvPr/>
          </p:nvSpPr>
          <p:spPr>
            <a:xfrm>
              <a:off x="2168900" y="5297100"/>
              <a:ext cx="21525" cy="18775"/>
            </a:xfrm>
            <a:custGeom>
              <a:avLst/>
              <a:gdLst/>
              <a:ahLst/>
              <a:cxnLst/>
              <a:rect l="l" t="t" r="r" b="b"/>
              <a:pathLst>
                <a:path w="861" h="751" extrusionOk="0">
                  <a:moveTo>
                    <a:pt x="116" y="1"/>
                  </a:moveTo>
                  <a:cubicBezTo>
                    <a:pt x="85" y="1"/>
                    <a:pt x="54" y="14"/>
                    <a:pt x="33" y="37"/>
                  </a:cubicBezTo>
                  <a:cubicBezTo>
                    <a:pt x="1" y="81"/>
                    <a:pt x="1" y="147"/>
                    <a:pt x="49" y="185"/>
                  </a:cubicBezTo>
                  <a:lnTo>
                    <a:pt x="674" y="723"/>
                  </a:lnTo>
                  <a:cubicBezTo>
                    <a:pt x="691" y="739"/>
                    <a:pt x="717" y="750"/>
                    <a:pt x="740" y="750"/>
                  </a:cubicBezTo>
                  <a:cubicBezTo>
                    <a:pt x="773" y="750"/>
                    <a:pt x="800" y="733"/>
                    <a:pt x="823" y="711"/>
                  </a:cubicBezTo>
                  <a:cubicBezTo>
                    <a:pt x="861" y="668"/>
                    <a:pt x="856" y="602"/>
                    <a:pt x="811" y="564"/>
                  </a:cubicBezTo>
                  <a:lnTo>
                    <a:pt x="186" y="27"/>
                  </a:lnTo>
                  <a:cubicBezTo>
                    <a:pt x="167" y="9"/>
                    <a:pt x="142"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02" name="Google Shape;502;p7"/>
            <p:cNvSpPr/>
            <p:nvPr/>
          </p:nvSpPr>
          <p:spPr>
            <a:xfrm>
              <a:off x="2215475" y="4847750"/>
              <a:ext cx="444275" cy="439350"/>
            </a:xfrm>
            <a:custGeom>
              <a:avLst/>
              <a:gdLst/>
              <a:ahLst/>
              <a:cxnLst/>
              <a:rect l="l" t="t" r="r" b="b"/>
              <a:pathLst>
                <a:path w="17771" h="17574" extrusionOk="0">
                  <a:moveTo>
                    <a:pt x="5153" y="1"/>
                  </a:moveTo>
                  <a:cubicBezTo>
                    <a:pt x="3787" y="2156"/>
                    <a:pt x="111" y="2369"/>
                    <a:pt x="111" y="2369"/>
                  </a:cubicBezTo>
                  <a:cubicBezTo>
                    <a:pt x="0" y="3229"/>
                    <a:pt x="1174" y="10157"/>
                    <a:pt x="1174" y="10157"/>
                  </a:cubicBezTo>
                  <a:cubicBezTo>
                    <a:pt x="1617" y="10218"/>
                    <a:pt x="2097" y="10243"/>
                    <a:pt x="2582" y="10243"/>
                  </a:cubicBezTo>
                  <a:cubicBezTo>
                    <a:pt x="4640" y="10243"/>
                    <a:pt x="6807" y="9801"/>
                    <a:pt x="6807" y="9801"/>
                  </a:cubicBezTo>
                  <a:lnTo>
                    <a:pt x="6807" y="9801"/>
                  </a:lnTo>
                  <a:cubicBezTo>
                    <a:pt x="6807" y="11369"/>
                    <a:pt x="5186" y="13221"/>
                    <a:pt x="5186" y="13221"/>
                  </a:cubicBezTo>
                  <a:cubicBezTo>
                    <a:pt x="5925" y="14701"/>
                    <a:pt x="10321" y="17573"/>
                    <a:pt x="10321" y="17573"/>
                  </a:cubicBezTo>
                  <a:cubicBezTo>
                    <a:pt x="15144" y="14739"/>
                    <a:pt x="17770" y="9313"/>
                    <a:pt x="17770" y="9313"/>
                  </a:cubicBezTo>
                  <a:lnTo>
                    <a:pt x="515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03" name="Google Shape;503;p7"/>
            <p:cNvSpPr/>
            <p:nvPr/>
          </p:nvSpPr>
          <p:spPr>
            <a:xfrm>
              <a:off x="2303575" y="4587175"/>
              <a:ext cx="660350" cy="594950"/>
            </a:xfrm>
            <a:custGeom>
              <a:avLst/>
              <a:gdLst/>
              <a:ahLst/>
              <a:cxnLst/>
              <a:rect l="l" t="t" r="r" b="b"/>
              <a:pathLst>
                <a:path w="26414" h="23798" extrusionOk="0">
                  <a:moveTo>
                    <a:pt x="20916" y="0"/>
                  </a:moveTo>
                  <a:cubicBezTo>
                    <a:pt x="16975" y="0"/>
                    <a:pt x="8211" y="460"/>
                    <a:pt x="8211" y="460"/>
                  </a:cubicBezTo>
                  <a:cubicBezTo>
                    <a:pt x="5904" y="3305"/>
                    <a:pt x="0" y="11646"/>
                    <a:pt x="0" y="11646"/>
                  </a:cubicBezTo>
                  <a:cubicBezTo>
                    <a:pt x="4111" y="17330"/>
                    <a:pt x="12010" y="23798"/>
                    <a:pt x="12010" y="23798"/>
                  </a:cubicBezTo>
                  <a:cubicBezTo>
                    <a:pt x="26414" y="13171"/>
                    <a:pt x="22286" y="32"/>
                    <a:pt x="22286" y="32"/>
                  </a:cubicBezTo>
                  <a:cubicBezTo>
                    <a:pt x="21959" y="10"/>
                    <a:pt x="21488" y="0"/>
                    <a:pt x="209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04" name="Google Shape;504;p7"/>
            <p:cNvSpPr/>
            <p:nvPr/>
          </p:nvSpPr>
          <p:spPr>
            <a:xfrm>
              <a:off x="2602975" y="4736250"/>
              <a:ext cx="457975" cy="315500"/>
            </a:xfrm>
            <a:custGeom>
              <a:avLst/>
              <a:gdLst/>
              <a:ahLst/>
              <a:cxnLst/>
              <a:rect l="l" t="t" r="r" b="b"/>
              <a:pathLst>
                <a:path w="18319" h="12620" extrusionOk="0">
                  <a:moveTo>
                    <a:pt x="4982" y="0"/>
                  </a:moveTo>
                  <a:lnTo>
                    <a:pt x="1" y="3036"/>
                  </a:lnTo>
                  <a:cubicBezTo>
                    <a:pt x="3237" y="10457"/>
                    <a:pt x="8137" y="11708"/>
                    <a:pt x="11074" y="11708"/>
                  </a:cubicBezTo>
                  <a:cubicBezTo>
                    <a:pt x="12568" y="11708"/>
                    <a:pt x="13555" y="11384"/>
                    <a:pt x="13555" y="11384"/>
                  </a:cubicBezTo>
                  <a:cubicBezTo>
                    <a:pt x="13555" y="11384"/>
                    <a:pt x="15069" y="12620"/>
                    <a:pt x="15648" y="12620"/>
                  </a:cubicBezTo>
                  <a:cubicBezTo>
                    <a:pt x="15729" y="12620"/>
                    <a:pt x="15792" y="12595"/>
                    <a:pt x="15829" y="12540"/>
                  </a:cubicBezTo>
                  <a:cubicBezTo>
                    <a:pt x="16136" y="12090"/>
                    <a:pt x="14881" y="11433"/>
                    <a:pt x="14881" y="11433"/>
                  </a:cubicBezTo>
                  <a:lnTo>
                    <a:pt x="14881" y="11433"/>
                  </a:lnTo>
                  <a:cubicBezTo>
                    <a:pt x="14881" y="11433"/>
                    <a:pt x="16304" y="12003"/>
                    <a:pt x="17080" y="12003"/>
                  </a:cubicBezTo>
                  <a:cubicBezTo>
                    <a:pt x="17316" y="12003"/>
                    <a:pt x="17492" y="11950"/>
                    <a:pt x="17550" y="11811"/>
                  </a:cubicBezTo>
                  <a:cubicBezTo>
                    <a:pt x="17792" y="11214"/>
                    <a:pt x="15627" y="10984"/>
                    <a:pt x="15627" y="10984"/>
                  </a:cubicBezTo>
                  <a:cubicBezTo>
                    <a:pt x="15627" y="10984"/>
                    <a:pt x="17950" y="10605"/>
                    <a:pt x="18186" y="10249"/>
                  </a:cubicBezTo>
                  <a:cubicBezTo>
                    <a:pt x="18319" y="10052"/>
                    <a:pt x="17469" y="10009"/>
                    <a:pt x="16697" y="10009"/>
                  </a:cubicBezTo>
                  <a:cubicBezTo>
                    <a:pt x="16094" y="10009"/>
                    <a:pt x="15539" y="10036"/>
                    <a:pt x="15539" y="10036"/>
                  </a:cubicBezTo>
                  <a:cubicBezTo>
                    <a:pt x="15539" y="10036"/>
                    <a:pt x="17506" y="9208"/>
                    <a:pt x="17413" y="8781"/>
                  </a:cubicBezTo>
                  <a:cubicBezTo>
                    <a:pt x="17397" y="8703"/>
                    <a:pt x="17290" y="8671"/>
                    <a:pt x="17126" y="8671"/>
                  </a:cubicBezTo>
                  <a:cubicBezTo>
                    <a:pt x="16393" y="8671"/>
                    <a:pt x="14524" y="9307"/>
                    <a:pt x="14524" y="9307"/>
                  </a:cubicBezTo>
                  <a:cubicBezTo>
                    <a:pt x="14524" y="9307"/>
                    <a:pt x="15779" y="8024"/>
                    <a:pt x="15566" y="7832"/>
                  </a:cubicBezTo>
                  <a:cubicBezTo>
                    <a:pt x="15552" y="7820"/>
                    <a:pt x="15531" y="7814"/>
                    <a:pt x="15504" y="7814"/>
                  </a:cubicBezTo>
                  <a:cubicBezTo>
                    <a:pt x="15127" y="7814"/>
                    <a:pt x="13621" y="8945"/>
                    <a:pt x="13621" y="8945"/>
                  </a:cubicBezTo>
                  <a:cubicBezTo>
                    <a:pt x="13559" y="8948"/>
                    <a:pt x="13498" y="8950"/>
                    <a:pt x="13437" y="8950"/>
                  </a:cubicBezTo>
                  <a:cubicBezTo>
                    <a:pt x="8686" y="8950"/>
                    <a:pt x="4982" y="0"/>
                    <a:pt x="4982"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05" name="Google Shape;505;p7"/>
            <p:cNvSpPr/>
            <p:nvPr/>
          </p:nvSpPr>
          <p:spPr>
            <a:xfrm>
              <a:off x="2602975" y="4458500"/>
              <a:ext cx="182200" cy="179600"/>
            </a:xfrm>
            <a:custGeom>
              <a:avLst/>
              <a:gdLst/>
              <a:ahLst/>
              <a:cxnLst/>
              <a:rect l="l" t="t" r="r" b="b"/>
              <a:pathLst>
                <a:path w="7288" h="7184" extrusionOk="0">
                  <a:moveTo>
                    <a:pt x="1645" y="1"/>
                  </a:moveTo>
                  <a:lnTo>
                    <a:pt x="1130" y="4873"/>
                  </a:lnTo>
                  <a:lnTo>
                    <a:pt x="1" y="4724"/>
                  </a:lnTo>
                  <a:lnTo>
                    <a:pt x="1" y="4724"/>
                  </a:lnTo>
                  <a:cubicBezTo>
                    <a:pt x="1" y="4724"/>
                    <a:pt x="1415" y="6895"/>
                    <a:pt x="4467" y="7164"/>
                  </a:cubicBezTo>
                  <a:cubicBezTo>
                    <a:pt x="4620" y="7178"/>
                    <a:pt x="4763" y="7184"/>
                    <a:pt x="4897" y="7184"/>
                  </a:cubicBezTo>
                  <a:cubicBezTo>
                    <a:pt x="7288" y="7184"/>
                    <a:pt x="6791" y="5179"/>
                    <a:pt x="6791" y="5179"/>
                  </a:cubicBezTo>
                  <a:lnTo>
                    <a:pt x="5519" y="5043"/>
                  </a:lnTo>
                  <a:lnTo>
                    <a:pt x="4736" y="762"/>
                  </a:lnTo>
                  <a:lnTo>
                    <a:pt x="1645" y="1"/>
                  </a:ln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06" name="Google Shape;506;p7"/>
            <p:cNvSpPr/>
            <p:nvPr/>
          </p:nvSpPr>
          <p:spPr>
            <a:xfrm>
              <a:off x="2458125" y="4067700"/>
              <a:ext cx="561550" cy="472775"/>
            </a:xfrm>
            <a:custGeom>
              <a:avLst/>
              <a:gdLst/>
              <a:ahLst/>
              <a:cxnLst/>
              <a:rect l="l" t="t" r="r" b="b"/>
              <a:pathLst>
                <a:path w="22462" h="18911" extrusionOk="0">
                  <a:moveTo>
                    <a:pt x="10263" y="1"/>
                  </a:moveTo>
                  <a:cubicBezTo>
                    <a:pt x="2867" y="1"/>
                    <a:pt x="977" y="7609"/>
                    <a:pt x="977" y="7609"/>
                  </a:cubicBezTo>
                  <a:cubicBezTo>
                    <a:pt x="0" y="13297"/>
                    <a:pt x="5591" y="18910"/>
                    <a:pt x="11328" y="18910"/>
                  </a:cubicBezTo>
                  <a:cubicBezTo>
                    <a:pt x="13319" y="18910"/>
                    <a:pt x="15327" y="18235"/>
                    <a:pt x="17085" y="16652"/>
                  </a:cubicBezTo>
                  <a:cubicBezTo>
                    <a:pt x="22461" y="11806"/>
                    <a:pt x="18274" y="1224"/>
                    <a:pt x="12372" y="192"/>
                  </a:cubicBezTo>
                  <a:cubicBezTo>
                    <a:pt x="11624" y="61"/>
                    <a:pt x="10922" y="1"/>
                    <a:pt x="10263" y="1"/>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07" name="Google Shape;507;p7"/>
            <p:cNvSpPr/>
            <p:nvPr/>
          </p:nvSpPr>
          <p:spPr>
            <a:xfrm>
              <a:off x="2634050" y="4515750"/>
              <a:ext cx="105150" cy="58825"/>
            </a:xfrm>
            <a:custGeom>
              <a:avLst/>
              <a:gdLst/>
              <a:ahLst/>
              <a:cxnLst/>
              <a:rect l="l" t="t" r="r" b="b"/>
              <a:pathLst>
                <a:path w="4206" h="2353" extrusionOk="0">
                  <a:moveTo>
                    <a:pt x="160" y="1"/>
                  </a:moveTo>
                  <a:lnTo>
                    <a:pt x="1" y="1761"/>
                  </a:lnTo>
                  <a:lnTo>
                    <a:pt x="4205" y="2353"/>
                  </a:lnTo>
                  <a:lnTo>
                    <a:pt x="3954" y="987"/>
                  </a:lnTo>
                  <a:cubicBezTo>
                    <a:pt x="3954" y="987"/>
                    <a:pt x="3835" y="998"/>
                    <a:pt x="3630" y="998"/>
                  </a:cubicBezTo>
                  <a:cubicBezTo>
                    <a:pt x="2988" y="998"/>
                    <a:pt x="1495" y="891"/>
                    <a:pt x="160" y="1"/>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08" name="Google Shape;508;p7"/>
            <p:cNvSpPr/>
            <p:nvPr/>
          </p:nvSpPr>
          <p:spPr>
            <a:xfrm>
              <a:off x="2519525" y="4645750"/>
              <a:ext cx="395325" cy="390500"/>
            </a:xfrm>
            <a:custGeom>
              <a:avLst/>
              <a:gdLst/>
              <a:ahLst/>
              <a:cxnLst/>
              <a:rect l="l" t="t" r="r" b="b"/>
              <a:pathLst>
                <a:path w="15813" h="15620" extrusionOk="0">
                  <a:moveTo>
                    <a:pt x="4580" y="1"/>
                  </a:moveTo>
                  <a:cubicBezTo>
                    <a:pt x="2543" y="1"/>
                    <a:pt x="0" y="732"/>
                    <a:pt x="0" y="732"/>
                  </a:cubicBezTo>
                  <a:cubicBezTo>
                    <a:pt x="0" y="732"/>
                    <a:pt x="532" y="6535"/>
                    <a:pt x="3826" y="10153"/>
                  </a:cubicBezTo>
                  <a:cubicBezTo>
                    <a:pt x="7281" y="13957"/>
                    <a:pt x="11687" y="15620"/>
                    <a:pt x="13300" y="15620"/>
                  </a:cubicBezTo>
                  <a:cubicBezTo>
                    <a:pt x="13437" y="15620"/>
                    <a:pt x="13553" y="15608"/>
                    <a:pt x="13648" y="15584"/>
                  </a:cubicBezTo>
                  <a:cubicBezTo>
                    <a:pt x="14854" y="15283"/>
                    <a:pt x="15813" y="12000"/>
                    <a:pt x="15599" y="11579"/>
                  </a:cubicBezTo>
                  <a:cubicBezTo>
                    <a:pt x="15385" y="11156"/>
                    <a:pt x="7290" y="3828"/>
                    <a:pt x="7076" y="1296"/>
                  </a:cubicBezTo>
                  <a:cubicBezTo>
                    <a:pt x="6993" y="303"/>
                    <a:pt x="5891" y="1"/>
                    <a:pt x="45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09" name="Google Shape;509;p7"/>
            <p:cNvSpPr/>
            <p:nvPr/>
          </p:nvSpPr>
          <p:spPr>
            <a:xfrm>
              <a:off x="2492650" y="4703650"/>
              <a:ext cx="272325" cy="302125"/>
            </a:xfrm>
            <a:custGeom>
              <a:avLst/>
              <a:gdLst/>
              <a:ahLst/>
              <a:cxnLst/>
              <a:rect l="l" t="t" r="r" b="b"/>
              <a:pathLst>
                <a:path w="10893" h="12085" extrusionOk="0">
                  <a:moveTo>
                    <a:pt x="121" y="0"/>
                  </a:moveTo>
                  <a:cubicBezTo>
                    <a:pt x="110" y="0"/>
                    <a:pt x="100" y="2"/>
                    <a:pt x="89" y="5"/>
                  </a:cubicBezTo>
                  <a:cubicBezTo>
                    <a:pt x="34" y="22"/>
                    <a:pt x="1" y="81"/>
                    <a:pt x="23" y="136"/>
                  </a:cubicBezTo>
                  <a:cubicBezTo>
                    <a:pt x="51" y="230"/>
                    <a:pt x="3185" y="9317"/>
                    <a:pt x="10738" y="12079"/>
                  </a:cubicBezTo>
                  <a:cubicBezTo>
                    <a:pt x="10749" y="12084"/>
                    <a:pt x="10761" y="12084"/>
                    <a:pt x="10777" y="12084"/>
                  </a:cubicBezTo>
                  <a:cubicBezTo>
                    <a:pt x="10815" y="12084"/>
                    <a:pt x="10859" y="12058"/>
                    <a:pt x="10875" y="12013"/>
                  </a:cubicBezTo>
                  <a:cubicBezTo>
                    <a:pt x="10892" y="11959"/>
                    <a:pt x="10865" y="11899"/>
                    <a:pt x="10809" y="11882"/>
                  </a:cubicBezTo>
                  <a:cubicBezTo>
                    <a:pt x="3355" y="9152"/>
                    <a:pt x="253" y="164"/>
                    <a:pt x="220" y="71"/>
                  </a:cubicBezTo>
                  <a:cubicBezTo>
                    <a:pt x="208" y="26"/>
                    <a:pt x="166"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10" name="Google Shape;510;p7"/>
            <p:cNvSpPr/>
            <p:nvPr/>
          </p:nvSpPr>
          <p:spPr>
            <a:xfrm>
              <a:off x="2684900" y="4675475"/>
              <a:ext cx="156375" cy="185475"/>
            </a:xfrm>
            <a:custGeom>
              <a:avLst/>
              <a:gdLst/>
              <a:ahLst/>
              <a:cxnLst/>
              <a:rect l="l" t="t" r="r" b="b"/>
              <a:pathLst>
                <a:path w="6255" h="7419" extrusionOk="0">
                  <a:moveTo>
                    <a:pt x="122" y="0"/>
                  </a:moveTo>
                  <a:cubicBezTo>
                    <a:pt x="101" y="0"/>
                    <a:pt x="80" y="7"/>
                    <a:pt x="61" y="19"/>
                  </a:cubicBezTo>
                  <a:cubicBezTo>
                    <a:pt x="12" y="47"/>
                    <a:pt x="1" y="112"/>
                    <a:pt x="28" y="162"/>
                  </a:cubicBezTo>
                  <a:cubicBezTo>
                    <a:pt x="193" y="408"/>
                    <a:pt x="4078" y="6234"/>
                    <a:pt x="6079" y="7408"/>
                  </a:cubicBezTo>
                  <a:cubicBezTo>
                    <a:pt x="6096" y="7413"/>
                    <a:pt x="6117" y="7418"/>
                    <a:pt x="6134" y="7418"/>
                  </a:cubicBezTo>
                  <a:cubicBezTo>
                    <a:pt x="6173" y="7418"/>
                    <a:pt x="6205" y="7402"/>
                    <a:pt x="6228" y="7369"/>
                  </a:cubicBezTo>
                  <a:cubicBezTo>
                    <a:pt x="6254" y="7320"/>
                    <a:pt x="6238" y="7254"/>
                    <a:pt x="6188" y="7221"/>
                  </a:cubicBezTo>
                  <a:cubicBezTo>
                    <a:pt x="4227" y="6075"/>
                    <a:pt x="248" y="107"/>
                    <a:pt x="210" y="47"/>
                  </a:cubicBezTo>
                  <a:cubicBezTo>
                    <a:pt x="189" y="16"/>
                    <a:pt x="156" y="0"/>
                    <a:pt x="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11" name="Google Shape;511;p7"/>
            <p:cNvSpPr/>
            <p:nvPr/>
          </p:nvSpPr>
          <p:spPr>
            <a:xfrm>
              <a:off x="2833575" y="4511650"/>
              <a:ext cx="292150" cy="247775"/>
            </a:xfrm>
            <a:custGeom>
              <a:avLst/>
              <a:gdLst/>
              <a:ahLst/>
              <a:cxnLst/>
              <a:rect l="l" t="t" r="r" b="b"/>
              <a:pathLst>
                <a:path w="11686" h="9911" extrusionOk="0">
                  <a:moveTo>
                    <a:pt x="8533" y="1"/>
                  </a:moveTo>
                  <a:cubicBezTo>
                    <a:pt x="8327" y="1"/>
                    <a:pt x="8125" y="51"/>
                    <a:pt x="7931" y="165"/>
                  </a:cubicBezTo>
                  <a:cubicBezTo>
                    <a:pt x="3919" y="2517"/>
                    <a:pt x="1" y="3020"/>
                    <a:pt x="1" y="3020"/>
                  </a:cubicBezTo>
                  <a:lnTo>
                    <a:pt x="1086" y="9911"/>
                  </a:lnTo>
                  <a:cubicBezTo>
                    <a:pt x="9411" y="8984"/>
                    <a:pt x="11685" y="4090"/>
                    <a:pt x="11384" y="2856"/>
                  </a:cubicBezTo>
                  <a:cubicBezTo>
                    <a:pt x="11122" y="1805"/>
                    <a:pt x="9765" y="1"/>
                    <a:pt x="85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12" name="Google Shape;512;p7"/>
            <p:cNvSpPr/>
            <p:nvPr/>
          </p:nvSpPr>
          <p:spPr>
            <a:xfrm>
              <a:off x="2825350" y="4596025"/>
              <a:ext cx="53600" cy="142975"/>
            </a:xfrm>
            <a:custGeom>
              <a:avLst/>
              <a:gdLst/>
              <a:ahLst/>
              <a:cxnLst/>
              <a:rect l="l" t="t" r="r" b="b"/>
              <a:pathLst>
                <a:path w="2144" h="5719" extrusionOk="0">
                  <a:moveTo>
                    <a:pt x="118" y="1"/>
                  </a:moveTo>
                  <a:cubicBezTo>
                    <a:pt x="87" y="1"/>
                    <a:pt x="56" y="15"/>
                    <a:pt x="34" y="40"/>
                  </a:cubicBezTo>
                  <a:cubicBezTo>
                    <a:pt x="1" y="85"/>
                    <a:pt x="6" y="151"/>
                    <a:pt x="51" y="189"/>
                  </a:cubicBezTo>
                  <a:cubicBezTo>
                    <a:pt x="1913" y="1674"/>
                    <a:pt x="1316" y="5554"/>
                    <a:pt x="1311" y="5592"/>
                  </a:cubicBezTo>
                  <a:cubicBezTo>
                    <a:pt x="1300" y="5653"/>
                    <a:pt x="1338" y="5708"/>
                    <a:pt x="1399" y="5713"/>
                  </a:cubicBezTo>
                  <a:cubicBezTo>
                    <a:pt x="1404" y="5719"/>
                    <a:pt x="1410" y="5719"/>
                    <a:pt x="1415" y="5719"/>
                  </a:cubicBezTo>
                  <a:cubicBezTo>
                    <a:pt x="1465" y="5719"/>
                    <a:pt x="1508" y="5680"/>
                    <a:pt x="1519" y="5625"/>
                  </a:cubicBezTo>
                  <a:cubicBezTo>
                    <a:pt x="1546" y="5461"/>
                    <a:pt x="2144" y="1586"/>
                    <a:pt x="182" y="24"/>
                  </a:cubicBezTo>
                  <a:cubicBezTo>
                    <a:pt x="163" y="8"/>
                    <a:pt x="141" y="1"/>
                    <a:pt x="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13" name="Google Shape;513;p7"/>
            <p:cNvSpPr/>
            <p:nvPr/>
          </p:nvSpPr>
          <p:spPr>
            <a:xfrm>
              <a:off x="2600100" y="4596000"/>
              <a:ext cx="196375" cy="75150"/>
            </a:xfrm>
            <a:custGeom>
              <a:avLst/>
              <a:gdLst/>
              <a:ahLst/>
              <a:cxnLst/>
              <a:rect l="l" t="t" r="r" b="b"/>
              <a:pathLst>
                <a:path w="7855" h="3006" extrusionOk="0">
                  <a:moveTo>
                    <a:pt x="7491" y="1"/>
                  </a:moveTo>
                  <a:cubicBezTo>
                    <a:pt x="7484" y="1"/>
                    <a:pt x="7477" y="2"/>
                    <a:pt x="7470" y="3"/>
                  </a:cubicBezTo>
                  <a:cubicBezTo>
                    <a:pt x="7416" y="20"/>
                    <a:pt x="7377" y="74"/>
                    <a:pt x="7394" y="129"/>
                  </a:cubicBezTo>
                  <a:cubicBezTo>
                    <a:pt x="7394" y="140"/>
                    <a:pt x="7624" y="1159"/>
                    <a:pt x="7126" y="1933"/>
                  </a:cubicBezTo>
                  <a:cubicBezTo>
                    <a:pt x="6846" y="2360"/>
                    <a:pt x="6385" y="2639"/>
                    <a:pt x="5760" y="2755"/>
                  </a:cubicBezTo>
                  <a:cubicBezTo>
                    <a:pt x="5624" y="2780"/>
                    <a:pt x="5484" y="2792"/>
                    <a:pt x="5340" y="2792"/>
                  </a:cubicBezTo>
                  <a:cubicBezTo>
                    <a:pt x="3166" y="2792"/>
                    <a:pt x="218" y="61"/>
                    <a:pt x="187" y="31"/>
                  </a:cubicBezTo>
                  <a:cubicBezTo>
                    <a:pt x="165" y="12"/>
                    <a:pt x="139" y="3"/>
                    <a:pt x="113" y="3"/>
                  </a:cubicBezTo>
                  <a:cubicBezTo>
                    <a:pt x="85" y="3"/>
                    <a:pt x="58" y="13"/>
                    <a:pt x="38" y="36"/>
                  </a:cubicBezTo>
                  <a:cubicBezTo>
                    <a:pt x="0" y="79"/>
                    <a:pt x="0" y="145"/>
                    <a:pt x="44" y="184"/>
                  </a:cubicBezTo>
                  <a:cubicBezTo>
                    <a:pt x="175" y="304"/>
                    <a:pt x="3086" y="3006"/>
                    <a:pt x="5338" y="3006"/>
                  </a:cubicBezTo>
                  <a:cubicBezTo>
                    <a:pt x="5497" y="3006"/>
                    <a:pt x="5651" y="2990"/>
                    <a:pt x="5798" y="2963"/>
                  </a:cubicBezTo>
                  <a:cubicBezTo>
                    <a:pt x="6484" y="2836"/>
                    <a:pt x="6989" y="2525"/>
                    <a:pt x="7301" y="2042"/>
                  </a:cubicBezTo>
                  <a:cubicBezTo>
                    <a:pt x="7854" y="1197"/>
                    <a:pt x="7607" y="129"/>
                    <a:pt x="7597" y="86"/>
                  </a:cubicBezTo>
                  <a:cubicBezTo>
                    <a:pt x="7587" y="33"/>
                    <a:pt x="7540" y="1"/>
                    <a:pt x="74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14" name="Google Shape;514;p7"/>
            <p:cNvSpPr/>
            <p:nvPr/>
          </p:nvSpPr>
          <p:spPr>
            <a:xfrm>
              <a:off x="2390875" y="5033625"/>
              <a:ext cx="51000" cy="54100"/>
            </a:xfrm>
            <a:custGeom>
              <a:avLst/>
              <a:gdLst/>
              <a:ahLst/>
              <a:cxnLst/>
              <a:rect l="l" t="t" r="r" b="b"/>
              <a:pathLst>
                <a:path w="2040" h="2164" extrusionOk="0">
                  <a:moveTo>
                    <a:pt x="1658" y="0"/>
                  </a:moveTo>
                  <a:cubicBezTo>
                    <a:pt x="1629" y="0"/>
                    <a:pt x="1600" y="12"/>
                    <a:pt x="1579" y="36"/>
                  </a:cubicBezTo>
                  <a:lnTo>
                    <a:pt x="27" y="1812"/>
                  </a:lnTo>
                  <a:cubicBezTo>
                    <a:pt x="11" y="1834"/>
                    <a:pt x="1" y="1862"/>
                    <a:pt x="1" y="1890"/>
                  </a:cubicBezTo>
                  <a:cubicBezTo>
                    <a:pt x="6" y="1917"/>
                    <a:pt x="16" y="1944"/>
                    <a:pt x="39" y="1961"/>
                  </a:cubicBezTo>
                  <a:cubicBezTo>
                    <a:pt x="54" y="1971"/>
                    <a:pt x="297" y="2163"/>
                    <a:pt x="664" y="2163"/>
                  </a:cubicBezTo>
                  <a:cubicBezTo>
                    <a:pt x="717" y="2163"/>
                    <a:pt x="778" y="2158"/>
                    <a:pt x="844" y="2147"/>
                  </a:cubicBezTo>
                  <a:cubicBezTo>
                    <a:pt x="1266" y="2075"/>
                    <a:pt x="1661" y="1746"/>
                    <a:pt x="2007" y="1171"/>
                  </a:cubicBezTo>
                  <a:cubicBezTo>
                    <a:pt x="2039" y="1121"/>
                    <a:pt x="2022" y="1056"/>
                    <a:pt x="1974" y="1023"/>
                  </a:cubicBezTo>
                  <a:cubicBezTo>
                    <a:pt x="1958" y="1014"/>
                    <a:pt x="1940" y="1010"/>
                    <a:pt x="1922" y="1010"/>
                  </a:cubicBezTo>
                  <a:cubicBezTo>
                    <a:pt x="1885" y="1010"/>
                    <a:pt x="1847" y="1028"/>
                    <a:pt x="1825" y="1062"/>
                  </a:cubicBezTo>
                  <a:cubicBezTo>
                    <a:pt x="1513" y="1577"/>
                    <a:pt x="1173" y="1872"/>
                    <a:pt x="811" y="1938"/>
                  </a:cubicBezTo>
                  <a:cubicBezTo>
                    <a:pt x="758" y="1948"/>
                    <a:pt x="708" y="1952"/>
                    <a:pt x="660" y="1952"/>
                  </a:cubicBezTo>
                  <a:cubicBezTo>
                    <a:pt x="490" y="1952"/>
                    <a:pt x="354" y="1899"/>
                    <a:pt x="269" y="1857"/>
                  </a:cubicBezTo>
                  <a:lnTo>
                    <a:pt x="1737" y="174"/>
                  </a:lnTo>
                  <a:cubicBezTo>
                    <a:pt x="1776" y="130"/>
                    <a:pt x="1770" y="64"/>
                    <a:pt x="1726" y="26"/>
                  </a:cubicBezTo>
                  <a:cubicBezTo>
                    <a:pt x="1707" y="8"/>
                    <a:pt x="1683" y="0"/>
                    <a:pt x="16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15" name="Google Shape;515;p7"/>
            <p:cNvSpPr/>
            <p:nvPr/>
          </p:nvSpPr>
          <p:spPr>
            <a:xfrm>
              <a:off x="2458675" y="4743225"/>
              <a:ext cx="280525" cy="301375"/>
            </a:xfrm>
            <a:custGeom>
              <a:avLst/>
              <a:gdLst/>
              <a:ahLst/>
              <a:cxnLst/>
              <a:rect l="l" t="t" r="r" b="b"/>
              <a:pathLst>
                <a:path w="11221" h="12055" extrusionOk="0">
                  <a:moveTo>
                    <a:pt x="1689" y="0"/>
                  </a:moveTo>
                  <a:cubicBezTo>
                    <a:pt x="1689" y="0"/>
                    <a:pt x="1" y="2254"/>
                    <a:pt x="281" y="4457"/>
                  </a:cubicBezTo>
                  <a:cubicBezTo>
                    <a:pt x="559" y="6617"/>
                    <a:pt x="5768" y="12055"/>
                    <a:pt x="7904" y="12055"/>
                  </a:cubicBezTo>
                  <a:cubicBezTo>
                    <a:pt x="7951" y="12055"/>
                    <a:pt x="7998" y="12052"/>
                    <a:pt x="8042" y="12047"/>
                  </a:cubicBezTo>
                  <a:cubicBezTo>
                    <a:pt x="10074" y="11790"/>
                    <a:pt x="11220" y="10639"/>
                    <a:pt x="11220" y="10639"/>
                  </a:cubicBezTo>
                  <a:cubicBezTo>
                    <a:pt x="5389" y="8808"/>
                    <a:pt x="1689" y="0"/>
                    <a:pt x="16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16" name="Google Shape;516;p7"/>
            <p:cNvSpPr/>
            <p:nvPr/>
          </p:nvSpPr>
          <p:spPr>
            <a:xfrm>
              <a:off x="2258900" y="3910125"/>
              <a:ext cx="663225" cy="517725"/>
            </a:xfrm>
            <a:custGeom>
              <a:avLst/>
              <a:gdLst/>
              <a:ahLst/>
              <a:cxnLst/>
              <a:rect l="l" t="t" r="r" b="b"/>
              <a:pathLst>
                <a:path w="26529" h="20709" extrusionOk="0">
                  <a:moveTo>
                    <a:pt x="16662" y="1"/>
                  </a:moveTo>
                  <a:cubicBezTo>
                    <a:pt x="15985" y="1"/>
                    <a:pt x="15188" y="119"/>
                    <a:pt x="14251" y="396"/>
                  </a:cubicBezTo>
                  <a:cubicBezTo>
                    <a:pt x="10831" y="1403"/>
                    <a:pt x="12651" y="4391"/>
                    <a:pt x="9987" y="4863"/>
                  </a:cubicBezTo>
                  <a:cubicBezTo>
                    <a:pt x="1" y="6644"/>
                    <a:pt x="5383" y="15708"/>
                    <a:pt x="5383" y="15708"/>
                  </a:cubicBezTo>
                  <a:cubicBezTo>
                    <a:pt x="4629" y="19881"/>
                    <a:pt x="6563" y="20708"/>
                    <a:pt x="8469" y="20708"/>
                  </a:cubicBezTo>
                  <a:cubicBezTo>
                    <a:pt x="9720" y="20708"/>
                    <a:pt x="10959" y="20352"/>
                    <a:pt x="11417" y="20352"/>
                  </a:cubicBezTo>
                  <a:cubicBezTo>
                    <a:pt x="12580" y="20352"/>
                    <a:pt x="11002" y="16750"/>
                    <a:pt x="11002" y="16750"/>
                  </a:cubicBezTo>
                  <a:cubicBezTo>
                    <a:pt x="14799" y="16328"/>
                    <a:pt x="12163" y="12371"/>
                    <a:pt x="14799" y="9379"/>
                  </a:cubicBezTo>
                  <a:cubicBezTo>
                    <a:pt x="16589" y="7345"/>
                    <a:pt x="18217" y="6663"/>
                    <a:pt x="19597" y="6663"/>
                  </a:cubicBezTo>
                  <a:cubicBezTo>
                    <a:pt x="22399" y="6663"/>
                    <a:pt x="24171" y="9477"/>
                    <a:pt x="24171" y="9477"/>
                  </a:cubicBezTo>
                  <a:cubicBezTo>
                    <a:pt x="24171" y="9477"/>
                    <a:pt x="24969" y="10501"/>
                    <a:pt x="25590" y="10501"/>
                  </a:cubicBezTo>
                  <a:cubicBezTo>
                    <a:pt x="25765" y="10501"/>
                    <a:pt x="25926" y="10420"/>
                    <a:pt x="26051" y="10211"/>
                  </a:cubicBezTo>
                  <a:cubicBezTo>
                    <a:pt x="26529" y="9422"/>
                    <a:pt x="25745" y="4725"/>
                    <a:pt x="23405" y="3355"/>
                  </a:cubicBezTo>
                  <a:cubicBezTo>
                    <a:pt x="22758" y="2975"/>
                    <a:pt x="22246" y="2837"/>
                    <a:pt x="21842" y="2837"/>
                  </a:cubicBezTo>
                  <a:cubicBezTo>
                    <a:pt x="20787" y="2837"/>
                    <a:pt x="20478" y="3778"/>
                    <a:pt x="20478" y="3778"/>
                  </a:cubicBezTo>
                  <a:cubicBezTo>
                    <a:pt x="20478" y="3778"/>
                    <a:pt x="20493" y="1"/>
                    <a:pt x="166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17" name="Google Shape;517;p7"/>
            <p:cNvSpPr/>
            <p:nvPr/>
          </p:nvSpPr>
          <p:spPr>
            <a:xfrm>
              <a:off x="2440550" y="4354700"/>
              <a:ext cx="155325" cy="120950"/>
            </a:xfrm>
            <a:custGeom>
              <a:avLst/>
              <a:gdLst/>
              <a:ahLst/>
              <a:cxnLst/>
              <a:rect l="l" t="t" r="r" b="b"/>
              <a:pathLst>
                <a:path w="6213" h="4838" extrusionOk="0">
                  <a:moveTo>
                    <a:pt x="2490" y="0"/>
                  </a:moveTo>
                  <a:cubicBezTo>
                    <a:pt x="2051" y="0"/>
                    <a:pt x="1624" y="275"/>
                    <a:pt x="1280" y="1034"/>
                  </a:cubicBezTo>
                  <a:cubicBezTo>
                    <a:pt x="1" y="3846"/>
                    <a:pt x="2167" y="4838"/>
                    <a:pt x="3798" y="4838"/>
                  </a:cubicBezTo>
                  <a:cubicBezTo>
                    <a:pt x="4145" y="4838"/>
                    <a:pt x="4467" y="4793"/>
                    <a:pt x="4727" y="4712"/>
                  </a:cubicBezTo>
                  <a:cubicBezTo>
                    <a:pt x="6212" y="4239"/>
                    <a:pt x="4864" y="1883"/>
                    <a:pt x="4864" y="1883"/>
                  </a:cubicBezTo>
                  <a:cubicBezTo>
                    <a:pt x="4864" y="1883"/>
                    <a:pt x="3639" y="0"/>
                    <a:pt x="2490"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18" name="Google Shape;518;p7"/>
            <p:cNvSpPr/>
            <p:nvPr/>
          </p:nvSpPr>
          <p:spPr>
            <a:xfrm>
              <a:off x="2492650" y="4398075"/>
              <a:ext cx="57575" cy="49075"/>
            </a:xfrm>
            <a:custGeom>
              <a:avLst/>
              <a:gdLst/>
              <a:ahLst/>
              <a:cxnLst/>
              <a:rect l="l" t="t" r="r" b="b"/>
              <a:pathLst>
                <a:path w="2303" h="1963" extrusionOk="0">
                  <a:moveTo>
                    <a:pt x="620" y="1"/>
                  </a:moveTo>
                  <a:cubicBezTo>
                    <a:pt x="287" y="1"/>
                    <a:pt x="65" y="172"/>
                    <a:pt x="56" y="181"/>
                  </a:cubicBezTo>
                  <a:cubicBezTo>
                    <a:pt x="13" y="220"/>
                    <a:pt x="1" y="285"/>
                    <a:pt x="40" y="334"/>
                  </a:cubicBezTo>
                  <a:cubicBezTo>
                    <a:pt x="61" y="359"/>
                    <a:pt x="91" y="371"/>
                    <a:pt x="120" y="371"/>
                  </a:cubicBezTo>
                  <a:cubicBezTo>
                    <a:pt x="144" y="371"/>
                    <a:pt x="168" y="363"/>
                    <a:pt x="188" y="346"/>
                  </a:cubicBezTo>
                  <a:cubicBezTo>
                    <a:pt x="188" y="346"/>
                    <a:pt x="358" y="215"/>
                    <a:pt x="612" y="215"/>
                  </a:cubicBezTo>
                  <a:cubicBezTo>
                    <a:pt x="674" y="215"/>
                    <a:pt x="742" y="223"/>
                    <a:pt x="812" y="242"/>
                  </a:cubicBezTo>
                  <a:cubicBezTo>
                    <a:pt x="1141" y="329"/>
                    <a:pt x="1624" y="685"/>
                    <a:pt x="2084" y="1891"/>
                  </a:cubicBezTo>
                  <a:cubicBezTo>
                    <a:pt x="2100" y="1935"/>
                    <a:pt x="2145" y="1962"/>
                    <a:pt x="2183" y="1962"/>
                  </a:cubicBezTo>
                  <a:cubicBezTo>
                    <a:pt x="2199" y="1962"/>
                    <a:pt x="2211" y="1957"/>
                    <a:pt x="2221" y="1952"/>
                  </a:cubicBezTo>
                  <a:cubicBezTo>
                    <a:pt x="2276" y="1935"/>
                    <a:pt x="2303" y="1869"/>
                    <a:pt x="2282" y="1814"/>
                  </a:cubicBezTo>
                  <a:cubicBezTo>
                    <a:pt x="1887" y="784"/>
                    <a:pt x="1410" y="181"/>
                    <a:pt x="868" y="33"/>
                  </a:cubicBezTo>
                  <a:cubicBezTo>
                    <a:pt x="780" y="10"/>
                    <a:pt x="697" y="1"/>
                    <a:pt x="6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19" name="Google Shape;519;p7"/>
            <p:cNvSpPr/>
            <p:nvPr/>
          </p:nvSpPr>
          <p:spPr>
            <a:xfrm>
              <a:off x="2749450" y="4347900"/>
              <a:ext cx="92800" cy="67450"/>
            </a:xfrm>
            <a:custGeom>
              <a:avLst/>
              <a:gdLst/>
              <a:ahLst/>
              <a:cxnLst/>
              <a:rect l="l" t="t" r="r" b="b"/>
              <a:pathLst>
                <a:path w="3712" h="2698" extrusionOk="0">
                  <a:moveTo>
                    <a:pt x="3371" y="0"/>
                  </a:moveTo>
                  <a:cubicBezTo>
                    <a:pt x="3367" y="0"/>
                    <a:pt x="3364" y="1"/>
                    <a:pt x="3360" y="1"/>
                  </a:cubicBezTo>
                  <a:cubicBezTo>
                    <a:pt x="3300" y="13"/>
                    <a:pt x="3262" y="61"/>
                    <a:pt x="3267" y="122"/>
                  </a:cubicBezTo>
                  <a:cubicBezTo>
                    <a:pt x="3272" y="138"/>
                    <a:pt x="3481" y="1657"/>
                    <a:pt x="2429" y="2341"/>
                  </a:cubicBezTo>
                  <a:cubicBezTo>
                    <a:pt x="2279" y="2435"/>
                    <a:pt x="2126" y="2485"/>
                    <a:pt x="1963" y="2485"/>
                  </a:cubicBezTo>
                  <a:cubicBezTo>
                    <a:pt x="1899" y="2485"/>
                    <a:pt x="1833" y="2478"/>
                    <a:pt x="1765" y="2462"/>
                  </a:cubicBezTo>
                  <a:cubicBezTo>
                    <a:pt x="954" y="2275"/>
                    <a:pt x="219" y="1091"/>
                    <a:pt x="209" y="1081"/>
                  </a:cubicBezTo>
                  <a:cubicBezTo>
                    <a:pt x="191" y="1049"/>
                    <a:pt x="157" y="1031"/>
                    <a:pt x="122" y="1031"/>
                  </a:cubicBezTo>
                  <a:cubicBezTo>
                    <a:pt x="103" y="1031"/>
                    <a:pt x="84" y="1036"/>
                    <a:pt x="67" y="1048"/>
                  </a:cubicBezTo>
                  <a:cubicBezTo>
                    <a:pt x="17" y="1076"/>
                    <a:pt x="1" y="1141"/>
                    <a:pt x="28" y="1190"/>
                  </a:cubicBezTo>
                  <a:cubicBezTo>
                    <a:pt x="61" y="1245"/>
                    <a:pt x="818" y="2462"/>
                    <a:pt x="1716" y="2665"/>
                  </a:cubicBezTo>
                  <a:cubicBezTo>
                    <a:pt x="1804" y="2687"/>
                    <a:pt x="1886" y="2697"/>
                    <a:pt x="1969" y="2697"/>
                  </a:cubicBezTo>
                  <a:cubicBezTo>
                    <a:pt x="2171" y="2697"/>
                    <a:pt x="2363" y="2637"/>
                    <a:pt x="2543" y="2517"/>
                  </a:cubicBezTo>
                  <a:cubicBezTo>
                    <a:pt x="3712" y="1761"/>
                    <a:pt x="3487" y="160"/>
                    <a:pt x="3481" y="89"/>
                  </a:cubicBezTo>
                  <a:cubicBezTo>
                    <a:pt x="3470" y="37"/>
                    <a:pt x="3422" y="0"/>
                    <a:pt x="33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20" name="Google Shape;520;p7"/>
            <p:cNvSpPr/>
            <p:nvPr/>
          </p:nvSpPr>
          <p:spPr>
            <a:xfrm>
              <a:off x="2612025" y="4366025"/>
              <a:ext cx="105525" cy="93950"/>
            </a:xfrm>
            <a:custGeom>
              <a:avLst/>
              <a:gdLst/>
              <a:ahLst/>
              <a:cxnLst/>
              <a:rect l="l" t="t" r="r" b="b"/>
              <a:pathLst>
                <a:path w="4221" h="3758" extrusionOk="0">
                  <a:moveTo>
                    <a:pt x="2110" y="0"/>
                  </a:moveTo>
                  <a:cubicBezTo>
                    <a:pt x="1690" y="0"/>
                    <a:pt x="1267" y="140"/>
                    <a:pt x="915" y="427"/>
                  </a:cubicBezTo>
                  <a:cubicBezTo>
                    <a:pt x="115" y="1085"/>
                    <a:pt x="1" y="2268"/>
                    <a:pt x="658" y="3069"/>
                  </a:cubicBezTo>
                  <a:cubicBezTo>
                    <a:pt x="1030" y="3522"/>
                    <a:pt x="1571" y="3757"/>
                    <a:pt x="2115" y="3757"/>
                  </a:cubicBezTo>
                  <a:cubicBezTo>
                    <a:pt x="2532" y="3757"/>
                    <a:pt x="2952" y="3618"/>
                    <a:pt x="3300" y="3333"/>
                  </a:cubicBezTo>
                  <a:cubicBezTo>
                    <a:pt x="4099" y="2675"/>
                    <a:pt x="4220" y="1491"/>
                    <a:pt x="3563" y="685"/>
                  </a:cubicBezTo>
                  <a:cubicBezTo>
                    <a:pt x="3192" y="234"/>
                    <a:pt x="2654" y="0"/>
                    <a:pt x="2110"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21" name="Google Shape;521;p7"/>
            <p:cNvSpPr/>
            <p:nvPr/>
          </p:nvSpPr>
          <p:spPr>
            <a:xfrm>
              <a:off x="2835225" y="4274650"/>
              <a:ext cx="105375" cy="93950"/>
            </a:xfrm>
            <a:custGeom>
              <a:avLst/>
              <a:gdLst/>
              <a:ahLst/>
              <a:cxnLst/>
              <a:rect l="l" t="t" r="r" b="b"/>
              <a:pathLst>
                <a:path w="4215" h="3758" extrusionOk="0">
                  <a:moveTo>
                    <a:pt x="2104" y="0"/>
                  </a:moveTo>
                  <a:cubicBezTo>
                    <a:pt x="1685" y="0"/>
                    <a:pt x="1264" y="140"/>
                    <a:pt x="916" y="426"/>
                  </a:cubicBezTo>
                  <a:cubicBezTo>
                    <a:pt x="116" y="1084"/>
                    <a:pt x="0" y="2268"/>
                    <a:pt x="658" y="3068"/>
                  </a:cubicBezTo>
                  <a:cubicBezTo>
                    <a:pt x="1029" y="3523"/>
                    <a:pt x="1568" y="3757"/>
                    <a:pt x="2110" y="3757"/>
                  </a:cubicBezTo>
                  <a:cubicBezTo>
                    <a:pt x="2529" y="3757"/>
                    <a:pt x="2951" y="3617"/>
                    <a:pt x="3299" y="3331"/>
                  </a:cubicBezTo>
                  <a:cubicBezTo>
                    <a:pt x="4100" y="2673"/>
                    <a:pt x="4215" y="1489"/>
                    <a:pt x="3557" y="689"/>
                  </a:cubicBezTo>
                  <a:cubicBezTo>
                    <a:pt x="3186" y="235"/>
                    <a:pt x="2647" y="0"/>
                    <a:pt x="2104"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22" name="Google Shape;522;p7"/>
            <p:cNvSpPr/>
            <p:nvPr/>
          </p:nvSpPr>
          <p:spPr>
            <a:xfrm>
              <a:off x="2656950" y="4301525"/>
              <a:ext cx="53475" cy="47575"/>
            </a:xfrm>
            <a:custGeom>
              <a:avLst/>
              <a:gdLst/>
              <a:ahLst/>
              <a:cxnLst/>
              <a:rect l="l" t="t" r="r" b="b"/>
              <a:pathLst>
                <a:path w="2139" h="1903" extrusionOk="0">
                  <a:moveTo>
                    <a:pt x="1070" y="1"/>
                  </a:moveTo>
                  <a:cubicBezTo>
                    <a:pt x="857" y="1"/>
                    <a:pt x="643" y="71"/>
                    <a:pt x="466" y="217"/>
                  </a:cubicBezTo>
                  <a:cubicBezTo>
                    <a:pt x="61" y="552"/>
                    <a:pt x="1" y="1149"/>
                    <a:pt x="335" y="1555"/>
                  </a:cubicBezTo>
                  <a:cubicBezTo>
                    <a:pt x="524" y="1783"/>
                    <a:pt x="797" y="1902"/>
                    <a:pt x="1072" y="1902"/>
                  </a:cubicBezTo>
                  <a:cubicBezTo>
                    <a:pt x="1283" y="1902"/>
                    <a:pt x="1496" y="1832"/>
                    <a:pt x="1672" y="1686"/>
                  </a:cubicBezTo>
                  <a:cubicBezTo>
                    <a:pt x="2078" y="1352"/>
                    <a:pt x="2138" y="755"/>
                    <a:pt x="1804" y="348"/>
                  </a:cubicBezTo>
                  <a:cubicBezTo>
                    <a:pt x="1618" y="120"/>
                    <a:pt x="1345" y="1"/>
                    <a:pt x="10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23" name="Google Shape;523;p7"/>
            <p:cNvSpPr/>
            <p:nvPr/>
          </p:nvSpPr>
          <p:spPr>
            <a:xfrm>
              <a:off x="2809350" y="4234550"/>
              <a:ext cx="53450" cy="47625"/>
            </a:xfrm>
            <a:custGeom>
              <a:avLst/>
              <a:gdLst/>
              <a:ahLst/>
              <a:cxnLst/>
              <a:rect l="l" t="t" r="r" b="b"/>
              <a:pathLst>
                <a:path w="2138" h="1905" extrusionOk="0">
                  <a:moveTo>
                    <a:pt x="1067" y="0"/>
                  </a:moveTo>
                  <a:cubicBezTo>
                    <a:pt x="855" y="0"/>
                    <a:pt x="642" y="71"/>
                    <a:pt x="466" y="216"/>
                  </a:cubicBezTo>
                  <a:cubicBezTo>
                    <a:pt x="59" y="551"/>
                    <a:pt x="0" y="1148"/>
                    <a:pt x="334" y="1554"/>
                  </a:cubicBezTo>
                  <a:cubicBezTo>
                    <a:pt x="520" y="1786"/>
                    <a:pt x="793" y="1904"/>
                    <a:pt x="1068" y="1904"/>
                  </a:cubicBezTo>
                  <a:cubicBezTo>
                    <a:pt x="1281" y="1904"/>
                    <a:pt x="1494" y="1834"/>
                    <a:pt x="1671" y="1691"/>
                  </a:cubicBezTo>
                  <a:cubicBezTo>
                    <a:pt x="2077" y="1357"/>
                    <a:pt x="2138" y="753"/>
                    <a:pt x="1802" y="348"/>
                  </a:cubicBezTo>
                  <a:cubicBezTo>
                    <a:pt x="1614" y="119"/>
                    <a:pt x="1341" y="0"/>
                    <a:pt x="10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24" name="Google Shape;524;p7"/>
            <p:cNvSpPr/>
            <p:nvPr/>
          </p:nvSpPr>
          <p:spPr>
            <a:xfrm>
              <a:off x="2759200" y="4292250"/>
              <a:ext cx="61500" cy="71175"/>
            </a:xfrm>
            <a:custGeom>
              <a:avLst/>
              <a:gdLst/>
              <a:ahLst/>
              <a:cxnLst/>
              <a:rect l="l" t="t" r="r" b="b"/>
              <a:pathLst>
                <a:path w="2460" h="2847" extrusionOk="0">
                  <a:moveTo>
                    <a:pt x="121" y="0"/>
                  </a:moveTo>
                  <a:cubicBezTo>
                    <a:pt x="104" y="0"/>
                    <a:pt x="87" y="4"/>
                    <a:pt x="71" y="13"/>
                  </a:cubicBezTo>
                  <a:cubicBezTo>
                    <a:pt x="21" y="41"/>
                    <a:pt x="0" y="106"/>
                    <a:pt x="26" y="155"/>
                  </a:cubicBezTo>
                  <a:lnTo>
                    <a:pt x="904" y="1756"/>
                  </a:lnTo>
                  <a:cubicBezTo>
                    <a:pt x="914" y="1784"/>
                    <a:pt x="942" y="1799"/>
                    <a:pt x="970" y="1805"/>
                  </a:cubicBezTo>
                  <a:cubicBezTo>
                    <a:pt x="980" y="1809"/>
                    <a:pt x="991" y="1811"/>
                    <a:pt x="1001" y="1811"/>
                  </a:cubicBezTo>
                  <a:cubicBezTo>
                    <a:pt x="1020" y="1811"/>
                    <a:pt x="1038" y="1805"/>
                    <a:pt x="1052" y="1794"/>
                  </a:cubicBezTo>
                  <a:lnTo>
                    <a:pt x="2138" y="1088"/>
                  </a:lnTo>
                  <a:lnTo>
                    <a:pt x="1551" y="2704"/>
                  </a:lnTo>
                  <a:cubicBezTo>
                    <a:pt x="1529" y="2758"/>
                    <a:pt x="1556" y="2819"/>
                    <a:pt x="1611" y="2841"/>
                  </a:cubicBezTo>
                  <a:cubicBezTo>
                    <a:pt x="1627" y="2841"/>
                    <a:pt x="1638" y="2846"/>
                    <a:pt x="1650" y="2846"/>
                  </a:cubicBezTo>
                  <a:cubicBezTo>
                    <a:pt x="1693" y="2846"/>
                    <a:pt x="1731" y="2819"/>
                    <a:pt x="1748" y="2775"/>
                  </a:cubicBezTo>
                  <a:lnTo>
                    <a:pt x="2444" y="863"/>
                  </a:lnTo>
                  <a:cubicBezTo>
                    <a:pt x="2460" y="818"/>
                    <a:pt x="2449" y="769"/>
                    <a:pt x="2411" y="742"/>
                  </a:cubicBezTo>
                  <a:cubicBezTo>
                    <a:pt x="2393" y="727"/>
                    <a:pt x="2370" y="718"/>
                    <a:pt x="2347" y="718"/>
                  </a:cubicBezTo>
                  <a:cubicBezTo>
                    <a:pt x="2327" y="718"/>
                    <a:pt x="2308" y="724"/>
                    <a:pt x="2290" y="737"/>
                  </a:cubicBezTo>
                  <a:lnTo>
                    <a:pt x="1035" y="1553"/>
                  </a:lnTo>
                  <a:lnTo>
                    <a:pt x="213" y="56"/>
                  </a:lnTo>
                  <a:cubicBezTo>
                    <a:pt x="194" y="20"/>
                    <a:pt x="158"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25" name="Google Shape;525;p7"/>
            <p:cNvSpPr/>
            <p:nvPr/>
          </p:nvSpPr>
          <p:spPr>
            <a:xfrm>
              <a:off x="2243275" y="4905400"/>
              <a:ext cx="28675" cy="182325"/>
            </a:xfrm>
            <a:custGeom>
              <a:avLst/>
              <a:gdLst/>
              <a:ahLst/>
              <a:cxnLst/>
              <a:rect l="l" t="t" r="r" b="b"/>
              <a:pathLst>
                <a:path w="1147" h="7293" extrusionOk="0">
                  <a:moveTo>
                    <a:pt x="116" y="1"/>
                  </a:moveTo>
                  <a:cubicBezTo>
                    <a:pt x="111" y="1"/>
                    <a:pt x="105" y="1"/>
                    <a:pt x="100" y="2"/>
                  </a:cubicBezTo>
                  <a:cubicBezTo>
                    <a:pt x="44" y="2"/>
                    <a:pt x="1" y="57"/>
                    <a:pt x="6" y="113"/>
                  </a:cubicBezTo>
                  <a:cubicBezTo>
                    <a:pt x="23" y="338"/>
                    <a:pt x="439" y="5632"/>
                    <a:pt x="927" y="7221"/>
                  </a:cubicBezTo>
                  <a:cubicBezTo>
                    <a:pt x="944" y="7265"/>
                    <a:pt x="982" y="7292"/>
                    <a:pt x="1026" y="7292"/>
                  </a:cubicBezTo>
                  <a:cubicBezTo>
                    <a:pt x="1038" y="7292"/>
                    <a:pt x="1048" y="7292"/>
                    <a:pt x="1059" y="7287"/>
                  </a:cubicBezTo>
                  <a:cubicBezTo>
                    <a:pt x="1114" y="7270"/>
                    <a:pt x="1147" y="7216"/>
                    <a:pt x="1130" y="7155"/>
                  </a:cubicBezTo>
                  <a:cubicBezTo>
                    <a:pt x="648" y="5587"/>
                    <a:pt x="221" y="151"/>
                    <a:pt x="215" y="96"/>
                  </a:cubicBezTo>
                  <a:cubicBezTo>
                    <a:pt x="209" y="47"/>
                    <a:pt x="169"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26" name="Google Shape;526;p7"/>
            <p:cNvSpPr/>
            <p:nvPr/>
          </p:nvSpPr>
          <p:spPr>
            <a:xfrm>
              <a:off x="2217675" y="4905400"/>
              <a:ext cx="111575" cy="37350"/>
            </a:xfrm>
            <a:custGeom>
              <a:avLst/>
              <a:gdLst/>
              <a:ahLst/>
              <a:cxnLst/>
              <a:rect l="l" t="t" r="r" b="b"/>
              <a:pathLst>
                <a:path w="4463" h="1494" extrusionOk="0">
                  <a:moveTo>
                    <a:pt x="4339" y="1"/>
                  </a:moveTo>
                  <a:cubicBezTo>
                    <a:pt x="4321" y="1"/>
                    <a:pt x="4302" y="5"/>
                    <a:pt x="4286" y="14"/>
                  </a:cubicBezTo>
                  <a:cubicBezTo>
                    <a:pt x="2325" y="1170"/>
                    <a:pt x="127" y="1279"/>
                    <a:pt x="104" y="1279"/>
                  </a:cubicBezTo>
                  <a:cubicBezTo>
                    <a:pt x="49" y="1285"/>
                    <a:pt x="0" y="1335"/>
                    <a:pt x="6" y="1390"/>
                  </a:cubicBezTo>
                  <a:cubicBezTo>
                    <a:pt x="6" y="1449"/>
                    <a:pt x="56" y="1494"/>
                    <a:pt x="109" y="1494"/>
                  </a:cubicBezTo>
                  <a:lnTo>
                    <a:pt x="115" y="1494"/>
                  </a:lnTo>
                  <a:cubicBezTo>
                    <a:pt x="137" y="1494"/>
                    <a:pt x="2384" y="1378"/>
                    <a:pt x="4396" y="194"/>
                  </a:cubicBezTo>
                  <a:cubicBezTo>
                    <a:pt x="4445" y="167"/>
                    <a:pt x="4462" y="101"/>
                    <a:pt x="4435" y="52"/>
                  </a:cubicBezTo>
                  <a:cubicBezTo>
                    <a:pt x="4412" y="19"/>
                    <a:pt x="4376" y="1"/>
                    <a:pt x="4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27" name="Google Shape;527;p7"/>
            <p:cNvSpPr/>
            <p:nvPr/>
          </p:nvSpPr>
          <p:spPr>
            <a:xfrm>
              <a:off x="2371675" y="5169900"/>
              <a:ext cx="118700" cy="100075"/>
            </a:xfrm>
            <a:custGeom>
              <a:avLst/>
              <a:gdLst/>
              <a:ahLst/>
              <a:cxnLst/>
              <a:rect l="l" t="t" r="r" b="b"/>
              <a:pathLst>
                <a:path w="4748" h="4003" extrusionOk="0">
                  <a:moveTo>
                    <a:pt x="117" y="0"/>
                  </a:moveTo>
                  <a:cubicBezTo>
                    <a:pt x="88" y="0"/>
                    <a:pt x="59" y="11"/>
                    <a:pt x="38" y="34"/>
                  </a:cubicBezTo>
                  <a:cubicBezTo>
                    <a:pt x="0" y="77"/>
                    <a:pt x="6" y="143"/>
                    <a:pt x="50" y="187"/>
                  </a:cubicBezTo>
                  <a:cubicBezTo>
                    <a:pt x="187" y="314"/>
                    <a:pt x="3519" y="3339"/>
                    <a:pt x="4571" y="3985"/>
                  </a:cubicBezTo>
                  <a:cubicBezTo>
                    <a:pt x="4588" y="3997"/>
                    <a:pt x="4610" y="4002"/>
                    <a:pt x="4627" y="4002"/>
                  </a:cubicBezTo>
                  <a:cubicBezTo>
                    <a:pt x="4665" y="4002"/>
                    <a:pt x="4698" y="3985"/>
                    <a:pt x="4715" y="3952"/>
                  </a:cubicBezTo>
                  <a:cubicBezTo>
                    <a:pt x="4748" y="3903"/>
                    <a:pt x="4731" y="3838"/>
                    <a:pt x="4682" y="3805"/>
                  </a:cubicBezTo>
                  <a:cubicBezTo>
                    <a:pt x="3645" y="3168"/>
                    <a:pt x="225" y="61"/>
                    <a:pt x="192" y="28"/>
                  </a:cubicBezTo>
                  <a:cubicBezTo>
                    <a:pt x="171" y="10"/>
                    <a:pt x="144" y="0"/>
                    <a:pt x="1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sp>
        <p:nvSpPr>
          <p:cNvPr id="528" name="Google Shape;528;p7"/>
          <p:cNvSpPr/>
          <p:nvPr/>
        </p:nvSpPr>
        <p:spPr>
          <a:xfrm>
            <a:off x="11204215" y="2119592"/>
            <a:ext cx="1235925"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
        <p:nvSpPr>
          <p:cNvPr id="529" name="Google Shape;529;p7"/>
          <p:cNvSpPr/>
          <p:nvPr/>
        </p:nvSpPr>
        <p:spPr>
          <a:xfrm>
            <a:off x="8742087" y="5721665"/>
            <a:ext cx="1235925"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
        <p:nvSpPr>
          <p:cNvPr id="530" name="Google Shape;530;p7"/>
          <p:cNvSpPr txBox="1">
            <a:spLocks noGrp="1"/>
          </p:cNvSpPr>
          <p:nvPr>
            <p:ph type="title"/>
          </p:nvPr>
        </p:nvSpPr>
        <p:spPr>
          <a:xfrm>
            <a:off x="1623142" y="1302784"/>
            <a:ext cx="5015960" cy="8168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31" name="Google Shape;531;p7"/>
          <p:cNvSpPr txBox="1">
            <a:spLocks noGrp="1"/>
          </p:cNvSpPr>
          <p:nvPr>
            <p:ph type="body" idx="1"/>
          </p:nvPr>
        </p:nvSpPr>
        <p:spPr>
          <a:xfrm>
            <a:off x="1623142" y="2119584"/>
            <a:ext cx="5015960" cy="3435600"/>
          </a:xfrm>
          <a:prstGeom prst="rect">
            <a:avLst/>
          </a:prstGeom>
        </p:spPr>
        <p:txBody>
          <a:bodyPr spcFirstLastPara="1" wrap="square" lIns="91425" tIns="91425" rIns="91425" bIns="91425" anchor="ctr" anchorCtr="0">
            <a:noAutofit/>
          </a:bodyPr>
          <a:lstStyle>
            <a:lvl1pPr marL="608076" lvl="0" indent="-405384" rtl="0">
              <a:lnSpc>
                <a:spcPct val="100000"/>
              </a:lnSpc>
              <a:spcBef>
                <a:spcPts val="0"/>
              </a:spcBef>
              <a:spcAft>
                <a:spcPts val="0"/>
              </a:spcAft>
              <a:buClr>
                <a:srgbClr val="434343"/>
              </a:buClr>
              <a:buSzPts val="1200"/>
              <a:buChar char="●"/>
              <a:defRPr sz="1862">
                <a:solidFill>
                  <a:srgbClr val="434343"/>
                </a:solidFill>
              </a:defRPr>
            </a:lvl1pPr>
            <a:lvl2pPr marL="1216151" lvl="1" indent="-422275" rtl="0">
              <a:lnSpc>
                <a:spcPct val="115000"/>
              </a:lnSpc>
              <a:spcBef>
                <a:spcPts val="0"/>
              </a:spcBef>
              <a:spcAft>
                <a:spcPts val="0"/>
              </a:spcAft>
              <a:buClr>
                <a:srgbClr val="434343"/>
              </a:buClr>
              <a:buSzPts val="1400"/>
              <a:buChar char="○"/>
              <a:defRPr>
                <a:solidFill>
                  <a:srgbClr val="434343"/>
                </a:solidFill>
              </a:defRPr>
            </a:lvl2pPr>
            <a:lvl3pPr marL="1824227" lvl="2" indent="-422275" rtl="0">
              <a:lnSpc>
                <a:spcPct val="115000"/>
              </a:lnSpc>
              <a:spcBef>
                <a:spcPts val="0"/>
              </a:spcBef>
              <a:spcAft>
                <a:spcPts val="0"/>
              </a:spcAft>
              <a:buClr>
                <a:srgbClr val="434343"/>
              </a:buClr>
              <a:buSzPts val="1400"/>
              <a:buChar char="■"/>
              <a:defRPr>
                <a:solidFill>
                  <a:srgbClr val="434343"/>
                </a:solidFill>
              </a:defRPr>
            </a:lvl3pPr>
            <a:lvl4pPr marL="2432302" lvl="3" indent="-422275" rtl="0">
              <a:lnSpc>
                <a:spcPct val="115000"/>
              </a:lnSpc>
              <a:spcBef>
                <a:spcPts val="0"/>
              </a:spcBef>
              <a:spcAft>
                <a:spcPts val="0"/>
              </a:spcAft>
              <a:buClr>
                <a:srgbClr val="434343"/>
              </a:buClr>
              <a:buSzPts val="1400"/>
              <a:buChar char="●"/>
              <a:defRPr>
                <a:solidFill>
                  <a:srgbClr val="434343"/>
                </a:solidFill>
              </a:defRPr>
            </a:lvl4pPr>
            <a:lvl5pPr marL="3040378" lvl="4" indent="-422275" rtl="0">
              <a:lnSpc>
                <a:spcPct val="115000"/>
              </a:lnSpc>
              <a:spcBef>
                <a:spcPts val="0"/>
              </a:spcBef>
              <a:spcAft>
                <a:spcPts val="0"/>
              </a:spcAft>
              <a:buClr>
                <a:srgbClr val="434343"/>
              </a:buClr>
              <a:buSzPts val="1400"/>
              <a:buChar char="○"/>
              <a:defRPr>
                <a:solidFill>
                  <a:srgbClr val="434343"/>
                </a:solidFill>
              </a:defRPr>
            </a:lvl5pPr>
            <a:lvl6pPr marL="3648453" lvl="5" indent="-422275" rtl="0">
              <a:lnSpc>
                <a:spcPct val="115000"/>
              </a:lnSpc>
              <a:spcBef>
                <a:spcPts val="0"/>
              </a:spcBef>
              <a:spcAft>
                <a:spcPts val="0"/>
              </a:spcAft>
              <a:buClr>
                <a:srgbClr val="434343"/>
              </a:buClr>
              <a:buSzPts val="1400"/>
              <a:buChar char="■"/>
              <a:defRPr>
                <a:solidFill>
                  <a:srgbClr val="434343"/>
                </a:solidFill>
              </a:defRPr>
            </a:lvl6pPr>
            <a:lvl7pPr marL="4256529" lvl="6" indent="-422275" rtl="0">
              <a:lnSpc>
                <a:spcPct val="115000"/>
              </a:lnSpc>
              <a:spcBef>
                <a:spcPts val="0"/>
              </a:spcBef>
              <a:spcAft>
                <a:spcPts val="0"/>
              </a:spcAft>
              <a:buClr>
                <a:srgbClr val="434343"/>
              </a:buClr>
              <a:buSzPts val="1400"/>
              <a:buChar char="●"/>
              <a:defRPr>
                <a:solidFill>
                  <a:srgbClr val="434343"/>
                </a:solidFill>
              </a:defRPr>
            </a:lvl7pPr>
            <a:lvl8pPr marL="4864604" lvl="7" indent="-422275" rtl="0">
              <a:lnSpc>
                <a:spcPct val="115000"/>
              </a:lnSpc>
              <a:spcBef>
                <a:spcPts val="0"/>
              </a:spcBef>
              <a:spcAft>
                <a:spcPts val="0"/>
              </a:spcAft>
              <a:buClr>
                <a:srgbClr val="434343"/>
              </a:buClr>
              <a:buSzPts val="1400"/>
              <a:buChar char="○"/>
              <a:defRPr>
                <a:solidFill>
                  <a:srgbClr val="434343"/>
                </a:solidFill>
              </a:defRPr>
            </a:lvl8pPr>
            <a:lvl9pPr marL="5472680" lvl="8" indent="-422275" rtl="0">
              <a:lnSpc>
                <a:spcPct val="115000"/>
              </a:lnSpc>
              <a:spcBef>
                <a:spcPts val="0"/>
              </a:spcBef>
              <a:spcAft>
                <a:spcPts val="0"/>
              </a:spcAft>
              <a:buClr>
                <a:srgbClr val="434343"/>
              </a:buClr>
              <a:buSzPts val="1400"/>
              <a:buChar char="■"/>
              <a:defRPr>
                <a:solidFill>
                  <a:srgbClr val="434343"/>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57"/>
        <p:cNvGrpSpPr/>
        <p:nvPr/>
      </p:nvGrpSpPr>
      <p:grpSpPr>
        <a:xfrm>
          <a:off x="0" y="0"/>
          <a:ext cx="0" cy="0"/>
          <a:chOff x="0" y="0"/>
          <a:chExt cx="0" cy="0"/>
        </a:xfrm>
      </p:grpSpPr>
      <p:sp>
        <p:nvSpPr>
          <p:cNvPr id="758" name="Google Shape;758;p10"/>
          <p:cNvSpPr/>
          <p:nvPr/>
        </p:nvSpPr>
        <p:spPr>
          <a:xfrm>
            <a:off x="226506" y="921901"/>
            <a:ext cx="6340052" cy="2798109"/>
          </a:xfrm>
          <a:custGeom>
            <a:avLst/>
            <a:gdLst/>
            <a:ahLst/>
            <a:cxnLst/>
            <a:rect l="l" t="t" r="r" b="b"/>
            <a:pathLst>
              <a:path w="194109" h="85937" extrusionOk="0">
                <a:moveTo>
                  <a:pt x="9511" y="44211"/>
                </a:moveTo>
                <a:cubicBezTo>
                  <a:pt x="12538" y="42065"/>
                  <a:pt x="18362" y="46051"/>
                  <a:pt x="18707" y="47660"/>
                </a:cubicBezTo>
                <a:cubicBezTo>
                  <a:pt x="19052" y="49269"/>
                  <a:pt x="14530" y="56128"/>
                  <a:pt x="11580" y="53867"/>
                </a:cubicBezTo>
                <a:cubicBezTo>
                  <a:pt x="8630" y="51606"/>
                  <a:pt x="62" y="41183"/>
                  <a:pt x="1005" y="34095"/>
                </a:cubicBezTo>
                <a:cubicBezTo>
                  <a:pt x="1948" y="27007"/>
                  <a:pt x="4010" y="15889"/>
                  <a:pt x="17236" y="11341"/>
                </a:cubicBezTo>
                <a:cubicBezTo>
                  <a:pt x="30462" y="6793"/>
                  <a:pt x="58881" y="8695"/>
                  <a:pt x="80360" y="6806"/>
                </a:cubicBezTo>
                <a:cubicBezTo>
                  <a:pt x="101840" y="4917"/>
                  <a:pt x="128842" y="100"/>
                  <a:pt x="146113" y="5"/>
                </a:cubicBezTo>
                <a:cubicBezTo>
                  <a:pt x="163384" y="-89"/>
                  <a:pt x="176009" y="1232"/>
                  <a:pt x="183987" y="6239"/>
                </a:cubicBezTo>
                <a:cubicBezTo>
                  <a:pt x="191965" y="11246"/>
                  <a:pt x="194770" y="23451"/>
                  <a:pt x="193981" y="30045"/>
                </a:cubicBezTo>
                <a:cubicBezTo>
                  <a:pt x="193192" y="36639"/>
                  <a:pt x="181357" y="40058"/>
                  <a:pt x="179253" y="45801"/>
                </a:cubicBezTo>
                <a:cubicBezTo>
                  <a:pt x="177149" y="51544"/>
                  <a:pt x="187231" y="58289"/>
                  <a:pt x="181357" y="64505"/>
                </a:cubicBezTo>
                <a:cubicBezTo>
                  <a:pt x="175483" y="70721"/>
                  <a:pt x="169853" y="79926"/>
                  <a:pt x="144009" y="83096"/>
                </a:cubicBezTo>
                <a:cubicBezTo>
                  <a:pt x="118165" y="86266"/>
                  <a:pt x="50205" y="87285"/>
                  <a:pt x="26294" y="83525"/>
                </a:cubicBezTo>
                <a:cubicBezTo>
                  <a:pt x="2383" y="79765"/>
                  <a:pt x="3342" y="67086"/>
                  <a:pt x="545" y="60534"/>
                </a:cubicBezTo>
                <a:cubicBezTo>
                  <a:pt x="-2252" y="53982"/>
                  <a:pt x="6484" y="46357"/>
                  <a:pt x="9511" y="44211"/>
                </a:cubicBezTo>
                <a:close/>
              </a:path>
            </a:pathLst>
          </a:custGeom>
          <a:noFill/>
          <a:ln w="9525" cap="flat" cmpd="sng">
            <a:solidFill>
              <a:schemeClr val="dk1"/>
            </a:solidFill>
            <a:prstDash val="dash"/>
            <a:round/>
            <a:headEnd type="none" w="med" len="med"/>
            <a:tailEnd type="none" w="med" len="med"/>
          </a:ln>
        </p:spPr>
      </p:sp>
      <p:grpSp>
        <p:nvGrpSpPr>
          <p:cNvPr id="759" name="Google Shape;759;p10"/>
          <p:cNvGrpSpPr/>
          <p:nvPr/>
        </p:nvGrpSpPr>
        <p:grpSpPr>
          <a:xfrm>
            <a:off x="828946" y="291934"/>
            <a:ext cx="10934448" cy="4702300"/>
            <a:chOff x="623250" y="218950"/>
            <a:chExt cx="8221175" cy="3526725"/>
          </a:xfrm>
        </p:grpSpPr>
        <p:sp>
          <p:nvSpPr>
            <p:cNvPr id="760" name="Google Shape;760;p10"/>
            <p:cNvSpPr/>
            <p:nvPr/>
          </p:nvSpPr>
          <p:spPr>
            <a:xfrm>
              <a:off x="8650925" y="196197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761" name="Google Shape;761;p10"/>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762" name="Google Shape;762;p10"/>
            <p:cNvSpPr/>
            <p:nvPr/>
          </p:nvSpPr>
          <p:spPr>
            <a:xfrm>
              <a:off x="623250" y="356177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grpSp>
        <p:nvGrpSpPr>
          <p:cNvPr id="763" name="Google Shape;763;p10"/>
          <p:cNvGrpSpPr/>
          <p:nvPr/>
        </p:nvGrpSpPr>
        <p:grpSpPr>
          <a:xfrm>
            <a:off x="-278310" y="720015"/>
            <a:ext cx="12440138" cy="3295391"/>
            <a:chOff x="-209251" y="540010"/>
            <a:chExt cx="9353243" cy="2471543"/>
          </a:xfrm>
        </p:grpSpPr>
        <p:sp>
          <p:nvSpPr>
            <p:cNvPr id="764" name="Google Shape;764;p10"/>
            <p:cNvSpPr/>
            <p:nvPr/>
          </p:nvSpPr>
          <p:spPr>
            <a:xfrm>
              <a:off x="-209251" y="54001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pt-PT" sz="2359"/>
                <a:t> </a:t>
              </a:r>
              <a:endParaRPr sz="2359"/>
            </a:p>
          </p:txBody>
        </p:sp>
        <p:sp>
          <p:nvSpPr>
            <p:cNvPr id="765" name="Google Shape;765;p10"/>
            <p:cNvSpPr/>
            <p:nvPr/>
          </p:nvSpPr>
          <p:spPr>
            <a:xfrm>
              <a:off x="8214749" y="54001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pt-PT" sz="2359"/>
                <a:t> </a:t>
              </a:r>
              <a:endParaRPr sz="2359"/>
            </a:p>
          </p:txBody>
        </p:sp>
        <p:sp>
          <p:nvSpPr>
            <p:cNvPr id="766" name="Google Shape;766;p10"/>
            <p:cNvSpPr/>
            <p:nvPr/>
          </p:nvSpPr>
          <p:spPr>
            <a:xfrm>
              <a:off x="1496625" y="2699301"/>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pt-PT" sz="2359"/>
                <a:t> </a:t>
              </a:r>
              <a:endParaRPr sz="2359"/>
            </a:p>
          </p:txBody>
        </p:sp>
        <p:sp>
          <p:nvSpPr>
            <p:cNvPr id="767" name="Google Shape;767;p10"/>
            <p:cNvSpPr/>
            <p:nvPr/>
          </p:nvSpPr>
          <p:spPr>
            <a:xfrm>
              <a:off x="7225074" y="1224835"/>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pt-PT" sz="2359"/>
                <a:t> </a:t>
              </a:r>
              <a:endParaRPr sz="2359"/>
            </a:p>
          </p:txBody>
        </p:sp>
      </p:grpSp>
      <p:sp>
        <p:nvSpPr>
          <p:cNvPr id="768" name="Google Shape;768;p10"/>
          <p:cNvSpPr txBox="1">
            <a:spLocks noGrp="1"/>
          </p:cNvSpPr>
          <p:nvPr>
            <p:ph type="title"/>
          </p:nvPr>
        </p:nvSpPr>
        <p:spPr>
          <a:xfrm>
            <a:off x="957625" y="1286100"/>
            <a:ext cx="5044290" cy="2110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500"/>
              <a:buNone/>
              <a:defRPr sz="6650">
                <a:solidFill>
                  <a:schemeClr val="lt1"/>
                </a:solidFill>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grpSp>
        <p:nvGrpSpPr>
          <p:cNvPr id="769" name="Google Shape;769;p10"/>
          <p:cNvGrpSpPr/>
          <p:nvPr/>
        </p:nvGrpSpPr>
        <p:grpSpPr>
          <a:xfrm>
            <a:off x="380109" y="5452000"/>
            <a:ext cx="1155036" cy="686000"/>
            <a:chOff x="2575700" y="1885000"/>
            <a:chExt cx="868425" cy="514500"/>
          </a:xfrm>
        </p:grpSpPr>
        <p:sp>
          <p:nvSpPr>
            <p:cNvPr id="770" name="Google Shape;770;p10"/>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771" name="Google Shape;771;p10"/>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772" name="Google Shape;772;p10"/>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773" name="Google Shape;773;p10"/>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833"/>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1">
  <p:cSld name="CUSTOM_10">
    <p:spTree>
      <p:nvGrpSpPr>
        <p:cNvPr id="1" name="Shape 1572"/>
        <p:cNvGrpSpPr/>
        <p:nvPr/>
      </p:nvGrpSpPr>
      <p:grpSpPr>
        <a:xfrm>
          <a:off x="0" y="0"/>
          <a:ext cx="0" cy="0"/>
          <a:chOff x="0" y="0"/>
          <a:chExt cx="0" cy="0"/>
        </a:xfrm>
      </p:grpSpPr>
      <p:grpSp>
        <p:nvGrpSpPr>
          <p:cNvPr id="1573" name="Google Shape;1573;p24"/>
          <p:cNvGrpSpPr/>
          <p:nvPr/>
        </p:nvGrpSpPr>
        <p:grpSpPr>
          <a:xfrm>
            <a:off x="162674" y="91391"/>
            <a:ext cx="11849344" cy="6721505"/>
            <a:chOff x="122308" y="68542"/>
            <a:chExt cx="8909048" cy="5041129"/>
          </a:xfrm>
        </p:grpSpPr>
        <p:sp>
          <p:nvSpPr>
            <p:cNvPr id="1574" name="Google Shape;1574;p24"/>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575" name="Google Shape;1575;p24"/>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576" name="Google Shape;1576;p24"/>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577" name="Google Shape;1577;p24"/>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578" name="Google Shape;1578;p24"/>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579" name="Google Shape;1579;p24"/>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580" name="Google Shape;1580;p24"/>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581" name="Google Shape;1581;p24"/>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582" name="Google Shape;1582;p24"/>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583" name="Google Shape;1583;p24"/>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584" name="Google Shape;1584;p24"/>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585" name="Google Shape;1585;p24"/>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586" name="Google Shape;1586;p24"/>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587" name="Google Shape;1587;p24"/>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588" name="Google Shape;1588;p24"/>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589" name="Google Shape;1589;p24"/>
            <p:cNvSpPr/>
            <p:nvPr/>
          </p:nvSpPr>
          <p:spPr>
            <a:xfrm rot="-5400000">
              <a:off x="1007215" y="1504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590" name="Google Shape;1590;p24"/>
            <p:cNvSpPr/>
            <p:nvPr/>
          </p:nvSpPr>
          <p:spPr>
            <a:xfrm rot="2700000">
              <a:off x="1582641" y="17037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591" name="Google Shape;1591;p24"/>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592" name="Google Shape;1592;p24"/>
            <p:cNvSpPr/>
            <p:nvPr/>
          </p:nvSpPr>
          <p:spPr>
            <a:xfrm rot="8999773">
              <a:off x="447859" y="17799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593" name="Google Shape;1593;p24"/>
            <p:cNvSpPr/>
            <p:nvPr/>
          </p:nvSpPr>
          <p:spPr>
            <a:xfrm rot="6300406">
              <a:off x="237570" y="1266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594" name="Google Shape;1594;p24"/>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595" name="Google Shape;1595;p24"/>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596" name="Google Shape;1596;p24"/>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597" name="Google Shape;1597;p24"/>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598" name="Google Shape;1598;p24"/>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599" name="Google Shape;1599;p24"/>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600" name="Google Shape;1600;p24"/>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601" name="Google Shape;1601;p24"/>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602" name="Google Shape;1602;p24"/>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603" name="Google Shape;1603;p24"/>
            <p:cNvSpPr/>
            <p:nvPr/>
          </p:nvSpPr>
          <p:spPr>
            <a:xfrm rot="2700000">
              <a:off x="133366" y="2256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604" name="Google Shape;1604;p24"/>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605" name="Google Shape;1605;p24"/>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606" name="Google Shape;1606;p24"/>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607" name="Google Shape;1607;p24"/>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608" name="Google Shape;1608;p24"/>
            <p:cNvSpPr/>
            <p:nvPr/>
          </p:nvSpPr>
          <p:spPr>
            <a:xfrm rot="8100000" flipH="1">
              <a:off x="88264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609" name="Google Shape;1609;p24"/>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610" name="Google Shape;1610;p24"/>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611" name="Google Shape;1611;p24"/>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612" name="Google Shape;1612;p24"/>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613" name="Google Shape;1613;p24"/>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614" name="Google Shape;1614;p24"/>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615" name="Google Shape;1615;p24"/>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616" name="Google Shape;1616;p24"/>
            <p:cNvSpPr/>
            <p:nvPr/>
          </p:nvSpPr>
          <p:spPr>
            <a:xfrm>
              <a:off x="51713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617" name="Google Shape;1617;p24"/>
            <p:cNvSpPr/>
            <p:nvPr/>
          </p:nvSpPr>
          <p:spPr>
            <a:xfrm rot="8999773">
              <a:off x="5950897" y="48162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618" name="Google Shape;1618;p24"/>
            <p:cNvSpPr/>
            <p:nvPr/>
          </p:nvSpPr>
          <p:spPr>
            <a:xfrm>
              <a:off x="67011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619" name="Google Shape;1619;p24"/>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620" name="Google Shape;1620;p24"/>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621" name="Google Shape;1621;p24"/>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622" name="Google Shape;1622;p24"/>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623" name="Google Shape;1623;p24"/>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624" name="Google Shape;1624;p24"/>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625" name="Google Shape;1625;p24"/>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1626" name="Google Shape;1626;p24"/>
          <p:cNvSpPr/>
          <p:nvPr/>
        </p:nvSpPr>
        <p:spPr>
          <a:xfrm>
            <a:off x="949379" y="720000"/>
            <a:ext cx="10246588" cy="891200"/>
          </a:xfrm>
          <a:prstGeom prst="roundRect">
            <a:avLst>
              <a:gd name="adj" fmla="val 27596"/>
            </a:avLst>
          </a:prstGeom>
          <a:solidFill>
            <a:schemeClr val="dk2"/>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
        <p:nvSpPr>
          <p:cNvPr id="1627" name="Google Shape;1627;p24"/>
          <p:cNvSpPr txBox="1">
            <a:spLocks noGrp="1"/>
          </p:cNvSpPr>
          <p:nvPr>
            <p:ph type="title"/>
          </p:nvPr>
        </p:nvSpPr>
        <p:spPr>
          <a:xfrm>
            <a:off x="3530678" y="720000"/>
            <a:ext cx="5100550" cy="816800"/>
          </a:xfrm>
          <a:prstGeom prst="rect">
            <a:avLst/>
          </a:prstGeom>
        </p:spPr>
        <p:txBody>
          <a:bodyPr spcFirstLastPara="1" wrap="square" lIns="91425" tIns="91425" rIns="91425" bIns="91425" anchor="t"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5">
  <p:cSld name="CUSTOM_10_1_1_1_1">
    <p:bg>
      <p:bgPr>
        <a:solidFill>
          <a:schemeClr val="lt1"/>
        </a:solidFill>
        <a:effectLst/>
      </p:bgPr>
    </p:bg>
    <p:spTree>
      <p:nvGrpSpPr>
        <p:cNvPr id="1" name="Shape 1798"/>
        <p:cNvGrpSpPr/>
        <p:nvPr/>
      </p:nvGrpSpPr>
      <p:grpSpPr>
        <a:xfrm>
          <a:off x="0" y="0"/>
          <a:ext cx="0" cy="0"/>
          <a:chOff x="0" y="0"/>
          <a:chExt cx="0" cy="0"/>
        </a:xfrm>
      </p:grpSpPr>
      <p:sp>
        <p:nvSpPr>
          <p:cNvPr id="1799" name="Google Shape;1799;p28"/>
          <p:cNvSpPr/>
          <p:nvPr/>
        </p:nvSpPr>
        <p:spPr>
          <a:xfrm>
            <a:off x="1715779" y="1655800"/>
            <a:ext cx="4143723" cy="3546400"/>
          </a:xfrm>
          <a:prstGeom prst="roundRect">
            <a:avLst>
              <a:gd name="adj" fmla="val 5634"/>
            </a:avLst>
          </a:prstGeom>
          <a:solidFill>
            <a:schemeClr val="dk2"/>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
        <p:nvSpPr>
          <p:cNvPr id="1800" name="Google Shape;1800;p28"/>
          <p:cNvSpPr txBox="1">
            <a:spLocks noGrp="1"/>
          </p:cNvSpPr>
          <p:nvPr>
            <p:ph type="title"/>
          </p:nvPr>
        </p:nvSpPr>
        <p:spPr>
          <a:xfrm>
            <a:off x="1907869" y="1995600"/>
            <a:ext cx="3759476" cy="28668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5985"/>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p:cSld name="CUSTOM_8">
    <p:bg>
      <p:bgPr>
        <a:solidFill>
          <a:schemeClr val="lt1"/>
        </a:solidFill>
        <a:effectLst/>
      </p:bgPr>
    </p:bg>
    <p:spTree>
      <p:nvGrpSpPr>
        <p:cNvPr id="1" name="Shape 2356"/>
        <p:cNvGrpSpPr/>
        <p:nvPr/>
      </p:nvGrpSpPr>
      <p:grpSpPr>
        <a:xfrm>
          <a:off x="0" y="0"/>
          <a:ext cx="0" cy="0"/>
          <a:chOff x="0" y="0"/>
          <a:chExt cx="0" cy="0"/>
        </a:xfrm>
      </p:grpSpPr>
      <p:grpSp>
        <p:nvGrpSpPr>
          <p:cNvPr id="2357" name="Google Shape;2357;p38"/>
          <p:cNvGrpSpPr/>
          <p:nvPr/>
        </p:nvGrpSpPr>
        <p:grpSpPr>
          <a:xfrm>
            <a:off x="162674" y="105369"/>
            <a:ext cx="11831407" cy="6609251"/>
            <a:chOff x="122308" y="79026"/>
            <a:chExt cx="8895562" cy="4956938"/>
          </a:xfrm>
        </p:grpSpPr>
        <p:grpSp>
          <p:nvGrpSpPr>
            <p:cNvPr id="2358" name="Google Shape;2358;p38"/>
            <p:cNvGrpSpPr/>
            <p:nvPr/>
          </p:nvGrpSpPr>
          <p:grpSpPr>
            <a:xfrm>
              <a:off x="122308" y="79026"/>
              <a:ext cx="8895562" cy="4956938"/>
              <a:chOff x="122308" y="79026"/>
              <a:chExt cx="8895562" cy="4956938"/>
            </a:xfrm>
          </p:grpSpPr>
          <p:grpSp>
            <p:nvGrpSpPr>
              <p:cNvPr id="2359" name="Google Shape;2359;p38"/>
              <p:cNvGrpSpPr/>
              <p:nvPr/>
            </p:nvGrpSpPr>
            <p:grpSpPr>
              <a:xfrm flipH="1">
                <a:off x="122308" y="79026"/>
                <a:ext cx="8895562" cy="4956938"/>
                <a:chOff x="135794" y="79026"/>
                <a:chExt cx="8895562" cy="4956938"/>
              </a:xfrm>
            </p:grpSpPr>
            <p:grpSp>
              <p:nvGrpSpPr>
                <p:cNvPr id="2360" name="Google Shape;2360;p38"/>
                <p:cNvGrpSpPr/>
                <p:nvPr/>
              </p:nvGrpSpPr>
              <p:grpSpPr>
                <a:xfrm>
                  <a:off x="135794" y="104949"/>
                  <a:ext cx="8895562" cy="4931014"/>
                  <a:chOff x="135794" y="104949"/>
                  <a:chExt cx="8895562" cy="4931014"/>
                </a:xfrm>
              </p:grpSpPr>
              <p:grpSp>
                <p:nvGrpSpPr>
                  <p:cNvPr id="2361" name="Google Shape;2361;p38"/>
                  <p:cNvGrpSpPr/>
                  <p:nvPr/>
                </p:nvGrpSpPr>
                <p:grpSpPr>
                  <a:xfrm rot="10800000">
                    <a:off x="7868647" y="1236600"/>
                    <a:ext cx="456959" cy="2111662"/>
                    <a:chOff x="8524342" y="1674075"/>
                    <a:chExt cx="456959" cy="2111662"/>
                  </a:xfrm>
                </p:grpSpPr>
                <p:sp>
                  <p:nvSpPr>
                    <p:cNvPr id="2362" name="Google Shape;2362;p38"/>
                    <p:cNvSpPr/>
                    <p:nvPr/>
                  </p:nvSpPr>
                  <p:spPr>
                    <a:xfrm>
                      <a:off x="85955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363" name="Google Shape;2363;p3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64" name="Google Shape;2364;p38"/>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365" name="Google Shape;2365;p38"/>
                    <p:cNvSpPr/>
                    <p:nvPr/>
                  </p:nvSpPr>
                  <p:spPr>
                    <a:xfrm rot="-5400000">
                      <a:off x="8649628" y="3708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2366" name="Google Shape;2366;p38"/>
                  <p:cNvGrpSpPr/>
                  <p:nvPr/>
                </p:nvGrpSpPr>
                <p:grpSpPr>
                  <a:xfrm>
                    <a:off x="135794" y="104949"/>
                    <a:ext cx="8895562" cy="4931014"/>
                    <a:chOff x="135794" y="104949"/>
                    <a:chExt cx="8895562" cy="4931014"/>
                  </a:xfrm>
                </p:grpSpPr>
                <p:grpSp>
                  <p:nvGrpSpPr>
                    <p:cNvPr id="2367" name="Google Shape;2367;p38"/>
                    <p:cNvGrpSpPr/>
                    <p:nvPr/>
                  </p:nvGrpSpPr>
                  <p:grpSpPr>
                    <a:xfrm>
                      <a:off x="135794" y="104949"/>
                      <a:ext cx="8895562" cy="4931014"/>
                      <a:chOff x="135794" y="104949"/>
                      <a:chExt cx="8895562" cy="4931014"/>
                    </a:xfrm>
                  </p:grpSpPr>
                  <p:sp>
                    <p:nvSpPr>
                      <p:cNvPr id="2368" name="Google Shape;2368;p38"/>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69" name="Google Shape;2369;p38"/>
                      <p:cNvSpPr/>
                      <p:nvPr/>
                    </p:nvSpPr>
                    <p:spPr>
                      <a:xfrm rot="6300406">
                        <a:off x="127712" y="1220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70" name="Google Shape;2370;p38"/>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71" name="Google Shape;2371;p38"/>
                      <p:cNvSpPr/>
                      <p:nvPr/>
                    </p:nvSpPr>
                    <p:spPr>
                      <a:xfrm>
                        <a:off x="7085889" y="18074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72" name="Google Shape;2372;p38"/>
                      <p:cNvSpPr/>
                      <p:nvPr/>
                    </p:nvSpPr>
                    <p:spPr>
                      <a:xfrm rot="2700000">
                        <a:off x="7121389" y="2480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373" name="Google Shape;2373;p38"/>
                      <p:cNvSpPr/>
                      <p:nvPr/>
                    </p:nvSpPr>
                    <p:spPr>
                      <a:xfrm rot="5400000" flipH="1">
                        <a:off x="699535" y="959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74" name="Google Shape;2374;p38"/>
                      <p:cNvSpPr/>
                      <p:nvPr/>
                    </p:nvSpPr>
                    <p:spPr>
                      <a:xfrm rot="8100000" flipH="1">
                        <a:off x="1232594" y="921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75" name="Google Shape;2375;p38"/>
                      <p:cNvSpPr/>
                      <p:nvPr/>
                    </p:nvSpPr>
                    <p:spPr>
                      <a:xfrm>
                        <a:off x="1878594" y="6579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76" name="Google Shape;2376;p38"/>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77" name="Google Shape;2377;p38"/>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378" name="Google Shape;2378;p38"/>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379" name="Google Shape;2379;p38"/>
                      <p:cNvSpPr/>
                      <p:nvPr/>
                    </p:nvSpPr>
                    <p:spPr>
                      <a:xfrm rot="8999773">
                        <a:off x="143059" y="2694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80" name="Google Shape;2380;p38"/>
                      <p:cNvSpPr/>
                      <p:nvPr/>
                    </p:nvSpPr>
                    <p:spPr>
                      <a:xfrm rot="8999773">
                        <a:off x="6994222" y="932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381" name="Google Shape;2381;p38"/>
                      <p:cNvSpPr/>
                      <p:nvPr/>
                    </p:nvSpPr>
                    <p:spPr>
                      <a:xfrm rot="8100000" flipH="1">
                        <a:off x="7273844" y="1387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82" name="Google Shape;2382;p38"/>
                      <p:cNvSpPr/>
                      <p:nvPr/>
                    </p:nvSpPr>
                    <p:spPr>
                      <a:xfrm rot="8100000" flipH="1">
                        <a:off x="8836969" y="2203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83" name="Google Shape;2383;p38"/>
                      <p:cNvSpPr/>
                      <p:nvPr/>
                    </p:nvSpPr>
                    <p:spPr>
                      <a:xfrm rot="-10594826" flipH="1">
                        <a:off x="2044268" y="40259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384" name="Google Shape;2384;p38"/>
                      <p:cNvSpPr/>
                      <p:nvPr/>
                    </p:nvSpPr>
                    <p:spPr>
                      <a:xfrm>
                        <a:off x="8631314" y="11247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85" name="Google Shape;2385;p38"/>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386" name="Google Shape;2386;p38"/>
                      <p:cNvSpPr/>
                      <p:nvPr/>
                    </p:nvSpPr>
                    <p:spPr>
                      <a:xfrm rot="8999773">
                        <a:off x="2008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87" name="Google Shape;2387;p38"/>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88" name="Google Shape;2388;p38"/>
                      <p:cNvSpPr/>
                      <p:nvPr/>
                    </p:nvSpPr>
                    <p:spPr>
                      <a:xfrm rot="6300406">
                        <a:off x="359695" y="330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389" name="Google Shape;2389;p38"/>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90" name="Google Shape;2390;p38"/>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91" name="Google Shape;2391;p3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92" name="Google Shape;2392;p38"/>
                      <p:cNvSpPr/>
                      <p:nvPr/>
                    </p:nvSpPr>
                    <p:spPr>
                      <a:xfrm rot="8100000" flipH="1">
                        <a:off x="8674069" y="36322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93" name="Google Shape;2393;p38"/>
                      <p:cNvSpPr/>
                      <p:nvPr/>
                    </p:nvSpPr>
                    <p:spPr>
                      <a:xfrm rot="2700000">
                        <a:off x="7759914" y="37059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394" name="Google Shape;2394;p38"/>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395" name="Google Shape;2395;p38"/>
                      <p:cNvSpPr/>
                      <p:nvPr/>
                    </p:nvSpPr>
                    <p:spPr>
                      <a:xfrm>
                        <a:off x="2166939" y="33306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96" name="Google Shape;2396;p38"/>
                      <p:cNvSpPr/>
                      <p:nvPr/>
                    </p:nvSpPr>
                    <p:spPr>
                      <a:xfrm rot="5400000" flipH="1">
                        <a:off x="951610" y="48436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97" name="Google Shape;2397;p38"/>
                      <p:cNvSpPr/>
                      <p:nvPr/>
                    </p:nvSpPr>
                    <p:spPr>
                      <a:xfrm rot="-900406" flipH="1">
                        <a:off x="7311885" y="42130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398" name="Google Shape;2398;p38"/>
                      <p:cNvSpPr/>
                      <p:nvPr/>
                    </p:nvSpPr>
                    <p:spPr>
                      <a:xfrm rot="8100000" flipH="1">
                        <a:off x="1941869" y="1453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99" name="Google Shape;2399;p38"/>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00" name="Google Shape;2400;p38"/>
                      <p:cNvSpPr/>
                      <p:nvPr/>
                    </p:nvSpPr>
                    <p:spPr>
                      <a:xfrm rot="8999773">
                        <a:off x="7742272" y="46740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401" name="Google Shape;2401;p38"/>
                      <p:cNvSpPr/>
                      <p:nvPr/>
                    </p:nvSpPr>
                    <p:spPr>
                      <a:xfrm>
                        <a:off x="81914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02" name="Google Shape;2402;p38"/>
                      <p:cNvSpPr/>
                      <p:nvPr/>
                    </p:nvSpPr>
                    <p:spPr>
                      <a:xfrm rot="-900406" flipH="1">
                        <a:off x="8776360" y="47420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03" name="Google Shape;2403;p38"/>
                      <p:cNvSpPr/>
                      <p:nvPr/>
                    </p:nvSpPr>
                    <p:spPr>
                      <a:xfrm rot="-5400000">
                        <a:off x="8340053" y="40333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sp>
                  <p:nvSpPr>
                    <p:cNvPr id="2404" name="Google Shape;2404;p38"/>
                    <p:cNvSpPr/>
                    <p:nvPr/>
                  </p:nvSpPr>
                  <p:spPr>
                    <a:xfrm rot="-4499594">
                      <a:off x="809600" y="141259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sp>
              <p:nvSpPr>
                <p:cNvPr id="2405" name="Google Shape;2405;p38"/>
                <p:cNvSpPr/>
                <p:nvPr/>
              </p:nvSpPr>
              <p:spPr>
                <a:xfrm rot="-2700000">
                  <a:off x="942165" y="37849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06" name="Google Shape;2406;p38"/>
                <p:cNvSpPr/>
                <p:nvPr/>
              </p:nvSpPr>
              <p:spPr>
                <a:xfrm rot="6300406">
                  <a:off x="1273495" y="39770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07" name="Google Shape;2407;p38"/>
                <p:cNvSpPr/>
                <p:nvPr/>
              </p:nvSpPr>
              <p:spPr>
                <a:xfrm rot="6300406">
                  <a:off x="7762037" y="198413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08" name="Google Shape;2408;p38"/>
                <p:cNvSpPr/>
                <p:nvPr/>
              </p:nvSpPr>
              <p:spPr>
                <a:xfrm rot="-2700000">
                  <a:off x="7675090" y="9231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09" name="Google Shape;2409;p38"/>
                <p:cNvSpPr/>
                <p:nvPr/>
              </p:nvSpPr>
              <p:spPr>
                <a:xfrm rot="6300406">
                  <a:off x="7996995" y="1147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10" name="Google Shape;2410;p38"/>
                <p:cNvSpPr/>
                <p:nvPr/>
              </p:nvSpPr>
              <p:spPr>
                <a:xfrm rot="-4499594">
                  <a:off x="1727987" y="30121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11" name="Google Shape;2411;p38"/>
                <p:cNvSpPr/>
                <p:nvPr/>
              </p:nvSpPr>
              <p:spPr>
                <a:xfrm rot="-4499594">
                  <a:off x="1427837" y="198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12" name="Google Shape;2412;p38"/>
                <p:cNvSpPr/>
                <p:nvPr/>
              </p:nvSpPr>
              <p:spPr>
                <a:xfrm rot="8100000">
                  <a:off x="7220340" y="33813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2413" name="Google Shape;2413;p38"/>
              <p:cNvSpPr/>
              <p:nvPr/>
            </p:nvSpPr>
            <p:spPr>
              <a:xfrm flipH="1">
                <a:off x="8673364" y="322013"/>
                <a:ext cx="193500" cy="183900"/>
              </a:xfrm>
              <a:prstGeom prst="star5">
                <a:avLst>
                  <a:gd name="adj" fmla="val 19098"/>
                  <a:gd name="hf" fmla="val 105146"/>
                  <a:gd name="vf" fmla="val 11055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sp>
          <p:nvSpPr>
            <p:cNvPr id="2414" name="Google Shape;2414;p38"/>
            <p:cNvSpPr/>
            <p:nvPr/>
          </p:nvSpPr>
          <p:spPr>
            <a:xfrm flipH="1">
              <a:off x="7837439" y="2479825"/>
              <a:ext cx="193500" cy="183900"/>
            </a:xfrm>
            <a:prstGeom prst="star5">
              <a:avLst>
                <a:gd name="adj" fmla="val 19098"/>
                <a:gd name="hf" fmla="val 105146"/>
                <a:gd name="vf" fmla="val 110557"/>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sp>
        <p:nvSpPr>
          <p:cNvPr id="2415" name="Google Shape;2415;p38"/>
          <p:cNvSpPr/>
          <p:nvPr/>
        </p:nvSpPr>
        <p:spPr>
          <a:xfrm>
            <a:off x="957625" y="397367"/>
            <a:ext cx="10246588" cy="6063600"/>
          </a:xfrm>
          <a:prstGeom prst="roundRect">
            <a:avLst>
              <a:gd name="adj" fmla="val 5634"/>
            </a:avLst>
          </a:prstGeom>
          <a:solidFill>
            <a:schemeClr val="dk2"/>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grpSp>
        <p:nvGrpSpPr>
          <p:cNvPr id="2416" name="Google Shape;2416;p38"/>
          <p:cNvGrpSpPr/>
          <p:nvPr/>
        </p:nvGrpSpPr>
        <p:grpSpPr>
          <a:xfrm rot="1799965" flipH="1">
            <a:off x="8959320" y="3592578"/>
            <a:ext cx="2384304" cy="2318351"/>
            <a:chOff x="6997200" y="3219600"/>
            <a:chExt cx="1426800" cy="1383900"/>
          </a:xfrm>
        </p:grpSpPr>
        <p:sp>
          <p:nvSpPr>
            <p:cNvPr id="2417" name="Google Shape;2417;p38"/>
            <p:cNvSpPr/>
            <p:nvPr/>
          </p:nvSpPr>
          <p:spPr>
            <a:xfrm>
              <a:off x="7226125" y="4200625"/>
              <a:ext cx="413050" cy="393250"/>
            </a:xfrm>
            <a:custGeom>
              <a:avLst/>
              <a:gdLst/>
              <a:ahLst/>
              <a:cxnLst/>
              <a:rect l="l" t="t" r="r" b="b"/>
              <a:pathLst>
                <a:path w="16522" h="15730" extrusionOk="0">
                  <a:moveTo>
                    <a:pt x="16521" y="0"/>
                  </a:moveTo>
                  <a:lnTo>
                    <a:pt x="16521" y="0"/>
                  </a:lnTo>
                  <a:cubicBezTo>
                    <a:pt x="16521" y="0"/>
                    <a:pt x="12378" y="746"/>
                    <a:pt x="8432" y="4232"/>
                  </a:cubicBezTo>
                  <a:cubicBezTo>
                    <a:pt x="4480" y="7723"/>
                    <a:pt x="2310" y="14184"/>
                    <a:pt x="2310" y="14184"/>
                  </a:cubicBezTo>
                  <a:cubicBezTo>
                    <a:pt x="2310" y="14184"/>
                    <a:pt x="327" y="12910"/>
                    <a:pt x="49" y="12910"/>
                  </a:cubicBezTo>
                  <a:cubicBezTo>
                    <a:pt x="0" y="12910"/>
                    <a:pt x="4" y="12949"/>
                    <a:pt x="79" y="13040"/>
                  </a:cubicBezTo>
                  <a:cubicBezTo>
                    <a:pt x="588" y="13653"/>
                    <a:pt x="3269" y="15730"/>
                    <a:pt x="3269" y="15730"/>
                  </a:cubicBezTo>
                  <a:cubicBezTo>
                    <a:pt x="3269" y="15730"/>
                    <a:pt x="12044" y="7273"/>
                    <a:pt x="15775" y="6555"/>
                  </a:cubicBezTo>
                  <a:lnTo>
                    <a:pt x="16521" y="0"/>
                  </a:ln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18" name="Google Shape;2418;p38"/>
            <p:cNvSpPr/>
            <p:nvPr/>
          </p:nvSpPr>
          <p:spPr>
            <a:xfrm>
              <a:off x="7210525" y="4512200"/>
              <a:ext cx="144450" cy="91300"/>
            </a:xfrm>
            <a:custGeom>
              <a:avLst/>
              <a:gdLst/>
              <a:ahLst/>
              <a:cxnLst/>
              <a:rect l="l" t="t" r="r" b="b"/>
              <a:pathLst>
                <a:path w="5778" h="3652" extrusionOk="0">
                  <a:moveTo>
                    <a:pt x="3334" y="1"/>
                  </a:moveTo>
                  <a:lnTo>
                    <a:pt x="2949" y="532"/>
                  </a:lnTo>
                  <a:cubicBezTo>
                    <a:pt x="2949" y="532"/>
                    <a:pt x="1841" y="32"/>
                    <a:pt x="903" y="32"/>
                  </a:cubicBezTo>
                  <a:cubicBezTo>
                    <a:pt x="558" y="32"/>
                    <a:pt x="235" y="100"/>
                    <a:pt x="0" y="286"/>
                  </a:cubicBezTo>
                  <a:lnTo>
                    <a:pt x="4260" y="3651"/>
                  </a:lnTo>
                  <a:lnTo>
                    <a:pt x="5778" y="1827"/>
                  </a:lnTo>
                  <a:lnTo>
                    <a:pt x="33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19" name="Google Shape;2419;p38"/>
            <p:cNvSpPr/>
            <p:nvPr/>
          </p:nvSpPr>
          <p:spPr>
            <a:xfrm>
              <a:off x="7263125" y="4516325"/>
              <a:ext cx="6075" cy="25925"/>
            </a:xfrm>
            <a:custGeom>
              <a:avLst/>
              <a:gdLst/>
              <a:ahLst/>
              <a:cxnLst/>
              <a:rect l="l" t="t" r="r" b="b"/>
              <a:pathLst>
                <a:path w="243" h="1037" extrusionOk="0">
                  <a:moveTo>
                    <a:pt x="139" y="0"/>
                  </a:moveTo>
                  <a:cubicBezTo>
                    <a:pt x="79" y="0"/>
                    <a:pt x="29" y="44"/>
                    <a:pt x="29" y="104"/>
                  </a:cubicBezTo>
                  <a:lnTo>
                    <a:pt x="1" y="926"/>
                  </a:lnTo>
                  <a:cubicBezTo>
                    <a:pt x="1" y="981"/>
                    <a:pt x="46" y="1030"/>
                    <a:pt x="106" y="1037"/>
                  </a:cubicBezTo>
                  <a:lnTo>
                    <a:pt x="111" y="1037"/>
                  </a:lnTo>
                  <a:cubicBezTo>
                    <a:pt x="165" y="1037"/>
                    <a:pt x="215" y="992"/>
                    <a:pt x="215" y="932"/>
                  </a:cubicBezTo>
                  <a:lnTo>
                    <a:pt x="243" y="109"/>
                  </a:lnTo>
                  <a:cubicBezTo>
                    <a:pt x="243" y="50"/>
                    <a:pt x="198" y="0"/>
                    <a:pt x="1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20" name="Google Shape;2420;p38"/>
            <p:cNvSpPr/>
            <p:nvPr/>
          </p:nvSpPr>
          <p:spPr>
            <a:xfrm>
              <a:off x="7006225" y="4047525"/>
              <a:ext cx="524675" cy="161200"/>
            </a:xfrm>
            <a:custGeom>
              <a:avLst/>
              <a:gdLst/>
              <a:ahLst/>
              <a:cxnLst/>
              <a:rect l="l" t="t" r="r" b="b"/>
              <a:pathLst>
                <a:path w="20987" h="6448" extrusionOk="0">
                  <a:moveTo>
                    <a:pt x="12871" y="0"/>
                  </a:moveTo>
                  <a:cubicBezTo>
                    <a:pt x="12597" y="0"/>
                    <a:pt x="12319" y="6"/>
                    <a:pt x="12037" y="18"/>
                  </a:cubicBezTo>
                  <a:cubicBezTo>
                    <a:pt x="6770" y="243"/>
                    <a:pt x="1020" y="3899"/>
                    <a:pt x="1020" y="3899"/>
                  </a:cubicBezTo>
                  <a:cubicBezTo>
                    <a:pt x="1020" y="3899"/>
                    <a:pt x="217" y="1481"/>
                    <a:pt x="37" y="1481"/>
                  </a:cubicBezTo>
                  <a:cubicBezTo>
                    <a:pt x="13" y="1481"/>
                    <a:pt x="0" y="1522"/>
                    <a:pt x="1" y="1614"/>
                  </a:cubicBezTo>
                  <a:cubicBezTo>
                    <a:pt x="11" y="2408"/>
                    <a:pt x="790" y="5707"/>
                    <a:pt x="790" y="5707"/>
                  </a:cubicBezTo>
                  <a:cubicBezTo>
                    <a:pt x="790" y="5707"/>
                    <a:pt x="4330" y="5401"/>
                    <a:pt x="8115" y="5401"/>
                  </a:cubicBezTo>
                  <a:cubicBezTo>
                    <a:pt x="11339" y="5401"/>
                    <a:pt x="14741" y="5623"/>
                    <a:pt x="16284" y="6448"/>
                  </a:cubicBezTo>
                  <a:lnTo>
                    <a:pt x="20987" y="1816"/>
                  </a:lnTo>
                  <a:cubicBezTo>
                    <a:pt x="20987" y="1816"/>
                    <a:pt x="17684" y="0"/>
                    <a:pt x="12871"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21" name="Google Shape;2421;p38"/>
            <p:cNvSpPr/>
            <p:nvPr/>
          </p:nvSpPr>
          <p:spPr>
            <a:xfrm>
              <a:off x="6997200" y="4071000"/>
              <a:ext cx="88125" cy="132375"/>
            </a:xfrm>
            <a:custGeom>
              <a:avLst/>
              <a:gdLst/>
              <a:ahLst/>
              <a:cxnLst/>
              <a:rect l="l" t="t" r="r" b="b"/>
              <a:pathLst>
                <a:path w="3525" h="5295" extrusionOk="0">
                  <a:moveTo>
                    <a:pt x="0" y="0"/>
                  </a:moveTo>
                  <a:lnTo>
                    <a:pt x="1195" y="5295"/>
                  </a:lnTo>
                  <a:lnTo>
                    <a:pt x="3524" y="4834"/>
                  </a:lnTo>
                  <a:lnTo>
                    <a:pt x="2768" y="1881"/>
                  </a:lnTo>
                  <a:lnTo>
                    <a:pt x="2138" y="2051"/>
                  </a:lnTo>
                  <a:cubicBezTo>
                    <a:pt x="2138" y="2051"/>
                    <a:pt x="1113" y="12"/>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22" name="Google Shape;2422;p38"/>
            <p:cNvSpPr/>
            <p:nvPr/>
          </p:nvSpPr>
          <p:spPr>
            <a:xfrm>
              <a:off x="7290125" y="4013025"/>
              <a:ext cx="506750" cy="403700"/>
            </a:xfrm>
            <a:custGeom>
              <a:avLst/>
              <a:gdLst/>
              <a:ahLst/>
              <a:cxnLst/>
              <a:rect l="l" t="t" r="r" b="b"/>
              <a:pathLst>
                <a:path w="20270" h="16148" extrusionOk="0">
                  <a:moveTo>
                    <a:pt x="6092" y="1"/>
                  </a:moveTo>
                  <a:cubicBezTo>
                    <a:pt x="3985" y="1"/>
                    <a:pt x="549" y="834"/>
                    <a:pt x="549" y="834"/>
                  </a:cubicBezTo>
                  <a:cubicBezTo>
                    <a:pt x="1" y="3224"/>
                    <a:pt x="1782" y="8711"/>
                    <a:pt x="1782" y="8711"/>
                  </a:cubicBezTo>
                  <a:cubicBezTo>
                    <a:pt x="4567" y="7876"/>
                    <a:pt x="7167" y="7542"/>
                    <a:pt x="7491" y="7542"/>
                  </a:cubicBezTo>
                  <a:cubicBezTo>
                    <a:pt x="7546" y="7542"/>
                    <a:pt x="7536" y="7552"/>
                    <a:pt x="7450" y="7570"/>
                  </a:cubicBezTo>
                  <a:cubicBezTo>
                    <a:pt x="6090" y="8529"/>
                    <a:pt x="4650" y="10941"/>
                    <a:pt x="4650" y="10941"/>
                  </a:cubicBezTo>
                  <a:cubicBezTo>
                    <a:pt x="6096" y="12842"/>
                    <a:pt x="10678" y="16148"/>
                    <a:pt x="10678" y="16148"/>
                  </a:cubicBezTo>
                  <a:cubicBezTo>
                    <a:pt x="15753" y="15249"/>
                    <a:pt x="20270" y="9692"/>
                    <a:pt x="20270" y="9692"/>
                  </a:cubicBezTo>
                  <a:cubicBezTo>
                    <a:pt x="17792" y="9028"/>
                    <a:pt x="7296" y="160"/>
                    <a:pt x="7296" y="160"/>
                  </a:cubicBezTo>
                  <a:cubicBezTo>
                    <a:pt x="7009" y="47"/>
                    <a:pt x="6587" y="1"/>
                    <a:pt x="609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23" name="Google Shape;2423;p38"/>
            <p:cNvSpPr/>
            <p:nvPr/>
          </p:nvSpPr>
          <p:spPr>
            <a:xfrm>
              <a:off x="7489775" y="4145275"/>
              <a:ext cx="45125" cy="47700"/>
            </a:xfrm>
            <a:custGeom>
              <a:avLst/>
              <a:gdLst/>
              <a:ahLst/>
              <a:cxnLst/>
              <a:rect l="l" t="t" r="r" b="b"/>
              <a:pathLst>
                <a:path w="1805" h="1908" extrusionOk="0">
                  <a:moveTo>
                    <a:pt x="1108" y="0"/>
                  </a:moveTo>
                  <a:cubicBezTo>
                    <a:pt x="1094" y="0"/>
                    <a:pt x="1078" y="4"/>
                    <a:pt x="1064" y="11"/>
                  </a:cubicBezTo>
                  <a:cubicBezTo>
                    <a:pt x="105" y="444"/>
                    <a:pt x="11" y="1738"/>
                    <a:pt x="6" y="1792"/>
                  </a:cubicBezTo>
                  <a:cubicBezTo>
                    <a:pt x="1" y="1842"/>
                    <a:pt x="34" y="1885"/>
                    <a:pt x="77" y="1903"/>
                  </a:cubicBezTo>
                  <a:cubicBezTo>
                    <a:pt x="89" y="1903"/>
                    <a:pt x="99" y="1908"/>
                    <a:pt x="110" y="1908"/>
                  </a:cubicBezTo>
                  <a:cubicBezTo>
                    <a:pt x="149" y="1908"/>
                    <a:pt x="182" y="1885"/>
                    <a:pt x="203" y="1853"/>
                  </a:cubicBezTo>
                  <a:cubicBezTo>
                    <a:pt x="412" y="1508"/>
                    <a:pt x="1371" y="1080"/>
                    <a:pt x="1721" y="942"/>
                  </a:cubicBezTo>
                  <a:cubicBezTo>
                    <a:pt x="1777" y="921"/>
                    <a:pt x="1804" y="861"/>
                    <a:pt x="1782" y="806"/>
                  </a:cubicBezTo>
                  <a:cubicBezTo>
                    <a:pt x="1770" y="764"/>
                    <a:pt x="1728" y="738"/>
                    <a:pt x="1684" y="738"/>
                  </a:cubicBezTo>
                  <a:cubicBezTo>
                    <a:pt x="1671" y="738"/>
                    <a:pt x="1658" y="740"/>
                    <a:pt x="1645" y="745"/>
                  </a:cubicBezTo>
                  <a:cubicBezTo>
                    <a:pt x="1602" y="762"/>
                    <a:pt x="741" y="1096"/>
                    <a:pt x="269" y="1480"/>
                  </a:cubicBezTo>
                  <a:cubicBezTo>
                    <a:pt x="357" y="1091"/>
                    <a:pt x="582" y="461"/>
                    <a:pt x="1152" y="203"/>
                  </a:cubicBezTo>
                  <a:cubicBezTo>
                    <a:pt x="1207" y="181"/>
                    <a:pt x="1228" y="115"/>
                    <a:pt x="1207" y="66"/>
                  </a:cubicBezTo>
                  <a:cubicBezTo>
                    <a:pt x="1187" y="26"/>
                    <a:pt x="1149" y="0"/>
                    <a:pt x="11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24" name="Google Shape;2424;p38"/>
            <p:cNvSpPr/>
            <p:nvPr/>
          </p:nvSpPr>
          <p:spPr>
            <a:xfrm>
              <a:off x="7291650" y="4034750"/>
              <a:ext cx="67050" cy="182350"/>
            </a:xfrm>
            <a:custGeom>
              <a:avLst/>
              <a:gdLst/>
              <a:ahLst/>
              <a:cxnLst/>
              <a:rect l="l" t="t" r="r" b="b"/>
              <a:pathLst>
                <a:path w="2682" h="7294" extrusionOk="0">
                  <a:moveTo>
                    <a:pt x="1637" y="0"/>
                  </a:moveTo>
                  <a:cubicBezTo>
                    <a:pt x="1608" y="0"/>
                    <a:pt x="1580" y="11"/>
                    <a:pt x="1557" y="31"/>
                  </a:cubicBezTo>
                  <a:cubicBezTo>
                    <a:pt x="1491" y="102"/>
                    <a:pt x="0" y="1735"/>
                    <a:pt x="2462" y="7233"/>
                  </a:cubicBezTo>
                  <a:cubicBezTo>
                    <a:pt x="2477" y="7271"/>
                    <a:pt x="2517" y="7293"/>
                    <a:pt x="2560" y="7293"/>
                  </a:cubicBezTo>
                  <a:cubicBezTo>
                    <a:pt x="2571" y="7293"/>
                    <a:pt x="2588" y="7293"/>
                    <a:pt x="2604" y="7288"/>
                  </a:cubicBezTo>
                  <a:cubicBezTo>
                    <a:pt x="2654" y="7260"/>
                    <a:pt x="2681" y="7200"/>
                    <a:pt x="2654" y="7146"/>
                  </a:cubicBezTo>
                  <a:cubicBezTo>
                    <a:pt x="263" y="1812"/>
                    <a:pt x="1695" y="195"/>
                    <a:pt x="1710" y="179"/>
                  </a:cubicBezTo>
                  <a:cubicBezTo>
                    <a:pt x="1749" y="135"/>
                    <a:pt x="1749" y="69"/>
                    <a:pt x="1710" y="31"/>
                  </a:cubicBezTo>
                  <a:cubicBezTo>
                    <a:pt x="1689" y="10"/>
                    <a:pt x="1663" y="0"/>
                    <a:pt x="16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25" name="Google Shape;2425;p38"/>
            <p:cNvSpPr/>
            <p:nvPr/>
          </p:nvSpPr>
          <p:spPr>
            <a:xfrm>
              <a:off x="7421400" y="4275450"/>
              <a:ext cx="154475" cy="128400"/>
            </a:xfrm>
            <a:custGeom>
              <a:avLst/>
              <a:gdLst/>
              <a:ahLst/>
              <a:cxnLst/>
              <a:rect l="l" t="t" r="r" b="b"/>
              <a:pathLst>
                <a:path w="6179" h="5136" extrusionOk="0">
                  <a:moveTo>
                    <a:pt x="121" y="1"/>
                  </a:moveTo>
                  <a:cubicBezTo>
                    <a:pt x="98" y="1"/>
                    <a:pt x="75" y="8"/>
                    <a:pt x="56" y="22"/>
                  </a:cubicBezTo>
                  <a:cubicBezTo>
                    <a:pt x="6" y="60"/>
                    <a:pt x="1" y="126"/>
                    <a:pt x="39" y="170"/>
                  </a:cubicBezTo>
                  <a:cubicBezTo>
                    <a:pt x="67" y="208"/>
                    <a:pt x="3065" y="3891"/>
                    <a:pt x="6019" y="5130"/>
                  </a:cubicBezTo>
                  <a:cubicBezTo>
                    <a:pt x="6030" y="5135"/>
                    <a:pt x="6047" y="5135"/>
                    <a:pt x="6057" y="5135"/>
                  </a:cubicBezTo>
                  <a:cubicBezTo>
                    <a:pt x="6101" y="5135"/>
                    <a:pt x="6140" y="5114"/>
                    <a:pt x="6156" y="5069"/>
                  </a:cubicBezTo>
                  <a:cubicBezTo>
                    <a:pt x="6178" y="5021"/>
                    <a:pt x="6151" y="4955"/>
                    <a:pt x="6101" y="4933"/>
                  </a:cubicBezTo>
                  <a:cubicBezTo>
                    <a:pt x="3196" y="3716"/>
                    <a:pt x="231" y="76"/>
                    <a:pt x="204" y="38"/>
                  </a:cubicBezTo>
                  <a:cubicBezTo>
                    <a:pt x="182" y="13"/>
                    <a:pt x="151" y="1"/>
                    <a:pt x="1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26" name="Google Shape;2426;p38"/>
            <p:cNvSpPr/>
            <p:nvPr/>
          </p:nvSpPr>
          <p:spPr>
            <a:xfrm>
              <a:off x="7536075" y="4278825"/>
              <a:ext cx="183100" cy="127350"/>
            </a:xfrm>
            <a:custGeom>
              <a:avLst/>
              <a:gdLst/>
              <a:ahLst/>
              <a:cxnLst/>
              <a:rect l="l" t="t" r="r" b="b"/>
              <a:pathLst>
                <a:path w="7324" h="5094" extrusionOk="0">
                  <a:moveTo>
                    <a:pt x="7206" y="1"/>
                  </a:moveTo>
                  <a:cubicBezTo>
                    <a:pt x="7175" y="1"/>
                    <a:pt x="7143" y="15"/>
                    <a:pt x="7121" y="40"/>
                  </a:cubicBezTo>
                  <a:cubicBezTo>
                    <a:pt x="4731" y="3164"/>
                    <a:pt x="132" y="4869"/>
                    <a:pt x="84" y="4886"/>
                  </a:cubicBezTo>
                  <a:cubicBezTo>
                    <a:pt x="28" y="4907"/>
                    <a:pt x="1" y="4967"/>
                    <a:pt x="23" y="5023"/>
                  </a:cubicBezTo>
                  <a:cubicBezTo>
                    <a:pt x="40" y="5066"/>
                    <a:pt x="78" y="5094"/>
                    <a:pt x="122" y="5094"/>
                  </a:cubicBezTo>
                  <a:cubicBezTo>
                    <a:pt x="132" y="5094"/>
                    <a:pt x="144" y="5088"/>
                    <a:pt x="155" y="5088"/>
                  </a:cubicBezTo>
                  <a:cubicBezTo>
                    <a:pt x="205" y="5066"/>
                    <a:pt x="4863" y="3340"/>
                    <a:pt x="7291" y="171"/>
                  </a:cubicBezTo>
                  <a:cubicBezTo>
                    <a:pt x="7324" y="123"/>
                    <a:pt x="7318" y="57"/>
                    <a:pt x="7268" y="24"/>
                  </a:cubicBezTo>
                  <a:cubicBezTo>
                    <a:pt x="7250" y="8"/>
                    <a:pt x="7228" y="1"/>
                    <a:pt x="72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27" name="Google Shape;2427;p38"/>
            <p:cNvSpPr/>
            <p:nvPr/>
          </p:nvSpPr>
          <p:spPr>
            <a:xfrm>
              <a:off x="7581725" y="4247675"/>
              <a:ext cx="49475" cy="109050"/>
            </a:xfrm>
            <a:custGeom>
              <a:avLst/>
              <a:gdLst/>
              <a:ahLst/>
              <a:cxnLst/>
              <a:rect l="l" t="t" r="r" b="b"/>
              <a:pathLst>
                <a:path w="1979" h="4362" extrusionOk="0">
                  <a:moveTo>
                    <a:pt x="1374" y="0"/>
                  </a:moveTo>
                  <a:cubicBezTo>
                    <a:pt x="1339" y="0"/>
                    <a:pt x="1306" y="16"/>
                    <a:pt x="1288" y="48"/>
                  </a:cubicBezTo>
                  <a:cubicBezTo>
                    <a:pt x="1273" y="69"/>
                    <a:pt x="1" y="2087"/>
                    <a:pt x="1776" y="4323"/>
                  </a:cubicBezTo>
                  <a:cubicBezTo>
                    <a:pt x="1799" y="4351"/>
                    <a:pt x="1832" y="4361"/>
                    <a:pt x="1858" y="4361"/>
                  </a:cubicBezTo>
                  <a:cubicBezTo>
                    <a:pt x="1880" y="4361"/>
                    <a:pt x="1908" y="4356"/>
                    <a:pt x="1924" y="4339"/>
                  </a:cubicBezTo>
                  <a:cubicBezTo>
                    <a:pt x="1974" y="4301"/>
                    <a:pt x="1979" y="4235"/>
                    <a:pt x="1941" y="4192"/>
                  </a:cubicBezTo>
                  <a:cubicBezTo>
                    <a:pt x="264" y="2075"/>
                    <a:pt x="1415" y="240"/>
                    <a:pt x="1463" y="162"/>
                  </a:cubicBezTo>
                  <a:cubicBezTo>
                    <a:pt x="1496" y="114"/>
                    <a:pt x="1480" y="48"/>
                    <a:pt x="1430" y="15"/>
                  </a:cubicBezTo>
                  <a:cubicBezTo>
                    <a:pt x="1413" y="5"/>
                    <a:pt x="1393" y="0"/>
                    <a:pt x="13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28" name="Google Shape;2428;p38"/>
            <p:cNvSpPr/>
            <p:nvPr/>
          </p:nvSpPr>
          <p:spPr>
            <a:xfrm>
              <a:off x="7607075" y="3219600"/>
              <a:ext cx="668675" cy="538650"/>
            </a:xfrm>
            <a:custGeom>
              <a:avLst/>
              <a:gdLst/>
              <a:ahLst/>
              <a:cxnLst/>
              <a:rect l="l" t="t" r="r" b="b"/>
              <a:pathLst>
                <a:path w="26747" h="21546" extrusionOk="0">
                  <a:moveTo>
                    <a:pt x="13552" y="1"/>
                  </a:moveTo>
                  <a:cubicBezTo>
                    <a:pt x="7681" y="1"/>
                    <a:pt x="5394" y="4734"/>
                    <a:pt x="5394" y="4734"/>
                  </a:cubicBezTo>
                  <a:cubicBezTo>
                    <a:pt x="5394" y="4734"/>
                    <a:pt x="1" y="12835"/>
                    <a:pt x="6057" y="17987"/>
                  </a:cubicBezTo>
                  <a:cubicBezTo>
                    <a:pt x="8775" y="20299"/>
                    <a:pt x="11904" y="21545"/>
                    <a:pt x="14852" y="21545"/>
                  </a:cubicBezTo>
                  <a:cubicBezTo>
                    <a:pt x="18474" y="21545"/>
                    <a:pt x="21822" y="19664"/>
                    <a:pt x="23798" y="15564"/>
                  </a:cubicBezTo>
                  <a:cubicBezTo>
                    <a:pt x="26747" y="9447"/>
                    <a:pt x="25350" y="2749"/>
                    <a:pt x="16947" y="480"/>
                  </a:cubicBezTo>
                  <a:cubicBezTo>
                    <a:pt x="15702" y="144"/>
                    <a:pt x="14573" y="1"/>
                    <a:pt x="135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29" name="Google Shape;2429;p38"/>
            <p:cNvSpPr/>
            <p:nvPr/>
          </p:nvSpPr>
          <p:spPr>
            <a:xfrm>
              <a:off x="7415800" y="3715425"/>
              <a:ext cx="626900" cy="627575"/>
            </a:xfrm>
            <a:custGeom>
              <a:avLst/>
              <a:gdLst/>
              <a:ahLst/>
              <a:cxnLst/>
              <a:rect l="l" t="t" r="r" b="b"/>
              <a:pathLst>
                <a:path w="25076" h="25103" extrusionOk="0">
                  <a:moveTo>
                    <a:pt x="9800" y="1"/>
                  </a:moveTo>
                  <a:cubicBezTo>
                    <a:pt x="7712" y="3009"/>
                    <a:pt x="0" y="11883"/>
                    <a:pt x="0" y="11883"/>
                  </a:cubicBezTo>
                  <a:cubicBezTo>
                    <a:pt x="1721" y="17523"/>
                    <a:pt x="12881" y="25103"/>
                    <a:pt x="12881" y="25103"/>
                  </a:cubicBezTo>
                  <a:cubicBezTo>
                    <a:pt x="25076" y="15912"/>
                    <a:pt x="23650" y="4846"/>
                    <a:pt x="23650" y="4846"/>
                  </a:cubicBezTo>
                  <a:cubicBezTo>
                    <a:pt x="19025" y="3634"/>
                    <a:pt x="9800" y="1"/>
                    <a:pt x="98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30" name="Google Shape;2430;p38"/>
            <p:cNvSpPr/>
            <p:nvPr/>
          </p:nvSpPr>
          <p:spPr>
            <a:xfrm>
              <a:off x="7297150" y="3351150"/>
              <a:ext cx="352575" cy="476125"/>
            </a:xfrm>
            <a:custGeom>
              <a:avLst/>
              <a:gdLst/>
              <a:ahLst/>
              <a:cxnLst/>
              <a:rect l="l" t="t" r="r" b="b"/>
              <a:pathLst>
                <a:path w="14103" h="19045" extrusionOk="0">
                  <a:moveTo>
                    <a:pt x="5897" y="1"/>
                  </a:moveTo>
                  <a:cubicBezTo>
                    <a:pt x="5887" y="1"/>
                    <a:pt x="5876" y="3"/>
                    <a:pt x="5864" y="9"/>
                  </a:cubicBezTo>
                  <a:cubicBezTo>
                    <a:pt x="5480" y="191"/>
                    <a:pt x="4768" y="2432"/>
                    <a:pt x="4768" y="2432"/>
                  </a:cubicBezTo>
                  <a:cubicBezTo>
                    <a:pt x="4768" y="2432"/>
                    <a:pt x="4845" y="407"/>
                    <a:pt x="4286" y="407"/>
                  </a:cubicBezTo>
                  <a:cubicBezTo>
                    <a:pt x="4267" y="407"/>
                    <a:pt x="4246" y="409"/>
                    <a:pt x="4225" y="414"/>
                  </a:cubicBezTo>
                  <a:cubicBezTo>
                    <a:pt x="3606" y="573"/>
                    <a:pt x="4220" y="3111"/>
                    <a:pt x="4220" y="3111"/>
                  </a:cubicBezTo>
                  <a:cubicBezTo>
                    <a:pt x="4220" y="3111"/>
                    <a:pt x="3824" y="1986"/>
                    <a:pt x="3381" y="1986"/>
                  </a:cubicBezTo>
                  <a:cubicBezTo>
                    <a:pt x="3341" y="1986"/>
                    <a:pt x="3301" y="1995"/>
                    <a:pt x="3261" y="2015"/>
                  </a:cubicBezTo>
                  <a:cubicBezTo>
                    <a:pt x="2773" y="2250"/>
                    <a:pt x="4078" y="4426"/>
                    <a:pt x="4078" y="4426"/>
                  </a:cubicBezTo>
                  <a:cubicBezTo>
                    <a:pt x="4078" y="4426"/>
                    <a:pt x="0" y="12599"/>
                    <a:pt x="10380" y="19044"/>
                  </a:cubicBezTo>
                  <a:lnTo>
                    <a:pt x="14103" y="14555"/>
                  </a:lnTo>
                  <a:cubicBezTo>
                    <a:pt x="14103" y="14555"/>
                    <a:pt x="5568" y="9475"/>
                    <a:pt x="6494" y="4712"/>
                  </a:cubicBezTo>
                  <a:cubicBezTo>
                    <a:pt x="6494" y="4712"/>
                    <a:pt x="8035" y="3188"/>
                    <a:pt x="7875" y="2953"/>
                  </a:cubicBezTo>
                  <a:cubicBezTo>
                    <a:pt x="7860" y="2928"/>
                    <a:pt x="7830" y="2917"/>
                    <a:pt x="7790" y="2917"/>
                  </a:cubicBezTo>
                  <a:cubicBezTo>
                    <a:pt x="7440" y="2917"/>
                    <a:pt x="6269" y="3768"/>
                    <a:pt x="6269" y="3768"/>
                  </a:cubicBezTo>
                  <a:cubicBezTo>
                    <a:pt x="6269" y="3768"/>
                    <a:pt x="7612" y="1138"/>
                    <a:pt x="7207" y="985"/>
                  </a:cubicBezTo>
                  <a:cubicBezTo>
                    <a:pt x="7191" y="979"/>
                    <a:pt x="7173" y="976"/>
                    <a:pt x="7154" y="976"/>
                  </a:cubicBezTo>
                  <a:cubicBezTo>
                    <a:pt x="6708" y="976"/>
                    <a:pt x="5694" y="2657"/>
                    <a:pt x="5694" y="2657"/>
                  </a:cubicBezTo>
                  <a:cubicBezTo>
                    <a:pt x="5694" y="2657"/>
                    <a:pt x="6215" y="1"/>
                    <a:pt x="5897"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31" name="Google Shape;2431;p38"/>
            <p:cNvSpPr/>
            <p:nvPr/>
          </p:nvSpPr>
          <p:spPr>
            <a:xfrm>
              <a:off x="7428000" y="3442750"/>
              <a:ext cx="28650" cy="18400"/>
            </a:xfrm>
            <a:custGeom>
              <a:avLst/>
              <a:gdLst/>
              <a:ahLst/>
              <a:cxnLst/>
              <a:rect l="l" t="t" r="r" b="b"/>
              <a:pathLst>
                <a:path w="1146" h="736" extrusionOk="0">
                  <a:moveTo>
                    <a:pt x="1035" y="1"/>
                  </a:moveTo>
                  <a:cubicBezTo>
                    <a:pt x="170" y="28"/>
                    <a:pt x="22" y="582"/>
                    <a:pt x="16" y="610"/>
                  </a:cubicBezTo>
                  <a:cubicBezTo>
                    <a:pt x="0" y="664"/>
                    <a:pt x="38" y="719"/>
                    <a:pt x="93" y="736"/>
                  </a:cubicBezTo>
                  <a:lnTo>
                    <a:pt x="121" y="736"/>
                  </a:lnTo>
                  <a:cubicBezTo>
                    <a:pt x="165" y="736"/>
                    <a:pt x="208" y="708"/>
                    <a:pt x="220" y="658"/>
                  </a:cubicBezTo>
                  <a:cubicBezTo>
                    <a:pt x="225" y="642"/>
                    <a:pt x="345" y="231"/>
                    <a:pt x="1042" y="210"/>
                  </a:cubicBezTo>
                  <a:cubicBezTo>
                    <a:pt x="1101" y="210"/>
                    <a:pt x="1146" y="160"/>
                    <a:pt x="1146" y="99"/>
                  </a:cubicBezTo>
                  <a:cubicBezTo>
                    <a:pt x="1141" y="45"/>
                    <a:pt x="1101" y="1"/>
                    <a:pt x="10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32" name="Google Shape;2432;p38"/>
            <p:cNvSpPr/>
            <p:nvPr/>
          </p:nvSpPr>
          <p:spPr>
            <a:xfrm>
              <a:off x="7961950" y="3861900"/>
              <a:ext cx="355350" cy="446275"/>
            </a:xfrm>
            <a:custGeom>
              <a:avLst/>
              <a:gdLst/>
              <a:ahLst/>
              <a:cxnLst/>
              <a:rect l="l" t="t" r="r" b="b"/>
              <a:pathLst>
                <a:path w="14214" h="17851" extrusionOk="0">
                  <a:moveTo>
                    <a:pt x="2802" y="1"/>
                  </a:moveTo>
                  <a:lnTo>
                    <a:pt x="0" y="5115"/>
                  </a:lnTo>
                  <a:cubicBezTo>
                    <a:pt x="0" y="5115"/>
                    <a:pt x="9340" y="8490"/>
                    <a:pt x="9329" y="13336"/>
                  </a:cubicBezTo>
                  <a:cubicBezTo>
                    <a:pt x="9329" y="13336"/>
                    <a:pt x="8112" y="15128"/>
                    <a:pt x="8310" y="15330"/>
                  </a:cubicBezTo>
                  <a:cubicBezTo>
                    <a:pt x="8324" y="15345"/>
                    <a:pt x="8343" y="15352"/>
                    <a:pt x="8367" y="15352"/>
                  </a:cubicBezTo>
                  <a:cubicBezTo>
                    <a:pt x="8676" y="15352"/>
                    <a:pt x="9729" y="14224"/>
                    <a:pt x="9729" y="14224"/>
                  </a:cubicBezTo>
                  <a:lnTo>
                    <a:pt x="9729" y="14224"/>
                  </a:lnTo>
                  <a:cubicBezTo>
                    <a:pt x="9729" y="14224"/>
                    <a:pt x="8912" y="17063"/>
                    <a:pt x="9340" y="17134"/>
                  </a:cubicBezTo>
                  <a:cubicBezTo>
                    <a:pt x="9347" y="17135"/>
                    <a:pt x="9355" y="17136"/>
                    <a:pt x="9363" y="17136"/>
                  </a:cubicBezTo>
                  <a:cubicBezTo>
                    <a:pt x="9799" y="17136"/>
                    <a:pt x="10508" y="15204"/>
                    <a:pt x="10508" y="15204"/>
                  </a:cubicBezTo>
                  <a:lnTo>
                    <a:pt x="10508" y="15204"/>
                  </a:lnTo>
                  <a:cubicBezTo>
                    <a:pt x="10508" y="15205"/>
                    <a:pt x="10503" y="17851"/>
                    <a:pt x="10801" y="17851"/>
                  </a:cubicBezTo>
                  <a:cubicBezTo>
                    <a:pt x="10814" y="17851"/>
                    <a:pt x="10828" y="17846"/>
                    <a:pt x="10842" y="17835"/>
                  </a:cubicBezTo>
                  <a:cubicBezTo>
                    <a:pt x="11188" y="17584"/>
                    <a:pt x="11462" y="15249"/>
                    <a:pt x="11462" y="15249"/>
                  </a:cubicBezTo>
                  <a:cubicBezTo>
                    <a:pt x="11462" y="15249"/>
                    <a:pt x="11753" y="17152"/>
                    <a:pt x="12272" y="17152"/>
                  </a:cubicBezTo>
                  <a:cubicBezTo>
                    <a:pt x="12304" y="17152"/>
                    <a:pt x="12338" y="17144"/>
                    <a:pt x="12372" y="17129"/>
                  </a:cubicBezTo>
                  <a:cubicBezTo>
                    <a:pt x="12952" y="16855"/>
                    <a:pt x="11872" y="14481"/>
                    <a:pt x="11872" y="14481"/>
                  </a:cubicBezTo>
                  <a:lnTo>
                    <a:pt x="11872" y="14481"/>
                  </a:lnTo>
                  <a:cubicBezTo>
                    <a:pt x="11872" y="14481"/>
                    <a:pt x="12426" y="15431"/>
                    <a:pt x="12857" y="15431"/>
                  </a:cubicBezTo>
                  <a:cubicBezTo>
                    <a:pt x="12915" y="15431"/>
                    <a:pt x="12971" y="15414"/>
                    <a:pt x="13023" y="15375"/>
                  </a:cubicBezTo>
                  <a:cubicBezTo>
                    <a:pt x="13457" y="15052"/>
                    <a:pt x="11763" y="13160"/>
                    <a:pt x="11763" y="13160"/>
                  </a:cubicBezTo>
                  <a:cubicBezTo>
                    <a:pt x="11763" y="13160"/>
                    <a:pt x="14213" y="4364"/>
                    <a:pt x="2802"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33" name="Google Shape;2433;p38"/>
            <p:cNvSpPr/>
            <p:nvPr/>
          </p:nvSpPr>
          <p:spPr>
            <a:xfrm>
              <a:off x="7613775" y="3292925"/>
              <a:ext cx="570050" cy="449950"/>
            </a:xfrm>
            <a:custGeom>
              <a:avLst/>
              <a:gdLst/>
              <a:ahLst/>
              <a:cxnLst/>
              <a:rect l="l" t="t" r="r" b="b"/>
              <a:pathLst>
                <a:path w="22802" h="17998" extrusionOk="0">
                  <a:moveTo>
                    <a:pt x="12211" y="0"/>
                  </a:moveTo>
                  <a:cubicBezTo>
                    <a:pt x="6594" y="0"/>
                    <a:pt x="1" y="6510"/>
                    <a:pt x="4128" y="13908"/>
                  </a:cubicBezTo>
                  <a:cubicBezTo>
                    <a:pt x="5670" y="16665"/>
                    <a:pt x="8779" y="17998"/>
                    <a:pt x="11946" y="17998"/>
                  </a:cubicBezTo>
                  <a:cubicBezTo>
                    <a:pt x="16040" y="17998"/>
                    <a:pt x="20232" y="15771"/>
                    <a:pt x="21267" y="11513"/>
                  </a:cubicBezTo>
                  <a:cubicBezTo>
                    <a:pt x="21267" y="11513"/>
                    <a:pt x="22801" y="2343"/>
                    <a:pt x="13763" y="178"/>
                  </a:cubicBezTo>
                  <a:cubicBezTo>
                    <a:pt x="13261" y="58"/>
                    <a:pt x="12740" y="0"/>
                    <a:pt x="12211"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34" name="Google Shape;2434;p38"/>
            <p:cNvSpPr/>
            <p:nvPr/>
          </p:nvSpPr>
          <p:spPr>
            <a:xfrm>
              <a:off x="7730275" y="3687225"/>
              <a:ext cx="187300" cy="159650"/>
            </a:xfrm>
            <a:custGeom>
              <a:avLst/>
              <a:gdLst/>
              <a:ahLst/>
              <a:cxnLst/>
              <a:rect l="l" t="t" r="r" b="b"/>
              <a:pathLst>
                <a:path w="7492" h="6386" extrusionOk="0">
                  <a:moveTo>
                    <a:pt x="4352" y="0"/>
                  </a:moveTo>
                  <a:lnTo>
                    <a:pt x="2269" y="3047"/>
                  </a:lnTo>
                  <a:lnTo>
                    <a:pt x="1030" y="2586"/>
                  </a:lnTo>
                  <a:lnTo>
                    <a:pt x="1030" y="2586"/>
                  </a:lnTo>
                  <a:cubicBezTo>
                    <a:pt x="1030" y="2586"/>
                    <a:pt x="0" y="3743"/>
                    <a:pt x="2017" y="5518"/>
                  </a:cubicBezTo>
                  <a:cubicBezTo>
                    <a:pt x="2742" y="6157"/>
                    <a:pt x="3494" y="6385"/>
                    <a:pt x="4199" y="6385"/>
                  </a:cubicBezTo>
                  <a:cubicBezTo>
                    <a:pt x="5970" y="6385"/>
                    <a:pt x="7443" y="4944"/>
                    <a:pt x="7443" y="4944"/>
                  </a:cubicBezTo>
                  <a:lnTo>
                    <a:pt x="6133" y="4357"/>
                  </a:lnTo>
                  <a:lnTo>
                    <a:pt x="7492" y="532"/>
                  </a:lnTo>
                  <a:lnTo>
                    <a:pt x="4352" y="0"/>
                  </a:ln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35" name="Google Shape;2435;p38"/>
            <p:cNvSpPr/>
            <p:nvPr/>
          </p:nvSpPr>
          <p:spPr>
            <a:xfrm>
              <a:off x="7767100" y="3535225"/>
              <a:ext cx="93350" cy="76075"/>
            </a:xfrm>
            <a:custGeom>
              <a:avLst/>
              <a:gdLst/>
              <a:ahLst/>
              <a:cxnLst/>
              <a:rect l="l" t="t" r="r" b="b"/>
              <a:pathLst>
                <a:path w="3734" h="3043" extrusionOk="0">
                  <a:moveTo>
                    <a:pt x="808" y="0"/>
                  </a:moveTo>
                  <a:cubicBezTo>
                    <a:pt x="769" y="0"/>
                    <a:pt x="733" y="23"/>
                    <a:pt x="714" y="62"/>
                  </a:cubicBezTo>
                  <a:cubicBezTo>
                    <a:pt x="686" y="121"/>
                    <a:pt x="1" y="1586"/>
                    <a:pt x="895" y="2654"/>
                  </a:cubicBezTo>
                  <a:cubicBezTo>
                    <a:pt x="1086" y="2890"/>
                    <a:pt x="1338" y="3015"/>
                    <a:pt x="1640" y="3038"/>
                  </a:cubicBezTo>
                  <a:cubicBezTo>
                    <a:pt x="1672" y="3043"/>
                    <a:pt x="1705" y="3043"/>
                    <a:pt x="1738" y="3043"/>
                  </a:cubicBezTo>
                  <a:cubicBezTo>
                    <a:pt x="2631" y="3043"/>
                    <a:pt x="3640" y="2167"/>
                    <a:pt x="3684" y="2127"/>
                  </a:cubicBezTo>
                  <a:cubicBezTo>
                    <a:pt x="3728" y="2089"/>
                    <a:pt x="3734" y="2024"/>
                    <a:pt x="3696" y="1980"/>
                  </a:cubicBezTo>
                  <a:cubicBezTo>
                    <a:pt x="3675" y="1956"/>
                    <a:pt x="3645" y="1943"/>
                    <a:pt x="3615" y="1943"/>
                  </a:cubicBezTo>
                  <a:cubicBezTo>
                    <a:pt x="3591" y="1943"/>
                    <a:pt x="3567" y="1952"/>
                    <a:pt x="3547" y="1970"/>
                  </a:cubicBezTo>
                  <a:cubicBezTo>
                    <a:pt x="3537" y="1980"/>
                    <a:pt x="2551" y="2833"/>
                    <a:pt x="1737" y="2833"/>
                  </a:cubicBezTo>
                  <a:cubicBezTo>
                    <a:pt x="1710" y="2833"/>
                    <a:pt x="1683" y="2832"/>
                    <a:pt x="1657" y="2830"/>
                  </a:cubicBezTo>
                  <a:cubicBezTo>
                    <a:pt x="1409" y="2808"/>
                    <a:pt x="1212" y="2709"/>
                    <a:pt x="1053" y="2522"/>
                  </a:cubicBezTo>
                  <a:cubicBezTo>
                    <a:pt x="253" y="1558"/>
                    <a:pt x="900" y="166"/>
                    <a:pt x="906" y="149"/>
                  </a:cubicBezTo>
                  <a:cubicBezTo>
                    <a:pt x="928" y="100"/>
                    <a:pt x="906" y="35"/>
                    <a:pt x="856" y="12"/>
                  </a:cubicBezTo>
                  <a:cubicBezTo>
                    <a:pt x="840" y="4"/>
                    <a:pt x="824" y="0"/>
                    <a:pt x="8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36" name="Google Shape;2436;p38"/>
            <p:cNvSpPr/>
            <p:nvPr/>
          </p:nvSpPr>
          <p:spPr>
            <a:xfrm>
              <a:off x="7877000" y="3600300"/>
              <a:ext cx="107025" cy="93975"/>
            </a:xfrm>
            <a:custGeom>
              <a:avLst/>
              <a:gdLst/>
              <a:ahLst/>
              <a:cxnLst/>
              <a:rect l="l" t="t" r="r" b="b"/>
              <a:pathLst>
                <a:path w="4281" h="3759" extrusionOk="0">
                  <a:moveTo>
                    <a:pt x="2138" y="1"/>
                  </a:moveTo>
                  <a:cubicBezTo>
                    <a:pt x="1782" y="1"/>
                    <a:pt x="1422" y="102"/>
                    <a:pt x="1103" y="314"/>
                  </a:cubicBezTo>
                  <a:cubicBezTo>
                    <a:pt x="236" y="885"/>
                    <a:pt x="1" y="2051"/>
                    <a:pt x="577" y="2918"/>
                  </a:cubicBezTo>
                  <a:cubicBezTo>
                    <a:pt x="936" y="3464"/>
                    <a:pt x="1532" y="3759"/>
                    <a:pt x="2140" y="3759"/>
                  </a:cubicBezTo>
                  <a:cubicBezTo>
                    <a:pt x="2498" y="3759"/>
                    <a:pt x="2859" y="3657"/>
                    <a:pt x="3180" y="3444"/>
                  </a:cubicBezTo>
                  <a:cubicBezTo>
                    <a:pt x="4040" y="2873"/>
                    <a:pt x="4281" y="1707"/>
                    <a:pt x="3706" y="840"/>
                  </a:cubicBezTo>
                  <a:cubicBezTo>
                    <a:pt x="3346" y="297"/>
                    <a:pt x="2748" y="1"/>
                    <a:pt x="2138" y="1"/>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37" name="Google Shape;2437;p38"/>
            <p:cNvSpPr/>
            <p:nvPr/>
          </p:nvSpPr>
          <p:spPr>
            <a:xfrm>
              <a:off x="7690650" y="3447325"/>
              <a:ext cx="106900" cy="93900"/>
            </a:xfrm>
            <a:custGeom>
              <a:avLst/>
              <a:gdLst/>
              <a:ahLst/>
              <a:cxnLst/>
              <a:rect l="l" t="t" r="r" b="b"/>
              <a:pathLst>
                <a:path w="4276" h="3756" extrusionOk="0">
                  <a:moveTo>
                    <a:pt x="2136" y="0"/>
                  </a:moveTo>
                  <a:cubicBezTo>
                    <a:pt x="1781" y="0"/>
                    <a:pt x="1422" y="101"/>
                    <a:pt x="1103" y="311"/>
                  </a:cubicBezTo>
                  <a:cubicBezTo>
                    <a:pt x="237" y="887"/>
                    <a:pt x="0" y="2048"/>
                    <a:pt x="571" y="2914"/>
                  </a:cubicBezTo>
                  <a:cubicBezTo>
                    <a:pt x="933" y="3460"/>
                    <a:pt x="1528" y="3755"/>
                    <a:pt x="2136" y="3755"/>
                  </a:cubicBezTo>
                  <a:cubicBezTo>
                    <a:pt x="2493" y="3755"/>
                    <a:pt x="2854" y="3653"/>
                    <a:pt x="3174" y="3440"/>
                  </a:cubicBezTo>
                  <a:cubicBezTo>
                    <a:pt x="4040" y="2871"/>
                    <a:pt x="4275" y="1704"/>
                    <a:pt x="3706" y="842"/>
                  </a:cubicBezTo>
                  <a:cubicBezTo>
                    <a:pt x="3343" y="296"/>
                    <a:pt x="2745" y="0"/>
                    <a:pt x="2136"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38" name="Google Shape;2438;p38"/>
            <p:cNvSpPr/>
            <p:nvPr/>
          </p:nvSpPr>
          <p:spPr>
            <a:xfrm>
              <a:off x="7911150" y="3534075"/>
              <a:ext cx="54100" cy="47625"/>
            </a:xfrm>
            <a:custGeom>
              <a:avLst/>
              <a:gdLst/>
              <a:ahLst/>
              <a:cxnLst/>
              <a:rect l="l" t="t" r="r" b="b"/>
              <a:pathLst>
                <a:path w="2164" h="1905" extrusionOk="0">
                  <a:moveTo>
                    <a:pt x="1079" y="1"/>
                  </a:moveTo>
                  <a:cubicBezTo>
                    <a:pt x="898" y="1"/>
                    <a:pt x="715" y="52"/>
                    <a:pt x="553" y="157"/>
                  </a:cubicBezTo>
                  <a:cubicBezTo>
                    <a:pt x="120" y="448"/>
                    <a:pt x="0" y="1040"/>
                    <a:pt x="289" y="1478"/>
                  </a:cubicBezTo>
                  <a:cubicBezTo>
                    <a:pt x="473" y="1755"/>
                    <a:pt x="774" y="1905"/>
                    <a:pt x="1081" y="1905"/>
                  </a:cubicBezTo>
                  <a:cubicBezTo>
                    <a:pt x="1261" y="1905"/>
                    <a:pt x="1443" y="1853"/>
                    <a:pt x="1605" y="1746"/>
                  </a:cubicBezTo>
                  <a:cubicBezTo>
                    <a:pt x="2044" y="1457"/>
                    <a:pt x="2164" y="865"/>
                    <a:pt x="1875" y="425"/>
                  </a:cubicBezTo>
                  <a:cubicBezTo>
                    <a:pt x="1691" y="149"/>
                    <a:pt x="1388" y="1"/>
                    <a:pt x="10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39" name="Google Shape;2439;p38"/>
            <p:cNvSpPr/>
            <p:nvPr/>
          </p:nvSpPr>
          <p:spPr>
            <a:xfrm>
              <a:off x="7785200" y="3425300"/>
              <a:ext cx="54150" cy="47600"/>
            </a:xfrm>
            <a:custGeom>
              <a:avLst/>
              <a:gdLst/>
              <a:ahLst/>
              <a:cxnLst/>
              <a:rect l="l" t="t" r="r" b="b"/>
              <a:pathLst>
                <a:path w="2166" h="1904" extrusionOk="0">
                  <a:moveTo>
                    <a:pt x="1085" y="1"/>
                  </a:moveTo>
                  <a:cubicBezTo>
                    <a:pt x="904" y="1"/>
                    <a:pt x="721" y="51"/>
                    <a:pt x="559" y="157"/>
                  </a:cubicBezTo>
                  <a:cubicBezTo>
                    <a:pt x="121" y="447"/>
                    <a:pt x="0" y="1039"/>
                    <a:pt x="291" y="1477"/>
                  </a:cubicBezTo>
                  <a:cubicBezTo>
                    <a:pt x="474" y="1754"/>
                    <a:pt x="778" y="1904"/>
                    <a:pt x="1087" y="1904"/>
                  </a:cubicBezTo>
                  <a:cubicBezTo>
                    <a:pt x="1268" y="1904"/>
                    <a:pt x="1450" y="1853"/>
                    <a:pt x="1611" y="1746"/>
                  </a:cubicBezTo>
                  <a:cubicBezTo>
                    <a:pt x="2051" y="1455"/>
                    <a:pt x="2165" y="863"/>
                    <a:pt x="1881" y="425"/>
                  </a:cubicBezTo>
                  <a:cubicBezTo>
                    <a:pt x="1698" y="149"/>
                    <a:pt x="1394" y="1"/>
                    <a:pt x="10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40" name="Google Shape;2440;p38"/>
            <p:cNvSpPr/>
            <p:nvPr/>
          </p:nvSpPr>
          <p:spPr>
            <a:xfrm>
              <a:off x="7799725" y="3724225"/>
              <a:ext cx="104700" cy="53150"/>
            </a:xfrm>
            <a:custGeom>
              <a:avLst/>
              <a:gdLst/>
              <a:ahLst/>
              <a:cxnLst/>
              <a:rect l="l" t="t" r="r" b="b"/>
              <a:pathLst>
                <a:path w="4188" h="2126" extrusionOk="0">
                  <a:moveTo>
                    <a:pt x="582" y="0"/>
                  </a:moveTo>
                  <a:lnTo>
                    <a:pt x="0" y="871"/>
                  </a:lnTo>
                  <a:lnTo>
                    <a:pt x="3607" y="2126"/>
                  </a:lnTo>
                  <a:lnTo>
                    <a:pt x="4187" y="739"/>
                  </a:lnTo>
                  <a:lnTo>
                    <a:pt x="4187" y="739"/>
                  </a:lnTo>
                  <a:cubicBezTo>
                    <a:pt x="3993" y="756"/>
                    <a:pt x="3804" y="764"/>
                    <a:pt x="3621" y="764"/>
                  </a:cubicBezTo>
                  <a:cubicBezTo>
                    <a:pt x="1807" y="764"/>
                    <a:pt x="582" y="0"/>
                    <a:pt x="582"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41" name="Google Shape;2441;p38"/>
            <p:cNvSpPr/>
            <p:nvPr/>
          </p:nvSpPr>
          <p:spPr>
            <a:xfrm>
              <a:off x="7961000" y="3659025"/>
              <a:ext cx="145950" cy="108800"/>
            </a:xfrm>
            <a:custGeom>
              <a:avLst/>
              <a:gdLst/>
              <a:ahLst/>
              <a:cxnLst/>
              <a:rect l="l" t="t" r="r" b="b"/>
              <a:pathLst>
                <a:path w="5838" h="4352" extrusionOk="0">
                  <a:moveTo>
                    <a:pt x="4556" y="0"/>
                  </a:moveTo>
                  <a:cubicBezTo>
                    <a:pt x="3505" y="0"/>
                    <a:pt x="2171" y="886"/>
                    <a:pt x="2171" y="886"/>
                  </a:cubicBezTo>
                  <a:cubicBezTo>
                    <a:pt x="2171" y="886"/>
                    <a:pt x="0" y="2509"/>
                    <a:pt x="1174" y="3534"/>
                  </a:cubicBezTo>
                  <a:cubicBezTo>
                    <a:pt x="1678" y="3971"/>
                    <a:pt x="2611" y="4352"/>
                    <a:pt x="3507" y="4352"/>
                  </a:cubicBezTo>
                  <a:cubicBezTo>
                    <a:pt x="4704" y="4352"/>
                    <a:pt x="5837" y="3671"/>
                    <a:pt x="5800" y="1533"/>
                  </a:cubicBezTo>
                  <a:cubicBezTo>
                    <a:pt x="5778" y="359"/>
                    <a:pt x="5225" y="0"/>
                    <a:pt x="4556"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42" name="Google Shape;2442;p38"/>
            <p:cNvSpPr/>
            <p:nvPr/>
          </p:nvSpPr>
          <p:spPr>
            <a:xfrm>
              <a:off x="8010750" y="3693650"/>
              <a:ext cx="81275" cy="39900"/>
            </a:xfrm>
            <a:custGeom>
              <a:avLst/>
              <a:gdLst/>
              <a:ahLst/>
              <a:cxnLst/>
              <a:rect l="l" t="t" r="r" b="b"/>
              <a:pathLst>
                <a:path w="3251" h="1596" extrusionOk="0">
                  <a:moveTo>
                    <a:pt x="2481" y="1"/>
                  </a:moveTo>
                  <a:cubicBezTo>
                    <a:pt x="1868" y="1"/>
                    <a:pt x="1049" y="476"/>
                    <a:pt x="44" y="1409"/>
                  </a:cubicBezTo>
                  <a:cubicBezTo>
                    <a:pt x="0" y="1453"/>
                    <a:pt x="0" y="1519"/>
                    <a:pt x="39" y="1562"/>
                  </a:cubicBezTo>
                  <a:cubicBezTo>
                    <a:pt x="61" y="1585"/>
                    <a:pt x="87" y="1595"/>
                    <a:pt x="115" y="1595"/>
                  </a:cubicBezTo>
                  <a:cubicBezTo>
                    <a:pt x="142" y="1595"/>
                    <a:pt x="170" y="1585"/>
                    <a:pt x="186" y="1568"/>
                  </a:cubicBezTo>
                  <a:cubicBezTo>
                    <a:pt x="1355" y="480"/>
                    <a:pt x="2068" y="209"/>
                    <a:pt x="2485" y="209"/>
                  </a:cubicBezTo>
                  <a:cubicBezTo>
                    <a:pt x="2545" y="209"/>
                    <a:pt x="2599" y="215"/>
                    <a:pt x="2647" y="225"/>
                  </a:cubicBezTo>
                  <a:cubicBezTo>
                    <a:pt x="2932" y="280"/>
                    <a:pt x="3031" y="477"/>
                    <a:pt x="3036" y="488"/>
                  </a:cubicBezTo>
                  <a:cubicBezTo>
                    <a:pt x="3053" y="524"/>
                    <a:pt x="3092" y="549"/>
                    <a:pt x="3131" y="549"/>
                  </a:cubicBezTo>
                  <a:cubicBezTo>
                    <a:pt x="3145" y="549"/>
                    <a:pt x="3160" y="545"/>
                    <a:pt x="3173" y="538"/>
                  </a:cubicBezTo>
                  <a:cubicBezTo>
                    <a:pt x="3228" y="515"/>
                    <a:pt x="3251" y="455"/>
                    <a:pt x="3228" y="401"/>
                  </a:cubicBezTo>
                  <a:cubicBezTo>
                    <a:pt x="3223" y="389"/>
                    <a:pt x="3092" y="98"/>
                    <a:pt x="2697" y="22"/>
                  </a:cubicBezTo>
                  <a:cubicBezTo>
                    <a:pt x="2628" y="8"/>
                    <a:pt x="2556" y="1"/>
                    <a:pt x="24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43" name="Google Shape;2443;p38"/>
            <p:cNvSpPr/>
            <p:nvPr/>
          </p:nvSpPr>
          <p:spPr>
            <a:xfrm>
              <a:off x="7810975" y="3503050"/>
              <a:ext cx="64025" cy="57025"/>
            </a:xfrm>
            <a:custGeom>
              <a:avLst/>
              <a:gdLst/>
              <a:ahLst/>
              <a:cxnLst/>
              <a:rect l="l" t="t" r="r" b="b"/>
              <a:pathLst>
                <a:path w="2561" h="2281" extrusionOk="0">
                  <a:moveTo>
                    <a:pt x="2447" y="0"/>
                  </a:moveTo>
                  <a:cubicBezTo>
                    <a:pt x="2420" y="0"/>
                    <a:pt x="2392" y="12"/>
                    <a:pt x="2373" y="34"/>
                  </a:cubicBezTo>
                  <a:lnTo>
                    <a:pt x="1146" y="1223"/>
                  </a:lnTo>
                  <a:lnTo>
                    <a:pt x="186" y="72"/>
                  </a:lnTo>
                  <a:cubicBezTo>
                    <a:pt x="167" y="45"/>
                    <a:pt x="137" y="32"/>
                    <a:pt x="106" y="32"/>
                  </a:cubicBezTo>
                  <a:cubicBezTo>
                    <a:pt x="93" y="32"/>
                    <a:pt x="79" y="34"/>
                    <a:pt x="66" y="39"/>
                  </a:cubicBezTo>
                  <a:cubicBezTo>
                    <a:pt x="28" y="55"/>
                    <a:pt x="0" y="100"/>
                    <a:pt x="0" y="143"/>
                  </a:cubicBezTo>
                  <a:lnTo>
                    <a:pt x="104" y="2182"/>
                  </a:lnTo>
                  <a:cubicBezTo>
                    <a:pt x="109" y="2237"/>
                    <a:pt x="153" y="2281"/>
                    <a:pt x="208" y="2281"/>
                  </a:cubicBezTo>
                  <a:lnTo>
                    <a:pt x="213" y="2281"/>
                  </a:lnTo>
                  <a:cubicBezTo>
                    <a:pt x="274" y="2275"/>
                    <a:pt x="317" y="2225"/>
                    <a:pt x="317" y="2171"/>
                  </a:cubicBezTo>
                  <a:lnTo>
                    <a:pt x="231" y="450"/>
                  </a:lnTo>
                  <a:lnTo>
                    <a:pt x="231" y="450"/>
                  </a:lnTo>
                  <a:lnTo>
                    <a:pt x="1058" y="1448"/>
                  </a:lnTo>
                  <a:cubicBezTo>
                    <a:pt x="1080" y="1469"/>
                    <a:pt x="1107" y="1481"/>
                    <a:pt x="1134" y="1486"/>
                  </a:cubicBezTo>
                  <a:cubicBezTo>
                    <a:pt x="1162" y="1486"/>
                    <a:pt x="1189" y="1474"/>
                    <a:pt x="1212" y="1453"/>
                  </a:cubicBezTo>
                  <a:lnTo>
                    <a:pt x="2521" y="181"/>
                  </a:lnTo>
                  <a:cubicBezTo>
                    <a:pt x="2560" y="143"/>
                    <a:pt x="2560" y="77"/>
                    <a:pt x="2521" y="34"/>
                  </a:cubicBezTo>
                  <a:cubicBezTo>
                    <a:pt x="2502" y="12"/>
                    <a:pt x="2474" y="0"/>
                    <a:pt x="24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44" name="Google Shape;2444;p38"/>
            <p:cNvSpPr/>
            <p:nvPr/>
          </p:nvSpPr>
          <p:spPr>
            <a:xfrm>
              <a:off x="7759450" y="3237775"/>
              <a:ext cx="527950" cy="355400"/>
            </a:xfrm>
            <a:custGeom>
              <a:avLst/>
              <a:gdLst/>
              <a:ahLst/>
              <a:cxnLst/>
              <a:rect l="l" t="t" r="r" b="b"/>
              <a:pathLst>
                <a:path w="21118" h="14216" extrusionOk="0">
                  <a:moveTo>
                    <a:pt x="8082" y="0"/>
                  </a:moveTo>
                  <a:cubicBezTo>
                    <a:pt x="3664" y="0"/>
                    <a:pt x="590" y="3053"/>
                    <a:pt x="0" y="3914"/>
                  </a:cubicBezTo>
                  <a:cubicBezTo>
                    <a:pt x="0" y="3914"/>
                    <a:pt x="2710" y="7970"/>
                    <a:pt x="4785" y="7970"/>
                  </a:cubicBezTo>
                  <a:cubicBezTo>
                    <a:pt x="4846" y="7970"/>
                    <a:pt x="4906" y="7966"/>
                    <a:pt x="4966" y="7959"/>
                  </a:cubicBezTo>
                  <a:cubicBezTo>
                    <a:pt x="6101" y="7822"/>
                    <a:pt x="7114" y="6826"/>
                    <a:pt x="7804" y="5943"/>
                  </a:cubicBezTo>
                  <a:lnTo>
                    <a:pt x="7804" y="5943"/>
                  </a:lnTo>
                  <a:cubicBezTo>
                    <a:pt x="7203" y="6981"/>
                    <a:pt x="6580" y="8382"/>
                    <a:pt x="6840" y="9406"/>
                  </a:cubicBezTo>
                  <a:cubicBezTo>
                    <a:pt x="7277" y="11118"/>
                    <a:pt x="11686" y="14216"/>
                    <a:pt x="13533" y="14216"/>
                  </a:cubicBezTo>
                  <a:cubicBezTo>
                    <a:pt x="13654" y="14216"/>
                    <a:pt x="13764" y="14202"/>
                    <a:pt x="13862" y="14174"/>
                  </a:cubicBezTo>
                  <a:cubicBezTo>
                    <a:pt x="15440" y="13719"/>
                    <a:pt x="21118" y="6145"/>
                    <a:pt x="13862" y="1744"/>
                  </a:cubicBezTo>
                  <a:cubicBezTo>
                    <a:pt x="11773" y="474"/>
                    <a:pt x="9823" y="0"/>
                    <a:pt x="80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45" name="Google Shape;2445;p38"/>
            <p:cNvSpPr/>
            <p:nvPr/>
          </p:nvSpPr>
          <p:spPr>
            <a:xfrm>
              <a:off x="8041975" y="3511725"/>
              <a:ext cx="144750" cy="178750"/>
            </a:xfrm>
            <a:custGeom>
              <a:avLst/>
              <a:gdLst/>
              <a:ahLst/>
              <a:cxnLst/>
              <a:rect l="l" t="t" r="r" b="b"/>
              <a:pathLst>
                <a:path w="5790" h="7150" extrusionOk="0">
                  <a:moveTo>
                    <a:pt x="4182" y="1"/>
                  </a:moveTo>
                  <a:cubicBezTo>
                    <a:pt x="3766" y="1"/>
                    <a:pt x="3237" y="212"/>
                    <a:pt x="2561" y="722"/>
                  </a:cubicBezTo>
                  <a:cubicBezTo>
                    <a:pt x="2561" y="722"/>
                    <a:pt x="2561" y="3972"/>
                    <a:pt x="72" y="7020"/>
                  </a:cubicBezTo>
                  <a:cubicBezTo>
                    <a:pt x="0" y="7109"/>
                    <a:pt x="18" y="7150"/>
                    <a:pt x="106" y="7150"/>
                  </a:cubicBezTo>
                  <a:cubicBezTo>
                    <a:pt x="796" y="7150"/>
                    <a:pt x="5789" y="4636"/>
                    <a:pt x="5668" y="2799"/>
                  </a:cubicBezTo>
                  <a:cubicBezTo>
                    <a:pt x="5576" y="1465"/>
                    <a:pt x="5275" y="1"/>
                    <a:pt x="41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46" name="Google Shape;2446;p38"/>
            <p:cNvSpPr/>
            <p:nvPr/>
          </p:nvSpPr>
          <p:spPr>
            <a:xfrm>
              <a:off x="8177225" y="3531575"/>
              <a:ext cx="246775" cy="289950"/>
            </a:xfrm>
            <a:custGeom>
              <a:avLst/>
              <a:gdLst/>
              <a:ahLst/>
              <a:cxnLst/>
              <a:rect l="l" t="t" r="r" b="b"/>
              <a:pathLst>
                <a:path w="9871" h="11598" extrusionOk="0">
                  <a:moveTo>
                    <a:pt x="2841" y="1"/>
                  </a:moveTo>
                  <a:cubicBezTo>
                    <a:pt x="1998" y="1"/>
                    <a:pt x="1409" y="93"/>
                    <a:pt x="1409" y="93"/>
                  </a:cubicBezTo>
                  <a:cubicBezTo>
                    <a:pt x="0" y="6894"/>
                    <a:pt x="5504" y="11597"/>
                    <a:pt x="5504" y="11597"/>
                  </a:cubicBezTo>
                  <a:cubicBezTo>
                    <a:pt x="5504" y="11597"/>
                    <a:pt x="9871" y="5968"/>
                    <a:pt x="8315" y="2614"/>
                  </a:cubicBezTo>
                  <a:cubicBezTo>
                    <a:pt x="7275" y="373"/>
                    <a:pt x="4541" y="1"/>
                    <a:pt x="28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47" name="Google Shape;2447;p38"/>
            <p:cNvSpPr/>
            <p:nvPr/>
          </p:nvSpPr>
          <p:spPr>
            <a:xfrm>
              <a:off x="7416350" y="3624050"/>
              <a:ext cx="331600" cy="251850"/>
            </a:xfrm>
            <a:custGeom>
              <a:avLst/>
              <a:gdLst/>
              <a:ahLst/>
              <a:cxnLst/>
              <a:rect l="l" t="t" r="r" b="b"/>
              <a:pathLst>
                <a:path w="13264" h="10074" extrusionOk="0">
                  <a:moveTo>
                    <a:pt x="4734" y="0"/>
                  </a:moveTo>
                  <a:cubicBezTo>
                    <a:pt x="4707" y="0"/>
                    <a:pt x="4689" y="7"/>
                    <a:pt x="4681" y="21"/>
                  </a:cubicBezTo>
                  <a:cubicBezTo>
                    <a:pt x="4450" y="406"/>
                    <a:pt x="581" y="4007"/>
                    <a:pt x="581" y="4007"/>
                  </a:cubicBezTo>
                  <a:cubicBezTo>
                    <a:pt x="1" y="4550"/>
                    <a:pt x="5085" y="10073"/>
                    <a:pt x="6352" y="10073"/>
                  </a:cubicBezTo>
                  <a:cubicBezTo>
                    <a:pt x="6390" y="10073"/>
                    <a:pt x="6425" y="10068"/>
                    <a:pt x="6456" y="10058"/>
                  </a:cubicBezTo>
                  <a:cubicBezTo>
                    <a:pt x="7514" y="9707"/>
                    <a:pt x="13264" y="5070"/>
                    <a:pt x="13264" y="5070"/>
                  </a:cubicBezTo>
                  <a:cubicBezTo>
                    <a:pt x="12440" y="4727"/>
                    <a:pt x="5448" y="0"/>
                    <a:pt x="47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48" name="Google Shape;2448;p38"/>
            <p:cNvSpPr/>
            <p:nvPr/>
          </p:nvSpPr>
          <p:spPr>
            <a:xfrm>
              <a:off x="7852075" y="3810800"/>
              <a:ext cx="309975" cy="274350"/>
            </a:xfrm>
            <a:custGeom>
              <a:avLst/>
              <a:gdLst/>
              <a:ahLst/>
              <a:cxnLst/>
              <a:rect l="l" t="t" r="r" b="b"/>
              <a:pathLst>
                <a:path w="12399" h="10974" extrusionOk="0">
                  <a:moveTo>
                    <a:pt x="2571" y="1"/>
                  </a:moveTo>
                  <a:lnTo>
                    <a:pt x="1" y="7871"/>
                  </a:lnTo>
                  <a:cubicBezTo>
                    <a:pt x="55" y="7868"/>
                    <a:pt x="111" y="7866"/>
                    <a:pt x="168" y="7866"/>
                  </a:cubicBezTo>
                  <a:cubicBezTo>
                    <a:pt x="2900" y="7866"/>
                    <a:pt x="9477" y="10974"/>
                    <a:pt x="9477" y="10974"/>
                  </a:cubicBezTo>
                  <a:cubicBezTo>
                    <a:pt x="9833" y="10436"/>
                    <a:pt x="12398" y="4774"/>
                    <a:pt x="12398" y="4774"/>
                  </a:cubicBezTo>
                  <a:cubicBezTo>
                    <a:pt x="8468" y="970"/>
                    <a:pt x="2571" y="1"/>
                    <a:pt x="25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49" name="Google Shape;2449;p38"/>
            <p:cNvSpPr/>
            <p:nvPr/>
          </p:nvSpPr>
          <p:spPr>
            <a:xfrm>
              <a:off x="7971975" y="3844150"/>
              <a:ext cx="41650" cy="170950"/>
            </a:xfrm>
            <a:custGeom>
              <a:avLst/>
              <a:gdLst/>
              <a:ahLst/>
              <a:cxnLst/>
              <a:rect l="l" t="t" r="r" b="b"/>
              <a:pathLst>
                <a:path w="1666" h="6838" extrusionOk="0">
                  <a:moveTo>
                    <a:pt x="384" y="1"/>
                  </a:moveTo>
                  <a:cubicBezTo>
                    <a:pt x="369" y="1"/>
                    <a:pt x="355" y="4"/>
                    <a:pt x="340" y="10"/>
                  </a:cubicBezTo>
                  <a:cubicBezTo>
                    <a:pt x="285" y="37"/>
                    <a:pt x="264" y="103"/>
                    <a:pt x="290" y="152"/>
                  </a:cubicBezTo>
                  <a:cubicBezTo>
                    <a:pt x="302" y="179"/>
                    <a:pt x="1436" y="2590"/>
                    <a:pt x="22" y="6696"/>
                  </a:cubicBezTo>
                  <a:cubicBezTo>
                    <a:pt x="1" y="6751"/>
                    <a:pt x="33" y="6812"/>
                    <a:pt x="87" y="6833"/>
                  </a:cubicBezTo>
                  <a:cubicBezTo>
                    <a:pt x="99" y="6838"/>
                    <a:pt x="110" y="6838"/>
                    <a:pt x="120" y="6838"/>
                  </a:cubicBezTo>
                  <a:cubicBezTo>
                    <a:pt x="165" y="6838"/>
                    <a:pt x="208" y="6812"/>
                    <a:pt x="219" y="6767"/>
                  </a:cubicBezTo>
                  <a:cubicBezTo>
                    <a:pt x="1666" y="2569"/>
                    <a:pt x="532" y="162"/>
                    <a:pt x="482" y="58"/>
                  </a:cubicBezTo>
                  <a:cubicBezTo>
                    <a:pt x="462" y="22"/>
                    <a:pt x="424" y="1"/>
                    <a:pt x="3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50" name="Google Shape;2450;p38"/>
            <p:cNvSpPr/>
            <p:nvPr/>
          </p:nvSpPr>
          <p:spPr>
            <a:xfrm>
              <a:off x="7553650" y="3728275"/>
              <a:ext cx="133900" cy="121200"/>
            </a:xfrm>
            <a:custGeom>
              <a:avLst/>
              <a:gdLst/>
              <a:ahLst/>
              <a:cxnLst/>
              <a:rect l="l" t="t" r="r" b="b"/>
              <a:pathLst>
                <a:path w="5356" h="4848" extrusionOk="0">
                  <a:moveTo>
                    <a:pt x="5245" y="0"/>
                  </a:moveTo>
                  <a:cubicBezTo>
                    <a:pt x="5238" y="0"/>
                    <a:pt x="5231" y="1"/>
                    <a:pt x="5224" y="3"/>
                  </a:cubicBezTo>
                  <a:cubicBezTo>
                    <a:pt x="3284" y="342"/>
                    <a:pt x="170" y="4501"/>
                    <a:pt x="38" y="4677"/>
                  </a:cubicBezTo>
                  <a:cubicBezTo>
                    <a:pt x="0" y="4726"/>
                    <a:pt x="11" y="4792"/>
                    <a:pt x="61" y="4825"/>
                  </a:cubicBezTo>
                  <a:cubicBezTo>
                    <a:pt x="77" y="4842"/>
                    <a:pt x="99" y="4847"/>
                    <a:pt x="120" y="4847"/>
                  </a:cubicBezTo>
                  <a:cubicBezTo>
                    <a:pt x="153" y="4847"/>
                    <a:pt x="186" y="4830"/>
                    <a:pt x="208" y="4804"/>
                  </a:cubicBezTo>
                  <a:cubicBezTo>
                    <a:pt x="241" y="4764"/>
                    <a:pt x="3403" y="539"/>
                    <a:pt x="5262" y="210"/>
                  </a:cubicBezTo>
                  <a:cubicBezTo>
                    <a:pt x="5316" y="200"/>
                    <a:pt x="5355" y="145"/>
                    <a:pt x="5343" y="84"/>
                  </a:cubicBezTo>
                  <a:cubicBezTo>
                    <a:pt x="5339" y="36"/>
                    <a:pt x="5296" y="0"/>
                    <a:pt x="52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51" name="Google Shape;2451;p38"/>
            <p:cNvSpPr/>
            <p:nvPr/>
          </p:nvSpPr>
          <p:spPr>
            <a:xfrm>
              <a:off x="7734900" y="3786175"/>
              <a:ext cx="172550" cy="87400"/>
            </a:xfrm>
            <a:custGeom>
              <a:avLst/>
              <a:gdLst/>
              <a:ahLst/>
              <a:cxnLst/>
              <a:rect l="l" t="t" r="r" b="b"/>
              <a:pathLst>
                <a:path w="6902" h="3496" extrusionOk="0">
                  <a:moveTo>
                    <a:pt x="116" y="1"/>
                  </a:moveTo>
                  <a:cubicBezTo>
                    <a:pt x="107" y="1"/>
                    <a:pt x="98" y="2"/>
                    <a:pt x="89" y="4"/>
                  </a:cubicBezTo>
                  <a:cubicBezTo>
                    <a:pt x="34" y="21"/>
                    <a:pt x="1" y="75"/>
                    <a:pt x="13" y="131"/>
                  </a:cubicBezTo>
                  <a:cubicBezTo>
                    <a:pt x="34" y="207"/>
                    <a:pt x="494" y="2038"/>
                    <a:pt x="2188" y="3118"/>
                  </a:cubicBezTo>
                  <a:cubicBezTo>
                    <a:pt x="2621" y="3391"/>
                    <a:pt x="3120" y="3495"/>
                    <a:pt x="3623" y="3495"/>
                  </a:cubicBezTo>
                  <a:cubicBezTo>
                    <a:pt x="5143" y="3495"/>
                    <a:pt x="6742" y="2569"/>
                    <a:pt x="6830" y="2514"/>
                  </a:cubicBezTo>
                  <a:cubicBezTo>
                    <a:pt x="6886" y="2488"/>
                    <a:pt x="6901" y="2422"/>
                    <a:pt x="6869" y="2372"/>
                  </a:cubicBezTo>
                  <a:cubicBezTo>
                    <a:pt x="6850" y="2339"/>
                    <a:pt x="6814" y="2321"/>
                    <a:pt x="6777" y="2321"/>
                  </a:cubicBezTo>
                  <a:cubicBezTo>
                    <a:pt x="6760" y="2321"/>
                    <a:pt x="6742" y="2325"/>
                    <a:pt x="6726" y="2334"/>
                  </a:cubicBezTo>
                  <a:cubicBezTo>
                    <a:pt x="6705" y="2346"/>
                    <a:pt x="5094" y="3282"/>
                    <a:pt x="3614" y="3282"/>
                  </a:cubicBezTo>
                  <a:cubicBezTo>
                    <a:pt x="3146" y="3282"/>
                    <a:pt x="2690" y="3188"/>
                    <a:pt x="2303" y="2942"/>
                  </a:cubicBezTo>
                  <a:cubicBezTo>
                    <a:pt x="681" y="1906"/>
                    <a:pt x="220" y="98"/>
                    <a:pt x="220" y="81"/>
                  </a:cubicBezTo>
                  <a:cubicBezTo>
                    <a:pt x="206" y="35"/>
                    <a:pt x="165"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grpSp>
        <p:nvGrpSpPr>
          <p:cNvPr id="2452" name="Google Shape;2452;p38"/>
          <p:cNvGrpSpPr/>
          <p:nvPr/>
        </p:nvGrpSpPr>
        <p:grpSpPr>
          <a:xfrm>
            <a:off x="9370960" y="380469"/>
            <a:ext cx="2100425" cy="3636633"/>
            <a:chOff x="7045650" y="285350"/>
            <a:chExt cx="1579225" cy="2727475"/>
          </a:xfrm>
        </p:grpSpPr>
        <p:grpSp>
          <p:nvGrpSpPr>
            <p:cNvPr id="2453" name="Google Shape;2453;p38"/>
            <p:cNvGrpSpPr/>
            <p:nvPr/>
          </p:nvGrpSpPr>
          <p:grpSpPr>
            <a:xfrm flipH="1">
              <a:off x="8185275" y="2099425"/>
              <a:ext cx="439600" cy="913400"/>
              <a:chOff x="7212850" y="2109375"/>
              <a:chExt cx="439600" cy="913400"/>
            </a:xfrm>
          </p:grpSpPr>
          <p:sp>
            <p:nvSpPr>
              <p:cNvPr id="2454" name="Google Shape;2454;p38"/>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55" name="Google Shape;2455;p38"/>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56" name="Google Shape;2456;p38"/>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57" name="Google Shape;2457;p38"/>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grpSp>
          <p:nvGrpSpPr>
            <p:cNvPr id="2458" name="Google Shape;2458;p38"/>
            <p:cNvGrpSpPr/>
            <p:nvPr/>
          </p:nvGrpSpPr>
          <p:grpSpPr>
            <a:xfrm flipH="1">
              <a:off x="7045650" y="1449350"/>
              <a:ext cx="439600" cy="913400"/>
              <a:chOff x="7212850" y="2109375"/>
              <a:chExt cx="439600" cy="913400"/>
            </a:xfrm>
          </p:grpSpPr>
          <p:sp>
            <p:nvSpPr>
              <p:cNvPr id="2459" name="Google Shape;2459;p38"/>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60" name="Google Shape;2460;p38"/>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61" name="Google Shape;2461;p38"/>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62" name="Google Shape;2462;p38"/>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grpSp>
          <p:nvGrpSpPr>
            <p:cNvPr id="2463" name="Google Shape;2463;p38"/>
            <p:cNvGrpSpPr/>
            <p:nvPr/>
          </p:nvGrpSpPr>
          <p:grpSpPr>
            <a:xfrm flipH="1">
              <a:off x="8157625" y="285350"/>
              <a:ext cx="439600" cy="913400"/>
              <a:chOff x="7212850" y="2109375"/>
              <a:chExt cx="439600" cy="913400"/>
            </a:xfrm>
          </p:grpSpPr>
          <p:sp>
            <p:nvSpPr>
              <p:cNvPr id="2464" name="Google Shape;2464;p38"/>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65" name="Google Shape;2465;p38"/>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66" name="Google Shape;2466;p38"/>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67" name="Google Shape;2467;p38"/>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grpSp>
      <p:grpSp>
        <p:nvGrpSpPr>
          <p:cNvPr id="2468" name="Google Shape;2468;p38"/>
          <p:cNvGrpSpPr/>
          <p:nvPr/>
        </p:nvGrpSpPr>
        <p:grpSpPr>
          <a:xfrm>
            <a:off x="1271349" y="1024801"/>
            <a:ext cx="1016546" cy="1006067"/>
            <a:chOff x="955876" y="768600"/>
            <a:chExt cx="764300" cy="754550"/>
          </a:xfrm>
        </p:grpSpPr>
        <p:sp>
          <p:nvSpPr>
            <p:cNvPr id="2469" name="Google Shape;2469;p38"/>
            <p:cNvSpPr/>
            <p:nvPr/>
          </p:nvSpPr>
          <p:spPr>
            <a:xfrm flipH="1">
              <a:off x="1526676" y="770125"/>
              <a:ext cx="193500" cy="183900"/>
            </a:xfrm>
            <a:prstGeom prst="star5">
              <a:avLst>
                <a:gd name="adj" fmla="val 19098"/>
                <a:gd name="hf" fmla="val 105146"/>
                <a:gd name="vf" fmla="val 11055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70" name="Google Shape;2470;p38"/>
            <p:cNvSpPr/>
            <p:nvPr/>
          </p:nvSpPr>
          <p:spPr>
            <a:xfrm flipH="1">
              <a:off x="955876" y="768600"/>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71" name="Google Shape;2471;p38"/>
            <p:cNvSpPr/>
            <p:nvPr/>
          </p:nvSpPr>
          <p:spPr>
            <a:xfrm flipH="1">
              <a:off x="1333176" y="1339250"/>
              <a:ext cx="193500" cy="183900"/>
            </a:xfrm>
            <a:prstGeom prst="star5">
              <a:avLst>
                <a:gd name="adj" fmla="val 19098"/>
                <a:gd name="hf" fmla="val 105146"/>
                <a:gd name="vf" fmla="val 110557"/>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sp>
        <p:nvSpPr>
          <p:cNvPr id="2472" name="Google Shape;2472;p38"/>
          <p:cNvSpPr/>
          <p:nvPr/>
        </p:nvSpPr>
        <p:spPr>
          <a:xfrm rot="8823568">
            <a:off x="2249308" y="5510811"/>
            <a:ext cx="2708409" cy="2473629"/>
          </a:xfrm>
          <a:custGeom>
            <a:avLst/>
            <a:gdLst/>
            <a:ahLst/>
            <a:cxnLst/>
            <a:rect l="l" t="t" r="r" b="b"/>
            <a:pathLst>
              <a:path w="40958" h="37315" extrusionOk="0">
                <a:moveTo>
                  <a:pt x="947" y="1"/>
                </a:moveTo>
                <a:cubicBezTo>
                  <a:pt x="421" y="1"/>
                  <a:pt x="115" y="39"/>
                  <a:pt x="104" y="39"/>
                </a:cubicBezTo>
                <a:cubicBezTo>
                  <a:pt x="43" y="44"/>
                  <a:pt x="0" y="99"/>
                  <a:pt x="11" y="154"/>
                </a:cubicBezTo>
                <a:cubicBezTo>
                  <a:pt x="16" y="208"/>
                  <a:pt x="59" y="248"/>
                  <a:pt x="115" y="248"/>
                </a:cubicBezTo>
                <a:lnTo>
                  <a:pt x="125" y="248"/>
                </a:lnTo>
                <a:cubicBezTo>
                  <a:pt x="125" y="248"/>
                  <a:pt x="438" y="215"/>
                  <a:pt x="959" y="215"/>
                </a:cubicBezTo>
                <a:cubicBezTo>
                  <a:pt x="1013" y="215"/>
                  <a:pt x="1058" y="165"/>
                  <a:pt x="1058" y="104"/>
                </a:cubicBezTo>
                <a:cubicBezTo>
                  <a:pt x="1058" y="51"/>
                  <a:pt x="1002" y="1"/>
                  <a:pt x="947" y="1"/>
                </a:cubicBezTo>
                <a:close/>
                <a:moveTo>
                  <a:pt x="1803" y="33"/>
                </a:moveTo>
                <a:cubicBezTo>
                  <a:pt x="1743" y="33"/>
                  <a:pt x="1703" y="75"/>
                  <a:pt x="1698" y="132"/>
                </a:cubicBezTo>
                <a:cubicBezTo>
                  <a:pt x="1693" y="187"/>
                  <a:pt x="1736" y="241"/>
                  <a:pt x="1797" y="241"/>
                </a:cubicBezTo>
                <a:cubicBezTo>
                  <a:pt x="2072" y="264"/>
                  <a:pt x="2356" y="291"/>
                  <a:pt x="2631" y="329"/>
                </a:cubicBezTo>
                <a:lnTo>
                  <a:pt x="2647" y="329"/>
                </a:lnTo>
                <a:cubicBezTo>
                  <a:pt x="2697" y="329"/>
                  <a:pt x="2745" y="291"/>
                  <a:pt x="2751" y="236"/>
                </a:cubicBezTo>
                <a:cubicBezTo>
                  <a:pt x="2756" y="182"/>
                  <a:pt x="2718" y="127"/>
                  <a:pt x="2657" y="122"/>
                </a:cubicBezTo>
                <a:cubicBezTo>
                  <a:pt x="2378" y="83"/>
                  <a:pt x="2093" y="51"/>
                  <a:pt x="1814" y="33"/>
                </a:cubicBezTo>
                <a:cubicBezTo>
                  <a:pt x="1810" y="33"/>
                  <a:pt x="1807" y="33"/>
                  <a:pt x="1803" y="33"/>
                </a:cubicBezTo>
                <a:close/>
                <a:moveTo>
                  <a:pt x="3481" y="262"/>
                </a:moveTo>
                <a:cubicBezTo>
                  <a:pt x="3432" y="262"/>
                  <a:pt x="3386" y="293"/>
                  <a:pt x="3375" y="346"/>
                </a:cubicBezTo>
                <a:cubicBezTo>
                  <a:pt x="3365" y="400"/>
                  <a:pt x="3403" y="456"/>
                  <a:pt x="3458" y="466"/>
                </a:cubicBezTo>
                <a:cubicBezTo>
                  <a:pt x="3732" y="527"/>
                  <a:pt x="4005" y="587"/>
                  <a:pt x="4275" y="664"/>
                </a:cubicBezTo>
                <a:cubicBezTo>
                  <a:pt x="4286" y="664"/>
                  <a:pt x="4291" y="669"/>
                  <a:pt x="4301" y="669"/>
                </a:cubicBezTo>
                <a:cubicBezTo>
                  <a:pt x="4351" y="669"/>
                  <a:pt x="4390" y="636"/>
                  <a:pt x="4407" y="587"/>
                </a:cubicBezTo>
                <a:cubicBezTo>
                  <a:pt x="4422" y="532"/>
                  <a:pt x="4384" y="471"/>
                  <a:pt x="4329" y="461"/>
                </a:cubicBezTo>
                <a:cubicBezTo>
                  <a:pt x="4061" y="385"/>
                  <a:pt x="3782" y="319"/>
                  <a:pt x="3502" y="264"/>
                </a:cubicBezTo>
                <a:cubicBezTo>
                  <a:pt x="3495" y="262"/>
                  <a:pt x="3488" y="262"/>
                  <a:pt x="3481" y="262"/>
                </a:cubicBezTo>
                <a:close/>
                <a:moveTo>
                  <a:pt x="5113" y="708"/>
                </a:moveTo>
                <a:cubicBezTo>
                  <a:pt x="5069" y="708"/>
                  <a:pt x="5027" y="735"/>
                  <a:pt x="5009" y="779"/>
                </a:cubicBezTo>
                <a:cubicBezTo>
                  <a:pt x="4992" y="833"/>
                  <a:pt x="5020" y="894"/>
                  <a:pt x="5075" y="916"/>
                </a:cubicBezTo>
                <a:cubicBezTo>
                  <a:pt x="5338" y="1009"/>
                  <a:pt x="5601" y="1113"/>
                  <a:pt x="5854" y="1223"/>
                </a:cubicBezTo>
                <a:cubicBezTo>
                  <a:pt x="5864" y="1228"/>
                  <a:pt x="5880" y="1234"/>
                  <a:pt x="5897" y="1234"/>
                </a:cubicBezTo>
                <a:cubicBezTo>
                  <a:pt x="5935" y="1234"/>
                  <a:pt x="5973" y="1207"/>
                  <a:pt x="5990" y="1169"/>
                </a:cubicBezTo>
                <a:cubicBezTo>
                  <a:pt x="6018" y="1113"/>
                  <a:pt x="5990" y="1053"/>
                  <a:pt x="5935" y="1031"/>
                </a:cubicBezTo>
                <a:cubicBezTo>
                  <a:pt x="5677" y="916"/>
                  <a:pt x="5414" y="812"/>
                  <a:pt x="5146" y="713"/>
                </a:cubicBezTo>
                <a:cubicBezTo>
                  <a:pt x="5135" y="710"/>
                  <a:pt x="5124" y="708"/>
                  <a:pt x="5113" y="708"/>
                </a:cubicBezTo>
                <a:close/>
                <a:moveTo>
                  <a:pt x="6656" y="1392"/>
                </a:moveTo>
                <a:cubicBezTo>
                  <a:pt x="6618" y="1392"/>
                  <a:pt x="6579" y="1413"/>
                  <a:pt x="6560" y="1447"/>
                </a:cubicBezTo>
                <a:cubicBezTo>
                  <a:pt x="6532" y="1497"/>
                  <a:pt x="6555" y="1563"/>
                  <a:pt x="6603" y="1590"/>
                </a:cubicBezTo>
                <a:cubicBezTo>
                  <a:pt x="6851" y="1721"/>
                  <a:pt x="7091" y="1870"/>
                  <a:pt x="7322" y="2017"/>
                </a:cubicBezTo>
                <a:cubicBezTo>
                  <a:pt x="7339" y="2029"/>
                  <a:pt x="7360" y="2034"/>
                  <a:pt x="7382" y="2034"/>
                </a:cubicBezTo>
                <a:cubicBezTo>
                  <a:pt x="7415" y="2034"/>
                  <a:pt x="7448" y="2017"/>
                  <a:pt x="7470" y="1984"/>
                </a:cubicBezTo>
                <a:cubicBezTo>
                  <a:pt x="7503" y="1936"/>
                  <a:pt x="7486" y="1875"/>
                  <a:pt x="7437" y="1842"/>
                </a:cubicBezTo>
                <a:cubicBezTo>
                  <a:pt x="7202" y="1688"/>
                  <a:pt x="6955" y="1541"/>
                  <a:pt x="6702" y="1404"/>
                </a:cubicBezTo>
                <a:cubicBezTo>
                  <a:pt x="6688" y="1396"/>
                  <a:pt x="6672" y="1392"/>
                  <a:pt x="6656" y="1392"/>
                </a:cubicBezTo>
                <a:close/>
                <a:moveTo>
                  <a:pt x="8069" y="2314"/>
                </a:moveTo>
                <a:cubicBezTo>
                  <a:pt x="8038" y="2314"/>
                  <a:pt x="8007" y="2327"/>
                  <a:pt x="7985" y="2352"/>
                </a:cubicBezTo>
                <a:cubicBezTo>
                  <a:pt x="7946" y="2401"/>
                  <a:pt x="7958" y="2467"/>
                  <a:pt x="8002" y="2505"/>
                </a:cubicBezTo>
                <a:cubicBezTo>
                  <a:pt x="8221" y="2675"/>
                  <a:pt x="8434" y="2856"/>
                  <a:pt x="8642" y="3043"/>
                </a:cubicBezTo>
                <a:cubicBezTo>
                  <a:pt x="8659" y="3064"/>
                  <a:pt x="8687" y="3069"/>
                  <a:pt x="8715" y="3069"/>
                </a:cubicBezTo>
                <a:cubicBezTo>
                  <a:pt x="8741" y="3069"/>
                  <a:pt x="8769" y="3059"/>
                  <a:pt x="8791" y="3036"/>
                </a:cubicBezTo>
                <a:cubicBezTo>
                  <a:pt x="8829" y="2993"/>
                  <a:pt x="8829" y="2927"/>
                  <a:pt x="8786" y="2889"/>
                </a:cubicBezTo>
                <a:cubicBezTo>
                  <a:pt x="8577" y="2697"/>
                  <a:pt x="8358" y="2510"/>
                  <a:pt x="8133" y="2335"/>
                </a:cubicBezTo>
                <a:cubicBezTo>
                  <a:pt x="8115" y="2321"/>
                  <a:pt x="8092" y="2314"/>
                  <a:pt x="8069" y="2314"/>
                </a:cubicBezTo>
                <a:close/>
                <a:moveTo>
                  <a:pt x="9308" y="3458"/>
                </a:moveTo>
                <a:cubicBezTo>
                  <a:pt x="9282" y="3458"/>
                  <a:pt x="9256" y="3468"/>
                  <a:pt x="9234" y="3486"/>
                </a:cubicBezTo>
                <a:cubicBezTo>
                  <a:pt x="9191" y="3525"/>
                  <a:pt x="9191" y="3590"/>
                  <a:pt x="9229" y="3635"/>
                </a:cubicBezTo>
                <a:cubicBezTo>
                  <a:pt x="9416" y="3838"/>
                  <a:pt x="9596" y="4056"/>
                  <a:pt x="9767" y="4276"/>
                </a:cubicBezTo>
                <a:cubicBezTo>
                  <a:pt x="9788" y="4303"/>
                  <a:pt x="9816" y="4319"/>
                  <a:pt x="9849" y="4319"/>
                </a:cubicBezTo>
                <a:cubicBezTo>
                  <a:pt x="9871" y="4319"/>
                  <a:pt x="9892" y="4308"/>
                  <a:pt x="9914" y="4298"/>
                </a:cubicBezTo>
                <a:cubicBezTo>
                  <a:pt x="9958" y="4260"/>
                  <a:pt x="9970" y="4194"/>
                  <a:pt x="9931" y="4144"/>
                </a:cubicBezTo>
                <a:cubicBezTo>
                  <a:pt x="9760" y="3919"/>
                  <a:pt x="9575" y="3701"/>
                  <a:pt x="9383" y="3492"/>
                </a:cubicBezTo>
                <a:cubicBezTo>
                  <a:pt x="9363" y="3469"/>
                  <a:pt x="9336" y="3458"/>
                  <a:pt x="9308" y="3458"/>
                </a:cubicBezTo>
                <a:close/>
                <a:moveTo>
                  <a:pt x="10342" y="4794"/>
                </a:moveTo>
                <a:cubicBezTo>
                  <a:pt x="10322" y="4794"/>
                  <a:pt x="10300" y="4800"/>
                  <a:pt x="10281" y="4812"/>
                </a:cubicBezTo>
                <a:cubicBezTo>
                  <a:pt x="10233" y="4845"/>
                  <a:pt x="10216" y="4906"/>
                  <a:pt x="10248" y="4956"/>
                </a:cubicBezTo>
                <a:cubicBezTo>
                  <a:pt x="10402" y="5186"/>
                  <a:pt x="10544" y="5432"/>
                  <a:pt x="10676" y="5674"/>
                </a:cubicBezTo>
                <a:cubicBezTo>
                  <a:pt x="10698" y="5712"/>
                  <a:pt x="10736" y="5728"/>
                  <a:pt x="10769" y="5728"/>
                </a:cubicBezTo>
                <a:cubicBezTo>
                  <a:pt x="10792" y="5728"/>
                  <a:pt x="10807" y="5723"/>
                  <a:pt x="10825" y="5717"/>
                </a:cubicBezTo>
                <a:cubicBezTo>
                  <a:pt x="10873" y="5690"/>
                  <a:pt x="10890" y="5624"/>
                  <a:pt x="10863" y="5575"/>
                </a:cubicBezTo>
                <a:cubicBezTo>
                  <a:pt x="10726" y="5323"/>
                  <a:pt x="10577" y="5075"/>
                  <a:pt x="10425" y="4840"/>
                </a:cubicBezTo>
                <a:cubicBezTo>
                  <a:pt x="10408" y="4810"/>
                  <a:pt x="10376" y="4794"/>
                  <a:pt x="10342" y="4794"/>
                </a:cubicBezTo>
                <a:close/>
                <a:moveTo>
                  <a:pt x="11152" y="6271"/>
                </a:moveTo>
                <a:cubicBezTo>
                  <a:pt x="11137" y="6271"/>
                  <a:pt x="11122" y="6274"/>
                  <a:pt x="11109" y="6282"/>
                </a:cubicBezTo>
                <a:cubicBezTo>
                  <a:pt x="11055" y="6304"/>
                  <a:pt x="11032" y="6370"/>
                  <a:pt x="11055" y="6424"/>
                </a:cubicBezTo>
                <a:cubicBezTo>
                  <a:pt x="11169" y="6671"/>
                  <a:pt x="11280" y="6929"/>
                  <a:pt x="11378" y="7192"/>
                </a:cubicBezTo>
                <a:cubicBezTo>
                  <a:pt x="11394" y="7235"/>
                  <a:pt x="11438" y="7263"/>
                  <a:pt x="11477" y="7263"/>
                </a:cubicBezTo>
                <a:cubicBezTo>
                  <a:pt x="11493" y="7263"/>
                  <a:pt x="11503" y="7258"/>
                  <a:pt x="11515" y="7252"/>
                </a:cubicBezTo>
                <a:cubicBezTo>
                  <a:pt x="11569" y="7230"/>
                  <a:pt x="11597" y="7169"/>
                  <a:pt x="11576" y="7114"/>
                </a:cubicBezTo>
                <a:cubicBezTo>
                  <a:pt x="11477" y="6851"/>
                  <a:pt x="11361" y="6588"/>
                  <a:pt x="11247" y="6332"/>
                </a:cubicBezTo>
                <a:cubicBezTo>
                  <a:pt x="11231" y="6295"/>
                  <a:pt x="11191" y="6271"/>
                  <a:pt x="11152" y="6271"/>
                </a:cubicBezTo>
                <a:close/>
                <a:moveTo>
                  <a:pt x="11758" y="7845"/>
                </a:moveTo>
                <a:cubicBezTo>
                  <a:pt x="11748" y="7845"/>
                  <a:pt x="11738" y="7846"/>
                  <a:pt x="11728" y="7850"/>
                </a:cubicBezTo>
                <a:cubicBezTo>
                  <a:pt x="11668" y="7865"/>
                  <a:pt x="11641" y="7926"/>
                  <a:pt x="11657" y="7981"/>
                </a:cubicBezTo>
                <a:cubicBezTo>
                  <a:pt x="11740" y="8244"/>
                  <a:pt x="11816" y="8518"/>
                  <a:pt x="11887" y="8786"/>
                </a:cubicBezTo>
                <a:cubicBezTo>
                  <a:pt x="11898" y="8836"/>
                  <a:pt x="11943" y="8869"/>
                  <a:pt x="11991" y="8869"/>
                </a:cubicBezTo>
                <a:cubicBezTo>
                  <a:pt x="11997" y="8869"/>
                  <a:pt x="12008" y="8869"/>
                  <a:pt x="12019" y="8864"/>
                </a:cubicBezTo>
                <a:cubicBezTo>
                  <a:pt x="12074" y="8852"/>
                  <a:pt x="12107" y="8791"/>
                  <a:pt x="12090" y="8737"/>
                </a:cubicBezTo>
                <a:cubicBezTo>
                  <a:pt x="12019" y="8463"/>
                  <a:pt x="11943" y="8184"/>
                  <a:pt x="11860" y="7921"/>
                </a:cubicBezTo>
                <a:cubicBezTo>
                  <a:pt x="11847" y="7875"/>
                  <a:pt x="11804" y="7845"/>
                  <a:pt x="11758" y="7845"/>
                </a:cubicBezTo>
                <a:close/>
                <a:moveTo>
                  <a:pt x="12181" y="9480"/>
                </a:moveTo>
                <a:cubicBezTo>
                  <a:pt x="12175" y="9480"/>
                  <a:pt x="12168" y="9481"/>
                  <a:pt x="12161" y="9482"/>
                </a:cubicBezTo>
                <a:cubicBezTo>
                  <a:pt x="12102" y="9494"/>
                  <a:pt x="12062" y="9548"/>
                  <a:pt x="12079" y="9608"/>
                </a:cubicBezTo>
                <a:cubicBezTo>
                  <a:pt x="12112" y="9767"/>
                  <a:pt x="12140" y="9932"/>
                  <a:pt x="12173" y="10096"/>
                </a:cubicBezTo>
                <a:cubicBezTo>
                  <a:pt x="12189" y="10212"/>
                  <a:pt x="12211" y="10321"/>
                  <a:pt x="12227" y="10436"/>
                </a:cubicBezTo>
                <a:cubicBezTo>
                  <a:pt x="12239" y="10486"/>
                  <a:pt x="12282" y="10524"/>
                  <a:pt x="12332" y="10524"/>
                </a:cubicBezTo>
                <a:cubicBezTo>
                  <a:pt x="12337" y="10524"/>
                  <a:pt x="12343" y="10524"/>
                  <a:pt x="12348" y="10519"/>
                </a:cubicBezTo>
                <a:cubicBezTo>
                  <a:pt x="12408" y="10513"/>
                  <a:pt x="12446" y="10458"/>
                  <a:pt x="12436" y="10397"/>
                </a:cubicBezTo>
                <a:cubicBezTo>
                  <a:pt x="12419" y="10288"/>
                  <a:pt x="12398" y="10173"/>
                  <a:pt x="12381" y="10058"/>
                </a:cubicBezTo>
                <a:cubicBezTo>
                  <a:pt x="12348" y="9894"/>
                  <a:pt x="12315" y="9724"/>
                  <a:pt x="12282" y="9565"/>
                </a:cubicBezTo>
                <a:cubicBezTo>
                  <a:pt x="12273" y="9512"/>
                  <a:pt x="12229" y="9480"/>
                  <a:pt x="12181" y="9480"/>
                </a:cubicBezTo>
                <a:close/>
                <a:moveTo>
                  <a:pt x="12470" y="11147"/>
                </a:moveTo>
                <a:cubicBezTo>
                  <a:pt x="12464" y="11147"/>
                  <a:pt x="12458" y="11147"/>
                  <a:pt x="12452" y="11149"/>
                </a:cubicBezTo>
                <a:cubicBezTo>
                  <a:pt x="12391" y="11154"/>
                  <a:pt x="12353" y="11209"/>
                  <a:pt x="12365" y="11270"/>
                </a:cubicBezTo>
                <a:cubicBezTo>
                  <a:pt x="12403" y="11554"/>
                  <a:pt x="12441" y="11834"/>
                  <a:pt x="12474" y="12102"/>
                </a:cubicBezTo>
                <a:cubicBezTo>
                  <a:pt x="12485" y="12158"/>
                  <a:pt x="12529" y="12196"/>
                  <a:pt x="12583" y="12196"/>
                </a:cubicBezTo>
                <a:lnTo>
                  <a:pt x="12595" y="12196"/>
                </a:lnTo>
                <a:cubicBezTo>
                  <a:pt x="12654" y="12185"/>
                  <a:pt x="12694" y="12135"/>
                  <a:pt x="12687" y="12075"/>
                </a:cubicBezTo>
                <a:cubicBezTo>
                  <a:pt x="12654" y="11806"/>
                  <a:pt x="12616" y="11527"/>
                  <a:pt x="12573" y="11237"/>
                </a:cubicBezTo>
                <a:cubicBezTo>
                  <a:pt x="12563" y="11183"/>
                  <a:pt x="12519" y="11147"/>
                  <a:pt x="12470" y="11147"/>
                </a:cubicBezTo>
                <a:close/>
                <a:moveTo>
                  <a:pt x="12677" y="12825"/>
                </a:moveTo>
                <a:cubicBezTo>
                  <a:pt x="12674" y="12825"/>
                  <a:pt x="12670" y="12825"/>
                  <a:pt x="12666" y="12826"/>
                </a:cubicBezTo>
                <a:cubicBezTo>
                  <a:pt x="12606" y="12831"/>
                  <a:pt x="12567" y="12881"/>
                  <a:pt x="12573" y="12941"/>
                </a:cubicBezTo>
                <a:cubicBezTo>
                  <a:pt x="12600" y="13226"/>
                  <a:pt x="12621" y="13511"/>
                  <a:pt x="12639" y="13779"/>
                </a:cubicBezTo>
                <a:cubicBezTo>
                  <a:pt x="12644" y="13835"/>
                  <a:pt x="12687" y="13878"/>
                  <a:pt x="12742" y="13878"/>
                </a:cubicBezTo>
                <a:lnTo>
                  <a:pt x="12748" y="13878"/>
                </a:lnTo>
                <a:cubicBezTo>
                  <a:pt x="12808" y="13873"/>
                  <a:pt x="12852" y="13823"/>
                  <a:pt x="12852" y="13764"/>
                </a:cubicBezTo>
                <a:cubicBezTo>
                  <a:pt x="12831" y="13494"/>
                  <a:pt x="12808" y="13210"/>
                  <a:pt x="12781" y="12919"/>
                </a:cubicBezTo>
                <a:cubicBezTo>
                  <a:pt x="12776" y="12862"/>
                  <a:pt x="12732" y="12825"/>
                  <a:pt x="12677" y="12825"/>
                </a:cubicBezTo>
                <a:close/>
                <a:moveTo>
                  <a:pt x="12775" y="14508"/>
                </a:moveTo>
                <a:cubicBezTo>
                  <a:pt x="12720" y="14508"/>
                  <a:pt x="12671" y="14558"/>
                  <a:pt x="12677" y="14619"/>
                </a:cubicBezTo>
                <a:lnTo>
                  <a:pt x="12677" y="14930"/>
                </a:lnTo>
                <a:cubicBezTo>
                  <a:pt x="12677" y="15112"/>
                  <a:pt x="12677" y="15287"/>
                  <a:pt x="12666" y="15451"/>
                </a:cubicBezTo>
                <a:cubicBezTo>
                  <a:pt x="12523" y="15474"/>
                  <a:pt x="12381" y="15500"/>
                  <a:pt x="12239" y="15539"/>
                </a:cubicBezTo>
                <a:cubicBezTo>
                  <a:pt x="12178" y="15555"/>
                  <a:pt x="12145" y="15610"/>
                  <a:pt x="12161" y="15664"/>
                </a:cubicBezTo>
                <a:cubicBezTo>
                  <a:pt x="12173" y="15714"/>
                  <a:pt x="12216" y="15747"/>
                  <a:pt x="12266" y="15747"/>
                </a:cubicBezTo>
                <a:cubicBezTo>
                  <a:pt x="12272" y="15747"/>
                  <a:pt x="12282" y="15747"/>
                  <a:pt x="12293" y="15742"/>
                </a:cubicBezTo>
                <a:cubicBezTo>
                  <a:pt x="12556" y="15671"/>
                  <a:pt x="12831" y="15631"/>
                  <a:pt x="13099" y="15631"/>
                </a:cubicBezTo>
                <a:cubicBezTo>
                  <a:pt x="13159" y="15631"/>
                  <a:pt x="13208" y="15583"/>
                  <a:pt x="13203" y="15522"/>
                </a:cubicBezTo>
                <a:cubicBezTo>
                  <a:pt x="13203" y="15467"/>
                  <a:pt x="13159" y="15418"/>
                  <a:pt x="13099" y="15418"/>
                </a:cubicBezTo>
                <a:cubicBezTo>
                  <a:pt x="13028" y="15418"/>
                  <a:pt x="12950" y="15424"/>
                  <a:pt x="12879" y="15429"/>
                </a:cubicBezTo>
                <a:cubicBezTo>
                  <a:pt x="12884" y="15270"/>
                  <a:pt x="12891" y="15105"/>
                  <a:pt x="12891" y="14930"/>
                </a:cubicBezTo>
                <a:cubicBezTo>
                  <a:pt x="12891" y="14826"/>
                  <a:pt x="12884" y="14723"/>
                  <a:pt x="12884" y="14612"/>
                </a:cubicBezTo>
                <a:cubicBezTo>
                  <a:pt x="12884" y="14558"/>
                  <a:pt x="12836" y="14508"/>
                  <a:pt x="12781" y="14508"/>
                </a:cubicBezTo>
                <a:close/>
                <a:moveTo>
                  <a:pt x="13935" y="15518"/>
                </a:moveTo>
                <a:cubicBezTo>
                  <a:pt x="13887" y="15518"/>
                  <a:pt x="13847" y="15549"/>
                  <a:pt x="13833" y="15599"/>
                </a:cubicBezTo>
                <a:cubicBezTo>
                  <a:pt x="13817" y="15654"/>
                  <a:pt x="13855" y="15714"/>
                  <a:pt x="13911" y="15725"/>
                </a:cubicBezTo>
                <a:cubicBezTo>
                  <a:pt x="14179" y="15796"/>
                  <a:pt x="14430" y="15906"/>
                  <a:pt x="14655" y="16043"/>
                </a:cubicBezTo>
                <a:cubicBezTo>
                  <a:pt x="14672" y="16054"/>
                  <a:pt x="14688" y="16059"/>
                  <a:pt x="14710" y="16059"/>
                </a:cubicBezTo>
                <a:cubicBezTo>
                  <a:pt x="14743" y="16059"/>
                  <a:pt x="14781" y="16043"/>
                  <a:pt x="14798" y="16010"/>
                </a:cubicBezTo>
                <a:cubicBezTo>
                  <a:pt x="14831" y="15960"/>
                  <a:pt x="14814" y="15901"/>
                  <a:pt x="14766" y="15868"/>
                </a:cubicBezTo>
                <a:cubicBezTo>
                  <a:pt x="14523" y="15714"/>
                  <a:pt x="14250" y="15599"/>
                  <a:pt x="13964" y="15522"/>
                </a:cubicBezTo>
                <a:cubicBezTo>
                  <a:pt x="13954" y="15520"/>
                  <a:pt x="13944" y="15518"/>
                  <a:pt x="13935" y="15518"/>
                </a:cubicBezTo>
                <a:close/>
                <a:moveTo>
                  <a:pt x="11485" y="15855"/>
                </a:moveTo>
                <a:cubicBezTo>
                  <a:pt x="11467" y="15855"/>
                  <a:pt x="11449" y="15859"/>
                  <a:pt x="11432" y="15868"/>
                </a:cubicBezTo>
                <a:cubicBezTo>
                  <a:pt x="11159" y="16026"/>
                  <a:pt x="10934" y="16213"/>
                  <a:pt x="10754" y="16427"/>
                </a:cubicBezTo>
                <a:cubicBezTo>
                  <a:pt x="10714" y="16471"/>
                  <a:pt x="10721" y="16536"/>
                  <a:pt x="10769" y="16575"/>
                </a:cubicBezTo>
                <a:cubicBezTo>
                  <a:pt x="10786" y="16592"/>
                  <a:pt x="10813" y="16597"/>
                  <a:pt x="10835" y="16597"/>
                </a:cubicBezTo>
                <a:cubicBezTo>
                  <a:pt x="10863" y="16597"/>
                  <a:pt x="10896" y="16585"/>
                  <a:pt x="10918" y="16564"/>
                </a:cubicBezTo>
                <a:cubicBezTo>
                  <a:pt x="11076" y="16367"/>
                  <a:pt x="11290" y="16197"/>
                  <a:pt x="11536" y="16048"/>
                </a:cubicBezTo>
                <a:cubicBezTo>
                  <a:pt x="11586" y="16021"/>
                  <a:pt x="11602" y="15955"/>
                  <a:pt x="11576" y="15906"/>
                </a:cubicBezTo>
                <a:cubicBezTo>
                  <a:pt x="11557" y="15873"/>
                  <a:pt x="11521" y="15855"/>
                  <a:pt x="11485" y="15855"/>
                </a:cubicBezTo>
                <a:close/>
                <a:moveTo>
                  <a:pt x="12707" y="16196"/>
                </a:moveTo>
                <a:cubicBezTo>
                  <a:pt x="12653" y="16196"/>
                  <a:pt x="12605" y="16234"/>
                  <a:pt x="12600" y="16289"/>
                </a:cubicBezTo>
                <a:cubicBezTo>
                  <a:pt x="12562" y="16592"/>
                  <a:pt x="12507" y="16865"/>
                  <a:pt x="12441" y="17101"/>
                </a:cubicBezTo>
                <a:cubicBezTo>
                  <a:pt x="12424" y="17156"/>
                  <a:pt x="12457" y="17217"/>
                  <a:pt x="12512" y="17232"/>
                </a:cubicBezTo>
                <a:cubicBezTo>
                  <a:pt x="12523" y="17232"/>
                  <a:pt x="12535" y="17238"/>
                  <a:pt x="12545" y="17238"/>
                </a:cubicBezTo>
                <a:cubicBezTo>
                  <a:pt x="12589" y="17238"/>
                  <a:pt x="12633" y="17205"/>
                  <a:pt x="12644" y="17161"/>
                </a:cubicBezTo>
                <a:cubicBezTo>
                  <a:pt x="12715" y="16909"/>
                  <a:pt x="12770" y="16630"/>
                  <a:pt x="12808" y="16317"/>
                </a:cubicBezTo>
                <a:cubicBezTo>
                  <a:pt x="12819" y="16256"/>
                  <a:pt x="12775" y="16202"/>
                  <a:pt x="12720" y="16197"/>
                </a:cubicBezTo>
                <a:cubicBezTo>
                  <a:pt x="12716" y="16197"/>
                  <a:pt x="12711" y="16196"/>
                  <a:pt x="12707" y="16196"/>
                </a:cubicBezTo>
                <a:close/>
                <a:moveTo>
                  <a:pt x="15343" y="16407"/>
                </a:moveTo>
                <a:cubicBezTo>
                  <a:pt x="15318" y="16407"/>
                  <a:pt x="15294" y="16415"/>
                  <a:pt x="15275" y="16433"/>
                </a:cubicBezTo>
                <a:cubicBezTo>
                  <a:pt x="15231" y="16471"/>
                  <a:pt x="15219" y="16536"/>
                  <a:pt x="15259" y="16580"/>
                </a:cubicBezTo>
                <a:cubicBezTo>
                  <a:pt x="15406" y="16761"/>
                  <a:pt x="15532" y="16964"/>
                  <a:pt x="15636" y="17189"/>
                </a:cubicBezTo>
                <a:cubicBezTo>
                  <a:pt x="15653" y="17217"/>
                  <a:pt x="15664" y="17243"/>
                  <a:pt x="15674" y="17276"/>
                </a:cubicBezTo>
                <a:cubicBezTo>
                  <a:pt x="15692" y="17315"/>
                  <a:pt x="15730" y="17342"/>
                  <a:pt x="15773" y="17342"/>
                </a:cubicBezTo>
                <a:cubicBezTo>
                  <a:pt x="15785" y="17342"/>
                  <a:pt x="15801" y="17336"/>
                  <a:pt x="15811" y="17331"/>
                </a:cubicBezTo>
                <a:cubicBezTo>
                  <a:pt x="15867" y="17315"/>
                  <a:pt x="15894" y="17249"/>
                  <a:pt x="15872" y="17194"/>
                </a:cubicBezTo>
                <a:cubicBezTo>
                  <a:pt x="15856" y="17161"/>
                  <a:pt x="15844" y="17128"/>
                  <a:pt x="15828" y="17101"/>
                </a:cubicBezTo>
                <a:cubicBezTo>
                  <a:pt x="15719" y="16860"/>
                  <a:pt x="15581" y="16640"/>
                  <a:pt x="15423" y="16443"/>
                </a:cubicBezTo>
                <a:cubicBezTo>
                  <a:pt x="15402" y="16419"/>
                  <a:pt x="15372" y="16407"/>
                  <a:pt x="15343" y="16407"/>
                </a:cubicBezTo>
                <a:close/>
                <a:moveTo>
                  <a:pt x="10501" y="17249"/>
                </a:moveTo>
                <a:lnTo>
                  <a:pt x="10397" y="17265"/>
                </a:lnTo>
                <a:cubicBezTo>
                  <a:pt x="10397" y="17556"/>
                  <a:pt x="10511" y="17857"/>
                  <a:pt x="10714" y="18093"/>
                </a:cubicBezTo>
                <a:cubicBezTo>
                  <a:pt x="10736" y="18115"/>
                  <a:pt x="10769" y="18131"/>
                  <a:pt x="10797" y="18131"/>
                </a:cubicBezTo>
                <a:cubicBezTo>
                  <a:pt x="10819" y="18131"/>
                  <a:pt x="10846" y="18120"/>
                  <a:pt x="10868" y="18104"/>
                </a:cubicBezTo>
                <a:cubicBezTo>
                  <a:pt x="10911" y="18065"/>
                  <a:pt x="10911" y="17999"/>
                  <a:pt x="10873" y="17956"/>
                </a:cubicBezTo>
                <a:cubicBezTo>
                  <a:pt x="10704" y="17758"/>
                  <a:pt x="10605" y="17506"/>
                  <a:pt x="10605" y="17255"/>
                </a:cubicBezTo>
                <a:lnTo>
                  <a:pt x="10501" y="17249"/>
                </a:lnTo>
                <a:close/>
                <a:moveTo>
                  <a:pt x="12212" y="17796"/>
                </a:moveTo>
                <a:cubicBezTo>
                  <a:pt x="12178" y="17796"/>
                  <a:pt x="12144" y="17813"/>
                  <a:pt x="12123" y="17841"/>
                </a:cubicBezTo>
                <a:cubicBezTo>
                  <a:pt x="11953" y="18093"/>
                  <a:pt x="11745" y="18236"/>
                  <a:pt x="11526" y="18257"/>
                </a:cubicBezTo>
                <a:cubicBezTo>
                  <a:pt x="11470" y="18262"/>
                  <a:pt x="11427" y="18312"/>
                  <a:pt x="11432" y="18373"/>
                </a:cubicBezTo>
                <a:cubicBezTo>
                  <a:pt x="11438" y="18427"/>
                  <a:pt x="11482" y="18471"/>
                  <a:pt x="11536" y="18471"/>
                </a:cubicBezTo>
                <a:cubicBezTo>
                  <a:pt x="11543" y="18471"/>
                  <a:pt x="11543" y="18466"/>
                  <a:pt x="11548" y="18466"/>
                </a:cubicBezTo>
                <a:cubicBezTo>
                  <a:pt x="11745" y="18449"/>
                  <a:pt x="12036" y="18350"/>
                  <a:pt x="12299" y="17961"/>
                </a:cubicBezTo>
                <a:cubicBezTo>
                  <a:pt x="12332" y="17912"/>
                  <a:pt x="12315" y="17847"/>
                  <a:pt x="12266" y="17814"/>
                </a:cubicBezTo>
                <a:cubicBezTo>
                  <a:pt x="12250" y="17802"/>
                  <a:pt x="12231" y="17796"/>
                  <a:pt x="12212" y="17796"/>
                </a:cubicBezTo>
                <a:close/>
                <a:moveTo>
                  <a:pt x="16010" y="17943"/>
                </a:moveTo>
                <a:cubicBezTo>
                  <a:pt x="16002" y="17943"/>
                  <a:pt x="15995" y="17944"/>
                  <a:pt x="15988" y="17945"/>
                </a:cubicBezTo>
                <a:cubicBezTo>
                  <a:pt x="15932" y="17961"/>
                  <a:pt x="15894" y="18016"/>
                  <a:pt x="15910" y="18072"/>
                </a:cubicBezTo>
                <a:cubicBezTo>
                  <a:pt x="15965" y="18318"/>
                  <a:pt x="16026" y="18591"/>
                  <a:pt x="16091" y="18899"/>
                </a:cubicBezTo>
                <a:cubicBezTo>
                  <a:pt x="16102" y="18948"/>
                  <a:pt x="16147" y="18980"/>
                  <a:pt x="16195" y="18980"/>
                </a:cubicBezTo>
                <a:lnTo>
                  <a:pt x="16218" y="18980"/>
                </a:lnTo>
                <a:cubicBezTo>
                  <a:pt x="16272" y="18970"/>
                  <a:pt x="16311" y="18915"/>
                  <a:pt x="16299" y="18854"/>
                </a:cubicBezTo>
                <a:cubicBezTo>
                  <a:pt x="16234" y="18548"/>
                  <a:pt x="16173" y="18269"/>
                  <a:pt x="16114" y="18022"/>
                </a:cubicBezTo>
                <a:cubicBezTo>
                  <a:pt x="16104" y="17974"/>
                  <a:pt x="16057" y="17943"/>
                  <a:pt x="16010" y="17943"/>
                </a:cubicBezTo>
                <a:close/>
                <a:moveTo>
                  <a:pt x="16372" y="19608"/>
                </a:moveTo>
                <a:cubicBezTo>
                  <a:pt x="16364" y="19608"/>
                  <a:pt x="16357" y="19609"/>
                  <a:pt x="16349" y="19611"/>
                </a:cubicBezTo>
                <a:cubicBezTo>
                  <a:pt x="16289" y="19622"/>
                  <a:pt x="16256" y="19683"/>
                  <a:pt x="16266" y="19742"/>
                </a:cubicBezTo>
                <a:cubicBezTo>
                  <a:pt x="16316" y="20000"/>
                  <a:pt x="16377" y="20275"/>
                  <a:pt x="16436" y="20559"/>
                </a:cubicBezTo>
                <a:cubicBezTo>
                  <a:pt x="16443" y="20609"/>
                  <a:pt x="16486" y="20642"/>
                  <a:pt x="16535" y="20642"/>
                </a:cubicBezTo>
                <a:lnTo>
                  <a:pt x="16557" y="20642"/>
                </a:lnTo>
                <a:cubicBezTo>
                  <a:pt x="16618" y="20630"/>
                  <a:pt x="16651" y="20576"/>
                  <a:pt x="16640" y="20516"/>
                </a:cubicBezTo>
                <a:cubicBezTo>
                  <a:pt x="16579" y="20230"/>
                  <a:pt x="16524" y="19957"/>
                  <a:pt x="16469" y="19699"/>
                </a:cubicBezTo>
                <a:lnTo>
                  <a:pt x="16469" y="19688"/>
                </a:lnTo>
                <a:cubicBezTo>
                  <a:pt x="16460" y="19636"/>
                  <a:pt x="16418" y="19608"/>
                  <a:pt x="16372" y="19608"/>
                </a:cubicBezTo>
                <a:close/>
                <a:moveTo>
                  <a:pt x="16714" y="21259"/>
                </a:moveTo>
                <a:cubicBezTo>
                  <a:pt x="16708" y="21259"/>
                  <a:pt x="16701" y="21260"/>
                  <a:pt x="16694" y="21261"/>
                </a:cubicBezTo>
                <a:cubicBezTo>
                  <a:pt x="16633" y="21277"/>
                  <a:pt x="16601" y="21332"/>
                  <a:pt x="16612" y="21386"/>
                </a:cubicBezTo>
                <a:cubicBezTo>
                  <a:pt x="16673" y="21656"/>
                  <a:pt x="16732" y="21935"/>
                  <a:pt x="16798" y="22215"/>
                </a:cubicBezTo>
                <a:cubicBezTo>
                  <a:pt x="16810" y="22264"/>
                  <a:pt x="16853" y="22297"/>
                  <a:pt x="16903" y="22297"/>
                </a:cubicBezTo>
                <a:lnTo>
                  <a:pt x="16924" y="22297"/>
                </a:lnTo>
                <a:cubicBezTo>
                  <a:pt x="16985" y="22281"/>
                  <a:pt x="17018" y="22226"/>
                  <a:pt x="17007" y="22170"/>
                </a:cubicBezTo>
                <a:cubicBezTo>
                  <a:pt x="16941" y="21886"/>
                  <a:pt x="16875" y="21611"/>
                  <a:pt x="16820" y="21343"/>
                </a:cubicBezTo>
                <a:cubicBezTo>
                  <a:pt x="16806" y="21295"/>
                  <a:pt x="16762" y="21259"/>
                  <a:pt x="16714" y="21259"/>
                </a:cubicBezTo>
                <a:close/>
                <a:moveTo>
                  <a:pt x="17104" y="22912"/>
                </a:moveTo>
                <a:cubicBezTo>
                  <a:pt x="17094" y="22912"/>
                  <a:pt x="17084" y="22913"/>
                  <a:pt x="17073" y="22916"/>
                </a:cubicBezTo>
                <a:cubicBezTo>
                  <a:pt x="17018" y="22927"/>
                  <a:pt x="16985" y="22987"/>
                  <a:pt x="16995" y="23042"/>
                </a:cubicBezTo>
                <a:cubicBezTo>
                  <a:pt x="17061" y="23311"/>
                  <a:pt x="17133" y="23584"/>
                  <a:pt x="17210" y="23865"/>
                </a:cubicBezTo>
                <a:cubicBezTo>
                  <a:pt x="17220" y="23913"/>
                  <a:pt x="17265" y="23941"/>
                  <a:pt x="17308" y="23941"/>
                </a:cubicBezTo>
                <a:lnTo>
                  <a:pt x="17336" y="23941"/>
                </a:lnTo>
                <a:cubicBezTo>
                  <a:pt x="17396" y="23925"/>
                  <a:pt x="17429" y="23865"/>
                  <a:pt x="17412" y="23809"/>
                </a:cubicBezTo>
                <a:cubicBezTo>
                  <a:pt x="17336" y="23536"/>
                  <a:pt x="17270" y="23261"/>
                  <a:pt x="17204" y="22992"/>
                </a:cubicBezTo>
                <a:cubicBezTo>
                  <a:pt x="17190" y="22943"/>
                  <a:pt x="17151" y="22912"/>
                  <a:pt x="17104" y="22912"/>
                </a:cubicBezTo>
                <a:close/>
                <a:moveTo>
                  <a:pt x="17537" y="24545"/>
                </a:moveTo>
                <a:cubicBezTo>
                  <a:pt x="17527" y="24545"/>
                  <a:pt x="17516" y="24547"/>
                  <a:pt x="17506" y="24550"/>
                </a:cubicBezTo>
                <a:cubicBezTo>
                  <a:pt x="17450" y="24566"/>
                  <a:pt x="17417" y="24626"/>
                  <a:pt x="17434" y="24681"/>
                </a:cubicBezTo>
                <a:cubicBezTo>
                  <a:pt x="17511" y="24950"/>
                  <a:pt x="17594" y="25223"/>
                  <a:pt x="17675" y="25497"/>
                </a:cubicBezTo>
                <a:cubicBezTo>
                  <a:pt x="17692" y="25542"/>
                  <a:pt x="17736" y="25569"/>
                  <a:pt x="17779" y="25569"/>
                </a:cubicBezTo>
                <a:cubicBezTo>
                  <a:pt x="17791" y="25569"/>
                  <a:pt x="17801" y="25569"/>
                  <a:pt x="17812" y="25563"/>
                </a:cubicBezTo>
                <a:cubicBezTo>
                  <a:pt x="17867" y="25547"/>
                  <a:pt x="17895" y="25486"/>
                  <a:pt x="17878" y="25431"/>
                </a:cubicBezTo>
                <a:cubicBezTo>
                  <a:pt x="17796" y="25163"/>
                  <a:pt x="17713" y="24889"/>
                  <a:pt x="17637" y="24626"/>
                </a:cubicBezTo>
                <a:cubicBezTo>
                  <a:pt x="17623" y="24576"/>
                  <a:pt x="17584" y="24545"/>
                  <a:pt x="17537" y="24545"/>
                </a:cubicBezTo>
                <a:close/>
                <a:moveTo>
                  <a:pt x="18039" y="26162"/>
                </a:moveTo>
                <a:cubicBezTo>
                  <a:pt x="18028" y="26162"/>
                  <a:pt x="18016" y="26163"/>
                  <a:pt x="18004" y="26167"/>
                </a:cubicBezTo>
                <a:cubicBezTo>
                  <a:pt x="17949" y="26188"/>
                  <a:pt x="17923" y="26248"/>
                  <a:pt x="17938" y="26303"/>
                </a:cubicBezTo>
                <a:cubicBezTo>
                  <a:pt x="18032" y="26566"/>
                  <a:pt x="18125" y="26835"/>
                  <a:pt x="18224" y="27103"/>
                </a:cubicBezTo>
                <a:cubicBezTo>
                  <a:pt x="18240" y="27148"/>
                  <a:pt x="18278" y="27174"/>
                  <a:pt x="18322" y="27174"/>
                </a:cubicBezTo>
                <a:cubicBezTo>
                  <a:pt x="18333" y="27174"/>
                  <a:pt x="18350" y="27169"/>
                  <a:pt x="18361" y="27164"/>
                </a:cubicBezTo>
                <a:cubicBezTo>
                  <a:pt x="18416" y="27148"/>
                  <a:pt x="18442" y="27087"/>
                  <a:pt x="18421" y="27032"/>
                </a:cubicBezTo>
                <a:cubicBezTo>
                  <a:pt x="18322" y="26764"/>
                  <a:pt x="18229" y="26501"/>
                  <a:pt x="18141" y="26232"/>
                </a:cubicBezTo>
                <a:cubicBezTo>
                  <a:pt x="18124" y="26188"/>
                  <a:pt x="18085" y="26162"/>
                  <a:pt x="18039" y="26162"/>
                </a:cubicBezTo>
                <a:close/>
                <a:moveTo>
                  <a:pt x="18627" y="27753"/>
                </a:moveTo>
                <a:cubicBezTo>
                  <a:pt x="18614" y="27753"/>
                  <a:pt x="18599" y="27755"/>
                  <a:pt x="18585" y="27761"/>
                </a:cubicBezTo>
                <a:cubicBezTo>
                  <a:pt x="18530" y="27778"/>
                  <a:pt x="18508" y="27844"/>
                  <a:pt x="18530" y="27898"/>
                </a:cubicBezTo>
                <a:cubicBezTo>
                  <a:pt x="18634" y="28155"/>
                  <a:pt x="18745" y="28419"/>
                  <a:pt x="18854" y="28676"/>
                </a:cubicBezTo>
                <a:cubicBezTo>
                  <a:pt x="18876" y="28714"/>
                  <a:pt x="18914" y="28742"/>
                  <a:pt x="18952" y="28742"/>
                </a:cubicBezTo>
                <a:cubicBezTo>
                  <a:pt x="18968" y="28742"/>
                  <a:pt x="18980" y="28737"/>
                  <a:pt x="18996" y="28732"/>
                </a:cubicBezTo>
                <a:cubicBezTo>
                  <a:pt x="19051" y="28709"/>
                  <a:pt x="19073" y="28643"/>
                  <a:pt x="19051" y="28595"/>
                </a:cubicBezTo>
                <a:cubicBezTo>
                  <a:pt x="18935" y="28337"/>
                  <a:pt x="18826" y="28079"/>
                  <a:pt x="18722" y="27816"/>
                </a:cubicBezTo>
                <a:cubicBezTo>
                  <a:pt x="18706" y="27775"/>
                  <a:pt x="18668" y="27753"/>
                  <a:pt x="18627" y="27753"/>
                </a:cubicBezTo>
                <a:close/>
                <a:moveTo>
                  <a:pt x="19303" y="29298"/>
                </a:moveTo>
                <a:cubicBezTo>
                  <a:pt x="19288" y="29298"/>
                  <a:pt x="19273" y="29301"/>
                  <a:pt x="19259" y="29306"/>
                </a:cubicBezTo>
                <a:cubicBezTo>
                  <a:pt x="19210" y="29334"/>
                  <a:pt x="19188" y="29395"/>
                  <a:pt x="19210" y="29450"/>
                </a:cubicBezTo>
                <a:cubicBezTo>
                  <a:pt x="19337" y="29706"/>
                  <a:pt x="19468" y="29964"/>
                  <a:pt x="19593" y="30206"/>
                </a:cubicBezTo>
                <a:cubicBezTo>
                  <a:pt x="19615" y="30244"/>
                  <a:pt x="19648" y="30265"/>
                  <a:pt x="19686" y="30265"/>
                </a:cubicBezTo>
                <a:cubicBezTo>
                  <a:pt x="19704" y="30265"/>
                  <a:pt x="19719" y="30260"/>
                  <a:pt x="19736" y="30250"/>
                </a:cubicBezTo>
                <a:cubicBezTo>
                  <a:pt x="19790" y="30222"/>
                  <a:pt x="19807" y="30161"/>
                  <a:pt x="19780" y="30107"/>
                </a:cubicBezTo>
                <a:cubicBezTo>
                  <a:pt x="19654" y="29865"/>
                  <a:pt x="19527" y="29614"/>
                  <a:pt x="19402" y="29356"/>
                </a:cubicBezTo>
                <a:cubicBezTo>
                  <a:pt x="19382" y="29319"/>
                  <a:pt x="19344" y="29298"/>
                  <a:pt x="19303" y="29298"/>
                </a:cubicBezTo>
                <a:close/>
                <a:moveTo>
                  <a:pt x="40843" y="30196"/>
                </a:moveTo>
                <a:cubicBezTo>
                  <a:pt x="40794" y="30196"/>
                  <a:pt x="40753" y="30230"/>
                  <a:pt x="40738" y="30277"/>
                </a:cubicBezTo>
                <a:cubicBezTo>
                  <a:pt x="40722" y="30353"/>
                  <a:pt x="40646" y="30644"/>
                  <a:pt x="40475" y="31066"/>
                </a:cubicBezTo>
                <a:cubicBezTo>
                  <a:pt x="40454" y="31120"/>
                  <a:pt x="40482" y="31181"/>
                  <a:pt x="40536" y="31203"/>
                </a:cubicBezTo>
                <a:cubicBezTo>
                  <a:pt x="40548" y="31208"/>
                  <a:pt x="40563" y="31208"/>
                  <a:pt x="40574" y="31208"/>
                </a:cubicBezTo>
                <a:cubicBezTo>
                  <a:pt x="40619" y="31208"/>
                  <a:pt x="40657" y="31186"/>
                  <a:pt x="40672" y="31143"/>
                </a:cubicBezTo>
                <a:cubicBezTo>
                  <a:pt x="40849" y="30710"/>
                  <a:pt x="40925" y="30409"/>
                  <a:pt x="40947" y="30326"/>
                </a:cubicBezTo>
                <a:cubicBezTo>
                  <a:pt x="40958" y="30272"/>
                  <a:pt x="40925" y="30211"/>
                  <a:pt x="40870" y="30200"/>
                </a:cubicBezTo>
                <a:cubicBezTo>
                  <a:pt x="40861" y="30197"/>
                  <a:pt x="40852" y="30196"/>
                  <a:pt x="40843" y="30196"/>
                </a:cubicBezTo>
                <a:close/>
                <a:moveTo>
                  <a:pt x="20105" y="30791"/>
                </a:moveTo>
                <a:cubicBezTo>
                  <a:pt x="20086" y="30791"/>
                  <a:pt x="20066" y="30797"/>
                  <a:pt x="20048" y="30809"/>
                </a:cubicBezTo>
                <a:cubicBezTo>
                  <a:pt x="20000" y="30836"/>
                  <a:pt x="19982" y="30902"/>
                  <a:pt x="20010" y="30951"/>
                </a:cubicBezTo>
                <a:cubicBezTo>
                  <a:pt x="20152" y="31198"/>
                  <a:pt x="20306" y="31444"/>
                  <a:pt x="20460" y="31674"/>
                </a:cubicBezTo>
                <a:cubicBezTo>
                  <a:pt x="20476" y="31707"/>
                  <a:pt x="20514" y="31724"/>
                  <a:pt x="20547" y="31724"/>
                </a:cubicBezTo>
                <a:cubicBezTo>
                  <a:pt x="20564" y="31724"/>
                  <a:pt x="20586" y="31719"/>
                  <a:pt x="20602" y="31707"/>
                </a:cubicBezTo>
                <a:cubicBezTo>
                  <a:pt x="20652" y="31674"/>
                  <a:pt x="20668" y="31608"/>
                  <a:pt x="20635" y="31560"/>
                </a:cubicBezTo>
                <a:cubicBezTo>
                  <a:pt x="20488" y="31330"/>
                  <a:pt x="20334" y="31087"/>
                  <a:pt x="20192" y="30841"/>
                </a:cubicBezTo>
                <a:cubicBezTo>
                  <a:pt x="20174" y="30809"/>
                  <a:pt x="20140" y="30791"/>
                  <a:pt x="20105" y="30791"/>
                </a:cubicBezTo>
                <a:close/>
                <a:moveTo>
                  <a:pt x="40226" y="31769"/>
                </a:moveTo>
                <a:cubicBezTo>
                  <a:pt x="40187" y="31769"/>
                  <a:pt x="40150" y="31788"/>
                  <a:pt x="40131" y="31828"/>
                </a:cubicBezTo>
                <a:cubicBezTo>
                  <a:pt x="40004" y="32074"/>
                  <a:pt x="39862" y="32316"/>
                  <a:pt x="39714" y="32552"/>
                </a:cubicBezTo>
                <a:cubicBezTo>
                  <a:pt x="39681" y="32600"/>
                  <a:pt x="39693" y="32666"/>
                  <a:pt x="39741" y="32699"/>
                </a:cubicBezTo>
                <a:cubicBezTo>
                  <a:pt x="39764" y="32711"/>
                  <a:pt x="39779" y="32716"/>
                  <a:pt x="39802" y="32716"/>
                </a:cubicBezTo>
                <a:cubicBezTo>
                  <a:pt x="39835" y="32716"/>
                  <a:pt x="39867" y="32694"/>
                  <a:pt x="39890" y="32666"/>
                </a:cubicBezTo>
                <a:cubicBezTo>
                  <a:pt x="40042" y="32425"/>
                  <a:pt x="40186" y="32173"/>
                  <a:pt x="40317" y="31921"/>
                </a:cubicBezTo>
                <a:cubicBezTo>
                  <a:pt x="40344" y="31871"/>
                  <a:pt x="40323" y="31806"/>
                  <a:pt x="40273" y="31778"/>
                </a:cubicBezTo>
                <a:cubicBezTo>
                  <a:pt x="40257" y="31772"/>
                  <a:pt x="40242" y="31769"/>
                  <a:pt x="40226" y="31769"/>
                </a:cubicBezTo>
                <a:close/>
                <a:moveTo>
                  <a:pt x="21026" y="32209"/>
                </a:moveTo>
                <a:cubicBezTo>
                  <a:pt x="21005" y="32209"/>
                  <a:pt x="20983" y="32215"/>
                  <a:pt x="20964" y="32228"/>
                </a:cubicBezTo>
                <a:cubicBezTo>
                  <a:pt x="20915" y="32266"/>
                  <a:pt x="20908" y="32332"/>
                  <a:pt x="20941" y="32377"/>
                </a:cubicBezTo>
                <a:cubicBezTo>
                  <a:pt x="21112" y="32612"/>
                  <a:pt x="21287" y="32837"/>
                  <a:pt x="21462" y="33050"/>
                </a:cubicBezTo>
                <a:cubicBezTo>
                  <a:pt x="21485" y="33078"/>
                  <a:pt x="21512" y="33093"/>
                  <a:pt x="21545" y="33093"/>
                </a:cubicBezTo>
                <a:cubicBezTo>
                  <a:pt x="21566" y="33093"/>
                  <a:pt x="21589" y="33083"/>
                  <a:pt x="21611" y="33067"/>
                </a:cubicBezTo>
                <a:cubicBezTo>
                  <a:pt x="21654" y="33028"/>
                  <a:pt x="21660" y="32962"/>
                  <a:pt x="21627" y="32919"/>
                </a:cubicBezTo>
                <a:cubicBezTo>
                  <a:pt x="21452" y="32705"/>
                  <a:pt x="21277" y="32486"/>
                  <a:pt x="21112" y="32256"/>
                </a:cubicBezTo>
                <a:cubicBezTo>
                  <a:pt x="21092" y="32225"/>
                  <a:pt x="21060" y="32209"/>
                  <a:pt x="21026" y="32209"/>
                </a:cubicBezTo>
                <a:close/>
                <a:moveTo>
                  <a:pt x="39316" y="33194"/>
                </a:moveTo>
                <a:cubicBezTo>
                  <a:pt x="39284" y="33194"/>
                  <a:pt x="39251" y="33208"/>
                  <a:pt x="39232" y="33237"/>
                </a:cubicBezTo>
                <a:cubicBezTo>
                  <a:pt x="39061" y="33455"/>
                  <a:pt x="38881" y="33670"/>
                  <a:pt x="38689" y="33872"/>
                </a:cubicBezTo>
                <a:cubicBezTo>
                  <a:pt x="38651" y="33916"/>
                  <a:pt x="38651" y="33981"/>
                  <a:pt x="38694" y="34021"/>
                </a:cubicBezTo>
                <a:cubicBezTo>
                  <a:pt x="38716" y="34042"/>
                  <a:pt x="38744" y="34047"/>
                  <a:pt x="38765" y="34047"/>
                </a:cubicBezTo>
                <a:cubicBezTo>
                  <a:pt x="38793" y="34047"/>
                  <a:pt x="38826" y="34037"/>
                  <a:pt x="38843" y="34014"/>
                </a:cubicBezTo>
                <a:cubicBezTo>
                  <a:pt x="39040" y="33806"/>
                  <a:pt x="39226" y="33587"/>
                  <a:pt x="39397" y="33363"/>
                </a:cubicBezTo>
                <a:cubicBezTo>
                  <a:pt x="39435" y="33318"/>
                  <a:pt x="39423" y="33253"/>
                  <a:pt x="39379" y="33214"/>
                </a:cubicBezTo>
                <a:cubicBezTo>
                  <a:pt x="39361" y="33201"/>
                  <a:pt x="39339" y="33194"/>
                  <a:pt x="39316" y="33194"/>
                </a:cubicBezTo>
                <a:close/>
                <a:moveTo>
                  <a:pt x="22098" y="33519"/>
                </a:moveTo>
                <a:cubicBezTo>
                  <a:pt x="22073" y="33519"/>
                  <a:pt x="22048" y="33528"/>
                  <a:pt x="22027" y="33549"/>
                </a:cubicBezTo>
                <a:cubicBezTo>
                  <a:pt x="21983" y="33587"/>
                  <a:pt x="21983" y="33653"/>
                  <a:pt x="22021" y="33697"/>
                </a:cubicBezTo>
                <a:cubicBezTo>
                  <a:pt x="22213" y="33905"/>
                  <a:pt x="22416" y="34108"/>
                  <a:pt x="22619" y="34300"/>
                </a:cubicBezTo>
                <a:cubicBezTo>
                  <a:pt x="22641" y="34322"/>
                  <a:pt x="22663" y="34327"/>
                  <a:pt x="22691" y="34327"/>
                </a:cubicBezTo>
                <a:cubicBezTo>
                  <a:pt x="22717" y="34327"/>
                  <a:pt x="22745" y="34317"/>
                  <a:pt x="22767" y="34294"/>
                </a:cubicBezTo>
                <a:cubicBezTo>
                  <a:pt x="22811" y="34256"/>
                  <a:pt x="22805" y="34185"/>
                  <a:pt x="22762" y="34146"/>
                </a:cubicBezTo>
                <a:cubicBezTo>
                  <a:pt x="22565" y="33960"/>
                  <a:pt x="22367" y="33758"/>
                  <a:pt x="22175" y="33554"/>
                </a:cubicBezTo>
                <a:cubicBezTo>
                  <a:pt x="22155" y="33531"/>
                  <a:pt x="22127" y="33519"/>
                  <a:pt x="22098" y="33519"/>
                </a:cubicBezTo>
                <a:close/>
                <a:moveTo>
                  <a:pt x="38168" y="34431"/>
                </a:moveTo>
                <a:cubicBezTo>
                  <a:pt x="38142" y="34431"/>
                  <a:pt x="38115" y="34440"/>
                  <a:pt x="38097" y="34459"/>
                </a:cubicBezTo>
                <a:cubicBezTo>
                  <a:pt x="37889" y="34639"/>
                  <a:pt x="37669" y="34821"/>
                  <a:pt x="37450" y="34985"/>
                </a:cubicBezTo>
                <a:cubicBezTo>
                  <a:pt x="37401" y="35018"/>
                  <a:pt x="37391" y="35089"/>
                  <a:pt x="37429" y="35132"/>
                </a:cubicBezTo>
                <a:cubicBezTo>
                  <a:pt x="37444" y="35160"/>
                  <a:pt x="37477" y="35177"/>
                  <a:pt x="37510" y="35177"/>
                </a:cubicBezTo>
                <a:cubicBezTo>
                  <a:pt x="37533" y="35177"/>
                  <a:pt x="37555" y="35172"/>
                  <a:pt x="37576" y="35155"/>
                </a:cubicBezTo>
                <a:cubicBezTo>
                  <a:pt x="37801" y="34985"/>
                  <a:pt x="38026" y="34803"/>
                  <a:pt x="38234" y="34613"/>
                </a:cubicBezTo>
                <a:cubicBezTo>
                  <a:pt x="38278" y="34573"/>
                  <a:pt x="38284" y="34508"/>
                  <a:pt x="38246" y="34464"/>
                </a:cubicBezTo>
                <a:cubicBezTo>
                  <a:pt x="38225" y="34442"/>
                  <a:pt x="38196" y="34431"/>
                  <a:pt x="38168" y="34431"/>
                </a:cubicBezTo>
                <a:close/>
                <a:moveTo>
                  <a:pt x="23322" y="34675"/>
                </a:moveTo>
                <a:cubicBezTo>
                  <a:pt x="23291" y="34675"/>
                  <a:pt x="23262" y="34688"/>
                  <a:pt x="23243" y="34717"/>
                </a:cubicBezTo>
                <a:cubicBezTo>
                  <a:pt x="23205" y="34760"/>
                  <a:pt x="23210" y="34826"/>
                  <a:pt x="23255" y="34864"/>
                </a:cubicBezTo>
                <a:cubicBezTo>
                  <a:pt x="23480" y="35046"/>
                  <a:pt x="23704" y="35215"/>
                  <a:pt x="23934" y="35374"/>
                </a:cubicBezTo>
                <a:cubicBezTo>
                  <a:pt x="23951" y="35390"/>
                  <a:pt x="23973" y="35395"/>
                  <a:pt x="23994" y="35395"/>
                </a:cubicBezTo>
                <a:cubicBezTo>
                  <a:pt x="24027" y="35395"/>
                  <a:pt x="24060" y="35380"/>
                  <a:pt x="24083" y="35352"/>
                </a:cubicBezTo>
                <a:cubicBezTo>
                  <a:pt x="24115" y="35303"/>
                  <a:pt x="24105" y="35238"/>
                  <a:pt x="24055" y="35205"/>
                </a:cubicBezTo>
                <a:cubicBezTo>
                  <a:pt x="23830" y="35046"/>
                  <a:pt x="23605" y="34876"/>
                  <a:pt x="23392" y="34700"/>
                </a:cubicBezTo>
                <a:cubicBezTo>
                  <a:pt x="23370" y="34683"/>
                  <a:pt x="23345" y="34675"/>
                  <a:pt x="23322" y="34675"/>
                </a:cubicBezTo>
                <a:close/>
                <a:moveTo>
                  <a:pt x="36813" y="35439"/>
                </a:moveTo>
                <a:cubicBezTo>
                  <a:pt x="36793" y="35439"/>
                  <a:pt x="36773" y="35444"/>
                  <a:pt x="36754" y="35456"/>
                </a:cubicBezTo>
                <a:cubicBezTo>
                  <a:pt x="36524" y="35599"/>
                  <a:pt x="36278" y="35736"/>
                  <a:pt x="36025" y="35862"/>
                </a:cubicBezTo>
                <a:cubicBezTo>
                  <a:pt x="35976" y="35889"/>
                  <a:pt x="35954" y="35949"/>
                  <a:pt x="35982" y="36004"/>
                </a:cubicBezTo>
                <a:cubicBezTo>
                  <a:pt x="35998" y="36043"/>
                  <a:pt x="36036" y="36060"/>
                  <a:pt x="36075" y="36060"/>
                </a:cubicBezTo>
                <a:cubicBezTo>
                  <a:pt x="36091" y="36060"/>
                  <a:pt x="36108" y="36060"/>
                  <a:pt x="36124" y="36048"/>
                </a:cubicBezTo>
                <a:cubicBezTo>
                  <a:pt x="36376" y="35922"/>
                  <a:pt x="36628" y="35780"/>
                  <a:pt x="36870" y="35637"/>
                </a:cubicBezTo>
                <a:cubicBezTo>
                  <a:pt x="36918" y="35605"/>
                  <a:pt x="36935" y="35539"/>
                  <a:pt x="36903" y="35489"/>
                </a:cubicBezTo>
                <a:cubicBezTo>
                  <a:pt x="36881" y="35457"/>
                  <a:pt x="36848" y="35439"/>
                  <a:pt x="36813" y="35439"/>
                </a:cubicBezTo>
                <a:close/>
                <a:moveTo>
                  <a:pt x="24705" y="35640"/>
                </a:moveTo>
                <a:cubicBezTo>
                  <a:pt x="24669" y="35640"/>
                  <a:pt x="24633" y="35658"/>
                  <a:pt x="24614" y="35691"/>
                </a:cubicBezTo>
                <a:cubicBezTo>
                  <a:pt x="24586" y="35741"/>
                  <a:pt x="24603" y="35807"/>
                  <a:pt x="24652" y="35835"/>
                </a:cubicBezTo>
                <a:cubicBezTo>
                  <a:pt x="24894" y="35982"/>
                  <a:pt x="25145" y="36114"/>
                  <a:pt x="25403" y="36240"/>
                </a:cubicBezTo>
                <a:cubicBezTo>
                  <a:pt x="25420" y="36245"/>
                  <a:pt x="25431" y="36250"/>
                  <a:pt x="25447" y="36250"/>
                </a:cubicBezTo>
                <a:cubicBezTo>
                  <a:pt x="25486" y="36250"/>
                  <a:pt x="25524" y="36229"/>
                  <a:pt x="25545" y="36191"/>
                </a:cubicBezTo>
                <a:cubicBezTo>
                  <a:pt x="25568" y="36136"/>
                  <a:pt x="25545" y="36075"/>
                  <a:pt x="25497" y="36048"/>
                </a:cubicBezTo>
                <a:cubicBezTo>
                  <a:pt x="25244" y="35928"/>
                  <a:pt x="24998" y="35797"/>
                  <a:pt x="24756" y="35653"/>
                </a:cubicBezTo>
                <a:cubicBezTo>
                  <a:pt x="24740" y="35644"/>
                  <a:pt x="24723" y="35640"/>
                  <a:pt x="24705" y="35640"/>
                </a:cubicBezTo>
                <a:close/>
                <a:moveTo>
                  <a:pt x="35304" y="36199"/>
                </a:moveTo>
                <a:cubicBezTo>
                  <a:pt x="35291" y="36199"/>
                  <a:pt x="35277" y="36202"/>
                  <a:pt x="35264" y="36207"/>
                </a:cubicBezTo>
                <a:cubicBezTo>
                  <a:pt x="35011" y="36311"/>
                  <a:pt x="34748" y="36404"/>
                  <a:pt x="34480" y="36492"/>
                </a:cubicBezTo>
                <a:cubicBezTo>
                  <a:pt x="34424" y="36508"/>
                  <a:pt x="34391" y="36569"/>
                  <a:pt x="34409" y="36624"/>
                </a:cubicBezTo>
                <a:cubicBezTo>
                  <a:pt x="34424" y="36667"/>
                  <a:pt x="34469" y="36695"/>
                  <a:pt x="34512" y="36695"/>
                </a:cubicBezTo>
                <a:cubicBezTo>
                  <a:pt x="34523" y="36695"/>
                  <a:pt x="34535" y="36695"/>
                  <a:pt x="34545" y="36690"/>
                </a:cubicBezTo>
                <a:cubicBezTo>
                  <a:pt x="34819" y="36602"/>
                  <a:pt x="35089" y="36508"/>
                  <a:pt x="35345" y="36404"/>
                </a:cubicBezTo>
                <a:cubicBezTo>
                  <a:pt x="35400" y="36382"/>
                  <a:pt x="35428" y="36316"/>
                  <a:pt x="35406" y="36262"/>
                </a:cubicBezTo>
                <a:cubicBezTo>
                  <a:pt x="35390" y="36224"/>
                  <a:pt x="35348" y="36199"/>
                  <a:pt x="35304" y="36199"/>
                </a:cubicBezTo>
                <a:close/>
                <a:moveTo>
                  <a:pt x="26227" y="36372"/>
                </a:moveTo>
                <a:cubicBezTo>
                  <a:pt x="26182" y="36372"/>
                  <a:pt x="26140" y="36399"/>
                  <a:pt x="26121" y="36442"/>
                </a:cubicBezTo>
                <a:cubicBezTo>
                  <a:pt x="26099" y="36492"/>
                  <a:pt x="26127" y="36558"/>
                  <a:pt x="26182" y="36574"/>
                </a:cubicBezTo>
                <a:cubicBezTo>
                  <a:pt x="26445" y="36678"/>
                  <a:pt x="26719" y="36771"/>
                  <a:pt x="26987" y="36849"/>
                </a:cubicBezTo>
                <a:cubicBezTo>
                  <a:pt x="26999" y="36854"/>
                  <a:pt x="27009" y="36854"/>
                  <a:pt x="27020" y="36854"/>
                </a:cubicBezTo>
                <a:cubicBezTo>
                  <a:pt x="27065" y="36854"/>
                  <a:pt x="27108" y="36827"/>
                  <a:pt x="27119" y="36777"/>
                </a:cubicBezTo>
                <a:cubicBezTo>
                  <a:pt x="27136" y="36723"/>
                  <a:pt x="27103" y="36662"/>
                  <a:pt x="27047" y="36645"/>
                </a:cubicBezTo>
                <a:cubicBezTo>
                  <a:pt x="26784" y="36569"/>
                  <a:pt x="26516" y="36481"/>
                  <a:pt x="26258" y="36377"/>
                </a:cubicBezTo>
                <a:cubicBezTo>
                  <a:pt x="26248" y="36374"/>
                  <a:pt x="26237" y="36372"/>
                  <a:pt x="26227" y="36372"/>
                </a:cubicBezTo>
                <a:close/>
                <a:moveTo>
                  <a:pt x="33703" y="36713"/>
                </a:moveTo>
                <a:cubicBezTo>
                  <a:pt x="33694" y="36713"/>
                  <a:pt x="33684" y="36715"/>
                  <a:pt x="33675" y="36717"/>
                </a:cubicBezTo>
                <a:cubicBezTo>
                  <a:pt x="33411" y="36777"/>
                  <a:pt x="33131" y="36837"/>
                  <a:pt x="32852" y="36887"/>
                </a:cubicBezTo>
                <a:cubicBezTo>
                  <a:pt x="32797" y="36898"/>
                  <a:pt x="32759" y="36948"/>
                  <a:pt x="32770" y="37007"/>
                </a:cubicBezTo>
                <a:cubicBezTo>
                  <a:pt x="32775" y="37057"/>
                  <a:pt x="32819" y="37095"/>
                  <a:pt x="32873" y="37095"/>
                </a:cubicBezTo>
                <a:lnTo>
                  <a:pt x="32891" y="37095"/>
                </a:lnTo>
                <a:cubicBezTo>
                  <a:pt x="33175" y="37046"/>
                  <a:pt x="33455" y="36986"/>
                  <a:pt x="33723" y="36920"/>
                </a:cubicBezTo>
                <a:cubicBezTo>
                  <a:pt x="33778" y="36908"/>
                  <a:pt x="33817" y="36849"/>
                  <a:pt x="33799" y="36794"/>
                </a:cubicBezTo>
                <a:cubicBezTo>
                  <a:pt x="33791" y="36748"/>
                  <a:pt x="33751" y="36713"/>
                  <a:pt x="33703" y="36713"/>
                </a:cubicBezTo>
                <a:close/>
                <a:moveTo>
                  <a:pt x="27836" y="36852"/>
                </a:moveTo>
                <a:cubicBezTo>
                  <a:pt x="27788" y="36852"/>
                  <a:pt x="27742" y="36883"/>
                  <a:pt x="27733" y="36936"/>
                </a:cubicBezTo>
                <a:cubicBezTo>
                  <a:pt x="27722" y="36991"/>
                  <a:pt x="27755" y="37046"/>
                  <a:pt x="27814" y="37062"/>
                </a:cubicBezTo>
                <a:cubicBezTo>
                  <a:pt x="28089" y="37117"/>
                  <a:pt x="28368" y="37166"/>
                  <a:pt x="28654" y="37204"/>
                </a:cubicBezTo>
                <a:lnTo>
                  <a:pt x="28664" y="37204"/>
                </a:lnTo>
                <a:cubicBezTo>
                  <a:pt x="28719" y="37204"/>
                  <a:pt x="28763" y="37166"/>
                  <a:pt x="28768" y="37117"/>
                </a:cubicBezTo>
                <a:cubicBezTo>
                  <a:pt x="28780" y="37057"/>
                  <a:pt x="28735" y="37002"/>
                  <a:pt x="28681" y="36996"/>
                </a:cubicBezTo>
                <a:cubicBezTo>
                  <a:pt x="28401" y="36958"/>
                  <a:pt x="28127" y="36908"/>
                  <a:pt x="27859" y="36854"/>
                </a:cubicBezTo>
                <a:cubicBezTo>
                  <a:pt x="27852" y="36853"/>
                  <a:pt x="27844" y="36852"/>
                  <a:pt x="27836" y="36852"/>
                </a:cubicBezTo>
                <a:close/>
                <a:moveTo>
                  <a:pt x="32033" y="37001"/>
                </a:moveTo>
                <a:cubicBezTo>
                  <a:pt x="32030" y="37001"/>
                  <a:pt x="32027" y="37001"/>
                  <a:pt x="32024" y="37002"/>
                </a:cubicBezTo>
                <a:cubicBezTo>
                  <a:pt x="31745" y="37034"/>
                  <a:pt x="31459" y="37062"/>
                  <a:pt x="31186" y="37079"/>
                </a:cubicBezTo>
                <a:cubicBezTo>
                  <a:pt x="31131" y="37084"/>
                  <a:pt x="31087" y="37133"/>
                  <a:pt x="31087" y="37188"/>
                </a:cubicBezTo>
                <a:cubicBezTo>
                  <a:pt x="31092" y="37249"/>
                  <a:pt x="31136" y="37292"/>
                  <a:pt x="31196" y="37292"/>
                </a:cubicBezTo>
                <a:lnTo>
                  <a:pt x="31202" y="37292"/>
                </a:lnTo>
                <a:cubicBezTo>
                  <a:pt x="31476" y="37270"/>
                  <a:pt x="31761" y="37249"/>
                  <a:pt x="32046" y="37216"/>
                </a:cubicBezTo>
                <a:cubicBezTo>
                  <a:pt x="32107" y="37211"/>
                  <a:pt x="32150" y="37155"/>
                  <a:pt x="32139" y="37095"/>
                </a:cubicBezTo>
                <a:cubicBezTo>
                  <a:pt x="32134" y="37043"/>
                  <a:pt x="32085" y="37001"/>
                  <a:pt x="32033" y="37001"/>
                </a:cubicBezTo>
                <a:close/>
                <a:moveTo>
                  <a:pt x="29514" y="37079"/>
                </a:moveTo>
                <a:cubicBezTo>
                  <a:pt x="29459" y="37079"/>
                  <a:pt x="29405" y="37117"/>
                  <a:pt x="29399" y="37178"/>
                </a:cubicBezTo>
                <a:cubicBezTo>
                  <a:pt x="29393" y="37237"/>
                  <a:pt x="29443" y="37287"/>
                  <a:pt x="29498" y="37287"/>
                </a:cubicBezTo>
                <a:cubicBezTo>
                  <a:pt x="29772" y="37309"/>
                  <a:pt x="30051" y="37315"/>
                  <a:pt x="30347" y="37315"/>
                </a:cubicBezTo>
                <a:lnTo>
                  <a:pt x="30341" y="37105"/>
                </a:lnTo>
                <a:cubicBezTo>
                  <a:pt x="30299" y="37106"/>
                  <a:pt x="30257" y="37107"/>
                  <a:pt x="30215" y="37107"/>
                </a:cubicBezTo>
                <a:cubicBezTo>
                  <a:pt x="29978" y="37107"/>
                  <a:pt x="29742" y="37093"/>
                  <a:pt x="29514" y="37079"/>
                </a:cubicBezTo>
                <a:close/>
              </a:path>
            </a:pathLst>
          </a:custGeom>
          <a:solidFill>
            <a:schemeClr val="dk1"/>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
        <p:nvSpPr>
          <p:cNvPr id="2473" name="Google Shape;2473;p38"/>
          <p:cNvSpPr/>
          <p:nvPr/>
        </p:nvSpPr>
        <p:spPr>
          <a:xfrm rot="-8552197" flipH="1">
            <a:off x="7186078" y="5510745"/>
            <a:ext cx="2708535" cy="2473744"/>
          </a:xfrm>
          <a:custGeom>
            <a:avLst/>
            <a:gdLst/>
            <a:ahLst/>
            <a:cxnLst/>
            <a:rect l="l" t="t" r="r" b="b"/>
            <a:pathLst>
              <a:path w="40958" h="37315" extrusionOk="0">
                <a:moveTo>
                  <a:pt x="947" y="1"/>
                </a:moveTo>
                <a:cubicBezTo>
                  <a:pt x="421" y="1"/>
                  <a:pt x="115" y="39"/>
                  <a:pt x="104" y="39"/>
                </a:cubicBezTo>
                <a:cubicBezTo>
                  <a:pt x="43" y="44"/>
                  <a:pt x="0" y="99"/>
                  <a:pt x="11" y="154"/>
                </a:cubicBezTo>
                <a:cubicBezTo>
                  <a:pt x="16" y="208"/>
                  <a:pt x="59" y="248"/>
                  <a:pt x="115" y="248"/>
                </a:cubicBezTo>
                <a:lnTo>
                  <a:pt x="125" y="248"/>
                </a:lnTo>
                <a:cubicBezTo>
                  <a:pt x="125" y="248"/>
                  <a:pt x="438" y="215"/>
                  <a:pt x="959" y="215"/>
                </a:cubicBezTo>
                <a:cubicBezTo>
                  <a:pt x="1013" y="215"/>
                  <a:pt x="1058" y="165"/>
                  <a:pt x="1058" y="104"/>
                </a:cubicBezTo>
                <a:cubicBezTo>
                  <a:pt x="1058" y="51"/>
                  <a:pt x="1002" y="1"/>
                  <a:pt x="947" y="1"/>
                </a:cubicBezTo>
                <a:close/>
                <a:moveTo>
                  <a:pt x="1803" y="33"/>
                </a:moveTo>
                <a:cubicBezTo>
                  <a:pt x="1743" y="33"/>
                  <a:pt x="1703" y="75"/>
                  <a:pt x="1698" y="132"/>
                </a:cubicBezTo>
                <a:cubicBezTo>
                  <a:pt x="1693" y="187"/>
                  <a:pt x="1736" y="241"/>
                  <a:pt x="1797" y="241"/>
                </a:cubicBezTo>
                <a:cubicBezTo>
                  <a:pt x="2072" y="264"/>
                  <a:pt x="2356" y="291"/>
                  <a:pt x="2631" y="329"/>
                </a:cubicBezTo>
                <a:lnTo>
                  <a:pt x="2647" y="329"/>
                </a:lnTo>
                <a:cubicBezTo>
                  <a:pt x="2697" y="329"/>
                  <a:pt x="2745" y="291"/>
                  <a:pt x="2751" y="236"/>
                </a:cubicBezTo>
                <a:cubicBezTo>
                  <a:pt x="2756" y="182"/>
                  <a:pt x="2718" y="127"/>
                  <a:pt x="2657" y="122"/>
                </a:cubicBezTo>
                <a:cubicBezTo>
                  <a:pt x="2378" y="83"/>
                  <a:pt x="2093" y="51"/>
                  <a:pt x="1814" y="33"/>
                </a:cubicBezTo>
                <a:cubicBezTo>
                  <a:pt x="1810" y="33"/>
                  <a:pt x="1807" y="33"/>
                  <a:pt x="1803" y="33"/>
                </a:cubicBezTo>
                <a:close/>
                <a:moveTo>
                  <a:pt x="3481" y="262"/>
                </a:moveTo>
                <a:cubicBezTo>
                  <a:pt x="3432" y="262"/>
                  <a:pt x="3386" y="293"/>
                  <a:pt x="3375" y="346"/>
                </a:cubicBezTo>
                <a:cubicBezTo>
                  <a:pt x="3365" y="400"/>
                  <a:pt x="3403" y="456"/>
                  <a:pt x="3458" y="466"/>
                </a:cubicBezTo>
                <a:cubicBezTo>
                  <a:pt x="3732" y="527"/>
                  <a:pt x="4005" y="587"/>
                  <a:pt x="4275" y="664"/>
                </a:cubicBezTo>
                <a:cubicBezTo>
                  <a:pt x="4286" y="664"/>
                  <a:pt x="4291" y="669"/>
                  <a:pt x="4301" y="669"/>
                </a:cubicBezTo>
                <a:cubicBezTo>
                  <a:pt x="4351" y="669"/>
                  <a:pt x="4390" y="636"/>
                  <a:pt x="4407" y="587"/>
                </a:cubicBezTo>
                <a:cubicBezTo>
                  <a:pt x="4422" y="532"/>
                  <a:pt x="4384" y="471"/>
                  <a:pt x="4329" y="461"/>
                </a:cubicBezTo>
                <a:cubicBezTo>
                  <a:pt x="4061" y="385"/>
                  <a:pt x="3782" y="319"/>
                  <a:pt x="3502" y="264"/>
                </a:cubicBezTo>
                <a:cubicBezTo>
                  <a:pt x="3495" y="262"/>
                  <a:pt x="3488" y="262"/>
                  <a:pt x="3481" y="262"/>
                </a:cubicBezTo>
                <a:close/>
                <a:moveTo>
                  <a:pt x="5113" y="708"/>
                </a:moveTo>
                <a:cubicBezTo>
                  <a:pt x="5069" y="708"/>
                  <a:pt x="5027" y="735"/>
                  <a:pt x="5009" y="779"/>
                </a:cubicBezTo>
                <a:cubicBezTo>
                  <a:pt x="4992" y="833"/>
                  <a:pt x="5020" y="894"/>
                  <a:pt x="5075" y="916"/>
                </a:cubicBezTo>
                <a:cubicBezTo>
                  <a:pt x="5338" y="1009"/>
                  <a:pt x="5601" y="1113"/>
                  <a:pt x="5854" y="1223"/>
                </a:cubicBezTo>
                <a:cubicBezTo>
                  <a:pt x="5864" y="1228"/>
                  <a:pt x="5880" y="1234"/>
                  <a:pt x="5897" y="1234"/>
                </a:cubicBezTo>
                <a:cubicBezTo>
                  <a:pt x="5935" y="1234"/>
                  <a:pt x="5973" y="1207"/>
                  <a:pt x="5990" y="1169"/>
                </a:cubicBezTo>
                <a:cubicBezTo>
                  <a:pt x="6018" y="1113"/>
                  <a:pt x="5990" y="1053"/>
                  <a:pt x="5935" y="1031"/>
                </a:cubicBezTo>
                <a:cubicBezTo>
                  <a:pt x="5677" y="916"/>
                  <a:pt x="5414" y="812"/>
                  <a:pt x="5146" y="713"/>
                </a:cubicBezTo>
                <a:cubicBezTo>
                  <a:pt x="5135" y="710"/>
                  <a:pt x="5124" y="708"/>
                  <a:pt x="5113" y="708"/>
                </a:cubicBezTo>
                <a:close/>
                <a:moveTo>
                  <a:pt x="6656" y="1392"/>
                </a:moveTo>
                <a:cubicBezTo>
                  <a:pt x="6618" y="1392"/>
                  <a:pt x="6579" y="1413"/>
                  <a:pt x="6560" y="1447"/>
                </a:cubicBezTo>
                <a:cubicBezTo>
                  <a:pt x="6532" y="1497"/>
                  <a:pt x="6555" y="1563"/>
                  <a:pt x="6603" y="1590"/>
                </a:cubicBezTo>
                <a:cubicBezTo>
                  <a:pt x="6851" y="1721"/>
                  <a:pt x="7091" y="1870"/>
                  <a:pt x="7322" y="2017"/>
                </a:cubicBezTo>
                <a:cubicBezTo>
                  <a:pt x="7339" y="2029"/>
                  <a:pt x="7360" y="2034"/>
                  <a:pt x="7382" y="2034"/>
                </a:cubicBezTo>
                <a:cubicBezTo>
                  <a:pt x="7415" y="2034"/>
                  <a:pt x="7448" y="2017"/>
                  <a:pt x="7470" y="1984"/>
                </a:cubicBezTo>
                <a:cubicBezTo>
                  <a:pt x="7503" y="1936"/>
                  <a:pt x="7486" y="1875"/>
                  <a:pt x="7437" y="1842"/>
                </a:cubicBezTo>
                <a:cubicBezTo>
                  <a:pt x="7202" y="1688"/>
                  <a:pt x="6955" y="1541"/>
                  <a:pt x="6702" y="1404"/>
                </a:cubicBezTo>
                <a:cubicBezTo>
                  <a:pt x="6688" y="1396"/>
                  <a:pt x="6672" y="1392"/>
                  <a:pt x="6656" y="1392"/>
                </a:cubicBezTo>
                <a:close/>
                <a:moveTo>
                  <a:pt x="8069" y="2314"/>
                </a:moveTo>
                <a:cubicBezTo>
                  <a:pt x="8038" y="2314"/>
                  <a:pt x="8007" y="2327"/>
                  <a:pt x="7985" y="2352"/>
                </a:cubicBezTo>
                <a:cubicBezTo>
                  <a:pt x="7946" y="2401"/>
                  <a:pt x="7958" y="2467"/>
                  <a:pt x="8002" y="2505"/>
                </a:cubicBezTo>
                <a:cubicBezTo>
                  <a:pt x="8221" y="2675"/>
                  <a:pt x="8434" y="2856"/>
                  <a:pt x="8642" y="3043"/>
                </a:cubicBezTo>
                <a:cubicBezTo>
                  <a:pt x="8659" y="3064"/>
                  <a:pt x="8687" y="3069"/>
                  <a:pt x="8715" y="3069"/>
                </a:cubicBezTo>
                <a:cubicBezTo>
                  <a:pt x="8741" y="3069"/>
                  <a:pt x="8769" y="3059"/>
                  <a:pt x="8791" y="3036"/>
                </a:cubicBezTo>
                <a:cubicBezTo>
                  <a:pt x="8829" y="2993"/>
                  <a:pt x="8829" y="2927"/>
                  <a:pt x="8786" y="2889"/>
                </a:cubicBezTo>
                <a:cubicBezTo>
                  <a:pt x="8577" y="2697"/>
                  <a:pt x="8358" y="2510"/>
                  <a:pt x="8133" y="2335"/>
                </a:cubicBezTo>
                <a:cubicBezTo>
                  <a:pt x="8115" y="2321"/>
                  <a:pt x="8092" y="2314"/>
                  <a:pt x="8069" y="2314"/>
                </a:cubicBezTo>
                <a:close/>
                <a:moveTo>
                  <a:pt x="9308" y="3458"/>
                </a:moveTo>
                <a:cubicBezTo>
                  <a:pt x="9282" y="3458"/>
                  <a:pt x="9256" y="3468"/>
                  <a:pt x="9234" y="3486"/>
                </a:cubicBezTo>
                <a:cubicBezTo>
                  <a:pt x="9191" y="3525"/>
                  <a:pt x="9191" y="3590"/>
                  <a:pt x="9229" y="3635"/>
                </a:cubicBezTo>
                <a:cubicBezTo>
                  <a:pt x="9416" y="3838"/>
                  <a:pt x="9596" y="4056"/>
                  <a:pt x="9767" y="4276"/>
                </a:cubicBezTo>
                <a:cubicBezTo>
                  <a:pt x="9788" y="4303"/>
                  <a:pt x="9816" y="4319"/>
                  <a:pt x="9849" y="4319"/>
                </a:cubicBezTo>
                <a:cubicBezTo>
                  <a:pt x="9871" y="4319"/>
                  <a:pt x="9892" y="4308"/>
                  <a:pt x="9914" y="4298"/>
                </a:cubicBezTo>
                <a:cubicBezTo>
                  <a:pt x="9958" y="4260"/>
                  <a:pt x="9970" y="4194"/>
                  <a:pt x="9931" y="4144"/>
                </a:cubicBezTo>
                <a:cubicBezTo>
                  <a:pt x="9760" y="3919"/>
                  <a:pt x="9575" y="3701"/>
                  <a:pt x="9383" y="3492"/>
                </a:cubicBezTo>
                <a:cubicBezTo>
                  <a:pt x="9363" y="3469"/>
                  <a:pt x="9336" y="3458"/>
                  <a:pt x="9308" y="3458"/>
                </a:cubicBezTo>
                <a:close/>
                <a:moveTo>
                  <a:pt x="10342" y="4794"/>
                </a:moveTo>
                <a:cubicBezTo>
                  <a:pt x="10322" y="4794"/>
                  <a:pt x="10300" y="4800"/>
                  <a:pt x="10281" y="4812"/>
                </a:cubicBezTo>
                <a:cubicBezTo>
                  <a:pt x="10233" y="4845"/>
                  <a:pt x="10216" y="4906"/>
                  <a:pt x="10248" y="4956"/>
                </a:cubicBezTo>
                <a:cubicBezTo>
                  <a:pt x="10402" y="5186"/>
                  <a:pt x="10544" y="5432"/>
                  <a:pt x="10676" y="5674"/>
                </a:cubicBezTo>
                <a:cubicBezTo>
                  <a:pt x="10698" y="5712"/>
                  <a:pt x="10736" y="5728"/>
                  <a:pt x="10769" y="5728"/>
                </a:cubicBezTo>
                <a:cubicBezTo>
                  <a:pt x="10792" y="5728"/>
                  <a:pt x="10807" y="5723"/>
                  <a:pt x="10825" y="5717"/>
                </a:cubicBezTo>
                <a:cubicBezTo>
                  <a:pt x="10873" y="5690"/>
                  <a:pt x="10890" y="5624"/>
                  <a:pt x="10863" y="5575"/>
                </a:cubicBezTo>
                <a:cubicBezTo>
                  <a:pt x="10726" y="5323"/>
                  <a:pt x="10577" y="5075"/>
                  <a:pt x="10425" y="4840"/>
                </a:cubicBezTo>
                <a:cubicBezTo>
                  <a:pt x="10408" y="4810"/>
                  <a:pt x="10376" y="4794"/>
                  <a:pt x="10342" y="4794"/>
                </a:cubicBezTo>
                <a:close/>
                <a:moveTo>
                  <a:pt x="11152" y="6271"/>
                </a:moveTo>
                <a:cubicBezTo>
                  <a:pt x="11137" y="6271"/>
                  <a:pt x="11122" y="6274"/>
                  <a:pt x="11109" y="6282"/>
                </a:cubicBezTo>
                <a:cubicBezTo>
                  <a:pt x="11055" y="6304"/>
                  <a:pt x="11032" y="6370"/>
                  <a:pt x="11055" y="6424"/>
                </a:cubicBezTo>
                <a:cubicBezTo>
                  <a:pt x="11169" y="6671"/>
                  <a:pt x="11280" y="6929"/>
                  <a:pt x="11378" y="7192"/>
                </a:cubicBezTo>
                <a:cubicBezTo>
                  <a:pt x="11394" y="7235"/>
                  <a:pt x="11438" y="7263"/>
                  <a:pt x="11477" y="7263"/>
                </a:cubicBezTo>
                <a:cubicBezTo>
                  <a:pt x="11493" y="7263"/>
                  <a:pt x="11503" y="7258"/>
                  <a:pt x="11515" y="7252"/>
                </a:cubicBezTo>
                <a:cubicBezTo>
                  <a:pt x="11569" y="7230"/>
                  <a:pt x="11597" y="7169"/>
                  <a:pt x="11576" y="7114"/>
                </a:cubicBezTo>
                <a:cubicBezTo>
                  <a:pt x="11477" y="6851"/>
                  <a:pt x="11361" y="6588"/>
                  <a:pt x="11247" y="6332"/>
                </a:cubicBezTo>
                <a:cubicBezTo>
                  <a:pt x="11231" y="6295"/>
                  <a:pt x="11191" y="6271"/>
                  <a:pt x="11152" y="6271"/>
                </a:cubicBezTo>
                <a:close/>
                <a:moveTo>
                  <a:pt x="11758" y="7845"/>
                </a:moveTo>
                <a:cubicBezTo>
                  <a:pt x="11748" y="7845"/>
                  <a:pt x="11738" y="7846"/>
                  <a:pt x="11728" y="7850"/>
                </a:cubicBezTo>
                <a:cubicBezTo>
                  <a:pt x="11668" y="7865"/>
                  <a:pt x="11641" y="7926"/>
                  <a:pt x="11657" y="7981"/>
                </a:cubicBezTo>
                <a:cubicBezTo>
                  <a:pt x="11740" y="8244"/>
                  <a:pt x="11816" y="8518"/>
                  <a:pt x="11887" y="8786"/>
                </a:cubicBezTo>
                <a:cubicBezTo>
                  <a:pt x="11898" y="8836"/>
                  <a:pt x="11943" y="8869"/>
                  <a:pt x="11991" y="8869"/>
                </a:cubicBezTo>
                <a:cubicBezTo>
                  <a:pt x="11997" y="8869"/>
                  <a:pt x="12008" y="8869"/>
                  <a:pt x="12019" y="8864"/>
                </a:cubicBezTo>
                <a:cubicBezTo>
                  <a:pt x="12074" y="8852"/>
                  <a:pt x="12107" y="8791"/>
                  <a:pt x="12090" y="8737"/>
                </a:cubicBezTo>
                <a:cubicBezTo>
                  <a:pt x="12019" y="8463"/>
                  <a:pt x="11943" y="8184"/>
                  <a:pt x="11860" y="7921"/>
                </a:cubicBezTo>
                <a:cubicBezTo>
                  <a:pt x="11847" y="7875"/>
                  <a:pt x="11804" y="7845"/>
                  <a:pt x="11758" y="7845"/>
                </a:cubicBezTo>
                <a:close/>
                <a:moveTo>
                  <a:pt x="12181" y="9480"/>
                </a:moveTo>
                <a:cubicBezTo>
                  <a:pt x="12175" y="9480"/>
                  <a:pt x="12168" y="9481"/>
                  <a:pt x="12161" y="9482"/>
                </a:cubicBezTo>
                <a:cubicBezTo>
                  <a:pt x="12102" y="9494"/>
                  <a:pt x="12062" y="9548"/>
                  <a:pt x="12079" y="9608"/>
                </a:cubicBezTo>
                <a:cubicBezTo>
                  <a:pt x="12112" y="9767"/>
                  <a:pt x="12140" y="9932"/>
                  <a:pt x="12173" y="10096"/>
                </a:cubicBezTo>
                <a:cubicBezTo>
                  <a:pt x="12189" y="10212"/>
                  <a:pt x="12211" y="10321"/>
                  <a:pt x="12227" y="10436"/>
                </a:cubicBezTo>
                <a:cubicBezTo>
                  <a:pt x="12239" y="10486"/>
                  <a:pt x="12282" y="10524"/>
                  <a:pt x="12332" y="10524"/>
                </a:cubicBezTo>
                <a:cubicBezTo>
                  <a:pt x="12337" y="10524"/>
                  <a:pt x="12343" y="10524"/>
                  <a:pt x="12348" y="10519"/>
                </a:cubicBezTo>
                <a:cubicBezTo>
                  <a:pt x="12408" y="10513"/>
                  <a:pt x="12446" y="10458"/>
                  <a:pt x="12436" y="10397"/>
                </a:cubicBezTo>
                <a:cubicBezTo>
                  <a:pt x="12419" y="10288"/>
                  <a:pt x="12398" y="10173"/>
                  <a:pt x="12381" y="10058"/>
                </a:cubicBezTo>
                <a:cubicBezTo>
                  <a:pt x="12348" y="9894"/>
                  <a:pt x="12315" y="9724"/>
                  <a:pt x="12282" y="9565"/>
                </a:cubicBezTo>
                <a:cubicBezTo>
                  <a:pt x="12273" y="9512"/>
                  <a:pt x="12229" y="9480"/>
                  <a:pt x="12181" y="9480"/>
                </a:cubicBezTo>
                <a:close/>
                <a:moveTo>
                  <a:pt x="12470" y="11147"/>
                </a:moveTo>
                <a:cubicBezTo>
                  <a:pt x="12464" y="11147"/>
                  <a:pt x="12458" y="11147"/>
                  <a:pt x="12452" y="11149"/>
                </a:cubicBezTo>
                <a:cubicBezTo>
                  <a:pt x="12391" y="11154"/>
                  <a:pt x="12353" y="11209"/>
                  <a:pt x="12365" y="11270"/>
                </a:cubicBezTo>
                <a:cubicBezTo>
                  <a:pt x="12403" y="11554"/>
                  <a:pt x="12441" y="11834"/>
                  <a:pt x="12474" y="12102"/>
                </a:cubicBezTo>
                <a:cubicBezTo>
                  <a:pt x="12485" y="12158"/>
                  <a:pt x="12529" y="12196"/>
                  <a:pt x="12583" y="12196"/>
                </a:cubicBezTo>
                <a:lnTo>
                  <a:pt x="12595" y="12196"/>
                </a:lnTo>
                <a:cubicBezTo>
                  <a:pt x="12654" y="12185"/>
                  <a:pt x="12694" y="12135"/>
                  <a:pt x="12687" y="12075"/>
                </a:cubicBezTo>
                <a:cubicBezTo>
                  <a:pt x="12654" y="11806"/>
                  <a:pt x="12616" y="11527"/>
                  <a:pt x="12573" y="11237"/>
                </a:cubicBezTo>
                <a:cubicBezTo>
                  <a:pt x="12563" y="11183"/>
                  <a:pt x="12519" y="11147"/>
                  <a:pt x="12470" y="11147"/>
                </a:cubicBezTo>
                <a:close/>
                <a:moveTo>
                  <a:pt x="12677" y="12825"/>
                </a:moveTo>
                <a:cubicBezTo>
                  <a:pt x="12674" y="12825"/>
                  <a:pt x="12670" y="12825"/>
                  <a:pt x="12666" y="12826"/>
                </a:cubicBezTo>
                <a:cubicBezTo>
                  <a:pt x="12606" y="12831"/>
                  <a:pt x="12567" y="12881"/>
                  <a:pt x="12573" y="12941"/>
                </a:cubicBezTo>
                <a:cubicBezTo>
                  <a:pt x="12600" y="13226"/>
                  <a:pt x="12621" y="13511"/>
                  <a:pt x="12639" y="13779"/>
                </a:cubicBezTo>
                <a:cubicBezTo>
                  <a:pt x="12644" y="13835"/>
                  <a:pt x="12687" y="13878"/>
                  <a:pt x="12742" y="13878"/>
                </a:cubicBezTo>
                <a:lnTo>
                  <a:pt x="12748" y="13878"/>
                </a:lnTo>
                <a:cubicBezTo>
                  <a:pt x="12808" y="13873"/>
                  <a:pt x="12852" y="13823"/>
                  <a:pt x="12852" y="13764"/>
                </a:cubicBezTo>
                <a:cubicBezTo>
                  <a:pt x="12831" y="13494"/>
                  <a:pt x="12808" y="13210"/>
                  <a:pt x="12781" y="12919"/>
                </a:cubicBezTo>
                <a:cubicBezTo>
                  <a:pt x="12776" y="12862"/>
                  <a:pt x="12732" y="12825"/>
                  <a:pt x="12677" y="12825"/>
                </a:cubicBezTo>
                <a:close/>
                <a:moveTo>
                  <a:pt x="12775" y="14508"/>
                </a:moveTo>
                <a:cubicBezTo>
                  <a:pt x="12720" y="14508"/>
                  <a:pt x="12671" y="14558"/>
                  <a:pt x="12677" y="14619"/>
                </a:cubicBezTo>
                <a:lnTo>
                  <a:pt x="12677" y="14930"/>
                </a:lnTo>
                <a:cubicBezTo>
                  <a:pt x="12677" y="15112"/>
                  <a:pt x="12677" y="15287"/>
                  <a:pt x="12666" y="15451"/>
                </a:cubicBezTo>
                <a:cubicBezTo>
                  <a:pt x="12523" y="15474"/>
                  <a:pt x="12381" y="15500"/>
                  <a:pt x="12239" y="15539"/>
                </a:cubicBezTo>
                <a:cubicBezTo>
                  <a:pt x="12178" y="15555"/>
                  <a:pt x="12145" y="15610"/>
                  <a:pt x="12161" y="15664"/>
                </a:cubicBezTo>
                <a:cubicBezTo>
                  <a:pt x="12173" y="15714"/>
                  <a:pt x="12216" y="15747"/>
                  <a:pt x="12266" y="15747"/>
                </a:cubicBezTo>
                <a:cubicBezTo>
                  <a:pt x="12272" y="15747"/>
                  <a:pt x="12282" y="15747"/>
                  <a:pt x="12293" y="15742"/>
                </a:cubicBezTo>
                <a:cubicBezTo>
                  <a:pt x="12556" y="15671"/>
                  <a:pt x="12831" y="15631"/>
                  <a:pt x="13099" y="15631"/>
                </a:cubicBezTo>
                <a:cubicBezTo>
                  <a:pt x="13159" y="15631"/>
                  <a:pt x="13208" y="15583"/>
                  <a:pt x="13203" y="15522"/>
                </a:cubicBezTo>
                <a:cubicBezTo>
                  <a:pt x="13203" y="15467"/>
                  <a:pt x="13159" y="15418"/>
                  <a:pt x="13099" y="15418"/>
                </a:cubicBezTo>
                <a:cubicBezTo>
                  <a:pt x="13028" y="15418"/>
                  <a:pt x="12950" y="15424"/>
                  <a:pt x="12879" y="15429"/>
                </a:cubicBezTo>
                <a:cubicBezTo>
                  <a:pt x="12884" y="15270"/>
                  <a:pt x="12891" y="15105"/>
                  <a:pt x="12891" y="14930"/>
                </a:cubicBezTo>
                <a:cubicBezTo>
                  <a:pt x="12891" y="14826"/>
                  <a:pt x="12884" y="14723"/>
                  <a:pt x="12884" y="14612"/>
                </a:cubicBezTo>
                <a:cubicBezTo>
                  <a:pt x="12884" y="14558"/>
                  <a:pt x="12836" y="14508"/>
                  <a:pt x="12781" y="14508"/>
                </a:cubicBezTo>
                <a:close/>
                <a:moveTo>
                  <a:pt x="13935" y="15518"/>
                </a:moveTo>
                <a:cubicBezTo>
                  <a:pt x="13887" y="15518"/>
                  <a:pt x="13847" y="15549"/>
                  <a:pt x="13833" y="15599"/>
                </a:cubicBezTo>
                <a:cubicBezTo>
                  <a:pt x="13817" y="15654"/>
                  <a:pt x="13855" y="15714"/>
                  <a:pt x="13911" y="15725"/>
                </a:cubicBezTo>
                <a:cubicBezTo>
                  <a:pt x="14179" y="15796"/>
                  <a:pt x="14430" y="15906"/>
                  <a:pt x="14655" y="16043"/>
                </a:cubicBezTo>
                <a:cubicBezTo>
                  <a:pt x="14672" y="16054"/>
                  <a:pt x="14688" y="16059"/>
                  <a:pt x="14710" y="16059"/>
                </a:cubicBezTo>
                <a:cubicBezTo>
                  <a:pt x="14743" y="16059"/>
                  <a:pt x="14781" y="16043"/>
                  <a:pt x="14798" y="16010"/>
                </a:cubicBezTo>
                <a:cubicBezTo>
                  <a:pt x="14831" y="15960"/>
                  <a:pt x="14814" y="15901"/>
                  <a:pt x="14766" y="15868"/>
                </a:cubicBezTo>
                <a:cubicBezTo>
                  <a:pt x="14523" y="15714"/>
                  <a:pt x="14250" y="15599"/>
                  <a:pt x="13964" y="15522"/>
                </a:cubicBezTo>
                <a:cubicBezTo>
                  <a:pt x="13954" y="15520"/>
                  <a:pt x="13944" y="15518"/>
                  <a:pt x="13935" y="15518"/>
                </a:cubicBezTo>
                <a:close/>
                <a:moveTo>
                  <a:pt x="11485" y="15855"/>
                </a:moveTo>
                <a:cubicBezTo>
                  <a:pt x="11467" y="15855"/>
                  <a:pt x="11449" y="15859"/>
                  <a:pt x="11432" y="15868"/>
                </a:cubicBezTo>
                <a:cubicBezTo>
                  <a:pt x="11159" y="16026"/>
                  <a:pt x="10934" y="16213"/>
                  <a:pt x="10754" y="16427"/>
                </a:cubicBezTo>
                <a:cubicBezTo>
                  <a:pt x="10714" y="16471"/>
                  <a:pt x="10721" y="16536"/>
                  <a:pt x="10769" y="16575"/>
                </a:cubicBezTo>
                <a:cubicBezTo>
                  <a:pt x="10786" y="16592"/>
                  <a:pt x="10813" y="16597"/>
                  <a:pt x="10835" y="16597"/>
                </a:cubicBezTo>
                <a:cubicBezTo>
                  <a:pt x="10863" y="16597"/>
                  <a:pt x="10896" y="16585"/>
                  <a:pt x="10918" y="16564"/>
                </a:cubicBezTo>
                <a:cubicBezTo>
                  <a:pt x="11076" y="16367"/>
                  <a:pt x="11290" y="16197"/>
                  <a:pt x="11536" y="16048"/>
                </a:cubicBezTo>
                <a:cubicBezTo>
                  <a:pt x="11586" y="16021"/>
                  <a:pt x="11602" y="15955"/>
                  <a:pt x="11576" y="15906"/>
                </a:cubicBezTo>
                <a:cubicBezTo>
                  <a:pt x="11557" y="15873"/>
                  <a:pt x="11521" y="15855"/>
                  <a:pt x="11485" y="15855"/>
                </a:cubicBezTo>
                <a:close/>
                <a:moveTo>
                  <a:pt x="12707" y="16196"/>
                </a:moveTo>
                <a:cubicBezTo>
                  <a:pt x="12653" y="16196"/>
                  <a:pt x="12605" y="16234"/>
                  <a:pt x="12600" y="16289"/>
                </a:cubicBezTo>
                <a:cubicBezTo>
                  <a:pt x="12562" y="16592"/>
                  <a:pt x="12507" y="16865"/>
                  <a:pt x="12441" y="17101"/>
                </a:cubicBezTo>
                <a:cubicBezTo>
                  <a:pt x="12424" y="17156"/>
                  <a:pt x="12457" y="17217"/>
                  <a:pt x="12512" y="17232"/>
                </a:cubicBezTo>
                <a:cubicBezTo>
                  <a:pt x="12523" y="17232"/>
                  <a:pt x="12535" y="17238"/>
                  <a:pt x="12545" y="17238"/>
                </a:cubicBezTo>
                <a:cubicBezTo>
                  <a:pt x="12589" y="17238"/>
                  <a:pt x="12633" y="17205"/>
                  <a:pt x="12644" y="17161"/>
                </a:cubicBezTo>
                <a:cubicBezTo>
                  <a:pt x="12715" y="16909"/>
                  <a:pt x="12770" y="16630"/>
                  <a:pt x="12808" y="16317"/>
                </a:cubicBezTo>
                <a:cubicBezTo>
                  <a:pt x="12819" y="16256"/>
                  <a:pt x="12775" y="16202"/>
                  <a:pt x="12720" y="16197"/>
                </a:cubicBezTo>
                <a:cubicBezTo>
                  <a:pt x="12716" y="16197"/>
                  <a:pt x="12711" y="16196"/>
                  <a:pt x="12707" y="16196"/>
                </a:cubicBezTo>
                <a:close/>
                <a:moveTo>
                  <a:pt x="15343" y="16407"/>
                </a:moveTo>
                <a:cubicBezTo>
                  <a:pt x="15318" y="16407"/>
                  <a:pt x="15294" y="16415"/>
                  <a:pt x="15275" y="16433"/>
                </a:cubicBezTo>
                <a:cubicBezTo>
                  <a:pt x="15231" y="16471"/>
                  <a:pt x="15219" y="16536"/>
                  <a:pt x="15259" y="16580"/>
                </a:cubicBezTo>
                <a:cubicBezTo>
                  <a:pt x="15406" y="16761"/>
                  <a:pt x="15532" y="16964"/>
                  <a:pt x="15636" y="17189"/>
                </a:cubicBezTo>
                <a:cubicBezTo>
                  <a:pt x="15653" y="17217"/>
                  <a:pt x="15664" y="17243"/>
                  <a:pt x="15674" y="17276"/>
                </a:cubicBezTo>
                <a:cubicBezTo>
                  <a:pt x="15692" y="17315"/>
                  <a:pt x="15730" y="17342"/>
                  <a:pt x="15773" y="17342"/>
                </a:cubicBezTo>
                <a:cubicBezTo>
                  <a:pt x="15785" y="17342"/>
                  <a:pt x="15801" y="17336"/>
                  <a:pt x="15811" y="17331"/>
                </a:cubicBezTo>
                <a:cubicBezTo>
                  <a:pt x="15867" y="17315"/>
                  <a:pt x="15894" y="17249"/>
                  <a:pt x="15872" y="17194"/>
                </a:cubicBezTo>
                <a:cubicBezTo>
                  <a:pt x="15856" y="17161"/>
                  <a:pt x="15844" y="17128"/>
                  <a:pt x="15828" y="17101"/>
                </a:cubicBezTo>
                <a:cubicBezTo>
                  <a:pt x="15719" y="16860"/>
                  <a:pt x="15581" y="16640"/>
                  <a:pt x="15423" y="16443"/>
                </a:cubicBezTo>
                <a:cubicBezTo>
                  <a:pt x="15402" y="16419"/>
                  <a:pt x="15372" y="16407"/>
                  <a:pt x="15343" y="16407"/>
                </a:cubicBezTo>
                <a:close/>
                <a:moveTo>
                  <a:pt x="10501" y="17249"/>
                </a:moveTo>
                <a:lnTo>
                  <a:pt x="10397" y="17265"/>
                </a:lnTo>
                <a:cubicBezTo>
                  <a:pt x="10397" y="17556"/>
                  <a:pt x="10511" y="17857"/>
                  <a:pt x="10714" y="18093"/>
                </a:cubicBezTo>
                <a:cubicBezTo>
                  <a:pt x="10736" y="18115"/>
                  <a:pt x="10769" y="18131"/>
                  <a:pt x="10797" y="18131"/>
                </a:cubicBezTo>
                <a:cubicBezTo>
                  <a:pt x="10819" y="18131"/>
                  <a:pt x="10846" y="18120"/>
                  <a:pt x="10868" y="18104"/>
                </a:cubicBezTo>
                <a:cubicBezTo>
                  <a:pt x="10911" y="18065"/>
                  <a:pt x="10911" y="17999"/>
                  <a:pt x="10873" y="17956"/>
                </a:cubicBezTo>
                <a:cubicBezTo>
                  <a:pt x="10704" y="17758"/>
                  <a:pt x="10605" y="17506"/>
                  <a:pt x="10605" y="17255"/>
                </a:cubicBezTo>
                <a:lnTo>
                  <a:pt x="10501" y="17249"/>
                </a:lnTo>
                <a:close/>
                <a:moveTo>
                  <a:pt x="12212" y="17796"/>
                </a:moveTo>
                <a:cubicBezTo>
                  <a:pt x="12178" y="17796"/>
                  <a:pt x="12144" y="17813"/>
                  <a:pt x="12123" y="17841"/>
                </a:cubicBezTo>
                <a:cubicBezTo>
                  <a:pt x="11953" y="18093"/>
                  <a:pt x="11745" y="18236"/>
                  <a:pt x="11526" y="18257"/>
                </a:cubicBezTo>
                <a:cubicBezTo>
                  <a:pt x="11470" y="18262"/>
                  <a:pt x="11427" y="18312"/>
                  <a:pt x="11432" y="18373"/>
                </a:cubicBezTo>
                <a:cubicBezTo>
                  <a:pt x="11438" y="18427"/>
                  <a:pt x="11482" y="18471"/>
                  <a:pt x="11536" y="18471"/>
                </a:cubicBezTo>
                <a:cubicBezTo>
                  <a:pt x="11543" y="18471"/>
                  <a:pt x="11543" y="18466"/>
                  <a:pt x="11548" y="18466"/>
                </a:cubicBezTo>
                <a:cubicBezTo>
                  <a:pt x="11745" y="18449"/>
                  <a:pt x="12036" y="18350"/>
                  <a:pt x="12299" y="17961"/>
                </a:cubicBezTo>
                <a:cubicBezTo>
                  <a:pt x="12332" y="17912"/>
                  <a:pt x="12315" y="17847"/>
                  <a:pt x="12266" y="17814"/>
                </a:cubicBezTo>
                <a:cubicBezTo>
                  <a:pt x="12250" y="17802"/>
                  <a:pt x="12231" y="17796"/>
                  <a:pt x="12212" y="17796"/>
                </a:cubicBezTo>
                <a:close/>
                <a:moveTo>
                  <a:pt x="16010" y="17943"/>
                </a:moveTo>
                <a:cubicBezTo>
                  <a:pt x="16002" y="17943"/>
                  <a:pt x="15995" y="17944"/>
                  <a:pt x="15988" y="17945"/>
                </a:cubicBezTo>
                <a:cubicBezTo>
                  <a:pt x="15932" y="17961"/>
                  <a:pt x="15894" y="18016"/>
                  <a:pt x="15910" y="18072"/>
                </a:cubicBezTo>
                <a:cubicBezTo>
                  <a:pt x="15965" y="18318"/>
                  <a:pt x="16026" y="18591"/>
                  <a:pt x="16091" y="18899"/>
                </a:cubicBezTo>
                <a:cubicBezTo>
                  <a:pt x="16102" y="18948"/>
                  <a:pt x="16147" y="18980"/>
                  <a:pt x="16195" y="18980"/>
                </a:cubicBezTo>
                <a:lnTo>
                  <a:pt x="16218" y="18980"/>
                </a:lnTo>
                <a:cubicBezTo>
                  <a:pt x="16272" y="18970"/>
                  <a:pt x="16311" y="18915"/>
                  <a:pt x="16299" y="18854"/>
                </a:cubicBezTo>
                <a:cubicBezTo>
                  <a:pt x="16234" y="18548"/>
                  <a:pt x="16173" y="18269"/>
                  <a:pt x="16114" y="18022"/>
                </a:cubicBezTo>
                <a:cubicBezTo>
                  <a:pt x="16104" y="17974"/>
                  <a:pt x="16057" y="17943"/>
                  <a:pt x="16010" y="17943"/>
                </a:cubicBezTo>
                <a:close/>
                <a:moveTo>
                  <a:pt x="16372" y="19608"/>
                </a:moveTo>
                <a:cubicBezTo>
                  <a:pt x="16364" y="19608"/>
                  <a:pt x="16357" y="19609"/>
                  <a:pt x="16349" y="19611"/>
                </a:cubicBezTo>
                <a:cubicBezTo>
                  <a:pt x="16289" y="19622"/>
                  <a:pt x="16256" y="19683"/>
                  <a:pt x="16266" y="19742"/>
                </a:cubicBezTo>
                <a:cubicBezTo>
                  <a:pt x="16316" y="20000"/>
                  <a:pt x="16377" y="20275"/>
                  <a:pt x="16436" y="20559"/>
                </a:cubicBezTo>
                <a:cubicBezTo>
                  <a:pt x="16443" y="20609"/>
                  <a:pt x="16486" y="20642"/>
                  <a:pt x="16535" y="20642"/>
                </a:cubicBezTo>
                <a:lnTo>
                  <a:pt x="16557" y="20642"/>
                </a:lnTo>
                <a:cubicBezTo>
                  <a:pt x="16618" y="20630"/>
                  <a:pt x="16651" y="20576"/>
                  <a:pt x="16640" y="20516"/>
                </a:cubicBezTo>
                <a:cubicBezTo>
                  <a:pt x="16579" y="20230"/>
                  <a:pt x="16524" y="19957"/>
                  <a:pt x="16469" y="19699"/>
                </a:cubicBezTo>
                <a:lnTo>
                  <a:pt x="16469" y="19688"/>
                </a:lnTo>
                <a:cubicBezTo>
                  <a:pt x="16460" y="19636"/>
                  <a:pt x="16418" y="19608"/>
                  <a:pt x="16372" y="19608"/>
                </a:cubicBezTo>
                <a:close/>
                <a:moveTo>
                  <a:pt x="16714" y="21259"/>
                </a:moveTo>
                <a:cubicBezTo>
                  <a:pt x="16708" y="21259"/>
                  <a:pt x="16701" y="21260"/>
                  <a:pt x="16694" y="21261"/>
                </a:cubicBezTo>
                <a:cubicBezTo>
                  <a:pt x="16633" y="21277"/>
                  <a:pt x="16601" y="21332"/>
                  <a:pt x="16612" y="21386"/>
                </a:cubicBezTo>
                <a:cubicBezTo>
                  <a:pt x="16673" y="21656"/>
                  <a:pt x="16732" y="21935"/>
                  <a:pt x="16798" y="22215"/>
                </a:cubicBezTo>
                <a:cubicBezTo>
                  <a:pt x="16810" y="22264"/>
                  <a:pt x="16853" y="22297"/>
                  <a:pt x="16903" y="22297"/>
                </a:cubicBezTo>
                <a:lnTo>
                  <a:pt x="16924" y="22297"/>
                </a:lnTo>
                <a:cubicBezTo>
                  <a:pt x="16985" y="22281"/>
                  <a:pt x="17018" y="22226"/>
                  <a:pt x="17007" y="22170"/>
                </a:cubicBezTo>
                <a:cubicBezTo>
                  <a:pt x="16941" y="21886"/>
                  <a:pt x="16875" y="21611"/>
                  <a:pt x="16820" y="21343"/>
                </a:cubicBezTo>
                <a:cubicBezTo>
                  <a:pt x="16806" y="21295"/>
                  <a:pt x="16762" y="21259"/>
                  <a:pt x="16714" y="21259"/>
                </a:cubicBezTo>
                <a:close/>
                <a:moveTo>
                  <a:pt x="17104" y="22912"/>
                </a:moveTo>
                <a:cubicBezTo>
                  <a:pt x="17094" y="22912"/>
                  <a:pt x="17084" y="22913"/>
                  <a:pt x="17073" y="22916"/>
                </a:cubicBezTo>
                <a:cubicBezTo>
                  <a:pt x="17018" y="22927"/>
                  <a:pt x="16985" y="22987"/>
                  <a:pt x="16995" y="23042"/>
                </a:cubicBezTo>
                <a:cubicBezTo>
                  <a:pt x="17061" y="23311"/>
                  <a:pt x="17133" y="23584"/>
                  <a:pt x="17210" y="23865"/>
                </a:cubicBezTo>
                <a:cubicBezTo>
                  <a:pt x="17220" y="23913"/>
                  <a:pt x="17265" y="23941"/>
                  <a:pt x="17308" y="23941"/>
                </a:cubicBezTo>
                <a:lnTo>
                  <a:pt x="17336" y="23941"/>
                </a:lnTo>
                <a:cubicBezTo>
                  <a:pt x="17396" y="23925"/>
                  <a:pt x="17429" y="23865"/>
                  <a:pt x="17412" y="23809"/>
                </a:cubicBezTo>
                <a:cubicBezTo>
                  <a:pt x="17336" y="23536"/>
                  <a:pt x="17270" y="23261"/>
                  <a:pt x="17204" y="22992"/>
                </a:cubicBezTo>
                <a:cubicBezTo>
                  <a:pt x="17190" y="22943"/>
                  <a:pt x="17151" y="22912"/>
                  <a:pt x="17104" y="22912"/>
                </a:cubicBezTo>
                <a:close/>
                <a:moveTo>
                  <a:pt x="17537" y="24545"/>
                </a:moveTo>
                <a:cubicBezTo>
                  <a:pt x="17527" y="24545"/>
                  <a:pt x="17516" y="24547"/>
                  <a:pt x="17506" y="24550"/>
                </a:cubicBezTo>
                <a:cubicBezTo>
                  <a:pt x="17450" y="24566"/>
                  <a:pt x="17417" y="24626"/>
                  <a:pt x="17434" y="24681"/>
                </a:cubicBezTo>
                <a:cubicBezTo>
                  <a:pt x="17511" y="24950"/>
                  <a:pt x="17594" y="25223"/>
                  <a:pt x="17675" y="25497"/>
                </a:cubicBezTo>
                <a:cubicBezTo>
                  <a:pt x="17692" y="25542"/>
                  <a:pt x="17736" y="25569"/>
                  <a:pt x="17779" y="25569"/>
                </a:cubicBezTo>
                <a:cubicBezTo>
                  <a:pt x="17791" y="25569"/>
                  <a:pt x="17801" y="25569"/>
                  <a:pt x="17812" y="25563"/>
                </a:cubicBezTo>
                <a:cubicBezTo>
                  <a:pt x="17867" y="25547"/>
                  <a:pt x="17895" y="25486"/>
                  <a:pt x="17878" y="25431"/>
                </a:cubicBezTo>
                <a:cubicBezTo>
                  <a:pt x="17796" y="25163"/>
                  <a:pt x="17713" y="24889"/>
                  <a:pt x="17637" y="24626"/>
                </a:cubicBezTo>
                <a:cubicBezTo>
                  <a:pt x="17623" y="24576"/>
                  <a:pt x="17584" y="24545"/>
                  <a:pt x="17537" y="24545"/>
                </a:cubicBezTo>
                <a:close/>
                <a:moveTo>
                  <a:pt x="18039" y="26162"/>
                </a:moveTo>
                <a:cubicBezTo>
                  <a:pt x="18028" y="26162"/>
                  <a:pt x="18016" y="26163"/>
                  <a:pt x="18004" y="26167"/>
                </a:cubicBezTo>
                <a:cubicBezTo>
                  <a:pt x="17949" y="26188"/>
                  <a:pt x="17923" y="26248"/>
                  <a:pt x="17938" y="26303"/>
                </a:cubicBezTo>
                <a:cubicBezTo>
                  <a:pt x="18032" y="26566"/>
                  <a:pt x="18125" y="26835"/>
                  <a:pt x="18224" y="27103"/>
                </a:cubicBezTo>
                <a:cubicBezTo>
                  <a:pt x="18240" y="27148"/>
                  <a:pt x="18278" y="27174"/>
                  <a:pt x="18322" y="27174"/>
                </a:cubicBezTo>
                <a:cubicBezTo>
                  <a:pt x="18333" y="27174"/>
                  <a:pt x="18350" y="27169"/>
                  <a:pt x="18361" y="27164"/>
                </a:cubicBezTo>
                <a:cubicBezTo>
                  <a:pt x="18416" y="27148"/>
                  <a:pt x="18442" y="27087"/>
                  <a:pt x="18421" y="27032"/>
                </a:cubicBezTo>
                <a:cubicBezTo>
                  <a:pt x="18322" y="26764"/>
                  <a:pt x="18229" y="26501"/>
                  <a:pt x="18141" y="26232"/>
                </a:cubicBezTo>
                <a:cubicBezTo>
                  <a:pt x="18124" y="26188"/>
                  <a:pt x="18085" y="26162"/>
                  <a:pt x="18039" y="26162"/>
                </a:cubicBezTo>
                <a:close/>
                <a:moveTo>
                  <a:pt x="18627" y="27753"/>
                </a:moveTo>
                <a:cubicBezTo>
                  <a:pt x="18614" y="27753"/>
                  <a:pt x="18599" y="27755"/>
                  <a:pt x="18585" y="27761"/>
                </a:cubicBezTo>
                <a:cubicBezTo>
                  <a:pt x="18530" y="27778"/>
                  <a:pt x="18508" y="27844"/>
                  <a:pt x="18530" y="27898"/>
                </a:cubicBezTo>
                <a:cubicBezTo>
                  <a:pt x="18634" y="28155"/>
                  <a:pt x="18745" y="28419"/>
                  <a:pt x="18854" y="28676"/>
                </a:cubicBezTo>
                <a:cubicBezTo>
                  <a:pt x="18876" y="28714"/>
                  <a:pt x="18914" y="28742"/>
                  <a:pt x="18952" y="28742"/>
                </a:cubicBezTo>
                <a:cubicBezTo>
                  <a:pt x="18968" y="28742"/>
                  <a:pt x="18980" y="28737"/>
                  <a:pt x="18996" y="28732"/>
                </a:cubicBezTo>
                <a:cubicBezTo>
                  <a:pt x="19051" y="28709"/>
                  <a:pt x="19073" y="28643"/>
                  <a:pt x="19051" y="28595"/>
                </a:cubicBezTo>
                <a:cubicBezTo>
                  <a:pt x="18935" y="28337"/>
                  <a:pt x="18826" y="28079"/>
                  <a:pt x="18722" y="27816"/>
                </a:cubicBezTo>
                <a:cubicBezTo>
                  <a:pt x="18706" y="27775"/>
                  <a:pt x="18668" y="27753"/>
                  <a:pt x="18627" y="27753"/>
                </a:cubicBezTo>
                <a:close/>
                <a:moveTo>
                  <a:pt x="19303" y="29298"/>
                </a:moveTo>
                <a:cubicBezTo>
                  <a:pt x="19288" y="29298"/>
                  <a:pt x="19273" y="29301"/>
                  <a:pt x="19259" y="29306"/>
                </a:cubicBezTo>
                <a:cubicBezTo>
                  <a:pt x="19210" y="29334"/>
                  <a:pt x="19188" y="29395"/>
                  <a:pt x="19210" y="29450"/>
                </a:cubicBezTo>
                <a:cubicBezTo>
                  <a:pt x="19337" y="29706"/>
                  <a:pt x="19468" y="29964"/>
                  <a:pt x="19593" y="30206"/>
                </a:cubicBezTo>
                <a:cubicBezTo>
                  <a:pt x="19615" y="30244"/>
                  <a:pt x="19648" y="30265"/>
                  <a:pt x="19686" y="30265"/>
                </a:cubicBezTo>
                <a:cubicBezTo>
                  <a:pt x="19704" y="30265"/>
                  <a:pt x="19719" y="30260"/>
                  <a:pt x="19736" y="30250"/>
                </a:cubicBezTo>
                <a:cubicBezTo>
                  <a:pt x="19790" y="30222"/>
                  <a:pt x="19807" y="30161"/>
                  <a:pt x="19780" y="30107"/>
                </a:cubicBezTo>
                <a:cubicBezTo>
                  <a:pt x="19654" y="29865"/>
                  <a:pt x="19527" y="29614"/>
                  <a:pt x="19402" y="29356"/>
                </a:cubicBezTo>
                <a:cubicBezTo>
                  <a:pt x="19382" y="29319"/>
                  <a:pt x="19344" y="29298"/>
                  <a:pt x="19303" y="29298"/>
                </a:cubicBezTo>
                <a:close/>
                <a:moveTo>
                  <a:pt x="40843" y="30196"/>
                </a:moveTo>
                <a:cubicBezTo>
                  <a:pt x="40794" y="30196"/>
                  <a:pt x="40753" y="30230"/>
                  <a:pt x="40738" y="30277"/>
                </a:cubicBezTo>
                <a:cubicBezTo>
                  <a:pt x="40722" y="30353"/>
                  <a:pt x="40646" y="30644"/>
                  <a:pt x="40475" y="31066"/>
                </a:cubicBezTo>
                <a:cubicBezTo>
                  <a:pt x="40454" y="31120"/>
                  <a:pt x="40482" y="31181"/>
                  <a:pt x="40536" y="31203"/>
                </a:cubicBezTo>
                <a:cubicBezTo>
                  <a:pt x="40548" y="31208"/>
                  <a:pt x="40563" y="31208"/>
                  <a:pt x="40574" y="31208"/>
                </a:cubicBezTo>
                <a:cubicBezTo>
                  <a:pt x="40619" y="31208"/>
                  <a:pt x="40657" y="31186"/>
                  <a:pt x="40672" y="31143"/>
                </a:cubicBezTo>
                <a:cubicBezTo>
                  <a:pt x="40849" y="30710"/>
                  <a:pt x="40925" y="30409"/>
                  <a:pt x="40947" y="30326"/>
                </a:cubicBezTo>
                <a:cubicBezTo>
                  <a:pt x="40958" y="30272"/>
                  <a:pt x="40925" y="30211"/>
                  <a:pt x="40870" y="30200"/>
                </a:cubicBezTo>
                <a:cubicBezTo>
                  <a:pt x="40861" y="30197"/>
                  <a:pt x="40852" y="30196"/>
                  <a:pt x="40843" y="30196"/>
                </a:cubicBezTo>
                <a:close/>
                <a:moveTo>
                  <a:pt x="20105" y="30791"/>
                </a:moveTo>
                <a:cubicBezTo>
                  <a:pt x="20086" y="30791"/>
                  <a:pt x="20066" y="30797"/>
                  <a:pt x="20048" y="30809"/>
                </a:cubicBezTo>
                <a:cubicBezTo>
                  <a:pt x="20000" y="30836"/>
                  <a:pt x="19982" y="30902"/>
                  <a:pt x="20010" y="30951"/>
                </a:cubicBezTo>
                <a:cubicBezTo>
                  <a:pt x="20152" y="31198"/>
                  <a:pt x="20306" y="31444"/>
                  <a:pt x="20460" y="31674"/>
                </a:cubicBezTo>
                <a:cubicBezTo>
                  <a:pt x="20476" y="31707"/>
                  <a:pt x="20514" y="31724"/>
                  <a:pt x="20547" y="31724"/>
                </a:cubicBezTo>
                <a:cubicBezTo>
                  <a:pt x="20564" y="31724"/>
                  <a:pt x="20586" y="31719"/>
                  <a:pt x="20602" y="31707"/>
                </a:cubicBezTo>
                <a:cubicBezTo>
                  <a:pt x="20652" y="31674"/>
                  <a:pt x="20668" y="31608"/>
                  <a:pt x="20635" y="31560"/>
                </a:cubicBezTo>
                <a:cubicBezTo>
                  <a:pt x="20488" y="31330"/>
                  <a:pt x="20334" y="31087"/>
                  <a:pt x="20192" y="30841"/>
                </a:cubicBezTo>
                <a:cubicBezTo>
                  <a:pt x="20174" y="30809"/>
                  <a:pt x="20140" y="30791"/>
                  <a:pt x="20105" y="30791"/>
                </a:cubicBezTo>
                <a:close/>
                <a:moveTo>
                  <a:pt x="40226" y="31769"/>
                </a:moveTo>
                <a:cubicBezTo>
                  <a:pt x="40187" y="31769"/>
                  <a:pt x="40150" y="31788"/>
                  <a:pt x="40131" y="31828"/>
                </a:cubicBezTo>
                <a:cubicBezTo>
                  <a:pt x="40004" y="32074"/>
                  <a:pt x="39862" y="32316"/>
                  <a:pt x="39714" y="32552"/>
                </a:cubicBezTo>
                <a:cubicBezTo>
                  <a:pt x="39681" y="32600"/>
                  <a:pt x="39693" y="32666"/>
                  <a:pt x="39741" y="32699"/>
                </a:cubicBezTo>
                <a:cubicBezTo>
                  <a:pt x="39764" y="32711"/>
                  <a:pt x="39779" y="32716"/>
                  <a:pt x="39802" y="32716"/>
                </a:cubicBezTo>
                <a:cubicBezTo>
                  <a:pt x="39835" y="32716"/>
                  <a:pt x="39867" y="32694"/>
                  <a:pt x="39890" y="32666"/>
                </a:cubicBezTo>
                <a:cubicBezTo>
                  <a:pt x="40042" y="32425"/>
                  <a:pt x="40186" y="32173"/>
                  <a:pt x="40317" y="31921"/>
                </a:cubicBezTo>
                <a:cubicBezTo>
                  <a:pt x="40344" y="31871"/>
                  <a:pt x="40323" y="31806"/>
                  <a:pt x="40273" y="31778"/>
                </a:cubicBezTo>
                <a:cubicBezTo>
                  <a:pt x="40257" y="31772"/>
                  <a:pt x="40242" y="31769"/>
                  <a:pt x="40226" y="31769"/>
                </a:cubicBezTo>
                <a:close/>
                <a:moveTo>
                  <a:pt x="21026" y="32209"/>
                </a:moveTo>
                <a:cubicBezTo>
                  <a:pt x="21005" y="32209"/>
                  <a:pt x="20983" y="32215"/>
                  <a:pt x="20964" y="32228"/>
                </a:cubicBezTo>
                <a:cubicBezTo>
                  <a:pt x="20915" y="32266"/>
                  <a:pt x="20908" y="32332"/>
                  <a:pt x="20941" y="32377"/>
                </a:cubicBezTo>
                <a:cubicBezTo>
                  <a:pt x="21112" y="32612"/>
                  <a:pt x="21287" y="32837"/>
                  <a:pt x="21462" y="33050"/>
                </a:cubicBezTo>
                <a:cubicBezTo>
                  <a:pt x="21485" y="33078"/>
                  <a:pt x="21512" y="33093"/>
                  <a:pt x="21545" y="33093"/>
                </a:cubicBezTo>
                <a:cubicBezTo>
                  <a:pt x="21566" y="33093"/>
                  <a:pt x="21589" y="33083"/>
                  <a:pt x="21611" y="33067"/>
                </a:cubicBezTo>
                <a:cubicBezTo>
                  <a:pt x="21654" y="33028"/>
                  <a:pt x="21660" y="32962"/>
                  <a:pt x="21627" y="32919"/>
                </a:cubicBezTo>
                <a:cubicBezTo>
                  <a:pt x="21452" y="32705"/>
                  <a:pt x="21277" y="32486"/>
                  <a:pt x="21112" y="32256"/>
                </a:cubicBezTo>
                <a:cubicBezTo>
                  <a:pt x="21092" y="32225"/>
                  <a:pt x="21060" y="32209"/>
                  <a:pt x="21026" y="32209"/>
                </a:cubicBezTo>
                <a:close/>
                <a:moveTo>
                  <a:pt x="39316" y="33194"/>
                </a:moveTo>
                <a:cubicBezTo>
                  <a:pt x="39284" y="33194"/>
                  <a:pt x="39251" y="33208"/>
                  <a:pt x="39232" y="33237"/>
                </a:cubicBezTo>
                <a:cubicBezTo>
                  <a:pt x="39061" y="33455"/>
                  <a:pt x="38881" y="33670"/>
                  <a:pt x="38689" y="33872"/>
                </a:cubicBezTo>
                <a:cubicBezTo>
                  <a:pt x="38651" y="33916"/>
                  <a:pt x="38651" y="33981"/>
                  <a:pt x="38694" y="34021"/>
                </a:cubicBezTo>
                <a:cubicBezTo>
                  <a:pt x="38716" y="34042"/>
                  <a:pt x="38744" y="34047"/>
                  <a:pt x="38765" y="34047"/>
                </a:cubicBezTo>
                <a:cubicBezTo>
                  <a:pt x="38793" y="34047"/>
                  <a:pt x="38826" y="34037"/>
                  <a:pt x="38843" y="34014"/>
                </a:cubicBezTo>
                <a:cubicBezTo>
                  <a:pt x="39040" y="33806"/>
                  <a:pt x="39226" y="33587"/>
                  <a:pt x="39397" y="33363"/>
                </a:cubicBezTo>
                <a:cubicBezTo>
                  <a:pt x="39435" y="33318"/>
                  <a:pt x="39423" y="33253"/>
                  <a:pt x="39379" y="33214"/>
                </a:cubicBezTo>
                <a:cubicBezTo>
                  <a:pt x="39361" y="33201"/>
                  <a:pt x="39339" y="33194"/>
                  <a:pt x="39316" y="33194"/>
                </a:cubicBezTo>
                <a:close/>
                <a:moveTo>
                  <a:pt x="22098" y="33519"/>
                </a:moveTo>
                <a:cubicBezTo>
                  <a:pt x="22073" y="33519"/>
                  <a:pt x="22048" y="33528"/>
                  <a:pt x="22027" y="33549"/>
                </a:cubicBezTo>
                <a:cubicBezTo>
                  <a:pt x="21983" y="33587"/>
                  <a:pt x="21983" y="33653"/>
                  <a:pt x="22021" y="33697"/>
                </a:cubicBezTo>
                <a:cubicBezTo>
                  <a:pt x="22213" y="33905"/>
                  <a:pt x="22416" y="34108"/>
                  <a:pt x="22619" y="34300"/>
                </a:cubicBezTo>
                <a:cubicBezTo>
                  <a:pt x="22641" y="34322"/>
                  <a:pt x="22663" y="34327"/>
                  <a:pt x="22691" y="34327"/>
                </a:cubicBezTo>
                <a:cubicBezTo>
                  <a:pt x="22717" y="34327"/>
                  <a:pt x="22745" y="34317"/>
                  <a:pt x="22767" y="34294"/>
                </a:cubicBezTo>
                <a:cubicBezTo>
                  <a:pt x="22811" y="34256"/>
                  <a:pt x="22805" y="34185"/>
                  <a:pt x="22762" y="34146"/>
                </a:cubicBezTo>
                <a:cubicBezTo>
                  <a:pt x="22565" y="33960"/>
                  <a:pt x="22367" y="33758"/>
                  <a:pt x="22175" y="33554"/>
                </a:cubicBezTo>
                <a:cubicBezTo>
                  <a:pt x="22155" y="33531"/>
                  <a:pt x="22127" y="33519"/>
                  <a:pt x="22098" y="33519"/>
                </a:cubicBezTo>
                <a:close/>
                <a:moveTo>
                  <a:pt x="38168" y="34431"/>
                </a:moveTo>
                <a:cubicBezTo>
                  <a:pt x="38142" y="34431"/>
                  <a:pt x="38115" y="34440"/>
                  <a:pt x="38097" y="34459"/>
                </a:cubicBezTo>
                <a:cubicBezTo>
                  <a:pt x="37889" y="34639"/>
                  <a:pt x="37669" y="34821"/>
                  <a:pt x="37450" y="34985"/>
                </a:cubicBezTo>
                <a:cubicBezTo>
                  <a:pt x="37401" y="35018"/>
                  <a:pt x="37391" y="35089"/>
                  <a:pt x="37429" y="35132"/>
                </a:cubicBezTo>
                <a:cubicBezTo>
                  <a:pt x="37444" y="35160"/>
                  <a:pt x="37477" y="35177"/>
                  <a:pt x="37510" y="35177"/>
                </a:cubicBezTo>
                <a:cubicBezTo>
                  <a:pt x="37533" y="35177"/>
                  <a:pt x="37555" y="35172"/>
                  <a:pt x="37576" y="35155"/>
                </a:cubicBezTo>
                <a:cubicBezTo>
                  <a:pt x="37801" y="34985"/>
                  <a:pt x="38026" y="34803"/>
                  <a:pt x="38234" y="34613"/>
                </a:cubicBezTo>
                <a:cubicBezTo>
                  <a:pt x="38278" y="34573"/>
                  <a:pt x="38284" y="34508"/>
                  <a:pt x="38246" y="34464"/>
                </a:cubicBezTo>
                <a:cubicBezTo>
                  <a:pt x="38225" y="34442"/>
                  <a:pt x="38196" y="34431"/>
                  <a:pt x="38168" y="34431"/>
                </a:cubicBezTo>
                <a:close/>
                <a:moveTo>
                  <a:pt x="23322" y="34675"/>
                </a:moveTo>
                <a:cubicBezTo>
                  <a:pt x="23291" y="34675"/>
                  <a:pt x="23262" y="34688"/>
                  <a:pt x="23243" y="34717"/>
                </a:cubicBezTo>
                <a:cubicBezTo>
                  <a:pt x="23205" y="34760"/>
                  <a:pt x="23210" y="34826"/>
                  <a:pt x="23255" y="34864"/>
                </a:cubicBezTo>
                <a:cubicBezTo>
                  <a:pt x="23480" y="35046"/>
                  <a:pt x="23704" y="35215"/>
                  <a:pt x="23934" y="35374"/>
                </a:cubicBezTo>
                <a:cubicBezTo>
                  <a:pt x="23951" y="35390"/>
                  <a:pt x="23973" y="35395"/>
                  <a:pt x="23994" y="35395"/>
                </a:cubicBezTo>
                <a:cubicBezTo>
                  <a:pt x="24027" y="35395"/>
                  <a:pt x="24060" y="35380"/>
                  <a:pt x="24083" y="35352"/>
                </a:cubicBezTo>
                <a:cubicBezTo>
                  <a:pt x="24115" y="35303"/>
                  <a:pt x="24105" y="35238"/>
                  <a:pt x="24055" y="35205"/>
                </a:cubicBezTo>
                <a:cubicBezTo>
                  <a:pt x="23830" y="35046"/>
                  <a:pt x="23605" y="34876"/>
                  <a:pt x="23392" y="34700"/>
                </a:cubicBezTo>
                <a:cubicBezTo>
                  <a:pt x="23370" y="34683"/>
                  <a:pt x="23345" y="34675"/>
                  <a:pt x="23322" y="34675"/>
                </a:cubicBezTo>
                <a:close/>
                <a:moveTo>
                  <a:pt x="36813" y="35439"/>
                </a:moveTo>
                <a:cubicBezTo>
                  <a:pt x="36793" y="35439"/>
                  <a:pt x="36773" y="35444"/>
                  <a:pt x="36754" y="35456"/>
                </a:cubicBezTo>
                <a:cubicBezTo>
                  <a:pt x="36524" y="35599"/>
                  <a:pt x="36278" y="35736"/>
                  <a:pt x="36025" y="35862"/>
                </a:cubicBezTo>
                <a:cubicBezTo>
                  <a:pt x="35976" y="35889"/>
                  <a:pt x="35954" y="35949"/>
                  <a:pt x="35982" y="36004"/>
                </a:cubicBezTo>
                <a:cubicBezTo>
                  <a:pt x="35998" y="36043"/>
                  <a:pt x="36036" y="36060"/>
                  <a:pt x="36075" y="36060"/>
                </a:cubicBezTo>
                <a:cubicBezTo>
                  <a:pt x="36091" y="36060"/>
                  <a:pt x="36108" y="36060"/>
                  <a:pt x="36124" y="36048"/>
                </a:cubicBezTo>
                <a:cubicBezTo>
                  <a:pt x="36376" y="35922"/>
                  <a:pt x="36628" y="35780"/>
                  <a:pt x="36870" y="35637"/>
                </a:cubicBezTo>
                <a:cubicBezTo>
                  <a:pt x="36918" y="35605"/>
                  <a:pt x="36935" y="35539"/>
                  <a:pt x="36903" y="35489"/>
                </a:cubicBezTo>
                <a:cubicBezTo>
                  <a:pt x="36881" y="35457"/>
                  <a:pt x="36848" y="35439"/>
                  <a:pt x="36813" y="35439"/>
                </a:cubicBezTo>
                <a:close/>
                <a:moveTo>
                  <a:pt x="24705" y="35640"/>
                </a:moveTo>
                <a:cubicBezTo>
                  <a:pt x="24669" y="35640"/>
                  <a:pt x="24633" y="35658"/>
                  <a:pt x="24614" y="35691"/>
                </a:cubicBezTo>
                <a:cubicBezTo>
                  <a:pt x="24586" y="35741"/>
                  <a:pt x="24603" y="35807"/>
                  <a:pt x="24652" y="35835"/>
                </a:cubicBezTo>
                <a:cubicBezTo>
                  <a:pt x="24894" y="35982"/>
                  <a:pt x="25145" y="36114"/>
                  <a:pt x="25403" y="36240"/>
                </a:cubicBezTo>
                <a:cubicBezTo>
                  <a:pt x="25420" y="36245"/>
                  <a:pt x="25431" y="36250"/>
                  <a:pt x="25447" y="36250"/>
                </a:cubicBezTo>
                <a:cubicBezTo>
                  <a:pt x="25486" y="36250"/>
                  <a:pt x="25524" y="36229"/>
                  <a:pt x="25545" y="36191"/>
                </a:cubicBezTo>
                <a:cubicBezTo>
                  <a:pt x="25568" y="36136"/>
                  <a:pt x="25545" y="36075"/>
                  <a:pt x="25497" y="36048"/>
                </a:cubicBezTo>
                <a:cubicBezTo>
                  <a:pt x="25244" y="35928"/>
                  <a:pt x="24998" y="35797"/>
                  <a:pt x="24756" y="35653"/>
                </a:cubicBezTo>
                <a:cubicBezTo>
                  <a:pt x="24740" y="35644"/>
                  <a:pt x="24723" y="35640"/>
                  <a:pt x="24705" y="35640"/>
                </a:cubicBezTo>
                <a:close/>
                <a:moveTo>
                  <a:pt x="35304" y="36199"/>
                </a:moveTo>
                <a:cubicBezTo>
                  <a:pt x="35291" y="36199"/>
                  <a:pt x="35277" y="36202"/>
                  <a:pt x="35264" y="36207"/>
                </a:cubicBezTo>
                <a:cubicBezTo>
                  <a:pt x="35011" y="36311"/>
                  <a:pt x="34748" y="36404"/>
                  <a:pt x="34480" y="36492"/>
                </a:cubicBezTo>
                <a:cubicBezTo>
                  <a:pt x="34424" y="36508"/>
                  <a:pt x="34391" y="36569"/>
                  <a:pt x="34409" y="36624"/>
                </a:cubicBezTo>
                <a:cubicBezTo>
                  <a:pt x="34424" y="36667"/>
                  <a:pt x="34469" y="36695"/>
                  <a:pt x="34512" y="36695"/>
                </a:cubicBezTo>
                <a:cubicBezTo>
                  <a:pt x="34523" y="36695"/>
                  <a:pt x="34535" y="36695"/>
                  <a:pt x="34545" y="36690"/>
                </a:cubicBezTo>
                <a:cubicBezTo>
                  <a:pt x="34819" y="36602"/>
                  <a:pt x="35089" y="36508"/>
                  <a:pt x="35345" y="36404"/>
                </a:cubicBezTo>
                <a:cubicBezTo>
                  <a:pt x="35400" y="36382"/>
                  <a:pt x="35428" y="36316"/>
                  <a:pt x="35406" y="36262"/>
                </a:cubicBezTo>
                <a:cubicBezTo>
                  <a:pt x="35390" y="36224"/>
                  <a:pt x="35348" y="36199"/>
                  <a:pt x="35304" y="36199"/>
                </a:cubicBezTo>
                <a:close/>
                <a:moveTo>
                  <a:pt x="26227" y="36372"/>
                </a:moveTo>
                <a:cubicBezTo>
                  <a:pt x="26182" y="36372"/>
                  <a:pt x="26140" y="36399"/>
                  <a:pt x="26121" y="36442"/>
                </a:cubicBezTo>
                <a:cubicBezTo>
                  <a:pt x="26099" y="36492"/>
                  <a:pt x="26127" y="36558"/>
                  <a:pt x="26182" y="36574"/>
                </a:cubicBezTo>
                <a:cubicBezTo>
                  <a:pt x="26445" y="36678"/>
                  <a:pt x="26719" y="36771"/>
                  <a:pt x="26987" y="36849"/>
                </a:cubicBezTo>
                <a:cubicBezTo>
                  <a:pt x="26999" y="36854"/>
                  <a:pt x="27009" y="36854"/>
                  <a:pt x="27020" y="36854"/>
                </a:cubicBezTo>
                <a:cubicBezTo>
                  <a:pt x="27065" y="36854"/>
                  <a:pt x="27108" y="36827"/>
                  <a:pt x="27119" y="36777"/>
                </a:cubicBezTo>
                <a:cubicBezTo>
                  <a:pt x="27136" y="36723"/>
                  <a:pt x="27103" y="36662"/>
                  <a:pt x="27047" y="36645"/>
                </a:cubicBezTo>
                <a:cubicBezTo>
                  <a:pt x="26784" y="36569"/>
                  <a:pt x="26516" y="36481"/>
                  <a:pt x="26258" y="36377"/>
                </a:cubicBezTo>
                <a:cubicBezTo>
                  <a:pt x="26248" y="36374"/>
                  <a:pt x="26237" y="36372"/>
                  <a:pt x="26227" y="36372"/>
                </a:cubicBezTo>
                <a:close/>
                <a:moveTo>
                  <a:pt x="33703" y="36713"/>
                </a:moveTo>
                <a:cubicBezTo>
                  <a:pt x="33694" y="36713"/>
                  <a:pt x="33684" y="36715"/>
                  <a:pt x="33675" y="36717"/>
                </a:cubicBezTo>
                <a:cubicBezTo>
                  <a:pt x="33411" y="36777"/>
                  <a:pt x="33131" y="36837"/>
                  <a:pt x="32852" y="36887"/>
                </a:cubicBezTo>
                <a:cubicBezTo>
                  <a:pt x="32797" y="36898"/>
                  <a:pt x="32759" y="36948"/>
                  <a:pt x="32770" y="37007"/>
                </a:cubicBezTo>
                <a:cubicBezTo>
                  <a:pt x="32775" y="37057"/>
                  <a:pt x="32819" y="37095"/>
                  <a:pt x="32873" y="37095"/>
                </a:cubicBezTo>
                <a:lnTo>
                  <a:pt x="32891" y="37095"/>
                </a:lnTo>
                <a:cubicBezTo>
                  <a:pt x="33175" y="37046"/>
                  <a:pt x="33455" y="36986"/>
                  <a:pt x="33723" y="36920"/>
                </a:cubicBezTo>
                <a:cubicBezTo>
                  <a:pt x="33778" y="36908"/>
                  <a:pt x="33817" y="36849"/>
                  <a:pt x="33799" y="36794"/>
                </a:cubicBezTo>
                <a:cubicBezTo>
                  <a:pt x="33791" y="36748"/>
                  <a:pt x="33751" y="36713"/>
                  <a:pt x="33703" y="36713"/>
                </a:cubicBezTo>
                <a:close/>
                <a:moveTo>
                  <a:pt x="27836" y="36852"/>
                </a:moveTo>
                <a:cubicBezTo>
                  <a:pt x="27788" y="36852"/>
                  <a:pt x="27742" y="36883"/>
                  <a:pt x="27733" y="36936"/>
                </a:cubicBezTo>
                <a:cubicBezTo>
                  <a:pt x="27722" y="36991"/>
                  <a:pt x="27755" y="37046"/>
                  <a:pt x="27814" y="37062"/>
                </a:cubicBezTo>
                <a:cubicBezTo>
                  <a:pt x="28089" y="37117"/>
                  <a:pt x="28368" y="37166"/>
                  <a:pt x="28654" y="37204"/>
                </a:cubicBezTo>
                <a:lnTo>
                  <a:pt x="28664" y="37204"/>
                </a:lnTo>
                <a:cubicBezTo>
                  <a:pt x="28719" y="37204"/>
                  <a:pt x="28763" y="37166"/>
                  <a:pt x="28768" y="37117"/>
                </a:cubicBezTo>
                <a:cubicBezTo>
                  <a:pt x="28780" y="37057"/>
                  <a:pt x="28735" y="37002"/>
                  <a:pt x="28681" y="36996"/>
                </a:cubicBezTo>
                <a:cubicBezTo>
                  <a:pt x="28401" y="36958"/>
                  <a:pt x="28127" y="36908"/>
                  <a:pt x="27859" y="36854"/>
                </a:cubicBezTo>
                <a:cubicBezTo>
                  <a:pt x="27852" y="36853"/>
                  <a:pt x="27844" y="36852"/>
                  <a:pt x="27836" y="36852"/>
                </a:cubicBezTo>
                <a:close/>
                <a:moveTo>
                  <a:pt x="32033" y="37001"/>
                </a:moveTo>
                <a:cubicBezTo>
                  <a:pt x="32030" y="37001"/>
                  <a:pt x="32027" y="37001"/>
                  <a:pt x="32024" y="37002"/>
                </a:cubicBezTo>
                <a:cubicBezTo>
                  <a:pt x="31745" y="37034"/>
                  <a:pt x="31459" y="37062"/>
                  <a:pt x="31186" y="37079"/>
                </a:cubicBezTo>
                <a:cubicBezTo>
                  <a:pt x="31131" y="37084"/>
                  <a:pt x="31087" y="37133"/>
                  <a:pt x="31087" y="37188"/>
                </a:cubicBezTo>
                <a:cubicBezTo>
                  <a:pt x="31092" y="37249"/>
                  <a:pt x="31136" y="37292"/>
                  <a:pt x="31196" y="37292"/>
                </a:cubicBezTo>
                <a:lnTo>
                  <a:pt x="31202" y="37292"/>
                </a:lnTo>
                <a:cubicBezTo>
                  <a:pt x="31476" y="37270"/>
                  <a:pt x="31761" y="37249"/>
                  <a:pt x="32046" y="37216"/>
                </a:cubicBezTo>
                <a:cubicBezTo>
                  <a:pt x="32107" y="37211"/>
                  <a:pt x="32150" y="37155"/>
                  <a:pt x="32139" y="37095"/>
                </a:cubicBezTo>
                <a:cubicBezTo>
                  <a:pt x="32134" y="37043"/>
                  <a:pt x="32085" y="37001"/>
                  <a:pt x="32033" y="37001"/>
                </a:cubicBezTo>
                <a:close/>
                <a:moveTo>
                  <a:pt x="29514" y="37079"/>
                </a:moveTo>
                <a:cubicBezTo>
                  <a:pt x="29459" y="37079"/>
                  <a:pt x="29405" y="37117"/>
                  <a:pt x="29399" y="37178"/>
                </a:cubicBezTo>
                <a:cubicBezTo>
                  <a:pt x="29393" y="37237"/>
                  <a:pt x="29443" y="37287"/>
                  <a:pt x="29498" y="37287"/>
                </a:cubicBezTo>
                <a:cubicBezTo>
                  <a:pt x="29772" y="37309"/>
                  <a:pt x="30051" y="37315"/>
                  <a:pt x="30347" y="37315"/>
                </a:cubicBezTo>
                <a:lnTo>
                  <a:pt x="30341" y="37105"/>
                </a:lnTo>
                <a:cubicBezTo>
                  <a:pt x="30299" y="37106"/>
                  <a:pt x="30257" y="37107"/>
                  <a:pt x="30215" y="37107"/>
                </a:cubicBezTo>
                <a:cubicBezTo>
                  <a:pt x="29978" y="37107"/>
                  <a:pt x="29742" y="37093"/>
                  <a:pt x="29514" y="37079"/>
                </a:cubicBezTo>
                <a:close/>
              </a:path>
            </a:pathLst>
          </a:custGeom>
          <a:solidFill>
            <a:schemeClr val="dk1"/>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7625" y="720000"/>
            <a:ext cx="10246588" cy="8168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3500"/>
              <a:buFont typeface="Amatic SC"/>
              <a:buNone/>
              <a:defRPr sz="3500" b="1">
                <a:solidFill>
                  <a:schemeClr val="dk1"/>
                </a:solidFill>
                <a:latin typeface="Amatic SC"/>
                <a:ea typeface="Amatic SC"/>
                <a:cs typeface="Amatic SC"/>
                <a:sym typeface="Amatic SC"/>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957625" y="1536633"/>
            <a:ext cx="10246588" cy="4555200"/>
          </a:xfrm>
          <a:prstGeom prst="rect">
            <a:avLst/>
          </a:prstGeom>
          <a:noFill/>
          <a:ln>
            <a:noFill/>
          </a:ln>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1pPr>
            <a:lvl2pPr marL="914400" lvl="1"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2pPr>
            <a:lvl3pPr marL="1371600" lvl="2"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3pPr>
            <a:lvl4pPr marL="1828800" lvl="3"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4pPr>
            <a:lvl5pPr marL="2286000" lvl="4"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5pPr>
            <a:lvl6pPr marL="2743200" lvl="5"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6pPr>
            <a:lvl7pPr marL="3200400" lvl="6"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7pPr>
            <a:lvl8pPr marL="3657600" lvl="7"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8pPr>
            <a:lvl9pPr marL="4114800" lvl="8" indent="-317500" rtl="0">
              <a:lnSpc>
                <a:spcPct val="115000"/>
              </a:lnSpc>
              <a:spcBef>
                <a:spcPts val="1600"/>
              </a:spcBef>
              <a:spcAft>
                <a:spcPts val="1600"/>
              </a:spcAft>
              <a:buClr>
                <a:schemeClr val="dk1"/>
              </a:buClr>
              <a:buSzPts val="1400"/>
              <a:buFont typeface="Nunito"/>
              <a:buChar char="■"/>
              <a:defRPr>
                <a:solidFill>
                  <a:schemeClr val="dk1"/>
                </a:solidFill>
                <a:latin typeface="Nunito"/>
                <a:ea typeface="Nunito"/>
                <a:cs typeface="Nunito"/>
                <a:sym typeface="Nuni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2" r:id="rId3"/>
    <p:sldLayoutId id="2147483653" r:id="rId4"/>
    <p:sldLayoutId id="2147483656" r:id="rId5"/>
    <p:sldLayoutId id="2147483658" r:id="rId6"/>
    <p:sldLayoutId id="2147483670" r:id="rId7"/>
    <p:sldLayoutId id="2147483674" r:id="rId8"/>
    <p:sldLayoutId id="2147483684" r:id="rId9"/>
    <p:sldLayoutId id="2147483685" r:id="rId10"/>
    <p:sldLayoutId id="2147483686" r:id="rId11"/>
    <p:sldLayoutId id="214748368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jpeg"/><Relationship Id="rId7"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4.png"/><Relationship Id="rId5" Type="http://schemas.microsoft.com/office/2007/relationships/hdphoto" Target="../media/hdphoto1.wdp"/><Relationship Id="rId10" Type="http://schemas.openxmlformats.org/officeDocument/2006/relationships/image" Target="../media/image8.png"/><Relationship Id="rId4" Type="http://schemas.openxmlformats.org/officeDocument/2006/relationships/image" Target="../media/image3.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Layout" Target="../slideLayouts/slideLayout6.xml"/><Relationship Id="rId7" Type="http://schemas.microsoft.com/office/2007/relationships/hdphoto" Target="../media/hdphoto2.wdp"/><Relationship Id="rId2" Type="http://schemas.microsoft.com/office/2007/relationships/media" Target="../media/media1.wav"/><Relationship Id="rId1" Type="http://schemas.openxmlformats.org/officeDocument/2006/relationships/audio" Target="NULL" TargetMode="External"/><Relationship Id="rId6" Type="http://schemas.openxmlformats.org/officeDocument/2006/relationships/image" Target="../media/image20.png"/><Relationship Id="rId5" Type="http://schemas.openxmlformats.org/officeDocument/2006/relationships/audio" Target="../media/audio1.wav"/><Relationship Id="rId4"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jpeg"/></Relationships>
</file>

<file path=ppt/slides/_rels/slide2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8.pn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8" Type="http://schemas.openxmlformats.org/officeDocument/2006/relationships/image" Target="../media/image14.gif"/><Relationship Id="rId3" Type="http://schemas.openxmlformats.org/officeDocument/2006/relationships/image" Target="../media/image9.gif"/><Relationship Id="rId7" Type="http://schemas.openxmlformats.org/officeDocument/2006/relationships/image" Target="../media/image13.gif"/><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12.gif"/><Relationship Id="rId5" Type="http://schemas.openxmlformats.org/officeDocument/2006/relationships/image" Target="../media/image11.gif"/><Relationship Id="rId10" Type="http://schemas.openxmlformats.org/officeDocument/2006/relationships/image" Target="../media/image16.gif"/><Relationship Id="rId4" Type="http://schemas.openxmlformats.org/officeDocument/2006/relationships/image" Target="../media/image10.gif"/><Relationship Id="rId9" Type="http://schemas.openxmlformats.org/officeDocument/2006/relationships/image" Target="../media/image15.gi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jpeg"/><Relationship Id="rId7"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4.png"/><Relationship Id="rId5" Type="http://schemas.microsoft.com/office/2007/relationships/hdphoto" Target="../media/hdphoto1.wdp"/><Relationship Id="rId10" Type="http://schemas.openxmlformats.org/officeDocument/2006/relationships/image" Target="../media/image8.png"/><Relationship Id="rId4" Type="http://schemas.openxmlformats.org/officeDocument/2006/relationships/image" Target="../media/image3.png"/><Relationship Id="rId9"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 10">
            <a:extLst>
              <a:ext uri="{FF2B5EF4-FFF2-40B4-BE49-F238E27FC236}">
                <a16:creationId xmlns:a16="http://schemas.microsoft.com/office/drawing/2014/main" id="{73965309-4D49-D451-8700-69F1B5DBCCFA}"/>
              </a:ext>
            </a:extLst>
          </p:cNvPr>
          <p:cNvGraphicFramePr>
            <a:graphicFrameLocks noGrp="1"/>
          </p:cNvGraphicFramePr>
          <p:nvPr>
            <p:extLst>
              <p:ext uri="{D42A27DB-BD31-4B8C-83A1-F6EECF244321}">
                <p14:modId xmlns:p14="http://schemas.microsoft.com/office/powerpoint/2010/main" val="2195304470"/>
              </p:ext>
            </p:extLst>
          </p:nvPr>
        </p:nvGraphicFramePr>
        <p:xfrm>
          <a:off x="0" y="609986"/>
          <a:ext cx="13367744" cy="6634004"/>
        </p:xfrm>
        <a:graphic>
          <a:graphicData uri="http://schemas.openxmlformats.org/drawingml/2006/table">
            <a:tbl>
              <a:tblPr firstRow="1" bandRow="1"/>
              <a:tblGrid>
                <a:gridCol w="257072">
                  <a:extLst>
                    <a:ext uri="{9D8B030D-6E8A-4147-A177-3AD203B41FA5}">
                      <a16:colId xmlns:a16="http://schemas.microsoft.com/office/drawing/2014/main" val="3141195527"/>
                    </a:ext>
                  </a:extLst>
                </a:gridCol>
                <a:gridCol w="257072">
                  <a:extLst>
                    <a:ext uri="{9D8B030D-6E8A-4147-A177-3AD203B41FA5}">
                      <a16:colId xmlns:a16="http://schemas.microsoft.com/office/drawing/2014/main" val="3151147950"/>
                    </a:ext>
                  </a:extLst>
                </a:gridCol>
                <a:gridCol w="257072">
                  <a:extLst>
                    <a:ext uri="{9D8B030D-6E8A-4147-A177-3AD203B41FA5}">
                      <a16:colId xmlns:a16="http://schemas.microsoft.com/office/drawing/2014/main" val="1514941707"/>
                    </a:ext>
                  </a:extLst>
                </a:gridCol>
                <a:gridCol w="257072">
                  <a:extLst>
                    <a:ext uri="{9D8B030D-6E8A-4147-A177-3AD203B41FA5}">
                      <a16:colId xmlns:a16="http://schemas.microsoft.com/office/drawing/2014/main" val="3092453757"/>
                    </a:ext>
                  </a:extLst>
                </a:gridCol>
                <a:gridCol w="257072">
                  <a:extLst>
                    <a:ext uri="{9D8B030D-6E8A-4147-A177-3AD203B41FA5}">
                      <a16:colId xmlns:a16="http://schemas.microsoft.com/office/drawing/2014/main" val="1705943820"/>
                    </a:ext>
                  </a:extLst>
                </a:gridCol>
                <a:gridCol w="257072">
                  <a:extLst>
                    <a:ext uri="{9D8B030D-6E8A-4147-A177-3AD203B41FA5}">
                      <a16:colId xmlns:a16="http://schemas.microsoft.com/office/drawing/2014/main" val="3899532901"/>
                    </a:ext>
                  </a:extLst>
                </a:gridCol>
                <a:gridCol w="257072">
                  <a:extLst>
                    <a:ext uri="{9D8B030D-6E8A-4147-A177-3AD203B41FA5}">
                      <a16:colId xmlns:a16="http://schemas.microsoft.com/office/drawing/2014/main" val="1504412709"/>
                    </a:ext>
                  </a:extLst>
                </a:gridCol>
                <a:gridCol w="257072">
                  <a:extLst>
                    <a:ext uri="{9D8B030D-6E8A-4147-A177-3AD203B41FA5}">
                      <a16:colId xmlns:a16="http://schemas.microsoft.com/office/drawing/2014/main" val="1466808307"/>
                    </a:ext>
                  </a:extLst>
                </a:gridCol>
                <a:gridCol w="257072">
                  <a:extLst>
                    <a:ext uri="{9D8B030D-6E8A-4147-A177-3AD203B41FA5}">
                      <a16:colId xmlns:a16="http://schemas.microsoft.com/office/drawing/2014/main" val="3502664633"/>
                    </a:ext>
                  </a:extLst>
                </a:gridCol>
                <a:gridCol w="257072">
                  <a:extLst>
                    <a:ext uri="{9D8B030D-6E8A-4147-A177-3AD203B41FA5}">
                      <a16:colId xmlns:a16="http://schemas.microsoft.com/office/drawing/2014/main" val="2380817918"/>
                    </a:ext>
                  </a:extLst>
                </a:gridCol>
                <a:gridCol w="257072">
                  <a:extLst>
                    <a:ext uri="{9D8B030D-6E8A-4147-A177-3AD203B41FA5}">
                      <a16:colId xmlns:a16="http://schemas.microsoft.com/office/drawing/2014/main" val="3543710229"/>
                    </a:ext>
                  </a:extLst>
                </a:gridCol>
                <a:gridCol w="257072">
                  <a:extLst>
                    <a:ext uri="{9D8B030D-6E8A-4147-A177-3AD203B41FA5}">
                      <a16:colId xmlns:a16="http://schemas.microsoft.com/office/drawing/2014/main" val="1226207747"/>
                    </a:ext>
                  </a:extLst>
                </a:gridCol>
                <a:gridCol w="257072">
                  <a:extLst>
                    <a:ext uri="{9D8B030D-6E8A-4147-A177-3AD203B41FA5}">
                      <a16:colId xmlns:a16="http://schemas.microsoft.com/office/drawing/2014/main" val="2622740893"/>
                    </a:ext>
                  </a:extLst>
                </a:gridCol>
                <a:gridCol w="257072">
                  <a:extLst>
                    <a:ext uri="{9D8B030D-6E8A-4147-A177-3AD203B41FA5}">
                      <a16:colId xmlns:a16="http://schemas.microsoft.com/office/drawing/2014/main" val="3358236929"/>
                    </a:ext>
                  </a:extLst>
                </a:gridCol>
                <a:gridCol w="257072">
                  <a:extLst>
                    <a:ext uri="{9D8B030D-6E8A-4147-A177-3AD203B41FA5}">
                      <a16:colId xmlns:a16="http://schemas.microsoft.com/office/drawing/2014/main" val="3794742099"/>
                    </a:ext>
                  </a:extLst>
                </a:gridCol>
                <a:gridCol w="257072">
                  <a:extLst>
                    <a:ext uri="{9D8B030D-6E8A-4147-A177-3AD203B41FA5}">
                      <a16:colId xmlns:a16="http://schemas.microsoft.com/office/drawing/2014/main" val="2906486690"/>
                    </a:ext>
                  </a:extLst>
                </a:gridCol>
                <a:gridCol w="257072">
                  <a:extLst>
                    <a:ext uri="{9D8B030D-6E8A-4147-A177-3AD203B41FA5}">
                      <a16:colId xmlns:a16="http://schemas.microsoft.com/office/drawing/2014/main" val="3922166840"/>
                    </a:ext>
                  </a:extLst>
                </a:gridCol>
                <a:gridCol w="257072">
                  <a:extLst>
                    <a:ext uri="{9D8B030D-6E8A-4147-A177-3AD203B41FA5}">
                      <a16:colId xmlns:a16="http://schemas.microsoft.com/office/drawing/2014/main" val="2779761096"/>
                    </a:ext>
                  </a:extLst>
                </a:gridCol>
                <a:gridCol w="257072">
                  <a:extLst>
                    <a:ext uri="{9D8B030D-6E8A-4147-A177-3AD203B41FA5}">
                      <a16:colId xmlns:a16="http://schemas.microsoft.com/office/drawing/2014/main" val="2495969157"/>
                    </a:ext>
                  </a:extLst>
                </a:gridCol>
                <a:gridCol w="257072">
                  <a:extLst>
                    <a:ext uri="{9D8B030D-6E8A-4147-A177-3AD203B41FA5}">
                      <a16:colId xmlns:a16="http://schemas.microsoft.com/office/drawing/2014/main" val="3626927592"/>
                    </a:ext>
                  </a:extLst>
                </a:gridCol>
                <a:gridCol w="257072">
                  <a:extLst>
                    <a:ext uri="{9D8B030D-6E8A-4147-A177-3AD203B41FA5}">
                      <a16:colId xmlns:a16="http://schemas.microsoft.com/office/drawing/2014/main" val="857701770"/>
                    </a:ext>
                  </a:extLst>
                </a:gridCol>
                <a:gridCol w="257072">
                  <a:extLst>
                    <a:ext uri="{9D8B030D-6E8A-4147-A177-3AD203B41FA5}">
                      <a16:colId xmlns:a16="http://schemas.microsoft.com/office/drawing/2014/main" val="2309374168"/>
                    </a:ext>
                  </a:extLst>
                </a:gridCol>
                <a:gridCol w="257072">
                  <a:extLst>
                    <a:ext uri="{9D8B030D-6E8A-4147-A177-3AD203B41FA5}">
                      <a16:colId xmlns:a16="http://schemas.microsoft.com/office/drawing/2014/main" val="2423937644"/>
                    </a:ext>
                  </a:extLst>
                </a:gridCol>
                <a:gridCol w="257072">
                  <a:extLst>
                    <a:ext uri="{9D8B030D-6E8A-4147-A177-3AD203B41FA5}">
                      <a16:colId xmlns:a16="http://schemas.microsoft.com/office/drawing/2014/main" val="3181772300"/>
                    </a:ext>
                  </a:extLst>
                </a:gridCol>
                <a:gridCol w="257072">
                  <a:extLst>
                    <a:ext uri="{9D8B030D-6E8A-4147-A177-3AD203B41FA5}">
                      <a16:colId xmlns:a16="http://schemas.microsoft.com/office/drawing/2014/main" val="917889513"/>
                    </a:ext>
                  </a:extLst>
                </a:gridCol>
                <a:gridCol w="257072">
                  <a:extLst>
                    <a:ext uri="{9D8B030D-6E8A-4147-A177-3AD203B41FA5}">
                      <a16:colId xmlns:a16="http://schemas.microsoft.com/office/drawing/2014/main" val="3900200873"/>
                    </a:ext>
                  </a:extLst>
                </a:gridCol>
                <a:gridCol w="257072">
                  <a:extLst>
                    <a:ext uri="{9D8B030D-6E8A-4147-A177-3AD203B41FA5}">
                      <a16:colId xmlns:a16="http://schemas.microsoft.com/office/drawing/2014/main" val="1110172280"/>
                    </a:ext>
                  </a:extLst>
                </a:gridCol>
                <a:gridCol w="257072">
                  <a:extLst>
                    <a:ext uri="{9D8B030D-6E8A-4147-A177-3AD203B41FA5}">
                      <a16:colId xmlns:a16="http://schemas.microsoft.com/office/drawing/2014/main" val="2790098732"/>
                    </a:ext>
                  </a:extLst>
                </a:gridCol>
                <a:gridCol w="257072">
                  <a:extLst>
                    <a:ext uri="{9D8B030D-6E8A-4147-A177-3AD203B41FA5}">
                      <a16:colId xmlns:a16="http://schemas.microsoft.com/office/drawing/2014/main" val="590412432"/>
                    </a:ext>
                  </a:extLst>
                </a:gridCol>
                <a:gridCol w="257072">
                  <a:extLst>
                    <a:ext uri="{9D8B030D-6E8A-4147-A177-3AD203B41FA5}">
                      <a16:colId xmlns:a16="http://schemas.microsoft.com/office/drawing/2014/main" val="1269897463"/>
                    </a:ext>
                  </a:extLst>
                </a:gridCol>
                <a:gridCol w="257072">
                  <a:extLst>
                    <a:ext uri="{9D8B030D-6E8A-4147-A177-3AD203B41FA5}">
                      <a16:colId xmlns:a16="http://schemas.microsoft.com/office/drawing/2014/main" val="2868056576"/>
                    </a:ext>
                  </a:extLst>
                </a:gridCol>
                <a:gridCol w="257072">
                  <a:extLst>
                    <a:ext uri="{9D8B030D-6E8A-4147-A177-3AD203B41FA5}">
                      <a16:colId xmlns:a16="http://schemas.microsoft.com/office/drawing/2014/main" val="2161358710"/>
                    </a:ext>
                  </a:extLst>
                </a:gridCol>
                <a:gridCol w="257072">
                  <a:extLst>
                    <a:ext uri="{9D8B030D-6E8A-4147-A177-3AD203B41FA5}">
                      <a16:colId xmlns:a16="http://schemas.microsoft.com/office/drawing/2014/main" val="3163057758"/>
                    </a:ext>
                  </a:extLst>
                </a:gridCol>
                <a:gridCol w="257072">
                  <a:extLst>
                    <a:ext uri="{9D8B030D-6E8A-4147-A177-3AD203B41FA5}">
                      <a16:colId xmlns:a16="http://schemas.microsoft.com/office/drawing/2014/main" val="328346012"/>
                    </a:ext>
                  </a:extLst>
                </a:gridCol>
                <a:gridCol w="257072">
                  <a:extLst>
                    <a:ext uri="{9D8B030D-6E8A-4147-A177-3AD203B41FA5}">
                      <a16:colId xmlns:a16="http://schemas.microsoft.com/office/drawing/2014/main" val="1987707740"/>
                    </a:ext>
                  </a:extLst>
                </a:gridCol>
                <a:gridCol w="257072">
                  <a:extLst>
                    <a:ext uri="{9D8B030D-6E8A-4147-A177-3AD203B41FA5}">
                      <a16:colId xmlns:a16="http://schemas.microsoft.com/office/drawing/2014/main" val="996658431"/>
                    </a:ext>
                  </a:extLst>
                </a:gridCol>
                <a:gridCol w="257072">
                  <a:extLst>
                    <a:ext uri="{9D8B030D-6E8A-4147-A177-3AD203B41FA5}">
                      <a16:colId xmlns:a16="http://schemas.microsoft.com/office/drawing/2014/main" val="2612947994"/>
                    </a:ext>
                  </a:extLst>
                </a:gridCol>
                <a:gridCol w="257072">
                  <a:extLst>
                    <a:ext uri="{9D8B030D-6E8A-4147-A177-3AD203B41FA5}">
                      <a16:colId xmlns:a16="http://schemas.microsoft.com/office/drawing/2014/main" val="2148544139"/>
                    </a:ext>
                  </a:extLst>
                </a:gridCol>
                <a:gridCol w="257072">
                  <a:extLst>
                    <a:ext uri="{9D8B030D-6E8A-4147-A177-3AD203B41FA5}">
                      <a16:colId xmlns:a16="http://schemas.microsoft.com/office/drawing/2014/main" val="3249332975"/>
                    </a:ext>
                  </a:extLst>
                </a:gridCol>
                <a:gridCol w="257072">
                  <a:extLst>
                    <a:ext uri="{9D8B030D-6E8A-4147-A177-3AD203B41FA5}">
                      <a16:colId xmlns:a16="http://schemas.microsoft.com/office/drawing/2014/main" val="1654711919"/>
                    </a:ext>
                  </a:extLst>
                </a:gridCol>
                <a:gridCol w="257072">
                  <a:extLst>
                    <a:ext uri="{9D8B030D-6E8A-4147-A177-3AD203B41FA5}">
                      <a16:colId xmlns:a16="http://schemas.microsoft.com/office/drawing/2014/main" val="4015444291"/>
                    </a:ext>
                  </a:extLst>
                </a:gridCol>
                <a:gridCol w="257072">
                  <a:extLst>
                    <a:ext uri="{9D8B030D-6E8A-4147-A177-3AD203B41FA5}">
                      <a16:colId xmlns:a16="http://schemas.microsoft.com/office/drawing/2014/main" val="4236802669"/>
                    </a:ext>
                  </a:extLst>
                </a:gridCol>
                <a:gridCol w="257072">
                  <a:extLst>
                    <a:ext uri="{9D8B030D-6E8A-4147-A177-3AD203B41FA5}">
                      <a16:colId xmlns:a16="http://schemas.microsoft.com/office/drawing/2014/main" val="2318820784"/>
                    </a:ext>
                  </a:extLst>
                </a:gridCol>
                <a:gridCol w="257072">
                  <a:extLst>
                    <a:ext uri="{9D8B030D-6E8A-4147-A177-3AD203B41FA5}">
                      <a16:colId xmlns:a16="http://schemas.microsoft.com/office/drawing/2014/main" val="3970120949"/>
                    </a:ext>
                  </a:extLst>
                </a:gridCol>
                <a:gridCol w="257072">
                  <a:extLst>
                    <a:ext uri="{9D8B030D-6E8A-4147-A177-3AD203B41FA5}">
                      <a16:colId xmlns:a16="http://schemas.microsoft.com/office/drawing/2014/main" val="310546710"/>
                    </a:ext>
                  </a:extLst>
                </a:gridCol>
                <a:gridCol w="257072">
                  <a:extLst>
                    <a:ext uri="{9D8B030D-6E8A-4147-A177-3AD203B41FA5}">
                      <a16:colId xmlns:a16="http://schemas.microsoft.com/office/drawing/2014/main" val="1492156878"/>
                    </a:ext>
                  </a:extLst>
                </a:gridCol>
                <a:gridCol w="257072">
                  <a:extLst>
                    <a:ext uri="{9D8B030D-6E8A-4147-A177-3AD203B41FA5}">
                      <a16:colId xmlns:a16="http://schemas.microsoft.com/office/drawing/2014/main" val="3097457476"/>
                    </a:ext>
                  </a:extLst>
                </a:gridCol>
                <a:gridCol w="257072">
                  <a:extLst>
                    <a:ext uri="{9D8B030D-6E8A-4147-A177-3AD203B41FA5}">
                      <a16:colId xmlns:a16="http://schemas.microsoft.com/office/drawing/2014/main" val="2821193709"/>
                    </a:ext>
                  </a:extLst>
                </a:gridCol>
                <a:gridCol w="257072">
                  <a:extLst>
                    <a:ext uri="{9D8B030D-6E8A-4147-A177-3AD203B41FA5}">
                      <a16:colId xmlns:a16="http://schemas.microsoft.com/office/drawing/2014/main" val="3103761647"/>
                    </a:ext>
                  </a:extLst>
                </a:gridCol>
                <a:gridCol w="257072">
                  <a:extLst>
                    <a:ext uri="{9D8B030D-6E8A-4147-A177-3AD203B41FA5}">
                      <a16:colId xmlns:a16="http://schemas.microsoft.com/office/drawing/2014/main" val="3381576055"/>
                    </a:ext>
                  </a:extLst>
                </a:gridCol>
                <a:gridCol w="257072">
                  <a:extLst>
                    <a:ext uri="{9D8B030D-6E8A-4147-A177-3AD203B41FA5}">
                      <a16:colId xmlns:a16="http://schemas.microsoft.com/office/drawing/2014/main" val="514919813"/>
                    </a:ext>
                  </a:extLst>
                </a:gridCol>
                <a:gridCol w="257072">
                  <a:extLst>
                    <a:ext uri="{9D8B030D-6E8A-4147-A177-3AD203B41FA5}">
                      <a16:colId xmlns:a16="http://schemas.microsoft.com/office/drawing/2014/main" val="542129921"/>
                    </a:ext>
                  </a:extLst>
                </a:gridCol>
              </a:tblGrid>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006041271"/>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4150849197"/>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4097518411"/>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128778775"/>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787725093"/>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592677101"/>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611107625"/>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210050650"/>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310338952"/>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129843687"/>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88699661"/>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dirty="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955325877"/>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304449343"/>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710208300"/>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375878334"/>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dirty="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341740658"/>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710276984"/>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740379920"/>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16106537"/>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990137604"/>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821432036"/>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541111735"/>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130183601"/>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456168485"/>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576939847"/>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dirty="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735494077"/>
                  </a:ext>
                </a:extLst>
              </a:tr>
            </a:tbl>
          </a:graphicData>
        </a:graphic>
      </p:graphicFrame>
      <p:sp>
        <p:nvSpPr>
          <p:cNvPr id="13" name="TextBox 12">
            <a:extLst>
              <a:ext uri="{FF2B5EF4-FFF2-40B4-BE49-F238E27FC236}">
                <a16:creationId xmlns:a16="http://schemas.microsoft.com/office/drawing/2014/main" id="{F983672C-DC36-D662-FE8C-80F57FAC5967}"/>
              </a:ext>
            </a:extLst>
          </p:cNvPr>
          <p:cNvSpPr txBox="1"/>
          <p:nvPr/>
        </p:nvSpPr>
        <p:spPr>
          <a:xfrm>
            <a:off x="1956435" y="1109880"/>
            <a:ext cx="11547521" cy="857799"/>
          </a:xfrm>
          <a:prstGeom prst="rect">
            <a:avLst/>
          </a:prstGeom>
          <a:noFill/>
        </p:spPr>
        <p:txBody>
          <a:bodyPr wrap="square" rtlCol="0">
            <a:spAutoFit/>
          </a:bodyPr>
          <a:lstStyle/>
          <a:p>
            <a:pPr defTabSz="739683">
              <a:buClrTx/>
              <a:defRPr/>
            </a:pPr>
            <a:r>
              <a:rPr lang="en-VN" sz="4974" b="1" kern="1200">
                <a:solidFill>
                  <a:srgbClr val="7030A0"/>
                </a:solidFill>
                <a:latin typeface="HP001 4 hàng" panose="020B0603050302020204" pitchFamily="34" charset="0"/>
                <a:ea typeface="+mn-ea"/>
                <a:cs typeface="HP001 5H Normal" panose="020B0603050302020204" pitchFamily="34" charset="0"/>
              </a:rPr>
              <a:t>Thứ </a:t>
            </a:r>
            <a:r>
              <a:rPr lang="en-US" sz="4974" b="1" kern="1200">
                <a:solidFill>
                  <a:srgbClr val="7030A0"/>
                </a:solidFill>
                <a:latin typeface="HP001 4 hàng" panose="020B0603050302020204" pitchFamily="34" charset="0"/>
                <a:ea typeface="+mn-ea"/>
                <a:cs typeface="HP001 5H Normal" panose="020B0603050302020204" pitchFamily="34" charset="0"/>
              </a:rPr>
              <a:t>…</a:t>
            </a:r>
            <a:r>
              <a:rPr lang="en-VN" sz="4974" b="1" kern="1200">
                <a:solidFill>
                  <a:srgbClr val="7030A0"/>
                </a:solidFill>
                <a:latin typeface="HP001 4 hàng" panose="020B0603050302020204" pitchFamily="34" charset="0"/>
                <a:ea typeface="+mn-ea"/>
                <a:cs typeface="HP001 5H Normal" panose="020B0603050302020204" pitchFamily="34" charset="0"/>
              </a:rPr>
              <a:t> </a:t>
            </a:r>
            <a:r>
              <a:rPr lang="en-US" sz="4974" b="1" kern="1200" dirty="0">
                <a:solidFill>
                  <a:srgbClr val="7030A0"/>
                </a:solidFill>
                <a:latin typeface="HP001 4 hàng" panose="020B0603050302020204" pitchFamily="34" charset="0"/>
                <a:ea typeface="+mn-ea"/>
                <a:cs typeface="HP001 5H Normal" panose="020B0603050302020204" pitchFamily="34" charset="0"/>
              </a:rPr>
              <a:t>w</a:t>
            </a:r>
            <a:r>
              <a:rPr lang="en-VN" sz="4974" b="1" kern="1200" dirty="0">
                <a:solidFill>
                  <a:srgbClr val="7030A0"/>
                </a:solidFill>
                <a:latin typeface="HP001 4 hàng" panose="020B0603050302020204" pitchFamily="34" charset="0"/>
                <a:ea typeface="+mn-ea"/>
                <a:cs typeface="HP001 5H Normal" panose="020B0603050302020204" pitchFamily="34" charset="0"/>
              </a:rPr>
              <a:t>gà</a:t>
            </a:r>
            <a:r>
              <a:rPr lang="en-US" sz="4974" b="1" kern="1200" err="1">
                <a:solidFill>
                  <a:srgbClr val="7030A0"/>
                </a:solidFill>
                <a:latin typeface="HP001 4 hàng" panose="020B0603050302020204" pitchFamily="34" charset="0"/>
                <a:ea typeface="+mn-ea"/>
                <a:cs typeface="HP001 5H Normal" panose="020B0603050302020204" pitchFamily="34" charset="0"/>
              </a:rPr>
              <a:t>ǀ</a:t>
            </a:r>
            <a:r>
              <a:rPr lang="en-VN" sz="4974" b="1" kern="1200">
                <a:solidFill>
                  <a:srgbClr val="7030A0"/>
                </a:solidFill>
                <a:latin typeface="HP001 4 hàng" panose="020B0603050302020204" pitchFamily="34" charset="0"/>
                <a:ea typeface="+mn-ea"/>
                <a:cs typeface="HP001 5H Normal" panose="020B0603050302020204" pitchFamily="34" charset="0"/>
              </a:rPr>
              <a:t> </a:t>
            </a:r>
            <a:r>
              <a:rPr lang="en-US" sz="4974" b="1" kern="1200">
                <a:solidFill>
                  <a:srgbClr val="7030A0"/>
                </a:solidFill>
                <a:latin typeface="HP001 4 hàng" panose="020B0603050302020204" pitchFamily="34" charset="0"/>
                <a:ea typeface="+mn-ea"/>
                <a:cs typeface="HP001 5H Normal" panose="020B0603050302020204" pitchFamily="34" charset="0"/>
              </a:rPr>
              <a:t>…</a:t>
            </a:r>
            <a:r>
              <a:rPr lang="en-US" sz="4974" b="1">
                <a:solidFill>
                  <a:srgbClr val="7030A0"/>
                </a:solidFill>
                <a:latin typeface="HP001 4 hàng" panose="020B0603050302020204" pitchFamily="34" charset="0"/>
                <a:cs typeface="HP001 5H Normal" panose="020B0603050302020204" pitchFamily="34" charset="0"/>
              </a:rPr>
              <a:t> </a:t>
            </a:r>
            <a:r>
              <a:rPr lang="el-GR" sz="4974" b="1" kern="1200" dirty="0">
                <a:solidFill>
                  <a:srgbClr val="7030A0"/>
                </a:solidFill>
                <a:latin typeface="HP001 4 hàng" panose="020B0603050302020204" pitchFamily="34" charset="0"/>
                <a:ea typeface="+mn-ea"/>
                <a:cs typeface="HP001 5H Normal" panose="020B0603050302020204" pitchFamily="34" charset="0"/>
              </a:rPr>
              <a:t>κ</a:t>
            </a:r>
            <a:r>
              <a:rPr lang="en-VN" sz="4974" b="1" kern="1200" dirty="0">
                <a:solidFill>
                  <a:srgbClr val="7030A0"/>
                </a:solidFill>
                <a:latin typeface="HP001 4 hàng" panose="020B0603050302020204" pitchFamily="34" charset="0"/>
                <a:ea typeface="+mn-ea"/>
                <a:cs typeface="HP001 5H Normal" panose="020B0603050302020204" pitchFamily="34" charset="0"/>
              </a:rPr>
              <a:t>án</a:t>
            </a:r>
            <a:r>
              <a:rPr lang="en-US" sz="4974" b="1" kern="1200" err="1">
                <a:solidFill>
                  <a:srgbClr val="7030A0"/>
                </a:solidFill>
                <a:latin typeface="HP001 4 hàng" panose="020B0603050302020204" pitchFamily="34" charset="0"/>
                <a:ea typeface="+mn-ea"/>
                <a:cs typeface="HP001 5H Normal" panose="020B0603050302020204" pitchFamily="34" charset="0"/>
              </a:rPr>
              <a:t>Ƒ</a:t>
            </a:r>
            <a:r>
              <a:rPr lang="en-US" sz="4974" b="1">
                <a:solidFill>
                  <a:srgbClr val="7030A0"/>
                </a:solidFill>
                <a:latin typeface="HP001 4 hàng" panose="020B0603050302020204" pitchFamily="34" charset="0"/>
                <a:cs typeface="HP001 5H Normal" panose="020B0603050302020204" pitchFamily="34" charset="0"/>
              </a:rPr>
              <a:t> 9</a:t>
            </a:r>
            <a:r>
              <a:rPr lang="en-VN" sz="4974" b="1" kern="1200">
                <a:solidFill>
                  <a:srgbClr val="7030A0"/>
                </a:solidFill>
                <a:latin typeface="HP001 4 hàng" panose="020B0603050302020204" pitchFamily="34" charset="0"/>
                <a:ea typeface="+mn-ea"/>
                <a:cs typeface="HP001 5H Normal" panose="020B0603050302020204" pitchFamily="34" charset="0"/>
              </a:rPr>
              <a:t> </a:t>
            </a:r>
            <a:r>
              <a:rPr lang="en-US" sz="4974" b="1" kern="1200" dirty="0">
                <a:solidFill>
                  <a:srgbClr val="7030A0"/>
                </a:solidFill>
                <a:latin typeface="HP001 4 hàng" panose="020B0603050302020204" pitchFamily="34" charset="0"/>
                <a:ea typeface="+mn-ea"/>
                <a:cs typeface="HP001 5H Normal" panose="020B0603050302020204" pitchFamily="34" charset="0"/>
              </a:rPr>
              <a:t>w</a:t>
            </a:r>
            <a:r>
              <a:rPr lang="en-VN" sz="4974" b="1" kern="1200" dirty="0">
                <a:solidFill>
                  <a:srgbClr val="7030A0"/>
                </a:solidFill>
                <a:latin typeface="HP001 4 hàng" panose="020B0603050302020204" pitchFamily="34" charset="0"/>
                <a:ea typeface="+mn-ea"/>
                <a:cs typeface="HP001 5H Normal" panose="020B0603050302020204" pitchFamily="34" charset="0"/>
              </a:rPr>
              <a:t>ăm 202</a:t>
            </a:r>
            <a:r>
              <a:rPr lang="en-US" sz="4974" b="1" kern="1200" dirty="0">
                <a:solidFill>
                  <a:srgbClr val="7030A0"/>
                </a:solidFill>
                <a:latin typeface="HP001 4 hàng" panose="020B0603050302020204" pitchFamily="34" charset="0"/>
                <a:ea typeface="+mn-ea"/>
                <a:cs typeface="HP001 5H Normal" panose="020B0603050302020204" pitchFamily="34" charset="0"/>
              </a:rPr>
              <a:t>2</a:t>
            </a:r>
            <a:endParaRPr lang="en-VN" sz="4974" b="1" kern="1200" dirty="0">
              <a:solidFill>
                <a:srgbClr val="7030A0"/>
              </a:solidFill>
              <a:latin typeface="HP001 4 hàng" panose="020B0603050302020204" pitchFamily="34" charset="0"/>
              <a:ea typeface="+mn-ea"/>
              <a:cs typeface="HP001 5H Normal" panose="020B0603050302020204" pitchFamily="34" charset="0"/>
            </a:endParaRPr>
          </a:p>
        </p:txBody>
      </p:sp>
      <p:sp>
        <p:nvSpPr>
          <p:cNvPr id="14" name="TextBox 13">
            <a:extLst>
              <a:ext uri="{FF2B5EF4-FFF2-40B4-BE49-F238E27FC236}">
                <a16:creationId xmlns:a16="http://schemas.microsoft.com/office/drawing/2014/main" id="{A27082CC-79BE-65B2-CFB9-4DA5C00BBA65}"/>
              </a:ext>
            </a:extLst>
          </p:cNvPr>
          <p:cNvSpPr txBox="1"/>
          <p:nvPr/>
        </p:nvSpPr>
        <p:spPr>
          <a:xfrm>
            <a:off x="6909684" y="2123272"/>
            <a:ext cx="3901127" cy="857799"/>
          </a:xfrm>
          <a:prstGeom prst="rect">
            <a:avLst/>
          </a:prstGeom>
          <a:noFill/>
        </p:spPr>
        <p:txBody>
          <a:bodyPr wrap="square" rtlCol="0">
            <a:spAutoFit/>
          </a:bodyPr>
          <a:lstStyle/>
          <a:p>
            <a:pPr defTabSz="739683">
              <a:buClrTx/>
              <a:defRPr/>
            </a:pPr>
            <a:r>
              <a:rPr lang="en-US" sz="4974" b="1" kern="1200" dirty="0">
                <a:solidFill>
                  <a:srgbClr val="7030A0"/>
                </a:solidFill>
                <a:latin typeface="HP001 4 hàng" panose="020B0603050302020204" pitchFamily="34" charset="0"/>
                <a:ea typeface="+mn-ea"/>
                <a:cs typeface="HP001 5H Normal" panose="020B0603050302020204" pitchFamily="34" charset="0"/>
              </a:rPr>
              <a:t>( N</a:t>
            </a:r>
            <a:r>
              <a:rPr lang="el-GR" sz="4974" b="1" kern="1200" dirty="0">
                <a:solidFill>
                  <a:srgbClr val="7030A0"/>
                </a:solidFill>
                <a:latin typeface="HP001 4 hàng" panose="020B0603050302020204" pitchFamily="34" charset="0"/>
                <a:ea typeface="+mn-ea"/>
                <a:cs typeface="HP001 5H Normal" panose="020B0603050302020204" pitchFamily="34" charset="0"/>
              </a:rPr>
              <a:t>Ή; </a:t>
            </a:r>
            <a:r>
              <a:rPr lang="en-US" sz="4974" b="1" kern="1200" dirty="0">
                <a:solidFill>
                  <a:srgbClr val="7030A0"/>
                </a:solidFill>
                <a:latin typeface="HP001 4 hàng" panose="020B0603050302020204" pitchFamily="34" charset="0"/>
                <a:ea typeface="+mn-ea"/>
                <a:cs typeface="HP001 5H Normal" panose="020B0603050302020204" pitchFamily="34" charset="0"/>
              </a:rPr>
              <a:t>–</a:t>
            </a:r>
            <a:r>
              <a:rPr lang="el-GR" sz="4974" b="1" kern="1200" dirty="0">
                <a:solidFill>
                  <a:srgbClr val="7030A0"/>
                </a:solidFill>
                <a:latin typeface="HP001 4 hàng" panose="020B0603050302020204" pitchFamily="34" charset="0"/>
                <a:ea typeface="+mn-ea"/>
                <a:cs typeface="HP001 5H Normal" panose="020B0603050302020204" pitchFamily="34" charset="0"/>
              </a:rPr>
              <a:t> νμ</a:t>
            </a:r>
            <a:r>
              <a:rPr lang="en-US" sz="4974" b="1" kern="1200" dirty="0" err="1">
                <a:solidFill>
                  <a:srgbClr val="7030A0"/>
                </a:solidFill>
                <a:latin typeface="HP001 4 hàng" panose="020B0603050302020204" pitchFamily="34" charset="0"/>
                <a:ea typeface="+mn-ea"/>
                <a:cs typeface="HP001 5H Normal" panose="020B0603050302020204" pitchFamily="34" charset="0"/>
              </a:rPr>
              <a:t>Ğt</a:t>
            </a:r>
            <a:r>
              <a:rPr lang="en-US" sz="4974" b="1" kern="1200" dirty="0">
                <a:solidFill>
                  <a:srgbClr val="7030A0"/>
                </a:solidFill>
                <a:latin typeface="HP001 4 hàng" panose="020B0603050302020204" pitchFamily="34" charset="0"/>
                <a:ea typeface="+mn-ea"/>
                <a:cs typeface="HP001 5H Normal" panose="020B0603050302020204" pitchFamily="34" charset="0"/>
              </a:rPr>
              <a:t>)</a:t>
            </a:r>
            <a:endParaRPr lang="en-VN" sz="4974" b="1" kern="1200" dirty="0">
              <a:solidFill>
                <a:srgbClr val="7030A0"/>
              </a:solidFill>
              <a:latin typeface="HP001 4 hàng" panose="020B0603050302020204" pitchFamily="34" charset="0"/>
              <a:ea typeface="+mn-ea"/>
              <a:cs typeface="HP001 5H Normal" panose="020B0603050302020204" pitchFamily="34" charset="0"/>
            </a:endParaRPr>
          </a:p>
        </p:txBody>
      </p:sp>
      <p:sp>
        <p:nvSpPr>
          <p:cNvPr id="5" name="TextBox 4">
            <a:extLst>
              <a:ext uri="{FF2B5EF4-FFF2-40B4-BE49-F238E27FC236}">
                <a16:creationId xmlns:a16="http://schemas.microsoft.com/office/drawing/2014/main" id="{23A34C87-DEA1-FD50-1FA1-022C1460C8C4}"/>
              </a:ext>
            </a:extLst>
          </p:cNvPr>
          <p:cNvSpPr txBox="1"/>
          <p:nvPr/>
        </p:nvSpPr>
        <p:spPr>
          <a:xfrm>
            <a:off x="3521276" y="-56179"/>
            <a:ext cx="5119285" cy="747256"/>
          </a:xfrm>
          <a:prstGeom prst="rect">
            <a:avLst/>
          </a:prstGeom>
          <a:noFill/>
        </p:spPr>
        <p:txBody>
          <a:bodyPr wrap="square" rtlCol="0">
            <a:spAutoFit/>
          </a:bodyPr>
          <a:lstStyle/>
          <a:p>
            <a:pPr algn="ctr"/>
            <a:r>
              <a:rPr lang="en-US" sz="4256">
                <a:solidFill>
                  <a:srgbClr val="0070C0"/>
                </a:solidFill>
              </a:rPr>
              <a:t>CHUẨN BỊ</a:t>
            </a:r>
          </a:p>
        </p:txBody>
      </p:sp>
      <p:pic>
        <p:nvPicPr>
          <p:cNvPr id="1028" name="Picture 4" descr="Tổng hợp Quyển Vở Ô Ly giá rẻ, bán chạy tháng 7/2022 - BeeCost">
            <a:extLst>
              <a:ext uri="{FF2B5EF4-FFF2-40B4-BE49-F238E27FC236}">
                <a16:creationId xmlns:a16="http://schemas.microsoft.com/office/drawing/2014/main" id="{5A70F8EC-0797-978A-5E7B-1BFF00D5C57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579" t="7028" r="18992" b="7028"/>
          <a:stretch/>
        </p:blipFill>
        <p:spPr bwMode="auto">
          <a:xfrm>
            <a:off x="3505342" y="4926392"/>
            <a:ext cx="1649211" cy="227039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Bảng đen/ Bảng trắng/ Bảng học sinh khổ A4 giảm chỉ còn 18,000 đ">
            <a:extLst>
              <a:ext uri="{FF2B5EF4-FFF2-40B4-BE49-F238E27FC236}">
                <a16:creationId xmlns:a16="http://schemas.microsoft.com/office/drawing/2014/main" id="{F88173F6-7405-2E31-12B8-709D13911B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64928" y="4921167"/>
            <a:ext cx="2956630" cy="218975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4" descr="Hàng Chất Lượng Cao] Bông lau bảng,xóa bảng,Giẻ lau bảng Cầm tay chắc chắn  -dc3912 | Shopee Việt Nam">
            <a:extLst>
              <a:ext uri="{FF2B5EF4-FFF2-40B4-BE49-F238E27FC236}">
                <a16:creationId xmlns:a16="http://schemas.microsoft.com/office/drawing/2014/main" id="{84052C4A-241B-D896-8EBF-5031BA79721B}"/>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7989" b="79890" l="0" r="100000"/>
                    </a14:imgEffect>
                  </a14:imgLayer>
                </a14:imgProps>
              </a:ext>
              <a:ext uri="{28A0092B-C50C-407E-A947-70E740481C1C}">
                <a14:useLocalDpi xmlns:a14="http://schemas.microsoft.com/office/drawing/2010/main" val="0"/>
              </a:ext>
            </a:extLst>
          </a:blip>
          <a:srcRect t="22569" b="21958"/>
          <a:stretch/>
        </p:blipFill>
        <p:spPr bwMode="auto">
          <a:xfrm>
            <a:off x="8041878" y="6099440"/>
            <a:ext cx="1636741" cy="90795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0" descr="BÚT LÔNG BẢNG TL WB03 | Văn Phòng Phẩm Huyền Anh">
            <a:extLst>
              <a:ext uri="{FF2B5EF4-FFF2-40B4-BE49-F238E27FC236}">
                <a16:creationId xmlns:a16="http://schemas.microsoft.com/office/drawing/2014/main" id="{9C668DB8-E971-4375-8C3D-A296663C689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4951" r="30098"/>
          <a:stretch/>
        </p:blipFill>
        <p:spPr bwMode="auto">
          <a:xfrm rot="13770365">
            <a:off x="7264101" y="4780261"/>
            <a:ext cx="836973" cy="2394711"/>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5ADC4430-C204-EB9E-AB95-4244F22B43D0}"/>
              </a:ext>
            </a:extLst>
          </p:cNvPr>
          <p:cNvGrpSpPr/>
          <p:nvPr/>
        </p:nvGrpSpPr>
        <p:grpSpPr>
          <a:xfrm>
            <a:off x="9497209" y="3997164"/>
            <a:ext cx="2510563" cy="2791409"/>
            <a:chOff x="3709663" y="4021929"/>
            <a:chExt cx="2697848" cy="2999643"/>
          </a:xfrm>
        </p:grpSpPr>
        <p:pic>
          <p:nvPicPr>
            <p:cNvPr id="9" name="Picture 6" descr="Combo 50 cái Thước kẻ mica 30cm |">
              <a:extLst>
                <a:ext uri="{FF2B5EF4-FFF2-40B4-BE49-F238E27FC236}">
                  <a16:creationId xmlns:a16="http://schemas.microsoft.com/office/drawing/2014/main" id="{E93224C9-20FF-7F2A-1ABE-4B6122064CF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759269">
              <a:off x="3709663" y="4641512"/>
              <a:ext cx="2380059" cy="238006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1B2DDEB0-260A-04EA-809B-6A1257118880}"/>
                </a:ext>
              </a:extLst>
            </p:cNvPr>
            <p:cNvPicPr>
              <a:picLocks noChangeAspect="1"/>
            </p:cNvPicPr>
            <p:nvPr/>
          </p:nvPicPr>
          <p:blipFill>
            <a:blip r:embed="rId8"/>
            <a:stretch>
              <a:fillRect/>
            </a:stretch>
          </p:blipFill>
          <p:spPr>
            <a:xfrm rot="2160812">
              <a:off x="4710194" y="4021929"/>
              <a:ext cx="682112" cy="2131599"/>
            </a:xfrm>
            <a:prstGeom prst="rect">
              <a:avLst/>
            </a:prstGeom>
          </p:spPr>
        </p:pic>
        <p:pic>
          <p:nvPicPr>
            <p:cNvPr id="11" name="Picture 10">
              <a:extLst>
                <a:ext uri="{FF2B5EF4-FFF2-40B4-BE49-F238E27FC236}">
                  <a16:creationId xmlns:a16="http://schemas.microsoft.com/office/drawing/2014/main" id="{E091FF40-8928-E35C-4DA0-35357988252A}"/>
                </a:ext>
              </a:extLst>
            </p:cNvPr>
            <p:cNvPicPr>
              <a:picLocks noChangeAspect="1"/>
            </p:cNvPicPr>
            <p:nvPr/>
          </p:nvPicPr>
          <p:blipFill>
            <a:blip r:embed="rId9"/>
            <a:stretch>
              <a:fillRect/>
            </a:stretch>
          </p:blipFill>
          <p:spPr>
            <a:xfrm>
              <a:off x="4282241" y="4543865"/>
              <a:ext cx="2125270" cy="2125270"/>
            </a:xfrm>
            <a:prstGeom prst="rect">
              <a:avLst/>
            </a:prstGeom>
          </p:spPr>
        </p:pic>
      </p:grpSp>
      <p:sp>
        <p:nvSpPr>
          <p:cNvPr id="23" name="TextBox 22">
            <a:extLst>
              <a:ext uri="{FF2B5EF4-FFF2-40B4-BE49-F238E27FC236}">
                <a16:creationId xmlns:a16="http://schemas.microsoft.com/office/drawing/2014/main" id="{EB88FE1F-04F8-F42A-C02C-4416EFA22BEC}"/>
              </a:ext>
            </a:extLst>
          </p:cNvPr>
          <p:cNvSpPr txBox="1"/>
          <p:nvPr/>
        </p:nvSpPr>
        <p:spPr>
          <a:xfrm>
            <a:off x="3697765" y="2095657"/>
            <a:ext cx="3211919" cy="857799"/>
          </a:xfrm>
          <a:prstGeom prst="rect">
            <a:avLst/>
          </a:prstGeom>
          <a:noFill/>
        </p:spPr>
        <p:txBody>
          <a:bodyPr wrap="square">
            <a:spAutoFit/>
          </a:bodyPr>
          <a:lstStyle/>
          <a:p>
            <a:r>
              <a:rPr lang="en-US" sz="4974" b="1" dirty="0" err="1">
                <a:solidFill>
                  <a:srgbClr val="7030A0"/>
                </a:solidFill>
                <a:latin typeface="HP001 4 hàng" panose="020B0603050302020204" pitchFamily="34" charset="0"/>
              </a:rPr>
              <a:t>Chíζ</a:t>
            </a:r>
            <a:r>
              <a:rPr lang="en-US" sz="4974" b="1" dirty="0">
                <a:solidFill>
                  <a:srgbClr val="7030A0"/>
                </a:solidFill>
                <a:latin typeface="HP001 4 hàng" panose="020B0603050302020204" pitchFamily="34" charset="0"/>
              </a:rPr>
              <a:t> </a:t>
            </a:r>
            <a:r>
              <a:rPr lang="en-US" sz="4974" b="1" dirty="0" err="1">
                <a:solidFill>
                  <a:srgbClr val="7030A0"/>
                </a:solidFill>
                <a:latin typeface="HP001 4 hàng" panose="020B0603050302020204" pitchFamily="34" charset="0"/>
              </a:rPr>
              <a:t>Ǉả</a:t>
            </a:r>
            <a:r>
              <a:rPr lang="en-US" sz="4974" b="1" dirty="0">
                <a:solidFill>
                  <a:srgbClr val="7030A0"/>
                </a:solidFill>
                <a:latin typeface="HP001 4 hàng" panose="020B0603050302020204" pitchFamily="34" charset="0"/>
              </a:rPr>
              <a:t> :</a:t>
            </a:r>
          </a:p>
        </p:txBody>
      </p:sp>
      <p:sp>
        <p:nvSpPr>
          <p:cNvPr id="24" name="TextBox 23">
            <a:extLst>
              <a:ext uri="{FF2B5EF4-FFF2-40B4-BE49-F238E27FC236}">
                <a16:creationId xmlns:a16="http://schemas.microsoft.com/office/drawing/2014/main" id="{865C8512-1DA3-D18C-EDA6-2584085E72C7}"/>
              </a:ext>
            </a:extLst>
          </p:cNvPr>
          <p:cNvSpPr txBox="1"/>
          <p:nvPr/>
        </p:nvSpPr>
        <p:spPr>
          <a:xfrm>
            <a:off x="4128732" y="3150007"/>
            <a:ext cx="7983747" cy="857799"/>
          </a:xfrm>
          <a:prstGeom prst="rect">
            <a:avLst/>
          </a:prstGeom>
          <a:noFill/>
        </p:spPr>
        <p:txBody>
          <a:bodyPr wrap="square" rtlCol="0">
            <a:spAutoFit/>
          </a:bodyPr>
          <a:lstStyle/>
          <a:p>
            <a:pPr defTabSz="739683">
              <a:buClrTx/>
              <a:defRPr/>
            </a:pPr>
            <a:r>
              <a:rPr lang="en-US" sz="4974" b="1" kern="1200" dirty="0" err="1">
                <a:solidFill>
                  <a:srgbClr val="7030A0"/>
                </a:solidFill>
                <a:latin typeface="HP001 4 hàng" panose="020B0603050302020204" pitchFamily="34" charset="0"/>
                <a:ea typeface="+mn-ea"/>
                <a:cs typeface="HP001 5H Normal" panose="020B0603050302020204" pitchFamily="34" charset="0"/>
              </a:rPr>
              <a:t>Em</a:t>
            </a:r>
            <a:r>
              <a:rPr lang="en-US" sz="4974" b="1" kern="1200" dirty="0">
                <a:solidFill>
                  <a:srgbClr val="7030A0"/>
                </a:solidFill>
                <a:latin typeface="HP001 4 hàng" panose="020B0603050302020204" pitchFamily="34" charset="0"/>
                <a:ea typeface="+mn-ea"/>
                <a:cs typeface="HP001 5H Normal" panose="020B0603050302020204" pitchFamily="34" charset="0"/>
              </a:rPr>
              <a:t> </a:t>
            </a:r>
            <a:r>
              <a:rPr lang="el-GR" sz="4974" b="1" kern="1200" dirty="0">
                <a:solidFill>
                  <a:srgbClr val="7030A0"/>
                </a:solidFill>
                <a:latin typeface="HP001 4 hàng" panose="020B0603050302020204" pitchFamily="34" charset="0"/>
                <a:ea typeface="+mn-ea"/>
                <a:cs typeface="HP001 5H Normal" panose="020B0603050302020204" pitchFamily="34" charset="0"/>
              </a:rPr>
              <a:t>ΐ</a:t>
            </a:r>
            <a:r>
              <a:rPr lang="en-US" sz="4974" b="1" kern="1200" dirty="0" err="1">
                <a:solidFill>
                  <a:srgbClr val="7030A0"/>
                </a:solidFill>
                <a:latin typeface="HP001 4 hàng" panose="020B0603050302020204" pitchFamily="34" charset="0"/>
                <a:ea typeface="+mn-ea"/>
                <a:cs typeface="HP001 5H Normal" panose="020B0603050302020204" pitchFamily="34" charset="0"/>
              </a:rPr>
              <a:t>êu</a:t>
            </a:r>
            <a:r>
              <a:rPr lang="en-US" sz="4974" b="1" kern="1200" dirty="0">
                <a:solidFill>
                  <a:srgbClr val="7030A0"/>
                </a:solidFill>
                <a:latin typeface="HP001 4 hàng" panose="020B0603050302020204" pitchFamily="34" charset="0"/>
                <a:ea typeface="+mn-ea"/>
                <a:cs typeface="HP001 5H Normal" panose="020B0603050302020204" pitchFamily="34" charset="0"/>
              </a:rPr>
              <a:t> </a:t>
            </a:r>
            <a:r>
              <a:rPr lang="en-US" sz="4974" b="1" kern="1200" dirty="0" err="1">
                <a:solidFill>
                  <a:srgbClr val="7030A0"/>
                </a:solidFill>
                <a:latin typeface="HP001 4 hàng" panose="020B0603050302020204" pitchFamily="34" charset="0"/>
                <a:ea typeface="+mn-ea"/>
                <a:cs typeface="HP001 5H Normal" panose="020B0603050302020204" pitchFamily="34" charset="0"/>
              </a:rPr>
              <a:t>jùa</a:t>
            </a:r>
            <a:r>
              <a:rPr lang="en-US" sz="4974" b="1" kern="1200" dirty="0">
                <a:solidFill>
                  <a:srgbClr val="7030A0"/>
                </a:solidFill>
                <a:latin typeface="HP001 4 hàng" panose="020B0603050302020204" pitchFamily="34" charset="0"/>
                <a:ea typeface="+mn-ea"/>
                <a:cs typeface="HP001 5H Normal" panose="020B0603050302020204" pitchFamily="34" charset="0"/>
              </a:rPr>
              <a:t> Ǘ∆</a:t>
            </a:r>
            <a:endParaRPr lang="en-VN" sz="4974" b="1" kern="1200" dirty="0">
              <a:solidFill>
                <a:srgbClr val="7030A0"/>
              </a:solidFill>
              <a:latin typeface="HP001 4 hàng" panose="020B0603050302020204" pitchFamily="34" charset="0"/>
              <a:ea typeface="+mn-ea"/>
              <a:cs typeface="HP001 5H Normal" panose="020B0603050302020204" pitchFamily="34" charset="0"/>
            </a:endParaRPr>
          </a:p>
        </p:txBody>
      </p:sp>
      <p:pic>
        <p:nvPicPr>
          <p:cNvPr id="27" name="Picture 4" descr="Tiếng Việt 3 - Tập Một (Kết nối tri thức với cuộc sống)">
            <a:extLst>
              <a:ext uri="{FF2B5EF4-FFF2-40B4-BE49-F238E27FC236}">
                <a16:creationId xmlns:a16="http://schemas.microsoft.com/office/drawing/2014/main" id="{C5A0A2A8-F7FE-E23F-FDDE-886690256D4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751424" y="4919924"/>
            <a:ext cx="1649211" cy="2242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43597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84"/>
        <p:cNvGrpSpPr/>
        <p:nvPr/>
      </p:nvGrpSpPr>
      <p:grpSpPr>
        <a:xfrm>
          <a:off x="0" y="0"/>
          <a:ext cx="0" cy="0"/>
          <a:chOff x="0" y="0"/>
          <a:chExt cx="0" cy="0"/>
        </a:xfrm>
      </p:grpSpPr>
      <p:grpSp>
        <p:nvGrpSpPr>
          <p:cNvPr id="2690" name="Google Shape;2690;p44"/>
          <p:cNvGrpSpPr/>
          <p:nvPr/>
        </p:nvGrpSpPr>
        <p:grpSpPr>
          <a:xfrm>
            <a:off x="0" y="-330850"/>
            <a:ext cx="11724132" cy="830612"/>
            <a:chOff x="-1" y="-255132"/>
            <a:chExt cx="8814906" cy="624504"/>
          </a:xfrm>
        </p:grpSpPr>
        <p:sp>
          <p:nvSpPr>
            <p:cNvPr id="2691" name="Google Shape;2691;p44"/>
            <p:cNvSpPr/>
            <p:nvPr/>
          </p:nvSpPr>
          <p:spPr>
            <a:xfrm>
              <a:off x="6640200" y="-255132"/>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121599" tIns="121599" rIns="121599" bIns="121599" anchor="ctr" anchorCtr="0">
              <a:noAutofit/>
            </a:bodyPr>
            <a:lstStyle/>
            <a:p>
              <a:endParaRPr sz="2359"/>
            </a:p>
          </p:txBody>
        </p:sp>
        <p:sp>
          <p:nvSpPr>
            <p:cNvPr id="2692" name="Google Shape;2692;p44"/>
            <p:cNvSpPr/>
            <p:nvPr/>
          </p:nvSpPr>
          <p:spPr>
            <a:xfrm>
              <a:off x="-1" y="-215977"/>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5"/>
            </a:solidFill>
            <a:ln>
              <a:noFill/>
            </a:ln>
          </p:spPr>
          <p:txBody>
            <a:bodyPr spcFirstLastPara="1" wrap="square" lIns="121599" tIns="121599" rIns="121599" bIns="121599" anchor="ctr" anchorCtr="0">
              <a:noAutofit/>
            </a:bodyPr>
            <a:lstStyle/>
            <a:p>
              <a:endParaRPr sz="2359"/>
            </a:p>
          </p:txBody>
        </p:sp>
        <p:sp>
          <p:nvSpPr>
            <p:cNvPr id="2693" name="Google Shape;2693;p44"/>
            <p:cNvSpPr/>
            <p:nvPr/>
          </p:nvSpPr>
          <p:spPr>
            <a:xfrm>
              <a:off x="7885662" y="5712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121599" tIns="121599" rIns="121599" bIns="121599" anchor="ctr" anchorCtr="0">
              <a:noAutofit/>
            </a:bodyPr>
            <a:lstStyle/>
            <a:p>
              <a:endParaRPr sz="2359"/>
            </a:p>
          </p:txBody>
        </p:sp>
      </p:grpSp>
      <p:graphicFrame>
        <p:nvGraphicFramePr>
          <p:cNvPr id="10" name="Table 9">
            <a:extLst>
              <a:ext uri="{FF2B5EF4-FFF2-40B4-BE49-F238E27FC236}">
                <a16:creationId xmlns:a16="http://schemas.microsoft.com/office/drawing/2014/main" id="{1F6831A3-2B51-787C-C101-F52C2E6DF389}"/>
              </a:ext>
            </a:extLst>
          </p:cNvPr>
          <p:cNvGraphicFramePr>
            <a:graphicFrameLocks noGrp="1"/>
          </p:cNvGraphicFramePr>
          <p:nvPr>
            <p:extLst>
              <p:ext uri="{D42A27DB-BD31-4B8C-83A1-F6EECF244321}">
                <p14:modId xmlns:p14="http://schemas.microsoft.com/office/powerpoint/2010/main" val="3266805649"/>
              </p:ext>
            </p:extLst>
          </p:nvPr>
        </p:nvGraphicFramePr>
        <p:xfrm>
          <a:off x="751948" y="1625778"/>
          <a:ext cx="11676438" cy="5204708"/>
        </p:xfrm>
        <a:graphic>
          <a:graphicData uri="http://schemas.openxmlformats.org/drawingml/2006/table">
            <a:tbl>
              <a:tblPr/>
              <a:tblGrid>
                <a:gridCol w="5838219">
                  <a:extLst>
                    <a:ext uri="{9D8B030D-6E8A-4147-A177-3AD203B41FA5}">
                      <a16:colId xmlns:a16="http://schemas.microsoft.com/office/drawing/2014/main" val="3491413103"/>
                    </a:ext>
                  </a:extLst>
                </a:gridCol>
                <a:gridCol w="5838219">
                  <a:extLst>
                    <a:ext uri="{9D8B030D-6E8A-4147-A177-3AD203B41FA5}">
                      <a16:colId xmlns:a16="http://schemas.microsoft.com/office/drawing/2014/main" val="3926612890"/>
                    </a:ext>
                  </a:extLst>
                </a:gridCol>
              </a:tblGrid>
              <a:tr h="2212304">
                <a:tc>
                  <a:txBody>
                    <a:bodyPr/>
                    <a:lstStyle/>
                    <a:p>
                      <a:pPr fontAlgn="t"/>
                      <a:r>
                        <a:rPr lang="vi-VN" sz="3500" b="0">
                          <a:solidFill>
                            <a:srgbClr val="0070C0"/>
                          </a:solidFill>
                          <a:effectLst/>
                        </a:rPr>
                        <a:t>Em yêu mùa hè,</a:t>
                      </a:r>
                    </a:p>
                    <a:p>
                      <a:pPr fontAlgn="t"/>
                      <a:r>
                        <a:rPr lang="vi-VN" sz="3500" b="0">
                          <a:solidFill>
                            <a:srgbClr val="0070C0"/>
                          </a:solidFill>
                          <a:effectLst/>
                        </a:rPr>
                        <a:t>Có hoa sim tím</a:t>
                      </a:r>
                    </a:p>
                    <a:p>
                      <a:pPr fontAlgn="t"/>
                      <a:r>
                        <a:rPr lang="vi-VN" sz="3500" b="0">
                          <a:solidFill>
                            <a:srgbClr val="0070C0"/>
                          </a:solidFill>
                          <a:effectLst/>
                        </a:rPr>
                        <a:t>Mọc trên đồi quê</a:t>
                      </a:r>
                    </a:p>
                    <a:p>
                      <a:pPr fontAlgn="t">
                        <a:spcAft>
                          <a:spcPts val="1200"/>
                        </a:spcAft>
                      </a:pPr>
                      <a:r>
                        <a:rPr lang="vi-VN" sz="3500" b="0">
                          <a:solidFill>
                            <a:srgbClr val="0070C0"/>
                          </a:solidFill>
                          <a:effectLst/>
                        </a:rPr>
                        <a:t>Rung rinh bướm lượn.</a:t>
                      </a:r>
                    </a:p>
                  </a:txBody>
                  <a:tcPr marL="51497" marR="51497" marT="51497" marB="51497">
                    <a:lnL>
                      <a:noFill/>
                    </a:lnL>
                    <a:lnR>
                      <a:noFill/>
                    </a:lnR>
                    <a:lnT>
                      <a:noFill/>
                    </a:lnT>
                    <a:lnB>
                      <a:noFill/>
                    </a:lnB>
                  </a:tcPr>
                </a:tc>
                <a:tc>
                  <a:txBody>
                    <a:bodyPr/>
                    <a:lstStyle/>
                    <a:p>
                      <a:pPr fontAlgn="t"/>
                      <a:r>
                        <a:rPr lang="vi-VN" sz="3500" b="0">
                          <a:solidFill>
                            <a:srgbClr val="0070C0"/>
                          </a:solidFill>
                          <a:effectLst/>
                        </a:rPr>
                        <a:t>Gió mát lưng đồi</a:t>
                      </a:r>
                    </a:p>
                    <a:p>
                      <a:pPr fontAlgn="t"/>
                      <a:r>
                        <a:rPr lang="vi-VN" sz="3500" b="0">
                          <a:solidFill>
                            <a:srgbClr val="0070C0"/>
                          </a:solidFill>
                          <a:effectLst/>
                        </a:rPr>
                        <a:t>Ve ngân ra rả</a:t>
                      </a:r>
                    </a:p>
                    <a:p>
                      <a:pPr fontAlgn="t"/>
                      <a:r>
                        <a:rPr lang="vi-VN" sz="3500" b="0">
                          <a:solidFill>
                            <a:srgbClr val="0070C0"/>
                          </a:solidFill>
                          <a:effectLst/>
                        </a:rPr>
                        <a:t>Trên cao lưng trời</a:t>
                      </a:r>
                    </a:p>
                    <a:p>
                      <a:pPr fontAlgn="t"/>
                      <a:r>
                        <a:rPr lang="vi-VN" sz="3500" b="0">
                          <a:solidFill>
                            <a:srgbClr val="0070C0"/>
                          </a:solidFill>
                          <a:effectLst/>
                        </a:rPr>
                        <a:t>Diều ai vừa thả.</a:t>
                      </a:r>
                    </a:p>
                  </a:txBody>
                  <a:tcPr marL="51497" marR="51497" marT="51497" marB="51497">
                    <a:lnL>
                      <a:noFill/>
                    </a:lnL>
                    <a:lnR>
                      <a:noFill/>
                    </a:lnR>
                    <a:lnT>
                      <a:noFill/>
                    </a:lnT>
                    <a:lnB>
                      <a:noFill/>
                    </a:lnB>
                  </a:tcPr>
                </a:tc>
                <a:extLst>
                  <a:ext uri="{0D108BD9-81ED-4DB2-BD59-A6C34878D82A}">
                    <a16:rowId xmlns:a16="http://schemas.microsoft.com/office/drawing/2014/main" val="3049157111"/>
                  </a:ext>
                </a:extLst>
              </a:tr>
              <a:tr h="2937380">
                <a:tc>
                  <a:txBody>
                    <a:bodyPr/>
                    <a:lstStyle/>
                    <a:p>
                      <a:pPr fontAlgn="t">
                        <a:spcBef>
                          <a:spcPts val="1200"/>
                        </a:spcBef>
                      </a:pPr>
                      <a:endParaRPr lang="en-US" sz="1300" b="0">
                        <a:solidFill>
                          <a:srgbClr val="0070C0"/>
                        </a:solidFill>
                        <a:effectLst/>
                      </a:endParaRPr>
                    </a:p>
                    <a:p>
                      <a:pPr fontAlgn="t">
                        <a:spcBef>
                          <a:spcPts val="1200"/>
                        </a:spcBef>
                      </a:pPr>
                      <a:r>
                        <a:rPr lang="en-US" sz="3500" b="0">
                          <a:solidFill>
                            <a:srgbClr val="0070C0"/>
                          </a:solidFill>
                          <a:effectLst/>
                        </a:rPr>
                        <a:t>Thong thả dắt trâu</a:t>
                      </a:r>
                    </a:p>
                    <a:p>
                      <a:pPr fontAlgn="t"/>
                      <a:r>
                        <a:rPr lang="en-US" sz="3500" b="0">
                          <a:solidFill>
                            <a:srgbClr val="0070C0"/>
                          </a:solidFill>
                          <a:effectLst/>
                        </a:rPr>
                        <a:t>Trong chiều nắng xế</a:t>
                      </a:r>
                    </a:p>
                    <a:p>
                      <a:pPr fontAlgn="t"/>
                      <a:r>
                        <a:rPr lang="en-US" sz="3500" b="0">
                          <a:solidFill>
                            <a:srgbClr val="0070C0"/>
                          </a:solidFill>
                          <a:effectLst/>
                        </a:rPr>
                        <a:t>Em hái sim ăn</a:t>
                      </a:r>
                    </a:p>
                    <a:p>
                      <a:pPr fontAlgn="t"/>
                      <a:r>
                        <a:rPr lang="en-US" sz="3500" b="0">
                          <a:solidFill>
                            <a:srgbClr val="0070C0"/>
                          </a:solidFill>
                          <a:effectLst/>
                        </a:rPr>
                        <a:t>Trời, sao ngọt thế!</a:t>
                      </a:r>
                    </a:p>
                  </a:txBody>
                  <a:tcPr marL="51497" marR="51497" marT="51497" marB="51497">
                    <a:lnL>
                      <a:noFill/>
                    </a:lnL>
                    <a:lnR>
                      <a:noFill/>
                    </a:lnR>
                    <a:lnT>
                      <a:noFill/>
                    </a:lnT>
                    <a:lnB>
                      <a:noFill/>
                    </a:lnB>
                  </a:tcPr>
                </a:tc>
                <a:tc>
                  <a:txBody>
                    <a:bodyPr/>
                    <a:lstStyle/>
                    <a:p>
                      <a:pPr fontAlgn="t"/>
                      <a:endParaRPr lang="en-US" sz="1300" b="0">
                        <a:solidFill>
                          <a:srgbClr val="0070C0"/>
                        </a:solidFill>
                        <a:effectLst/>
                      </a:endParaRPr>
                    </a:p>
                    <a:p>
                      <a:pPr fontAlgn="t"/>
                      <a:r>
                        <a:rPr lang="vi-VN" sz="3500" b="0">
                          <a:solidFill>
                            <a:srgbClr val="0070C0"/>
                          </a:solidFill>
                          <a:effectLst/>
                        </a:rPr>
                        <a:t>Em yêu mùa hè</a:t>
                      </a:r>
                    </a:p>
                    <a:p>
                      <a:pPr fontAlgn="t"/>
                      <a:r>
                        <a:rPr lang="vi-VN" sz="3500" b="0">
                          <a:solidFill>
                            <a:srgbClr val="0070C0"/>
                          </a:solidFill>
                          <a:effectLst/>
                        </a:rPr>
                        <a:t>Có trái sim ngọt</a:t>
                      </a:r>
                    </a:p>
                    <a:p>
                      <a:pPr fontAlgn="t"/>
                      <a:r>
                        <a:rPr lang="vi-VN" sz="3500" b="0">
                          <a:solidFill>
                            <a:srgbClr val="0070C0"/>
                          </a:solidFill>
                          <a:effectLst/>
                        </a:rPr>
                        <a:t>Em yêu đồi quê</a:t>
                      </a:r>
                    </a:p>
                    <a:p>
                      <a:pPr fontAlgn="t"/>
                      <a:r>
                        <a:rPr lang="vi-VN" sz="3500" b="0">
                          <a:solidFill>
                            <a:srgbClr val="0070C0"/>
                          </a:solidFill>
                          <a:effectLst/>
                        </a:rPr>
                        <a:t>Có cơn gió mát.</a:t>
                      </a:r>
                    </a:p>
                    <a:p>
                      <a:pPr fontAlgn="t"/>
                      <a:r>
                        <a:rPr lang="vi-VN" sz="3500" b="0">
                          <a:solidFill>
                            <a:srgbClr val="0070C0"/>
                          </a:solidFill>
                          <a:effectLst/>
                        </a:rPr>
                        <a:t> </a:t>
                      </a:r>
                      <a:r>
                        <a:rPr lang="en-US" sz="3500" b="0">
                          <a:solidFill>
                            <a:srgbClr val="0070C0"/>
                          </a:solidFill>
                          <a:effectLst/>
                        </a:rPr>
                        <a:t>    </a:t>
                      </a:r>
                      <a:r>
                        <a:rPr lang="vi-VN" sz="3500" b="0">
                          <a:solidFill>
                            <a:srgbClr val="0070C0"/>
                          </a:solidFill>
                          <a:effectLst/>
                        </a:rPr>
                        <a:t> (Nguyễn Thanh Toàn)</a:t>
                      </a:r>
                    </a:p>
                  </a:txBody>
                  <a:tcPr marL="51497" marR="51497" marT="51497" marB="51497">
                    <a:lnL>
                      <a:noFill/>
                    </a:lnL>
                    <a:lnR>
                      <a:noFill/>
                    </a:lnR>
                    <a:lnT>
                      <a:noFill/>
                    </a:lnT>
                    <a:lnB>
                      <a:noFill/>
                    </a:lnB>
                  </a:tcPr>
                </a:tc>
                <a:extLst>
                  <a:ext uri="{0D108BD9-81ED-4DB2-BD59-A6C34878D82A}">
                    <a16:rowId xmlns:a16="http://schemas.microsoft.com/office/drawing/2014/main" val="4023662948"/>
                  </a:ext>
                </a:extLst>
              </a:tr>
            </a:tbl>
          </a:graphicData>
        </a:graphic>
      </p:graphicFrame>
      <p:sp>
        <p:nvSpPr>
          <p:cNvPr id="23" name="Google Shape;7902;p32">
            <a:extLst>
              <a:ext uri="{FF2B5EF4-FFF2-40B4-BE49-F238E27FC236}">
                <a16:creationId xmlns:a16="http://schemas.microsoft.com/office/drawing/2014/main" id="{AD5F4C64-121F-63CB-0B57-20853E4BA60F}"/>
              </a:ext>
            </a:extLst>
          </p:cNvPr>
          <p:cNvSpPr txBox="1">
            <a:spLocks/>
          </p:cNvSpPr>
          <p:nvPr/>
        </p:nvSpPr>
        <p:spPr>
          <a:xfrm>
            <a:off x="1235926" y="50801"/>
            <a:ext cx="8507318" cy="1610786"/>
          </a:xfrm>
          <a:prstGeom prst="rect">
            <a:avLst/>
          </a:prstGeom>
          <a:noFill/>
          <a:ln>
            <a:noFill/>
          </a:ln>
        </p:spPr>
        <p:txBody>
          <a:bodyPr spcFirstLastPara="1" wrap="square" lIns="131484" tIns="131484" rIns="131484" bIns="131484"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200"/>
              <a:buFont typeface="Chewy"/>
              <a:buNone/>
              <a:defRPr sz="30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2pPr>
            <a:lvl3pPr marR="0" lvl="2"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3pPr>
            <a:lvl4pPr marR="0" lvl="3"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4pPr>
            <a:lvl5pPr marR="0" lvl="4"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5pPr>
            <a:lvl6pPr marR="0" lvl="5"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6pPr>
            <a:lvl7pPr marR="0" lvl="6"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7pPr>
            <a:lvl8pPr marR="0" lvl="7"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8pPr>
            <a:lvl9pPr marR="0" lvl="8"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9pPr>
          </a:lstStyle>
          <a:p>
            <a:pPr algn="ctr"/>
            <a:r>
              <a:rPr lang="en-US" sz="3893" b="1">
                <a:solidFill>
                  <a:srgbClr val="0070C0"/>
                </a:solidFill>
                <a:latin typeface="+mj-lt"/>
              </a:rPr>
              <a:t>Em yêu mùa hè</a:t>
            </a:r>
          </a:p>
        </p:txBody>
      </p:sp>
      <p:sp>
        <p:nvSpPr>
          <p:cNvPr id="8" name="Google Shape;7902;p32">
            <a:extLst>
              <a:ext uri="{FF2B5EF4-FFF2-40B4-BE49-F238E27FC236}">
                <a16:creationId xmlns:a16="http://schemas.microsoft.com/office/drawing/2014/main" id="{7E00408A-8D92-6103-01CA-285C83E4EC31}"/>
              </a:ext>
            </a:extLst>
          </p:cNvPr>
          <p:cNvSpPr txBox="1">
            <a:spLocks/>
          </p:cNvSpPr>
          <p:nvPr/>
        </p:nvSpPr>
        <p:spPr>
          <a:xfrm>
            <a:off x="1430359" y="-324"/>
            <a:ext cx="9301119" cy="1000171"/>
          </a:xfrm>
          <a:prstGeom prst="rect">
            <a:avLst/>
          </a:prstGeom>
          <a:noFill/>
          <a:ln>
            <a:noFill/>
          </a:ln>
        </p:spPr>
        <p:txBody>
          <a:bodyPr spcFirstLastPara="1" wrap="square" lIns="131484" tIns="131484" rIns="131484" bIns="131484"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200"/>
              <a:buFont typeface="Chewy"/>
              <a:buNone/>
              <a:defRPr sz="30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2pPr>
            <a:lvl3pPr marR="0" lvl="2"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3pPr>
            <a:lvl4pPr marR="0" lvl="3"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4pPr>
            <a:lvl5pPr marR="0" lvl="4"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5pPr>
            <a:lvl6pPr marR="0" lvl="5"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6pPr>
            <a:lvl7pPr marR="0" lvl="6"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7pPr>
            <a:lvl8pPr marR="0" lvl="7"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8pPr>
            <a:lvl9pPr marR="0" lvl="8"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9pPr>
          </a:lstStyle>
          <a:p>
            <a:pPr algn="ctr"/>
            <a:r>
              <a:rPr lang="en-US" sz="3460" b="1">
                <a:solidFill>
                  <a:srgbClr val="FF0000"/>
                </a:solidFill>
                <a:latin typeface="+mj-lt"/>
              </a:rPr>
              <a:t>Em cần lưu ý gì về hình thức trình bày?</a:t>
            </a:r>
          </a:p>
        </p:txBody>
      </p:sp>
    </p:spTree>
    <p:extLst>
      <p:ext uri="{BB962C8B-B14F-4D97-AF65-F5344CB8AC3E}">
        <p14:creationId xmlns:p14="http://schemas.microsoft.com/office/powerpoint/2010/main" val="462858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84"/>
        <p:cNvGrpSpPr/>
        <p:nvPr/>
      </p:nvGrpSpPr>
      <p:grpSpPr>
        <a:xfrm>
          <a:off x="0" y="0"/>
          <a:ext cx="0" cy="0"/>
          <a:chOff x="0" y="0"/>
          <a:chExt cx="0" cy="0"/>
        </a:xfrm>
      </p:grpSpPr>
      <p:grpSp>
        <p:nvGrpSpPr>
          <p:cNvPr id="2690" name="Google Shape;2690;p44"/>
          <p:cNvGrpSpPr/>
          <p:nvPr/>
        </p:nvGrpSpPr>
        <p:grpSpPr>
          <a:xfrm>
            <a:off x="0" y="-330850"/>
            <a:ext cx="12081431" cy="551577"/>
            <a:chOff x="-1" y="-255132"/>
            <a:chExt cx="9083545" cy="414708"/>
          </a:xfrm>
        </p:grpSpPr>
        <p:sp>
          <p:nvSpPr>
            <p:cNvPr id="2691" name="Google Shape;2691;p44"/>
            <p:cNvSpPr/>
            <p:nvPr/>
          </p:nvSpPr>
          <p:spPr>
            <a:xfrm>
              <a:off x="6640200" y="-255132"/>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121599" tIns="121599" rIns="121599" bIns="121599" anchor="ctr" anchorCtr="0">
              <a:noAutofit/>
            </a:bodyPr>
            <a:lstStyle/>
            <a:p>
              <a:endParaRPr sz="2359"/>
            </a:p>
          </p:txBody>
        </p:sp>
        <p:sp>
          <p:nvSpPr>
            <p:cNvPr id="2692" name="Google Shape;2692;p44"/>
            <p:cNvSpPr/>
            <p:nvPr/>
          </p:nvSpPr>
          <p:spPr>
            <a:xfrm>
              <a:off x="-1" y="-215977"/>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5"/>
            </a:solidFill>
            <a:ln>
              <a:noFill/>
            </a:ln>
          </p:spPr>
          <p:txBody>
            <a:bodyPr spcFirstLastPara="1" wrap="square" lIns="121599" tIns="121599" rIns="121599" bIns="121599" anchor="ctr" anchorCtr="0">
              <a:noAutofit/>
            </a:bodyPr>
            <a:lstStyle/>
            <a:p>
              <a:endParaRPr sz="2359"/>
            </a:p>
          </p:txBody>
        </p:sp>
        <p:sp>
          <p:nvSpPr>
            <p:cNvPr id="2693" name="Google Shape;2693;p44"/>
            <p:cNvSpPr/>
            <p:nvPr/>
          </p:nvSpPr>
          <p:spPr>
            <a:xfrm>
              <a:off x="8154301" y="-152676"/>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121599" tIns="121599" rIns="121599" bIns="121599" anchor="ctr" anchorCtr="0">
              <a:noAutofit/>
            </a:bodyPr>
            <a:lstStyle/>
            <a:p>
              <a:endParaRPr sz="2359"/>
            </a:p>
          </p:txBody>
        </p:sp>
      </p:grpSp>
      <p:graphicFrame>
        <p:nvGraphicFramePr>
          <p:cNvPr id="10" name="Table 9">
            <a:extLst>
              <a:ext uri="{FF2B5EF4-FFF2-40B4-BE49-F238E27FC236}">
                <a16:creationId xmlns:a16="http://schemas.microsoft.com/office/drawing/2014/main" id="{1F6831A3-2B51-787C-C101-F52C2E6DF389}"/>
              </a:ext>
            </a:extLst>
          </p:cNvPr>
          <p:cNvGraphicFramePr>
            <a:graphicFrameLocks noGrp="1"/>
          </p:cNvGraphicFramePr>
          <p:nvPr/>
        </p:nvGraphicFramePr>
        <p:xfrm>
          <a:off x="809098" y="1695242"/>
          <a:ext cx="11676438" cy="5204708"/>
        </p:xfrm>
        <a:graphic>
          <a:graphicData uri="http://schemas.openxmlformats.org/drawingml/2006/table">
            <a:tbl>
              <a:tblPr/>
              <a:tblGrid>
                <a:gridCol w="5838219">
                  <a:extLst>
                    <a:ext uri="{9D8B030D-6E8A-4147-A177-3AD203B41FA5}">
                      <a16:colId xmlns:a16="http://schemas.microsoft.com/office/drawing/2014/main" val="3491413103"/>
                    </a:ext>
                  </a:extLst>
                </a:gridCol>
                <a:gridCol w="5838219">
                  <a:extLst>
                    <a:ext uri="{9D8B030D-6E8A-4147-A177-3AD203B41FA5}">
                      <a16:colId xmlns:a16="http://schemas.microsoft.com/office/drawing/2014/main" val="3926612890"/>
                    </a:ext>
                  </a:extLst>
                </a:gridCol>
              </a:tblGrid>
              <a:tr h="2212304">
                <a:tc>
                  <a:txBody>
                    <a:bodyPr/>
                    <a:lstStyle/>
                    <a:p>
                      <a:pPr fontAlgn="t"/>
                      <a:r>
                        <a:rPr lang="vi-VN" sz="3500" b="0">
                          <a:solidFill>
                            <a:srgbClr val="0070C0"/>
                          </a:solidFill>
                          <a:effectLst/>
                        </a:rPr>
                        <a:t>Em yêu mùa hè,</a:t>
                      </a:r>
                    </a:p>
                    <a:p>
                      <a:pPr fontAlgn="t"/>
                      <a:r>
                        <a:rPr lang="vi-VN" sz="3500" b="0">
                          <a:solidFill>
                            <a:srgbClr val="0070C0"/>
                          </a:solidFill>
                          <a:effectLst/>
                        </a:rPr>
                        <a:t>Có hoa sim tím</a:t>
                      </a:r>
                    </a:p>
                    <a:p>
                      <a:pPr fontAlgn="t"/>
                      <a:r>
                        <a:rPr lang="vi-VN" sz="3500" b="0">
                          <a:solidFill>
                            <a:srgbClr val="0070C0"/>
                          </a:solidFill>
                          <a:effectLst/>
                        </a:rPr>
                        <a:t>Mọc trên đồi quê</a:t>
                      </a:r>
                    </a:p>
                    <a:p>
                      <a:pPr fontAlgn="t">
                        <a:spcAft>
                          <a:spcPts val="1200"/>
                        </a:spcAft>
                      </a:pPr>
                      <a:r>
                        <a:rPr lang="vi-VN" sz="3500" b="0">
                          <a:solidFill>
                            <a:srgbClr val="0070C0"/>
                          </a:solidFill>
                          <a:effectLst/>
                        </a:rPr>
                        <a:t>Rung rinh bướm lượn.</a:t>
                      </a:r>
                    </a:p>
                  </a:txBody>
                  <a:tcPr marL="51497" marR="51497" marT="51497" marB="51497">
                    <a:lnL>
                      <a:noFill/>
                    </a:lnL>
                    <a:lnR>
                      <a:noFill/>
                    </a:lnR>
                    <a:lnT>
                      <a:noFill/>
                    </a:lnT>
                    <a:lnB>
                      <a:noFill/>
                    </a:lnB>
                  </a:tcPr>
                </a:tc>
                <a:tc>
                  <a:txBody>
                    <a:bodyPr/>
                    <a:lstStyle/>
                    <a:p>
                      <a:pPr fontAlgn="t"/>
                      <a:r>
                        <a:rPr lang="vi-VN" sz="3500" b="0">
                          <a:solidFill>
                            <a:srgbClr val="0070C0"/>
                          </a:solidFill>
                          <a:effectLst/>
                        </a:rPr>
                        <a:t>Gió mát lưng đồi</a:t>
                      </a:r>
                    </a:p>
                    <a:p>
                      <a:pPr fontAlgn="t"/>
                      <a:r>
                        <a:rPr lang="vi-VN" sz="3500" b="0">
                          <a:solidFill>
                            <a:srgbClr val="0070C0"/>
                          </a:solidFill>
                          <a:effectLst/>
                        </a:rPr>
                        <a:t>Ve ngân ra rả</a:t>
                      </a:r>
                    </a:p>
                    <a:p>
                      <a:pPr fontAlgn="t"/>
                      <a:r>
                        <a:rPr lang="vi-VN" sz="3500" b="0">
                          <a:solidFill>
                            <a:srgbClr val="0070C0"/>
                          </a:solidFill>
                          <a:effectLst/>
                        </a:rPr>
                        <a:t>Trên cao lưng trời</a:t>
                      </a:r>
                    </a:p>
                    <a:p>
                      <a:pPr fontAlgn="t"/>
                      <a:r>
                        <a:rPr lang="vi-VN" sz="3500" b="0">
                          <a:solidFill>
                            <a:srgbClr val="0070C0"/>
                          </a:solidFill>
                          <a:effectLst/>
                        </a:rPr>
                        <a:t>Diều ai vừa thả.</a:t>
                      </a:r>
                    </a:p>
                  </a:txBody>
                  <a:tcPr marL="51497" marR="51497" marT="51497" marB="51497">
                    <a:lnL>
                      <a:noFill/>
                    </a:lnL>
                    <a:lnR>
                      <a:noFill/>
                    </a:lnR>
                    <a:lnT>
                      <a:noFill/>
                    </a:lnT>
                    <a:lnB>
                      <a:noFill/>
                    </a:lnB>
                  </a:tcPr>
                </a:tc>
                <a:extLst>
                  <a:ext uri="{0D108BD9-81ED-4DB2-BD59-A6C34878D82A}">
                    <a16:rowId xmlns:a16="http://schemas.microsoft.com/office/drawing/2014/main" val="3049157111"/>
                  </a:ext>
                </a:extLst>
              </a:tr>
              <a:tr h="2937380">
                <a:tc>
                  <a:txBody>
                    <a:bodyPr/>
                    <a:lstStyle/>
                    <a:p>
                      <a:pPr fontAlgn="t">
                        <a:spcBef>
                          <a:spcPts val="1200"/>
                        </a:spcBef>
                      </a:pPr>
                      <a:endParaRPr lang="en-US" sz="1300" b="0">
                        <a:solidFill>
                          <a:srgbClr val="0070C0"/>
                        </a:solidFill>
                        <a:effectLst/>
                      </a:endParaRPr>
                    </a:p>
                    <a:p>
                      <a:pPr fontAlgn="t">
                        <a:spcBef>
                          <a:spcPts val="1200"/>
                        </a:spcBef>
                      </a:pPr>
                      <a:r>
                        <a:rPr lang="en-US" sz="3500" b="0">
                          <a:solidFill>
                            <a:srgbClr val="0070C0"/>
                          </a:solidFill>
                          <a:effectLst/>
                        </a:rPr>
                        <a:t>Thong thả dắt trâu</a:t>
                      </a:r>
                    </a:p>
                    <a:p>
                      <a:pPr fontAlgn="t"/>
                      <a:r>
                        <a:rPr lang="en-US" sz="3500" b="0">
                          <a:solidFill>
                            <a:srgbClr val="0070C0"/>
                          </a:solidFill>
                          <a:effectLst/>
                        </a:rPr>
                        <a:t>Trong chiều nắng xế</a:t>
                      </a:r>
                    </a:p>
                    <a:p>
                      <a:pPr fontAlgn="t"/>
                      <a:r>
                        <a:rPr lang="en-US" sz="3500" b="0">
                          <a:solidFill>
                            <a:srgbClr val="0070C0"/>
                          </a:solidFill>
                          <a:effectLst/>
                        </a:rPr>
                        <a:t>Em hái sim ăn</a:t>
                      </a:r>
                    </a:p>
                    <a:p>
                      <a:pPr fontAlgn="t"/>
                      <a:r>
                        <a:rPr lang="en-US" sz="3500" b="0">
                          <a:solidFill>
                            <a:srgbClr val="0070C0"/>
                          </a:solidFill>
                          <a:effectLst/>
                        </a:rPr>
                        <a:t>Trời, sao ngọt thế!</a:t>
                      </a:r>
                    </a:p>
                  </a:txBody>
                  <a:tcPr marL="51497" marR="51497" marT="51497" marB="51497">
                    <a:lnL>
                      <a:noFill/>
                    </a:lnL>
                    <a:lnR>
                      <a:noFill/>
                    </a:lnR>
                    <a:lnT>
                      <a:noFill/>
                    </a:lnT>
                    <a:lnB>
                      <a:noFill/>
                    </a:lnB>
                  </a:tcPr>
                </a:tc>
                <a:tc>
                  <a:txBody>
                    <a:bodyPr/>
                    <a:lstStyle/>
                    <a:p>
                      <a:pPr fontAlgn="t"/>
                      <a:endParaRPr lang="en-US" sz="1300" b="0">
                        <a:solidFill>
                          <a:srgbClr val="0070C0"/>
                        </a:solidFill>
                        <a:effectLst/>
                      </a:endParaRPr>
                    </a:p>
                    <a:p>
                      <a:pPr fontAlgn="t"/>
                      <a:r>
                        <a:rPr lang="vi-VN" sz="3500" b="0">
                          <a:solidFill>
                            <a:srgbClr val="0070C0"/>
                          </a:solidFill>
                          <a:effectLst/>
                        </a:rPr>
                        <a:t>Em yêu mùa hè</a:t>
                      </a:r>
                    </a:p>
                    <a:p>
                      <a:pPr fontAlgn="t"/>
                      <a:r>
                        <a:rPr lang="vi-VN" sz="3500" b="0">
                          <a:solidFill>
                            <a:srgbClr val="0070C0"/>
                          </a:solidFill>
                          <a:effectLst/>
                        </a:rPr>
                        <a:t>Có trái sim ngọt</a:t>
                      </a:r>
                    </a:p>
                    <a:p>
                      <a:pPr fontAlgn="t"/>
                      <a:r>
                        <a:rPr lang="vi-VN" sz="3500" b="0">
                          <a:solidFill>
                            <a:srgbClr val="0070C0"/>
                          </a:solidFill>
                          <a:effectLst/>
                        </a:rPr>
                        <a:t>Em yêu đồi quê</a:t>
                      </a:r>
                    </a:p>
                    <a:p>
                      <a:pPr fontAlgn="t"/>
                      <a:r>
                        <a:rPr lang="vi-VN" sz="3500" b="0">
                          <a:solidFill>
                            <a:srgbClr val="0070C0"/>
                          </a:solidFill>
                          <a:effectLst/>
                        </a:rPr>
                        <a:t>Có cơn gió mát.</a:t>
                      </a:r>
                    </a:p>
                    <a:p>
                      <a:pPr fontAlgn="t"/>
                      <a:r>
                        <a:rPr lang="vi-VN" sz="3500" b="0">
                          <a:solidFill>
                            <a:srgbClr val="0070C0"/>
                          </a:solidFill>
                          <a:effectLst/>
                        </a:rPr>
                        <a:t>  (Nguyễn Thanh Toàn)</a:t>
                      </a:r>
                    </a:p>
                  </a:txBody>
                  <a:tcPr marL="51497" marR="51497" marT="51497" marB="51497">
                    <a:lnL>
                      <a:noFill/>
                    </a:lnL>
                    <a:lnR>
                      <a:noFill/>
                    </a:lnR>
                    <a:lnT>
                      <a:noFill/>
                    </a:lnT>
                    <a:lnB>
                      <a:noFill/>
                    </a:lnB>
                  </a:tcPr>
                </a:tc>
                <a:extLst>
                  <a:ext uri="{0D108BD9-81ED-4DB2-BD59-A6C34878D82A}">
                    <a16:rowId xmlns:a16="http://schemas.microsoft.com/office/drawing/2014/main" val="4023662948"/>
                  </a:ext>
                </a:extLst>
              </a:tr>
            </a:tbl>
          </a:graphicData>
        </a:graphic>
      </p:graphicFrame>
      <p:sp>
        <p:nvSpPr>
          <p:cNvPr id="23" name="Google Shape;7902;p32">
            <a:extLst>
              <a:ext uri="{FF2B5EF4-FFF2-40B4-BE49-F238E27FC236}">
                <a16:creationId xmlns:a16="http://schemas.microsoft.com/office/drawing/2014/main" id="{AD5F4C64-121F-63CB-0B57-20853E4BA60F}"/>
              </a:ext>
            </a:extLst>
          </p:cNvPr>
          <p:cNvSpPr txBox="1">
            <a:spLocks/>
          </p:cNvSpPr>
          <p:nvPr/>
        </p:nvSpPr>
        <p:spPr>
          <a:xfrm>
            <a:off x="1239609" y="84456"/>
            <a:ext cx="8507318" cy="1610786"/>
          </a:xfrm>
          <a:prstGeom prst="rect">
            <a:avLst/>
          </a:prstGeom>
          <a:noFill/>
          <a:ln>
            <a:noFill/>
          </a:ln>
        </p:spPr>
        <p:txBody>
          <a:bodyPr spcFirstLastPara="1" wrap="square" lIns="131484" tIns="131484" rIns="131484" bIns="131484"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200"/>
              <a:buFont typeface="Chewy"/>
              <a:buNone/>
              <a:defRPr sz="30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2pPr>
            <a:lvl3pPr marR="0" lvl="2"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3pPr>
            <a:lvl4pPr marR="0" lvl="3"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4pPr>
            <a:lvl5pPr marR="0" lvl="4"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5pPr>
            <a:lvl6pPr marR="0" lvl="5"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6pPr>
            <a:lvl7pPr marR="0" lvl="6"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7pPr>
            <a:lvl8pPr marR="0" lvl="7"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8pPr>
            <a:lvl9pPr marR="0" lvl="8"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9pPr>
          </a:lstStyle>
          <a:p>
            <a:pPr algn="ctr"/>
            <a:r>
              <a:rPr lang="en-US" sz="3893" b="1">
                <a:solidFill>
                  <a:srgbClr val="0070C0"/>
                </a:solidFill>
                <a:latin typeface="+mj-lt"/>
              </a:rPr>
              <a:t>Em yêu mùa hè</a:t>
            </a:r>
          </a:p>
        </p:txBody>
      </p:sp>
      <p:sp>
        <p:nvSpPr>
          <p:cNvPr id="8" name="Google Shape;7902;p32">
            <a:extLst>
              <a:ext uri="{FF2B5EF4-FFF2-40B4-BE49-F238E27FC236}">
                <a16:creationId xmlns:a16="http://schemas.microsoft.com/office/drawing/2014/main" id="{7E00408A-8D92-6103-01CA-285C83E4EC31}"/>
              </a:ext>
            </a:extLst>
          </p:cNvPr>
          <p:cNvSpPr txBox="1">
            <a:spLocks/>
          </p:cNvSpPr>
          <p:nvPr/>
        </p:nvSpPr>
        <p:spPr>
          <a:xfrm>
            <a:off x="69384" y="49803"/>
            <a:ext cx="12000578" cy="1000171"/>
          </a:xfrm>
          <a:prstGeom prst="rect">
            <a:avLst/>
          </a:prstGeom>
          <a:noFill/>
          <a:ln>
            <a:noFill/>
          </a:ln>
        </p:spPr>
        <p:txBody>
          <a:bodyPr spcFirstLastPara="1" wrap="square" lIns="131484" tIns="131484" rIns="131484" bIns="131484"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200"/>
              <a:buFont typeface="Chewy"/>
              <a:buNone/>
              <a:defRPr sz="30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2pPr>
            <a:lvl3pPr marR="0" lvl="2"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3pPr>
            <a:lvl4pPr marR="0" lvl="3"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4pPr>
            <a:lvl5pPr marR="0" lvl="4"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5pPr>
            <a:lvl6pPr marR="0" lvl="5"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6pPr>
            <a:lvl7pPr marR="0" lvl="6"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7pPr>
            <a:lvl8pPr marR="0" lvl="7"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8pPr>
            <a:lvl9pPr marR="0" lvl="8"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9pPr>
          </a:lstStyle>
          <a:p>
            <a:pPr algn="ctr"/>
            <a:r>
              <a:rPr lang="en-US" sz="3460" b="1">
                <a:solidFill>
                  <a:srgbClr val="FF0000"/>
                </a:solidFill>
                <a:latin typeface="+mj-lt"/>
              </a:rPr>
              <a:t>Em cần lưu ý những từ ngữ nào dễ nhầm lẫn khi viết?</a:t>
            </a:r>
          </a:p>
        </p:txBody>
      </p:sp>
      <p:cxnSp>
        <p:nvCxnSpPr>
          <p:cNvPr id="3" name="Straight Connector 2">
            <a:extLst>
              <a:ext uri="{FF2B5EF4-FFF2-40B4-BE49-F238E27FC236}">
                <a16:creationId xmlns:a16="http://schemas.microsoft.com/office/drawing/2014/main" id="{11B2082B-C180-B3BA-3993-5360343F507D}"/>
              </a:ext>
            </a:extLst>
          </p:cNvPr>
          <p:cNvCxnSpPr/>
          <p:nvPr/>
        </p:nvCxnSpPr>
        <p:spPr>
          <a:xfrm>
            <a:off x="4178614" y="3832301"/>
            <a:ext cx="109473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72585810-D329-2634-A3E8-07F9C9FEABAF}"/>
              </a:ext>
            </a:extLst>
          </p:cNvPr>
          <p:cNvCxnSpPr/>
          <p:nvPr/>
        </p:nvCxnSpPr>
        <p:spPr>
          <a:xfrm>
            <a:off x="3685176" y="4786346"/>
            <a:ext cx="74771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6038AB8-0D43-C75A-D18D-EAAE9D1917E0}"/>
              </a:ext>
            </a:extLst>
          </p:cNvPr>
          <p:cNvCxnSpPr/>
          <p:nvPr/>
        </p:nvCxnSpPr>
        <p:spPr>
          <a:xfrm>
            <a:off x="2201616" y="5324082"/>
            <a:ext cx="90473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6B4D6E8-67A7-6552-D707-4017D978186B}"/>
              </a:ext>
            </a:extLst>
          </p:cNvPr>
          <p:cNvCxnSpPr/>
          <p:nvPr/>
        </p:nvCxnSpPr>
        <p:spPr>
          <a:xfrm>
            <a:off x="4376112" y="5306735"/>
            <a:ext cx="51070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8300B40-E1F5-9264-D9F3-56991CD5C5A3}"/>
              </a:ext>
            </a:extLst>
          </p:cNvPr>
          <p:cNvCxnSpPr/>
          <p:nvPr/>
        </p:nvCxnSpPr>
        <p:spPr>
          <a:xfrm>
            <a:off x="7420874" y="5150619"/>
            <a:ext cx="561771"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8779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BB699EE-B664-0805-5D97-C6AC2AA9C92E}"/>
              </a:ext>
            </a:extLst>
          </p:cNvPr>
          <p:cNvSpPr txBox="1"/>
          <p:nvPr/>
        </p:nvSpPr>
        <p:spPr>
          <a:xfrm>
            <a:off x="1349907" y="1712017"/>
            <a:ext cx="5607775" cy="990912"/>
          </a:xfrm>
          <a:prstGeom prst="rect">
            <a:avLst/>
          </a:prstGeom>
          <a:noFill/>
        </p:spPr>
        <p:txBody>
          <a:bodyPr wrap="square" rtlCol="0">
            <a:spAutoFit/>
          </a:bodyPr>
          <a:lstStyle/>
          <a:p>
            <a:pPr algn="just"/>
            <a:r>
              <a:rPr lang="en-US" sz="5839">
                <a:solidFill>
                  <a:srgbClr val="0070C0"/>
                </a:solidFill>
              </a:rPr>
              <a:t>Nghe – viết</a:t>
            </a:r>
          </a:p>
        </p:txBody>
      </p:sp>
      <p:pic>
        <p:nvPicPr>
          <p:cNvPr id="5124" name="Picture 4" descr="Oxford Discover 1 - Final test | English - Quizizz">
            <a:extLst>
              <a:ext uri="{FF2B5EF4-FFF2-40B4-BE49-F238E27FC236}">
                <a16:creationId xmlns:a16="http://schemas.microsoft.com/office/drawing/2014/main" id="{76B93051-752E-E121-550A-B937B32D78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7590" y="1805185"/>
            <a:ext cx="5485859" cy="5331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3426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35DC6BA-2F9E-B759-E264-69DA2818A27F}"/>
              </a:ext>
            </a:extLst>
          </p:cNvPr>
          <p:cNvPicPr>
            <a:picLocks noChangeAspect="1"/>
          </p:cNvPicPr>
          <p:nvPr/>
        </p:nvPicPr>
        <p:blipFill>
          <a:blip r:embed="rId3"/>
          <a:stretch>
            <a:fillRect/>
          </a:stretch>
        </p:blipFill>
        <p:spPr>
          <a:xfrm>
            <a:off x="705026" y="-164473"/>
            <a:ext cx="11456812" cy="9209282"/>
          </a:xfrm>
          <a:prstGeom prst="rect">
            <a:avLst/>
          </a:prstGeom>
        </p:spPr>
      </p:pic>
      <p:sp>
        <p:nvSpPr>
          <p:cNvPr id="10" name="TextBox 9">
            <a:extLst>
              <a:ext uri="{FF2B5EF4-FFF2-40B4-BE49-F238E27FC236}">
                <a16:creationId xmlns:a16="http://schemas.microsoft.com/office/drawing/2014/main" id="{27295D30-AEFD-F7CE-3549-4A46378C8A5B}"/>
              </a:ext>
            </a:extLst>
          </p:cNvPr>
          <p:cNvSpPr txBox="1"/>
          <p:nvPr/>
        </p:nvSpPr>
        <p:spPr>
          <a:xfrm>
            <a:off x="2255103" y="4390843"/>
            <a:ext cx="7983747" cy="724686"/>
          </a:xfrm>
          <a:prstGeom prst="rect">
            <a:avLst/>
          </a:prstGeom>
          <a:noFill/>
        </p:spPr>
        <p:txBody>
          <a:bodyPr wrap="square" rtlCol="0">
            <a:spAutoFit/>
          </a:bodyPr>
          <a:lstStyle/>
          <a:p>
            <a:pPr defTabSz="739683">
              <a:buClrTx/>
              <a:defRPr/>
            </a:pPr>
            <a:r>
              <a:rPr lang="en-US" sz="4109" b="1" kern="1200">
                <a:solidFill>
                  <a:srgbClr val="7030A0"/>
                </a:solidFill>
                <a:latin typeface="HP001 4 hàng" panose="020B0603050302020204" pitchFamily="34" charset="0"/>
                <a:ea typeface="+mn-ea"/>
                <a:cs typeface="HP001 5H Normal" panose="020B0603050302020204" pitchFamily="34" charset="0"/>
              </a:rPr>
              <a:t>Có h</a:t>
            </a:r>
            <a:r>
              <a:rPr lang="el-GR" sz="4109" b="1" kern="1200">
                <a:solidFill>
                  <a:srgbClr val="7030A0"/>
                </a:solidFill>
                <a:latin typeface="HP001 4 hàng" panose="020B0603050302020204" pitchFamily="34" charset="0"/>
                <a:ea typeface="+mn-ea"/>
                <a:cs typeface="HP001 5H Normal" panose="020B0603050302020204" pitchFamily="34" charset="0"/>
              </a:rPr>
              <a:t>Ξ </a:t>
            </a:r>
            <a:r>
              <a:rPr lang="en-US" sz="4109" b="1" kern="1200">
                <a:solidFill>
                  <a:srgbClr val="7030A0"/>
                </a:solidFill>
                <a:latin typeface="HP001 4 hàng" panose="020B0603050302020204" pitchFamily="34" charset="0"/>
                <a:ea typeface="+mn-ea"/>
                <a:cs typeface="HP001 5H Normal" panose="020B0603050302020204" pitchFamily="34" charset="0"/>
              </a:rPr>
              <a:t>ǧ</a:t>
            </a:r>
            <a:r>
              <a:rPr lang="el-GR" sz="4109" b="1" kern="1200">
                <a:solidFill>
                  <a:srgbClr val="7030A0"/>
                </a:solidFill>
                <a:latin typeface="HP001 4 hàng" panose="020B0603050302020204" pitchFamily="34" charset="0"/>
                <a:ea typeface="+mn-ea"/>
                <a:cs typeface="HP001 5H Normal" panose="020B0603050302020204" pitchFamily="34" charset="0"/>
              </a:rPr>
              <a:t>΅</a:t>
            </a:r>
            <a:r>
              <a:rPr lang="en-US" sz="4109" b="1" kern="1200">
                <a:solidFill>
                  <a:srgbClr val="7030A0"/>
                </a:solidFill>
                <a:latin typeface="HP001 4 hàng" panose="020B0603050302020204" pitchFamily="34" charset="0"/>
                <a:ea typeface="+mn-ea"/>
                <a:cs typeface="HP001 5H Normal" panose="020B0603050302020204" pitchFamily="34" charset="0"/>
              </a:rPr>
              <a:t>m Ǉím</a:t>
            </a:r>
            <a:endParaRPr lang="en-VN" sz="4109" b="1" kern="1200" dirty="0">
              <a:solidFill>
                <a:srgbClr val="7030A0"/>
              </a:solidFill>
              <a:latin typeface="HP001 4 hàng" panose="020B0603050302020204" pitchFamily="34" charset="0"/>
              <a:ea typeface="+mn-ea"/>
              <a:cs typeface="HP001 5H Normal" panose="020B0603050302020204" pitchFamily="34" charset="0"/>
            </a:endParaRPr>
          </a:p>
        </p:txBody>
      </p:sp>
      <p:sp>
        <p:nvSpPr>
          <p:cNvPr id="11" name="TextBox 10">
            <a:extLst>
              <a:ext uri="{FF2B5EF4-FFF2-40B4-BE49-F238E27FC236}">
                <a16:creationId xmlns:a16="http://schemas.microsoft.com/office/drawing/2014/main" id="{DC2D7DE2-E23D-CC09-7149-6C6D22610D4B}"/>
              </a:ext>
            </a:extLst>
          </p:cNvPr>
          <p:cNvSpPr txBox="1"/>
          <p:nvPr/>
        </p:nvSpPr>
        <p:spPr>
          <a:xfrm>
            <a:off x="2255103" y="5232676"/>
            <a:ext cx="7983747" cy="724686"/>
          </a:xfrm>
          <a:prstGeom prst="rect">
            <a:avLst/>
          </a:prstGeom>
          <a:noFill/>
        </p:spPr>
        <p:txBody>
          <a:bodyPr wrap="square" rtlCol="0">
            <a:spAutoFit/>
          </a:bodyPr>
          <a:lstStyle/>
          <a:p>
            <a:pPr defTabSz="739683">
              <a:buClrTx/>
              <a:defRPr/>
            </a:pPr>
            <a:r>
              <a:rPr lang="en-US" sz="4109" b="1" kern="1200">
                <a:solidFill>
                  <a:srgbClr val="7030A0"/>
                </a:solidFill>
                <a:latin typeface="HP001 4 hàng" panose="020B0603050302020204" pitchFamily="34" charset="0"/>
                <a:ea typeface="+mn-ea"/>
                <a:cs typeface="HP001 5H Normal" panose="020B0603050302020204" pitchFamily="34" charset="0"/>
              </a:rPr>
              <a:t>Mǌ </a:t>
            </a:r>
            <a:r>
              <a:rPr lang="el-GR" sz="4109" b="1" kern="1200">
                <a:solidFill>
                  <a:srgbClr val="7030A0"/>
                </a:solidFill>
                <a:latin typeface="HP001 4 hàng" panose="020B0603050302020204" pitchFamily="34" charset="0"/>
                <a:ea typeface="+mn-ea"/>
                <a:cs typeface="HP001 5H Normal" panose="020B0603050302020204" pitchFamily="34" charset="0"/>
              </a:rPr>
              <a:t>Λ</a:t>
            </a:r>
            <a:r>
              <a:rPr lang="en-US" sz="4109" b="1" kern="1200">
                <a:solidFill>
                  <a:srgbClr val="7030A0"/>
                </a:solidFill>
                <a:latin typeface="HP001 4 hàng" panose="020B0603050302020204" pitchFamily="34" charset="0"/>
                <a:ea typeface="+mn-ea"/>
                <a:cs typeface="HP001 5H Normal" panose="020B0603050302020204" pitchFamily="34" charset="0"/>
              </a:rPr>
              <a:t>łn đē </a:t>
            </a:r>
            <a:r>
              <a:rPr lang="en-US" sz="4109" b="1" kern="1200">
                <a:solidFill>
                  <a:srgbClr val="7030A0"/>
                </a:solidFill>
                <a:latin typeface="HP001 5 hàng" panose="020B0603050302020204" pitchFamily="34" charset="0"/>
                <a:ea typeface="+mn-ea"/>
                <a:cs typeface="HP001 5H Normal" panose="020B0603050302020204" pitchFamily="34" charset="0"/>
              </a:rPr>
              <a:t>Ǖ</a:t>
            </a:r>
            <a:r>
              <a:rPr lang="el-GR" sz="4109" b="1" kern="1200">
                <a:solidFill>
                  <a:srgbClr val="7030A0"/>
                </a:solidFill>
                <a:latin typeface="HP001 5 hàng" panose="020B0603050302020204" pitchFamily="34" charset="0"/>
                <a:ea typeface="+mn-ea"/>
                <a:cs typeface="HP001 5H Normal" panose="020B0603050302020204" pitchFamily="34" charset="0"/>
              </a:rPr>
              <a:t>Μ</a:t>
            </a:r>
            <a:r>
              <a:rPr lang="en-US" sz="4109" b="1" kern="1200">
                <a:solidFill>
                  <a:srgbClr val="7030A0"/>
                </a:solidFill>
                <a:latin typeface="HP001 4H" panose="020B0603050302020204" pitchFamily="34" charset="0"/>
                <a:ea typeface="+mn-ea"/>
                <a:cs typeface="HP001 5H Normal" panose="020B0603050302020204" pitchFamily="34" charset="0"/>
              </a:rPr>
              <a:t>ɐ</a:t>
            </a:r>
            <a:endParaRPr lang="en-VN" sz="4109" b="1" kern="1200" dirty="0">
              <a:solidFill>
                <a:srgbClr val="7030A0"/>
              </a:solidFill>
              <a:latin typeface="HP001 5 hàng" panose="020B0603050302020204" pitchFamily="34" charset="0"/>
              <a:ea typeface="+mn-ea"/>
              <a:cs typeface="HP001 5H Normal" panose="020B0603050302020204" pitchFamily="34" charset="0"/>
            </a:endParaRPr>
          </a:p>
        </p:txBody>
      </p:sp>
      <p:sp>
        <p:nvSpPr>
          <p:cNvPr id="12" name="TextBox 11">
            <a:extLst>
              <a:ext uri="{FF2B5EF4-FFF2-40B4-BE49-F238E27FC236}">
                <a16:creationId xmlns:a16="http://schemas.microsoft.com/office/drawing/2014/main" id="{8DBE1656-FC72-3771-0109-657C86297AC2}"/>
              </a:ext>
            </a:extLst>
          </p:cNvPr>
          <p:cNvSpPr txBox="1"/>
          <p:nvPr/>
        </p:nvSpPr>
        <p:spPr>
          <a:xfrm>
            <a:off x="2255103" y="6070427"/>
            <a:ext cx="7983747" cy="724686"/>
          </a:xfrm>
          <a:prstGeom prst="rect">
            <a:avLst/>
          </a:prstGeom>
          <a:noFill/>
        </p:spPr>
        <p:txBody>
          <a:bodyPr wrap="square" rtlCol="0">
            <a:spAutoFit/>
          </a:bodyPr>
          <a:lstStyle/>
          <a:p>
            <a:pPr defTabSz="739683">
              <a:buClrTx/>
              <a:defRPr/>
            </a:pPr>
            <a:r>
              <a:rPr lang="vi-VN" sz="4109" b="1" kern="1200">
                <a:solidFill>
                  <a:srgbClr val="7030A0"/>
                </a:solidFill>
                <a:latin typeface="HP001 4 hàng" panose="020B0603050302020204" pitchFamily="34" charset="0"/>
                <a:ea typeface="+mn-ea"/>
                <a:cs typeface="HP001 5H Normal" panose="020B0603050302020204" pitchFamily="34" charset="0"/>
              </a:rPr>
              <a:t>Rung ǟi</a:t>
            </a:r>
            <a:r>
              <a:rPr lang="el-GR" sz="4109" b="1" kern="1200">
                <a:solidFill>
                  <a:srgbClr val="7030A0"/>
                </a:solidFill>
                <a:latin typeface="HP001 4 hàng" panose="020B0603050302020204" pitchFamily="34" charset="0"/>
                <a:ea typeface="+mn-ea"/>
                <a:cs typeface="HP001 5H Normal" panose="020B0603050302020204" pitchFamily="34" charset="0"/>
              </a:rPr>
              <a:t>ζ λΰ</a:t>
            </a:r>
            <a:r>
              <a:rPr lang="vi-VN" sz="4109" b="1" kern="1200">
                <a:solidFill>
                  <a:srgbClr val="7030A0"/>
                </a:solidFill>
                <a:latin typeface="HP001 4 hàng" panose="020B0603050302020204" pitchFamily="34" charset="0"/>
                <a:ea typeface="+mn-ea"/>
                <a:cs typeface="HP001 5H Normal" panose="020B0603050302020204" pitchFamily="34" charset="0"/>
              </a:rPr>
              <a:t>ĥ lưŖ</a:t>
            </a:r>
            <a:r>
              <a:rPr lang="en-US" sz="4109" b="1" kern="1200">
                <a:solidFill>
                  <a:srgbClr val="7030A0"/>
                </a:solidFill>
                <a:latin typeface="HP001 4 hàng" panose="020B0603050302020204" pitchFamily="34" charset="0"/>
                <a:ea typeface="+mn-ea"/>
                <a:cs typeface="HP001 5H Normal" panose="020B0603050302020204" pitchFamily="34" charset="0"/>
              </a:rPr>
              <a:t>.</a:t>
            </a:r>
            <a:endParaRPr lang="en-VN" sz="4109" b="1" kern="1200" dirty="0">
              <a:solidFill>
                <a:srgbClr val="7030A0"/>
              </a:solidFill>
              <a:latin typeface="HP001 4 hàng" panose="020B0603050302020204" pitchFamily="34" charset="0"/>
              <a:ea typeface="+mn-ea"/>
              <a:cs typeface="HP001 5H Normal" panose="020B0603050302020204" pitchFamily="34" charset="0"/>
            </a:endParaRPr>
          </a:p>
        </p:txBody>
      </p:sp>
      <p:sp>
        <p:nvSpPr>
          <p:cNvPr id="13" name="TextBox 12">
            <a:extLst>
              <a:ext uri="{FF2B5EF4-FFF2-40B4-BE49-F238E27FC236}">
                <a16:creationId xmlns:a16="http://schemas.microsoft.com/office/drawing/2014/main" id="{DBF1D43E-0AAF-4DC8-567C-E9125DB2B884}"/>
              </a:ext>
            </a:extLst>
          </p:cNvPr>
          <p:cNvSpPr txBox="1"/>
          <p:nvPr/>
        </p:nvSpPr>
        <p:spPr>
          <a:xfrm>
            <a:off x="2255102" y="3572313"/>
            <a:ext cx="7983747" cy="724686"/>
          </a:xfrm>
          <a:prstGeom prst="rect">
            <a:avLst/>
          </a:prstGeom>
          <a:noFill/>
        </p:spPr>
        <p:txBody>
          <a:bodyPr wrap="square" rtlCol="0">
            <a:spAutoFit/>
          </a:bodyPr>
          <a:lstStyle/>
          <a:p>
            <a:pPr defTabSz="739683">
              <a:buClrTx/>
              <a:defRPr/>
            </a:pPr>
            <a:r>
              <a:rPr lang="en-US" sz="4109" b="1" kern="1200">
                <a:solidFill>
                  <a:srgbClr val="7030A0"/>
                </a:solidFill>
                <a:latin typeface="HP001 4 hàng" panose="020B0603050302020204" pitchFamily="34" charset="0"/>
                <a:ea typeface="+mn-ea"/>
                <a:cs typeface="HP001 5H Normal" panose="020B0603050302020204" pitchFamily="34" charset="0"/>
              </a:rPr>
              <a:t>Em </a:t>
            </a:r>
            <a:r>
              <a:rPr lang="el-GR" sz="4109" b="1" kern="1200">
                <a:solidFill>
                  <a:srgbClr val="7030A0"/>
                </a:solidFill>
                <a:latin typeface="HP001 4 hàng" panose="020B0603050302020204" pitchFamily="34" charset="0"/>
                <a:ea typeface="+mn-ea"/>
                <a:cs typeface="HP001 5H Normal" panose="020B0603050302020204" pitchFamily="34" charset="0"/>
              </a:rPr>
              <a:t>ΐ</a:t>
            </a:r>
            <a:r>
              <a:rPr lang="en-US" sz="4109" b="1" kern="1200">
                <a:solidFill>
                  <a:srgbClr val="7030A0"/>
                </a:solidFill>
                <a:latin typeface="HP001 4 hàng" panose="020B0603050302020204" pitchFamily="34" charset="0"/>
                <a:ea typeface="+mn-ea"/>
                <a:cs typeface="HP001 5H Normal" panose="020B0603050302020204" pitchFamily="34" charset="0"/>
              </a:rPr>
              <a:t>êu jùa Ǘ∆</a:t>
            </a:r>
            <a:endParaRPr lang="en-VN" sz="4109" b="1" kern="1200" dirty="0">
              <a:solidFill>
                <a:srgbClr val="7030A0"/>
              </a:solidFill>
              <a:latin typeface="HP001 4 hàng" panose="020B0603050302020204" pitchFamily="34" charset="0"/>
              <a:ea typeface="+mn-ea"/>
              <a:cs typeface="HP001 5H Normal" panose="020B0603050302020204" pitchFamily="34" charset="0"/>
            </a:endParaRPr>
          </a:p>
        </p:txBody>
      </p:sp>
      <p:sp>
        <p:nvSpPr>
          <p:cNvPr id="3" name="TextBox 2">
            <a:extLst>
              <a:ext uri="{FF2B5EF4-FFF2-40B4-BE49-F238E27FC236}">
                <a16:creationId xmlns:a16="http://schemas.microsoft.com/office/drawing/2014/main" id="{73B323F8-DC76-48EE-B37C-9938F43E9794}"/>
              </a:ext>
            </a:extLst>
          </p:cNvPr>
          <p:cNvSpPr txBox="1"/>
          <p:nvPr/>
        </p:nvSpPr>
        <p:spPr>
          <a:xfrm>
            <a:off x="1438275" y="229109"/>
            <a:ext cx="11547521" cy="738664"/>
          </a:xfrm>
          <a:prstGeom prst="rect">
            <a:avLst/>
          </a:prstGeom>
          <a:noFill/>
        </p:spPr>
        <p:txBody>
          <a:bodyPr wrap="square" rtlCol="0">
            <a:spAutoFit/>
          </a:bodyPr>
          <a:lstStyle/>
          <a:p>
            <a:pPr defTabSz="739683">
              <a:buClrTx/>
              <a:defRPr/>
            </a:pPr>
            <a:r>
              <a:rPr lang="en-VN" sz="4200" b="1" kern="1200">
                <a:solidFill>
                  <a:srgbClr val="7030A0"/>
                </a:solidFill>
                <a:latin typeface="HP001 4 hàng" panose="020B0603050302020204" pitchFamily="34" charset="0"/>
                <a:ea typeface="+mn-ea"/>
                <a:cs typeface="HP001 5H Normal" panose="020B0603050302020204" pitchFamily="34" charset="0"/>
              </a:rPr>
              <a:t>Thứ </a:t>
            </a:r>
            <a:r>
              <a:rPr lang="en-US" sz="4200" b="1" kern="1200">
                <a:solidFill>
                  <a:srgbClr val="7030A0"/>
                </a:solidFill>
                <a:latin typeface="HP001 4 hàng" panose="020B0603050302020204" pitchFamily="34" charset="0"/>
                <a:ea typeface="+mn-ea"/>
                <a:cs typeface="HP001 5H Normal" panose="020B0603050302020204" pitchFamily="34" charset="0"/>
              </a:rPr>
              <a:t>…</a:t>
            </a:r>
            <a:r>
              <a:rPr lang="en-VN" sz="4200" b="1" kern="1200">
                <a:solidFill>
                  <a:srgbClr val="7030A0"/>
                </a:solidFill>
                <a:latin typeface="HP001 4 hàng" panose="020B0603050302020204" pitchFamily="34" charset="0"/>
                <a:ea typeface="+mn-ea"/>
                <a:cs typeface="HP001 5H Normal" panose="020B0603050302020204" pitchFamily="34" charset="0"/>
              </a:rPr>
              <a:t> </a:t>
            </a:r>
            <a:r>
              <a:rPr lang="en-US" sz="4200" b="1" kern="1200" dirty="0">
                <a:solidFill>
                  <a:srgbClr val="7030A0"/>
                </a:solidFill>
                <a:latin typeface="HP001 4 hàng" panose="020B0603050302020204" pitchFamily="34" charset="0"/>
                <a:ea typeface="+mn-ea"/>
                <a:cs typeface="HP001 5H Normal" panose="020B0603050302020204" pitchFamily="34" charset="0"/>
              </a:rPr>
              <a:t>w</a:t>
            </a:r>
            <a:r>
              <a:rPr lang="en-VN" sz="4200" b="1" kern="1200" dirty="0">
                <a:solidFill>
                  <a:srgbClr val="7030A0"/>
                </a:solidFill>
                <a:latin typeface="HP001 4 hàng" panose="020B0603050302020204" pitchFamily="34" charset="0"/>
                <a:ea typeface="+mn-ea"/>
                <a:cs typeface="HP001 5H Normal" panose="020B0603050302020204" pitchFamily="34" charset="0"/>
              </a:rPr>
              <a:t>gà</a:t>
            </a:r>
            <a:r>
              <a:rPr lang="en-US" sz="4200" b="1" kern="1200" err="1">
                <a:solidFill>
                  <a:srgbClr val="7030A0"/>
                </a:solidFill>
                <a:latin typeface="HP001 4 hàng" panose="020B0603050302020204" pitchFamily="34" charset="0"/>
                <a:ea typeface="+mn-ea"/>
                <a:cs typeface="HP001 5H Normal" panose="020B0603050302020204" pitchFamily="34" charset="0"/>
              </a:rPr>
              <a:t>ǀ</a:t>
            </a:r>
            <a:r>
              <a:rPr lang="en-VN" sz="4200" b="1" kern="1200">
                <a:solidFill>
                  <a:srgbClr val="7030A0"/>
                </a:solidFill>
                <a:latin typeface="HP001 4 hàng" panose="020B0603050302020204" pitchFamily="34" charset="0"/>
                <a:ea typeface="+mn-ea"/>
                <a:cs typeface="HP001 5H Normal" panose="020B0603050302020204" pitchFamily="34" charset="0"/>
              </a:rPr>
              <a:t> </a:t>
            </a:r>
            <a:r>
              <a:rPr lang="en-US" sz="4200" b="1" kern="1200">
                <a:solidFill>
                  <a:srgbClr val="7030A0"/>
                </a:solidFill>
                <a:latin typeface="HP001 4 hàng" panose="020B0603050302020204" pitchFamily="34" charset="0"/>
                <a:ea typeface="+mn-ea"/>
                <a:cs typeface="HP001 5H Normal" panose="020B0603050302020204" pitchFamily="34" charset="0"/>
              </a:rPr>
              <a:t>…</a:t>
            </a:r>
            <a:r>
              <a:rPr lang="en-US" sz="4200" b="1">
                <a:solidFill>
                  <a:srgbClr val="7030A0"/>
                </a:solidFill>
                <a:latin typeface="HP001 4 hàng" panose="020B0603050302020204" pitchFamily="34" charset="0"/>
                <a:cs typeface="HP001 5H Normal" panose="020B0603050302020204" pitchFamily="34" charset="0"/>
              </a:rPr>
              <a:t> </a:t>
            </a:r>
            <a:r>
              <a:rPr lang="el-GR" sz="4200" b="1" kern="1200" dirty="0">
                <a:solidFill>
                  <a:srgbClr val="7030A0"/>
                </a:solidFill>
                <a:latin typeface="HP001 4 hàng" panose="020B0603050302020204" pitchFamily="34" charset="0"/>
                <a:ea typeface="+mn-ea"/>
                <a:cs typeface="HP001 5H Normal" panose="020B0603050302020204" pitchFamily="34" charset="0"/>
              </a:rPr>
              <a:t>κ</a:t>
            </a:r>
            <a:r>
              <a:rPr lang="en-VN" sz="4200" b="1" kern="1200" dirty="0">
                <a:solidFill>
                  <a:srgbClr val="7030A0"/>
                </a:solidFill>
                <a:latin typeface="HP001 4 hàng" panose="020B0603050302020204" pitchFamily="34" charset="0"/>
                <a:ea typeface="+mn-ea"/>
                <a:cs typeface="HP001 5H Normal" panose="020B0603050302020204" pitchFamily="34" charset="0"/>
              </a:rPr>
              <a:t>án</a:t>
            </a:r>
            <a:r>
              <a:rPr lang="en-US" sz="4200" b="1" kern="1200" err="1">
                <a:solidFill>
                  <a:srgbClr val="7030A0"/>
                </a:solidFill>
                <a:latin typeface="HP001 4 hàng" panose="020B0603050302020204" pitchFamily="34" charset="0"/>
                <a:ea typeface="+mn-ea"/>
                <a:cs typeface="HP001 5H Normal" panose="020B0603050302020204" pitchFamily="34" charset="0"/>
              </a:rPr>
              <a:t>Ƒ</a:t>
            </a:r>
            <a:r>
              <a:rPr lang="en-US" sz="4200" b="1">
                <a:solidFill>
                  <a:srgbClr val="7030A0"/>
                </a:solidFill>
                <a:latin typeface="HP001 4 hàng" panose="020B0603050302020204" pitchFamily="34" charset="0"/>
                <a:cs typeface="HP001 5H Normal" panose="020B0603050302020204" pitchFamily="34" charset="0"/>
              </a:rPr>
              <a:t> 9</a:t>
            </a:r>
            <a:r>
              <a:rPr lang="en-VN" sz="4200" b="1" kern="1200">
                <a:solidFill>
                  <a:srgbClr val="7030A0"/>
                </a:solidFill>
                <a:latin typeface="HP001 4 hàng" panose="020B0603050302020204" pitchFamily="34" charset="0"/>
                <a:ea typeface="+mn-ea"/>
                <a:cs typeface="HP001 5H Normal" panose="020B0603050302020204" pitchFamily="34" charset="0"/>
              </a:rPr>
              <a:t> </a:t>
            </a:r>
            <a:r>
              <a:rPr lang="en-US" sz="4200" b="1" kern="1200" dirty="0">
                <a:solidFill>
                  <a:srgbClr val="7030A0"/>
                </a:solidFill>
                <a:latin typeface="HP001 4 hàng" panose="020B0603050302020204" pitchFamily="34" charset="0"/>
                <a:ea typeface="+mn-ea"/>
                <a:cs typeface="HP001 5H Normal" panose="020B0603050302020204" pitchFamily="34" charset="0"/>
              </a:rPr>
              <a:t>w</a:t>
            </a:r>
            <a:r>
              <a:rPr lang="en-VN" sz="4200" b="1" kern="1200" dirty="0">
                <a:solidFill>
                  <a:srgbClr val="7030A0"/>
                </a:solidFill>
                <a:latin typeface="HP001 4 hàng" panose="020B0603050302020204" pitchFamily="34" charset="0"/>
                <a:ea typeface="+mn-ea"/>
                <a:cs typeface="HP001 5H Normal" panose="020B0603050302020204" pitchFamily="34" charset="0"/>
              </a:rPr>
              <a:t>ăm 202</a:t>
            </a:r>
            <a:r>
              <a:rPr lang="en-US" sz="4200" b="1" kern="1200" dirty="0">
                <a:solidFill>
                  <a:srgbClr val="7030A0"/>
                </a:solidFill>
                <a:latin typeface="HP001 4 hàng" panose="020B0603050302020204" pitchFamily="34" charset="0"/>
                <a:ea typeface="+mn-ea"/>
                <a:cs typeface="HP001 5H Normal" panose="020B0603050302020204" pitchFamily="34" charset="0"/>
              </a:rPr>
              <a:t>2</a:t>
            </a:r>
            <a:endParaRPr lang="en-VN" sz="4200" b="1" kern="1200" dirty="0">
              <a:solidFill>
                <a:srgbClr val="7030A0"/>
              </a:solidFill>
              <a:latin typeface="HP001 4 hàng" panose="020B0603050302020204" pitchFamily="34" charset="0"/>
              <a:ea typeface="+mn-ea"/>
              <a:cs typeface="HP001 5H Normal" panose="020B0603050302020204" pitchFamily="34" charset="0"/>
            </a:endParaRPr>
          </a:p>
        </p:txBody>
      </p:sp>
      <p:sp>
        <p:nvSpPr>
          <p:cNvPr id="6" name="TextBox 5">
            <a:extLst>
              <a:ext uri="{FF2B5EF4-FFF2-40B4-BE49-F238E27FC236}">
                <a16:creationId xmlns:a16="http://schemas.microsoft.com/office/drawing/2014/main" id="{3AD9ADDE-C0FE-9389-E1BB-53F8401FE180}"/>
              </a:ext>
            </a:extLst>
          </p:cNvPr>
          <p:cNvSpPr txBox="1"/>
          <p:nvPr/>
        </p:nvSpPr>
        <p:spPr>
          <a:xfrm>
            <a:off x="5566586" y="1059996"/>
            <a:ext cx="3901127" cy="738664"/>
          </a:xfrm>
          <a:prstGeom prst="rect">
            <a:avLst/>
          </a:prstGeom>
          <a:noFill/>
        </p:spPr>
        <p:txBody>
          <a:bodyPr wrap="square" rtlCol="0">
            <a:spAutoFit/>
          </a:bodyPr>
          <a:lstStyle/>
          <a:p>
            <a:pPr defTabSz="739683">
              <a:buClrTx/>
              <a:defRPr/>
            </a:pPr>
            <a:r>
              <a:rPr lang="en-US" sz="4200" b="1" kern="1200" dirty="0">
                <a:solidFill>
                  <a:srgbClr val="7030A0"/>
                </a:solidFill>
                <a:latin typeface="HP001 4 hàng" panose="020B0603050302020204" pitchFamily="34" charset="0"/>
                <a:ea typeface="+mn-ea"/>
                <a:cs typeface="HP001 5H Normal" panose="020B0603050302020204" pitchFamily="34" charset="0"/>
              </a:rPr>
              <a:t>( N</a:t>
            </a:r>
            <a:r>
              <a:rPr lang="el-GR" sz="4200" b="1" kern="1200" dirty="0">
                <a:solidFill>
                  <a:srgbClr val="7030A0"/>
                </a:solidFill>
                <a:latin typeface="HP001 4 hàng" panose="020B0603050302020204" pitchFamily="34" charset="0"/>
                <a:ea typeface="+mn-ea"/>
                <a:cs typeface="HP001 5H Normal" panose="020B0603050302020204" pitchFamily="34" charset="0"/>
              </a:rPr>
              <a:t>Ή; </a:t>
            </a:r>
            <a:r>
              <a:rPr lang="en-US" sz="4200" b="1" kern="1200" dirty="0">
                <a:solidFill>
                  <a:srgbClr val="7030A0"/>
                </a:solidFill>
                <a:latin typeface="HP001 4 hàng" panose="020B0603050302020204" pitchFamily="34" charset="0"/>
                <a:ea typeface="+mn-ea"/>
                <a:cs typeface="HP001 5H Normal" panose="020B0603050302020204" pitchFamily="34" charset="0"/>
              </a:rPr>
              <a:t>–</a:t>
            </a:r>
            <a:r>
              <a:rPr lang="el-GR" sz="4200" b="1" kern="1200" dirty="0">
                <a:solidFill>
                  <a:srgbClr val="7030A0"/>
                </a:solidFill>
                <a:latin typeface="HP001 4 hàng" panose="020B0603050302020204" pitchFamily="34" charset="0"/>
                <a:ea typeface="+mn-ea"/>
                <a:cs typeface="HP001 5H Normal" panose="020B0603050302020204" pitchFamily="34" charset="0"/>
              </a:rPr>
              <a:t> νμ</a:t>
            </a:r>
            <a:r>
              <a:rPr lang="en-US" sz="4200" b="1" kern="1200" dirty="0" err="1">
                <a:solidFill>
                  <a:srgbClr val="7030A0"/>
                </a:solidFill>
                <a:latin typeface="HP001 4 hàng" panose="020B0603050302020204" pitchFamily="34" charset="0"/>
                <a:ea typeface="+mn-ea"/>
                <a:cs typeface="HP001 5H Normal" panose="020B0603050302020204" pitchFamily="34" charset="0"/>
              </a:rPr>
              <a:t>Ğt</a:t>
            </a:r>
            <a:r>
              <a:rPr lang="en-US" sz="4200" b="1" kern="1200" dirty="0">
                <a:solidFill>
                  <a:srgbClr val="7030A0"/>
                </a:solidFill>
                <a:latin typeface="HP001 4 hàng" panose="020B0603050302020204" pitchFamily="34" charset="0"/>
                <a:ea typeface="+mn-ea"/>
                <a:cs typeface="HP001 5H Normal" panose="020B0603050302020204" pitchFamily="34" charset="0"/>
              </a:rPr>
              <a:t>)</a:t>
            </a:r>
            <a:endParaRPr lang="en-VN" sz="4200" b="1" kern="1200" dirty="0">
              <a:solidFill>
                <a:srgbClr val="7030A0"/>
              </a:solidFill>
              <a:latin typeface="HP001 4 hàng" panose="020B0603050302020204" pitchFamily="34" charset="0"/>
              <a:ea typeface="+mn-ea"/>
              <a:cs typeface="HP001 5H Normal" panose="020B0603050302020204" pitchFamily="34" charset="0"/>
            </a:endParaRPr>
          </a:p>
        </p:txBody>
      </p:sp>
      <p:sp>
        <p:nvSpPr>
          <p:cNvPr id="8" name="TextBox 7">
            <a:extLst>
              <a:ext uri="{FF2B5EF4-FFF2-40B4-BE49-F238E27FC236}">
                <a16:creationId xmlns:a16="http://schemas.microsoft.com/office/drawing/2014/main" id="{0534CD4D-B1ED-0EDE-887A-E7584CA2863C}"/>
              </a:ext>
            </a:extLst>
          </p:cNvPr>
          <p:cNvSpPr txBox="1"/>
          <p:nvPr/>
        </p:nvSpPr>
        <p:spPr>
          <a:xfrm>
            <a:off x="3085368" y="1059996"/>
            <a:ext cx="3011090" cy="738664"/>
          </a:xfrm>
          <a:prstGeom prst="rect">
            <a:avLst/>
          </a:prstGeom>
          <a:noFill/>
        </p:spPr>
        <p:txBody>
          <a:bodyPr wrap="square">
            <a:spAutoFit/>
          </a:bodyPr>
          <a:lstStyle/>
          <a:p>
            <a:r>
              <a:rPr lang="en-US" sz="4200" b="1" dirty="0" err="1">
                <a:solidFill>
                  <a:srgbClr val="7030A0"/>
                </a:solidFill>
                <a:latin typeface="HP001 4 hàng" panose="020B0603050302020204" pitchFamily="34" charset="0"/>
              </a:rPr>
              <a:t>Chíζ</a:t>
            </a:r>
            <a:r>
              <a:rPr lang="en-US" sz="4200" b="1" dirty="0">
                <a:solidFill>
                  <a:srgbClr val="7030A0"/>
                </a:solidFill>
                <a:latin typeface="HP001 4 hàng" panose="020B0603050302020204" pitchFamily="34" charset="0"/>
              </a:rPr>
              <a:t> </a:t>
            </a:r>
            <a:r>
              <a:rPr lang="en-US" sz="4200" b="1" dirty="0" err="1">
                <a:solidFill>
                  <a:srgbClr val="7030A0"/>
                </a:solidFill>
                <a:latin typeface="HP001 4 hàng" panose="020B0603050302020204" pitchFamily="34" charset="0"/>
              </a:rPr>
              <a:t>Ǉả</a:t>
            </a:r>
            <a:r>
              <a:rPr lang="en-US" sz="4200" b="1" dirty="0">
                <a:solidFill>
                  <a:srgbClr val="7030A0"/>
                </a:solidFill>
                <a:latin typeface="HP001 4 hàng" panose="020B0603050302020204" pitchFamily="34" charset="0"/>
              </a:rPr>
              <a:t> :</a:t>
            </a:r>
          </a:p>
        </p:txBody>
      </p:sp>
      <p:sp>
        <p:nvSpPr>
          <p:cNvPr id="17" name="TextBox 16">
            <a:extLst>
              <a:ext uri="{FF2B5EF4-FFF2-40B4-BE49-F238E27FC236}">
                <a16:creationId xmlns:a16="http://schemas.microsoft.com/office/drawing/2014/main" id="{7DDA1FC0-A214-D5C3-029D-AF4BD4F84AB7}"/>
              </a:ext>
            </a:extLst>
          </p:cNvPr>
          <p:cNvSpPr txBox="1"/>
          <p:nvPr/>
        </p:nvSpPr>
        <p:spPr>
          <a:xfrm>
            <a:off x="2986621" y="1900711"/>
            <a:ext cx="7983747" cy="738664"/>
          </a:xfrm>
          <a:prstGeom prst="rect">
            <a:avLst/>
          </a:prstGeom>
          <a:noFill/>
        </p:spPr>
        <p:txBody>
          <a:bodyPr wrap="square" rtlCol="0">
            <a:spAutoFit/>
          </a:bodyPr>
          <a:lstStyle/>
          <a:p>
            <a:pPr defTabSz="739683">
              <a:buClrTx/>
              <a:defRPr/>
            </a:pPr>
            <a:r>
              <a:rPr lang="en-US" sz="4200" b="1" kern="1200" dirty="0" err="1">
                <a:solidFill>
                  <a:srgbClr val="7030A0"/>
                </a:solidFill>
                <a:latin typeface="HP001 4 hàng" panose="020B0603050302020204" pitchFamily="34" charset="0"/>
                <a:ea typeface="+mn-ea"/>
                <a:cs typeface="HP001 5H Normal" panose="020B0603050302020204" pitchFamily="34" charset="0"/>
              </a:rPr>
              <a:t>Em</a:t>
            </a:r>
            <a:r>
              <a:rPr lang="en-US" sz="4200" b="1" kern="1200" dirty="0">
                <a:solidFill>
                  <a:srgbClr val="7030A0"/>
                </a:solidFill>
                <a:latin typeface="HP001 4 hàng" panose="020B0603050302020204" pitchFamily="34" charset="0"/>
                <a:ea typeface="+mn-ea"/>
                <a:cs typeface="HP001 5H Normal" panose="020B0603050302020204" pitchFamily="34" charset="0"/>
              </a:rPr>
              <a:t> </a:t>
            </a:r>
            <a:r>
              <a:rPr lang="el-GR" sz="4200" b="1" kern="1200" dirty="0">
                <a:solidFill>
                  <a:srgbClr val="7030A0"/>
                </a:solidFill>
                <a:latin typeface="HP001 4 hàng" panose="020B0603050302020204" pitchFamily="34" charset="0"/>
                <a:ea typeface="+mn-ea"/>
                <a:cs typeface="HP001 5H Normal" panose="020B0603050302020204" pitchFamily="34" charset="0"/>
              </a:rPr>
              <a:t>ΐ</a:t>
            </a:r>
            <a:r>
              <a:rPr lang="en-US" sz="4200" b="1" kern="1200" dirty="0" err="1">
                <a:solidFill>
                  <a:srgbClr val="7030A0"/>
                </a:solidFill>
                <a:latin typeface="HP001 4 hàng" panose="020B0603050302020204" pitchFamily="34" charset="0"/>
                <a:ea typeface="+mn-ea"/>
                <a:cs typeface="HP001 5H Normal" panose="020B0603050302020204" pitchFamily="34" charset="0"/>
              </a:rPr>
              <a:t>êu</a:t>
            </a:r>
            <a:r>
              <a:rPr lang="en-US" sz="4200" b="1" kern="1200" dirty="0">
                <a:solidFill>
                  <a:srgbClr val="7030A0"/>
                </a:solidFill>
                <a:latin typeface="HP001 4 hàng" panose="020B0603050302020204" pitchFamily="34" charset="0"/>
                <a:ea typeface="+mn-ea"/>
                <a:cs typeface="HP001 5H Normal" panose="020B0603050302020204" pitchFamily="34" charset="0"/>
              </a:rPr>
              <a:t> </a:t>
            </a:r>
            <a:r>
              <a:rPr lang="en-US" sz="4200" b="1" kern="1200" dirty="0" err="1">
                <a:solidFill>
                  <a:srgbClr val="7030A0"/>
                </a:solidFill>
                <a:latin typeface="HP001 4 hàng" panose="020B0603050302020204" pitchFamily="34" charset="0"/>
                <a:ea typeface="+mn-ea"/>
                <a:cs typeface="HP001 5H Normal" panose="020B0603050302020204" pitchFamily="34" charset="0"/>
              </a:rPr>
              <a:t>jùa</a:t>
            </a:r>
            <a:r>
              <a:rPr lang="en-US" sz="4200" b="1" kern="1200" dirty="0">
                <a:solidFill>
                  <a:srgbClr val="7030A0"/>
                </a:solidFill>
                <a:latin typeface="HP001 4 hàng" panose="020B0603050302020204" pitchFamily="34" charset="0"/>
                <a:ea typeface="+mn-ea"/>
                <a:cs typeface="HP001 5H Normal" panose="020B0603050302020204" pitchFamily="34" charset="0"/>
              </a:rPr>
              <a:t> Ǘ∆</a:t>
            </a:r>
            <a:endParaRPr lang="en-VN" sz="4200" b="1" kern="1200" dirty="0">
              <a:solidFill>
                <a:srgbClr val="7030A0"/>
              </a:solidFill>
              <a:latin typeface="HP001 4 hàng" panose="020B0603050302020204" pitchFamily="34" charset="0"/>
              <a:ea typeface="+mn-ea"/>
              <a:cs typeface="HP001 5H Normal" panose="020B0603050302020204" pitchFamily="34" charset="0"/>
            </a:endParaRPr>
          </a:p>
        </p:txBody>
      </p:sp>
    </p:spTree>
    <p:extLst>
      <p:ext uri="{BB962C8B-B14F-4D97-AF65-F5344CB8AC3E}">
        <p14:creationId xmlns:p14="http://schemas.microsoft.com/office/powerpoint/2010/main" val="5530748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35DC6BA-2F9E-B759-E264-69DA2818A27F}"/>
              </a:ext>
            </a:extLst>
          </p:cNvPr>
          <p:cNvPicPr>
            <a:picLocks noChangeAspect="1"/>
          </p:cNvPicPr>
          <p:nvPr/>
        </p:nvPicPr>
        <p:blipFill>
          <a:blip r:embed="rId3"/>
          <a:stretch>
            <a:fillRect/>
          </a:stretch>
        </p:blipFill>
        <p:spPr>
          <a:xfrm>
            <a:off x="705026" y="-164473"/>
            <a:ext cx="11456812" cy="9209282"/>
          </a:xfrm>
          <a:prstGeom prst="rect">
            <a:avLst/>
          </a:prstGeom>
        </p:spPr>
      </p:pic>
      <p:sp>
        <p:nvSpPr>
          <p:cNvPr id="9" name="TextBox 8">
            <a:extLst>
              <a:ext uri="{FF2B5EF4-FFF2-40B4-BE49-F238E27FC236}">
                <a16:creationId xmlns:a16="http://schemas.microsoft.com/office/drawing/2014/main" id="{5981B583-F08F-1F6F-483B-31B2FCBF31CD}"/>
              </a:ext>
            </a:extLst>
          </p:cNvPr>
          <p:cNvSpPr txBox="1"/>
          <p:nvPr/>
        </p:nvSpPr>
        <p:spPr>
          <a:xfrm>
            <a:off x="2262110" y="231872"/>
            <a:ext cx="7983747" cy="724686"/>
          </a:xfrm>
          <a:prstGeom prst="rect">
            <a:avLst/>
          </a:prstGeom>
          <a:noFill/>
        </p:spPr>
        <p:txBody>
          <a:bodyPr wrap="square" rtlCol="0">
            <a:spAutoFit/>
          </a:bodyPr>
          <a:lstStyle/>
          <a:p>
            <a:pPr defTabSz="739683">
              <a:buClrTx/>
              <a:defRPr/>
            </a:pPr>
            <a:r>
              <a:rPr lang="en-US" sz="4109" b="1" kern="1200">
                <a:solidFill>
                  <a:srgbClr val="7030A0"/>
                </a:solidFill>
                <a:latin typeface="HP001 4 hàng" panose="020B0603050302020204" pitchFamily="34" charset="0"/>
                <a:ea typeface="+mn-ea"/>
                <a:cs typeface="HP001 5H Normal" panose="020B0603050302020204" pitchFamily="34" charset="0"/>
              </a:rPr>
              <a:t>Em </a:t>
            </a:r>
            <a:r>
              <a:rPr lang="el-GR" sz="4109" b="1" kern="1200">
                <a:solidFill>
                  <a:srgbClr val="7030A0"/>
                </a:solidFill>
                <a:latin typeface="HP001 4 hàng" panose="020B0603050302020204" pitchFamily="34" charset="0"/>
                <a:ea typeface="+mn-ea"/>
                <a:cs typeface="HP001 5H Normal" panose="020B0603050302020204" pitchFamily="34" charset="0"/>
              </a:rPr>
              <a:t>ΐ</a:t>
            </a:r>
            <a:r>
              <a:rPr lang="en-US" sz="4109" b="1" kern="1200">
                <a:solidFill>
                  <a:srgbClr val="7030A0"/>
                </a:solidFill>
                <a:latin typeface="HP001 4 hàng" panose="020B0603050302020204" pitchFamily="34" charset="0"/>
                <a:ea typeface="+mn-ea"/>
                <a:cs typeface="HP001 5H Normal" panose="020B0603050302020204" pitchFamily="34" charset="0"/>
              </a:rPr>
              <a:t>êu jùa Ǘ∆</a:t>
            </a:r>
            <a:endParaRPr lang="en-VN" sz="4109" b="1" kern="1200" dirty="0">
              <a:solidFill>
                <a:srgbClr val="7030A0"/>
              </a:solidFill>
              <a:latin typeface="HP001 4 hàng" panose="020B0603050302020204" pitchFamily="34" charset="0"/>
              <a:ea typeface="+mn-ea"/>
              <a:cs typeface="HP001 5H Normal" panose="020B0603050302020204" pitchFamily="34" charset="0"/>
            </a:endParaRPr>
          </a:p>
        </p:txBody>
      </p:sp>
      <p:sp>
        <p:nvSpPr>
          <p:cNvPr id="10" name="TextBox 9">
            <a:extLst>
              <a:ext uri="{FF2B5EF4-FFF2-40B4-BE49-F238E27FC236}">
                <a16:creationId xmlns:a16="http://schemas.microsoft.com/office/drawing/2014/main" id="{27295D30-AEFD-F7CE-3549-4A46378C8A5B}"/>
              </a:ext>
            </a:extLst>
          </p:cNvPr>
          <p:cNvSpPr txBox="1"/>
          <p:nvPr/>
        </p:nvSpPr>
        <p:spPr>
          <a:xfrm>
            <a:off x="2262110" y="1902595"/>
            <a:ext cx="7983747" cy="724686"/>
          </a:xfrm>
          <a:prstGeom prst="rect">
            <a:avLst/>
          </a:prstGeom>
          <a:noFill/>
        </p:spPr>
        <p:txBody>
          <a:bodyPr wrap="square" rtlCol="0">
            <a:spAutoFit/>
          </a:bodyPr>
          <a:lstStyle/>
          <a:p>
            <a:pPr defTabSz="739683">
              <a:buClrTx/>
              <a:defRPr/>
            </a:pPr>
            <a:r>
              <a:rPr lang="en-US" sz="4109" b="1" kern="1200">
                <a:solidFill>
                  <a:srgbClr val="7030A0"/>
                </a:solidFill>
                <a:latin typeface="HP001 4 hàng" panose="020B0603050302020204" pitchFamily="34" charset="0"/>
                <a:ea typeface="+mn-ea"/>
                <a:cs typeface="HP001 5H Normal" panose="020B0603050302020204" pitchFamily="34" charset="0"/>
              </a:rPr>
              <a:t>Có h</a:t>
            </a:r>
            <a:r>
              <a:rPr lang="el-GR" sz="4109" b="1" kern="1200">
                <a:solidFill>
                  <a:srgbClr val="7030A0"/>
                </a:solidFill>
                <a:latin typeface="HP001 4 hàng" panose="020B0603050302020204" pitchFamily="34" charset="0"/>
                <a:ea typeface="+mn-ea"/>
                <a:cs typeface="HP001 5H Normal" panose="020B0603050302020204" pitchFamily="34" charset="0"/>
              </a:rPr>
              <a:t>Ξ </a:t>
            </a:r>
            <a:r>
              <a:rPr lang="en-US" sz="4109" b="1" kern="1200">
                <a:solidFill>
                  <a:srgbClr val="7030A0"/>
                </a:solidFill>
                <a:latin typeface="HP001 4 hàng" panose="020B0603050302020204" pitchFamily="34" charset="0"/>
                <a:ea typeface="+mn-ea"/>
                <a:cs typeface="HP001 5H Normal" panose="020B0603050302020204" pitchFamily="34" charset="0"/>
              </a:rPr>
              <a:t>ǧ</a:t>
            </a:r>
            <a:r>
              <a:rPr lang="el-GR" sz="4109" b="1" kern="1200">
                <a:solidFill>
                  <a:srgbClr val="7030A0"/>
                </a:solidFill>
                <a:latin typeface="HP001 4 hàng" panose="020B0603050302020204" pitchFamily="34" charset="0"/>
                <a:ea typeface="+mn-ea"/>
                <a:cs typeface="HP001 5H Normal" panose="020B0603050302020204" pitchFamily="34" charset="0"/>
              </a:rPr>
              <a:t>΅</a:t>
            </a:r>
            <a:r>
              <a:rPr lang="en-US" sz="4109" b="1" kern="1200">
                <a:solidFill>
                  <a:srgbClr val="7030A0"/>
                </a:solidFill>
                <a:latin typeface="HP001 4 hàng" panose="020B0603050302020204" pitchFamily="34" charset="0"/>
                <a:ea typeface="+mn-ea"/>
                <a:cs typeface="HP001 5H Normal" panose="020B0603050302020204" pitchFamily="34" charset="0"/>
              </a:rPr>
              <a:t>m Ǉím</a:t>
            </a:r>
            <a:endParaRPr lang="en-VN" sz="4109" b="1" kern="1200" dirty="0">
              <a:solidFill>
                <a:srgbClr val="7030A0"/>
              </a:solidFill>
              <a:latin typeface="HP001 4 hàng" panose="020B0603050302020204" pitchFamily="34" charset="0"/>
              <a:ea typeface="+mn-ea"/>
              <a:cs typeface="HP001 5H Normal" panose="020B0603050302020204" pitchFamily="34" charset="0"/>
            </a:endParaRPr>
          </a:p>
        </p:txBody>
      </p:sp>
      <p:sp>
        <p:nvSpPr>
          <p:cNvPr id="11" name="TextBox 10">
            <a:extLst>
              <a:ext uri="{FF2B5EF4-FFF2-40B4-BE49-F238E27FC236}">
                <a16:creationId xmlns:a16="http://schemas.microsoft.com/office/drawing/2014/main" id="{DC2D7DE2-E23D-CC09-7149-6C6D22610D4B}"/>
              </a:ext>
            </a:extLst>
          </p:cNvPr>
          <p:cNvSpPr txBox="1"/>
          <p:nvPr/>
        </p:nvSpPr>
        <p:spPr>
          <a:xfrm>
            <a:off x="2262110" y="2729188"/>
            <a:ext cx="7983747" cy="724686"/>
          </a:xfrm>
          <a:prstGeom prst="rect">
            <a:avLst/>
          </a:prstGeom>
          <a:noFill/>
        </p:spPr>
        <p:txBody>
          <a:bodyPr wrap="square" rtlCol="0">
            <a:spAutoFit/>
          </a:bodyPr>
          <a:lstStyle/>
          <a:p>
            <a:pPr defTabSz="739683">
              <a:buClrTx/>
              <a:defRPr/>
            </a:pPr>
            <a:r>
              <a:rPr lang="en-US" sz="4109" b="1" kern="1200">
                <a:solidFill>
                  <a:srgbClr val="7030A0"/>
                </a:solidFill>
                <a:latin typeface="HP001 4 hàng" panose="020B0603050302020204" pitchFamily="34" charset="0"/>
                <a:ea typeface="+mn-ea"/>
                <a:cs typeface="HP001 5H Normal" panose="020B0603050302020204" pitchFamily="34" charset="0"/>
              </a:rPr>
              <a:t>Mǌ </a:t>
            </a:r>
            <a:r>
              <a:rPr lang="el-GR" sz="4109" b="1" kern="1200">
                <a:solidFill>
                  <a:srgbClr val="7030A0"/>
                </a:solidFill>
                <a:latin typeface="HP001 4 hàng" panose="020B0603050302020204" pitchFamily="34" charset="0"/>
                <a:ea typeface="+mn-ea"/>
                <a:cs typeface="HP001 5H Normal" panose="020B0603050302020204" pitchFamily="34" charset="0"/>
              </a:rPr>
              <a:t>Λ</a:t>
            </a:r>
            <a:r>
              <a:rPr lang="en-US" sz="4109" b="1" kern="1200">
                <a:solidFill>
                  <a:srgbClr val="7030A0"/>
                </a:solidFill>
                <a:latin typeface="HP001 4 hàng" panose="020B0603050302020204" pitchFamily="34" charset="0"/>
                <a:ea typeface="+mn-ea"/>
                <a:cs typeface="HP001 5H Normal" panose="020B0603050302020204" pitchFamily="34" charset="0"/>
              </a:rPr>
              <a:t>łn đē </a:t>
            </a:r>
            <a:r>
              <a:rPr lang="en-US" sz="4109" b="1" kern="1200">
                <a:solidFill>
                  <a:srgbClr val="7030A0"/>
                </a:solidFill>
                <a:latin typeface="HP001 5 hàng" panose="020B0603050302020204" pitchFamily="34" charset="0"/>
                <a:ea typeface="+mn-ea"/>
                <a:cs typeface="HP001 5H Normal" panose="020B0603050302020204" pitchFamily="34" charset="0"/>
              </a:rPr>
              <a:t>Ǖ</a:t>
            </a:r>
            <a:r>
              <a:rPr lang="el-GR" sz="4109" b="1" kern="1200">
                <a:solidFill>
                  <a:srgbClr val="7030A0"/>
                </a:solidFill>
                <a:latin typeface="HP001 5 hàng" panose="020B0603050302020204" pitchFamily="34" charset="0"/>
                <a:ea typeface="+mn-ea"/>
                <a:cs typeface="HP001 5H Normal" panose="020B0603050302020204" pitchFamily="34" charset="0"/>
              </a:rPr>
              <a:t>Μ</a:t>
            </a:r>
            <a:r>
              <a:rPr lang="en-US" sz="4109" b="1" kern="1200">
                <a:solidFill>
                  <a:srgbClr val="7030A0"/>
                </a:solidFill>
                <a:latin typeface="HP001 4H" panose="020B0603050302020204" pitchFamily="34" charset="0"/>
                <a:ea typeface="+mn-ea"/>
                <a:cs typeface="HP001 5H Normal" panose="020B0603050302020204" pitchFamily="34" charset="0"/>
              </a:rPr>
              <a:t>ɐ</a:t>
            </a:r>
            <a:endParaRPr lang="en-VN" sz="4109" b="1" kern="1200" dirty="0">
              <a:solidFill>
                <a:srgbClr val="7030A0"/>
              </a:solidFill>
              <a:latin typeface="HP001 5 hàng" panose="020B0603050302020204" pitchFamily="34" charset="0"/>
              <a:ea typeface="+mn-ea"/>
              <a:cs typeface="HP001 5H Normal" panose="020B0603050302020204" pitchFamily="34" charset="0"/>
            </a:endParaRPr>
          </a:p>
        </p:txBody>
      </p:sp>
      <p:sp>
        <p:nvSpPr>
          <p:cNvPr id="12" name="TextBox 11">
            <a:extLst>
              <a:ext uri="{FF2B5EF4-FFF2-40B4-BE49-F238E27FC236}">
                <a16:creationId xmlns:a16="http://schemas.microsoft.com/office/drawing/2014/main" id="{8DBE1656-FC72-3771-0109-657C86297AC2}"/>
              </a:ext>
            </a:extLst>
          </p:cNvPr>
          <p:cNvSpPr txBox="1"/>
          <p:nvPr/>
        </p:nvSpPr>
        <p:spPr>
          <a:xfrm>
            <a:off x="2262110" y="3582179"/>
            <a:ext cx="7983747" cy="724686"/>
          </a:xfrm>
          <a:prstGeom prst="rect">
            <a:avLst/>
          </a:prstGeom>
          <a:noFill/>
        </p:spPr>
        <p:txBody>
          <a:bodyPr wrap="square" rtlCol="0">
            <a:spAutoFit/>
          </a:bodyPr>
          <a:lstStyle/>
          <a:p>
            <a:pPr defTabSz="739683">
              <a:buClrTx/>
              <a:defRPr/>
            </a:pPr>
            <a:r>
              <a:rPr lang="vi-VN" sz="4109" b="1" kern="1200">
                <a:solidFill>
                  <a:srgbClr val="7030A0"/>
                </a:solidFill>
                <a:latin typeface="HP001 4 hàng" panose="020B0603050302020204" pitchFamily="34" charset="0"/>
                <a:ea typeface="+mn-ea"/>
                <a:cs typeface="HP001 5H Normal" panose="020B0603050302020204" pitchFamily="34" charset="0"/>
              </a:rPr>
              <a:t>Rung ǟi</a:t>
            </a:r>
            <a:r>
              <a:rPr lang="el-GR" sz="4109" b="1" kern="1200">
                <a:solidFill>
                  <a:srgbClr val="7030A0"/>
                </a:solidFill>
                <a:latin typeface="HP001 4 hàng" panose="020B0603050302020204" pitchFamily="34" charset="0"/>
                <a:ea typeface="+mn-ea"/>
                <a:cs typeface="HP001 5H Normal" panose="020B0603050302020204" pitchFamily="34" charset="0"/>
              </a:rPr>
              <a:t>ζ λΰ</a:t>
            </a:r>
            <a:r>
              <a:rPr lang="vi-VN" sz="4109" b="1" kern="1200">
                <a:solidFill>
                  <a:srgbClr val="7030A0"/>
                </a:solidFill>
                <a:latin typeface="HP001 4 hàng" panose="020B0603050302020204" pitchFamily="34" charset="0"/>
                <a:ea typeface="+mn-ea"/>
                <a:cs typeface="HP001 5H Normal" panose="020B0603050302020204" pitchFamily="34" charset="0"/>
              </a:rPr>
              <a:t>ĥ lưŖ</a:t>
            </a:r>
            <a:r>
              <a:rPr lang="en-US" sz="4109" b="1" kern="1200">
                <a:solidFill>
                  <a:srgbClr val="7030A0"/>
                </a:solidFill>
                <a:latin typeface="HP001 4 hàng" panose="020B0603050302020204" pitchFamily="34" charset="0"/>
                <a:ea typeface="+mn-ea"/>
                <a:cs typeface="HP001 5H Normal" panose="020B0603050302020204" pitchFamily="34" charset="0"/>
              </a:rPr>
              <a:t>.</a:t>
            </a:r>
            <a:endParaRPr lang="en-VN" sz="4109" b="1" kern="1200" dirty="0">
              <a:solidFill>
                <a:srgbClr val="7030A0"/>
              </a:solidFill>
              <a:latin typeface="HP001 4 hàng" panose="020B0603050302020204" pitchFamily="34" charset="0"/>
              <a:ea typeface="+mn-ea"/>
              <a:cs typeface="HP001 5H Normal" panose="020B0603050302020204" pitchFamily="34" charset="0"/>
            </a:endParaRPr>
          </a:p>
        </p:txBody>
      </p:sp>
      <p:sp>
        <p:nvSpPr>
          <p:cNvPr id="13" name="TextBox 12">
            <a:extLst>
              <a:ext uri="{FF2B5EF4-FFF2-40B4-BE49-F238E27FC236}">
                <a16:creationId xmlns:a16="http://schemas.microsoft.com/office/drawing/2014/main" id="{DBF1D43E-0AAF-4DC8-567C-E9125DB2B884}"/>
              </a:ext>
            </a:extLst>
          </p:cNvPr>
          <p:cNvSpPr txBox="1"/>
          <p:nvPr/>
        </p:nvSpPr>
        <p:spPr>
          <a:xfrm>
            <a:off x="2262109" y="1068825"/>
            <a:ext cx="7983747" cy="724686"/>
          </a:xfrm>
          <a:prstGeom prst="rect">
            <a:avLst/>
          </a:prstGeom>
          <a:noFill/>
        </p:spPr>
        <p:txBody>
          <a:bodyPr wrap="square" rtlCol="0">
            <a:spAutoFit/>
          </a:bodyPr>
          <a:lstStyle/>
          <a:p>
            <a:pPr defTabSz="739683">
              <a:buClrTx/>
              <a:defRPr/>
            </a:pPr>
            <a:r>
              <a:rPr lang="en-US" sz="4109" b="1" kern="1200">
                <a:solidFill>
                  <a:srgbClr val="7030A0"/>
                </a:solidFill>
                <a:latin typeface="HP001 4 hàng" panose="020B0603050302020204" pitchFamily="34" charset="0"/>
                <a:ea typeface="+mn-ea"/>
                <a:cs typeface="HP001 5H Normal" panose="020B0603050302020204" pitchFamily="34" charset="0"/>
              </a:rPr>
              <a:t>Em </a:t>
            </a:r>
            <a:r>
              <a:rPr lang="el-GR" sz="4109" b="1" kern="1200">
                <a:solidFill>
                  <a:srgbClr val="7030A0"/>
                </a:solidFill>
                <a:latin typeface="HP001 4 hàng" panose="020B0603050302020204" pitchFamily="34" charset="0"/>
                <a:ea typeface="+mn-ea"/>
                <a:cs typeface="HP001 5H Normal" panose="020B0603050302020204" pitchFamily="34" charset="0"/>
              </a:rPr>
              <a:t>ΐ</a:t>
            </a:r>
            <a:r>
              <a:rPr lang="en-US" sz="4109" b="1" kern="1200">
                <a:solidFill>
                  <a:srgbClr val="7030A0"/>
                </a:solidFill>
                <a:latin typeface="HP001 4 hàng" panose="020B0603050302020204" pitchFamily="34" charset="0"/>
                <a:ea typeface="+mn-ea"/>
                <a:cs typeface="HP001 5H Normal" panose="020B0603050302020204" pitchFamily="34" charset="0"/>
              </a:rPr>
              <a:t>êu jùa Ǘ∆</a:t>
            </a:r>
            <a:endParaRPr lang="en-VN" sz="4109" b="1" kern="1200" dirty="0">
              <a:solidFill>
                <a:srgbClr val="7030A0"/>
              </a:solidFill>
              <a:latin typeface="HP001 4 hàng" panose="020B0603050302020204" pitchFamily="34" charset="0"/>
              <a:ea typeface="+mn-ea"/>
              <a:cs typeface="HP001 5H Normal" panose="020B0603050302020204" pitchFamily="34" charset="0"/>
            </a:endParaRPr>
          </a:p>
        </p:txBody>
      </p:sp>
      <p:sp>
        <p:nvSpPr>
          <p:cNvPr id="14" name="TextBox 13">
            <a:extLst>
              <a:ext uri="{FF2B5EF4-FFF2-40B4-BE49-F238E27FC236}">
                <a16:creationId xmlns:a16="http://schemas.microsoft.com/office/drawing/2014/main" id="{FABC0ED8-4394-24E3-484E-324054AA11F9}"/>
              </a:ext>
            </a:extLst>
          </p:cNvPr>
          <p:cNvSpPr txBox="1"/>
          <p:nvPr/>
        </p:nvSpPr>
        <p:spPr>
          <a:xfrm>
            <a:off x="2262109" y="5243585"/>
            <a:ext cx="7983747" cy="724686"/>
          </a:xfrm>
          <a:prstGeom prst="rect">
            <a:avLst/>
          </a:prstGeom>
          <a:noFill/>
        </p:spPr>
        <p:txBody>
          <a:bodyPr wrap="square" rtlCol="0">
            <a:spAutoFit/>
          </a:bodyPr>
          <a:lstStyle/>
          <a:p>
            <a:pPr defTabSz="739683">
              <a:buClrTx/>
              <a:defRPr/>
            </a:pPr>
            <a:r>
              <a:rPr lang="vi-VN" sz="4109" b="1" kern="1200">
                <a:solidFill>
                  <a:srgbClr val="7030A0"/>
                </a:solidFill>
                <a:latin typeface="HP001 4 hàng" panose="020B0603050302020204" pitchFamily="34" charset="0"/>
                <a:ea typeface="+mn-ea"/>
                <a:cs typeface="HP001 5H Normal" panose="020B0603050302020204" pitchFamily="34" charset="0"/>
              </a:rPr>
              <a:t>Th</a:t>
            </a:r>
            <a:r>
              <a:rPr lang="el-GR" sz="4109" b="1" kern="1200">
                <a:solidFill>
                  <a:srgbClr val="7030A0"/>
                </a:solidFill>
                <a:latin typeface="HP001 4 hàng" panose="020B0603050302020204" pitchFamily="34" charset="0"/>
                <a:ea typeface="+mn-ea"/>
                <a:cs typeface="HP001 5H Normal" panose="020B0603050302020204" pitchFamily="34" charset="0"/>
              </a:rPr>
              <a:t>Ϊ</a:t>
            </a:r>
            <a:r>
              <a:rPr lang="vi-VN" sz="4109" b="1" kern="1200">
                <a:solidFill>
                  <a:srgbClr val="7030A0"/>
                </a:solidFill>
                <a:latin typeface="HP001 4 hàng" panose="020B0603050302020204" pitchFamily="34" charset="0"/>
                <a:ea typeface="+mn-ea"/>
                <a:cs typeface="HP001 5H Normal" panose="020B0603050302020204" pitchFamily="34" charset="0"/>
              </a:rPr>
              <a:t>g </a:t>
            </a:r>
            <a:r>
              <a:rPr lang="el-GR" sz="4109" b="1" kern="1200">
                <a:solidFill>
                  <a:srgbClr val="7030A0"/>
                </a:solidFill>
                <a:latin typeface="HP001 4 hàng" panose="020B0603050302020204" pitchFamily="34" charset="0"/>
                <a:ea typeface="+mn-ea"/>
                <a:cs typeface="HP001 5H Normal" panose="020B0603050302020204" pitchFamily="34" charset="0"/>
              </a:rPr>
              <a:t>κ</a:t>
            </a:r>
            <a:r>
              <a:rPr lang="vi-VN" sz="4109" b="1" kern="1200">
                <a:solidFill>
                  <a:srgbClr val="7030A0"/>
                </a:solidFill>
                <a:latin typeface="HP001 4 hàng" panose="020B0603050302020204" pitchFamily="34" charset="0"/>
                <a:ea typeface="+mn-ea"/>
                <a:cs typeface="HP001 5H Normal" panose="020B0603050302020204" pitchFamily="34" charset="0"/>
              </a:rPr>
              <a:t>ả dắt Ǉrâu</a:t>
            </a:r>
            <a:endParaRPr lang="en-VN" sz="4109" b="1" kern="1200" dirty="0">
              <a:solidFill>
                <a:srgbClr val="7030A0"/>
              </a:solidFill>
              <a:latin typeface="HP001 4 hàng" panose="020B0603050302020204" pitchFamily="34" charset="0"/>
              <a:ea typeface="+mn-ea"/>
              <a:cs typeface="HP001 5H Normal" panose="020B0603050302020204" pitchFamily="34" charset="0"/>
            </a:endParaRPr>
          </a:p>
        </p:txBody>
      </p:sp>
      <p:sp>
        <p:nvSpPr>
          <p:cNvPr id="15" name="TextBox 14">
            <a:extLst>
              <a:ext uri="{FF2B5EF4-FFF2-40B4-BE49-F238E27FC236}">
                <a16:creationId xmlns:a16="http://schemas.microsoft.com/office/drawing/2014/main" id="{502EDB56-3B23-1F32-4FAC-3E2FE03ABC1B}"/>
              </a:ext>
            </a:extLst>
          </p:cNvPr>
          <p:cNvSpPr txBox="1"/>
          <p:nvPr/>
        </p:nvSpPr>
        <p:spPr>
          <a:xfrm>
            <a:off x="2262109" y="6077355"/>
            <a:ext cx="7983747" cy="724686"/>
          </a:xfrm>
          <a:prstGeom prst="rect">
            <a:avLst/>
          </a:prstGeom>
          <a:noFill/>
        </p:spPr>
        <p:txBody>
          <a:bodyPr wrap="square" rtlCol="0">
            <a:spAutoFit/>
          </a:bodyPr>
          <a:lstStyle/>
          <a:p>
            <a:pPr defTabSz="739683">
              <a:buClrTx/>
              <a:defRPr/>
            </a:pPr>
            <a:r>
              <a:rPr lang="vi-VN" sz="4109" b="1" kern="1200">
                <a:solidFill>
                  <a:srgbClr val="7030A0"/>
                </a:solidFill>
                <a:latin typeface="HP001 4 hàng" panose="020B0603050302020204" pitchFamily="34" charset="0"/>
                <a:ea typeface="+mn-ea"/>
                <a:cs typeface="HP001 5H Normal" panose="020B0603050302020204" pitchFamily="34" charset="0"/>
              </a:rPr>
              <a:t>Tǟ</a:t>
            </a:r>
            <a:r>
              <a:rPr lang="el-GR" sz="4109" b="1" kern="1200">
                <a:solidFill>
                  <a:srgbClr val="7030A0"/>
                </a:solidFill>
                <a:latin typeface="HP001 4 hàng" panose="020B0603050302020204" pitchFamily="34" charset="0"/>
                <a:ea typeface="+mn-ea"/>
                <a:cs typeface="HP001 5H Normal" panose="020B0603050302020204" pitchFamily="34" charset="0"/>
              </a:rPr>
              <a:t>Ϊ</a:t>
            </a:r>
            <a:r>
              <a:rPr lang="vi-VN" sz="4109" b="1" kern="1200">
                <a:solidFill>
                  <a:srgbClr val="7030A0"/>
                </a:solidFill>
                <a:latin typeface="HP001 4 hàng" panose="020B0603050302020204" pitchFamily="34" charset="0"/>
                <a:ea typeface="+mn-ea"/>
                <a:cs typeface="HP001 5H Normal" panose="020B0603050302020204" pitchFamily="34" charset="0"/>
              </a:rPr>
              <a:t>g </a:t>
            </a:r>
            <a:r>
              <a:rPr lang="el-GR" sz="4109" b="1" kern="1200">
                <a:solidFill>
                  <a:srgbClr val="7030A0"/>
                </a:solidFill>
                <a:latin typeface="HP001 4 hàng" panose="020B0603050302020204" pitchFamily="34" charset="0"/>
                <a:ea typeface="+mn-ea"/>
                <a:cs typeface="HP001 5H Normal" panose="020B0603050302020204" pitchFamily="34" charset="0"/>
              </a:rPr>
              <a:t>εΗϛ</a:t>
            </a:r>
            <a:r>
              <a:rPr lang="vi-VN" sz="4109" b="1" kern="1200">
                <a:solidFill>
                  <a:srgbClr val="7030A0"/>
                </a:solidFill>
                <a:latin typeface="HP001 4 hàng" panose="020B0603050302020204" pitchFamily="34" charset="0"/>
                <a:ea typeface="+mn-ea"/>
                <a:cs typeface="HP001 5H Normal" panose="020B0603050302020204" pitchFamily="34" charset="0"/>
              </a:rPr>
              <a:t>u wắng </a:t>
            </a:r>
            <a:r>
              <a:rPr lang="el-GR" sz="4109" b="1" kern="1200">
                <a:solidFill>
                  <a:srgbClr val="7030A0"/>
                </a:solidFill>
                <a:latin typeface="HP001 4 hàng" panose="020B0603050302020204" pitchFamily="34" charset="0"/>
                <a:ea typeface="+mn-ea"/>
                <a:cs typeface="HP001 5H Normal" panose="020B0603050302020204" pitchFamily="34" charset="0"/>
              </a:rPr>
              <a:t>Κ</a:t>
            </a:r>
            <a:r>
              <a:rPr lang="vi-VN" sz="4109" b="1" kern="1200">
                <a:solidFill>
                  <a:srgbClr val="7030A0"/>
                </a:solidFill>
                <a:latin typeface="HP001 4 hàng" panose="020B0603050302020204" pitchFamily="34" charset="0"/>
                <a:ea typeface="+mn-ea"/>
                <a:cs typeface="HP001 5H Normal" panose="020B0603050302020204" pitchFamily="34" charset="0"/>
              </a:rPr>
              <a:t>Ğ</a:t>
            </a:r>
            <a:endParaRPr lang="en-VN" sz="4109" b="1" kern="1200" dirty="0">
              <a:solidFill>
                <a:srgbClr val="7030A0"/>
              </a:solidFill>
              <a:latin typeface="HP001 4 hàng" panose="020B0603050302020204" pitchFamily="34" charset="0"/>
              <a:ea typeface="+mn-ea"/>
              <a:cs typeface="HP001 5H Normal" panose="020B0603050302020204" pitchFamily="34" charset="0"/>
            </a:endParaRPr>
          </a:p>
        </p:txBody>
      </p:sp>
    </p:spTree>
    <p:extLst>
      <p:ext uri="{BB962C8B-B14F-4D97-AF65-F5344CB8AC3E}">
        <p14:creationId xmlns:p14="http://schemas.microsoft.com/office/powerpoint/2010/main" val="14046316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54"/>
        <p:cNvGrpSpPr/>
        <p:nvPr/>
      </p:nvGrpSpPr>
      <p:grpSpPr>
        <a:xfrm>
          <a:off x="0" y="0"/>
          <a:ext cx="0" cy="0"/>
          <a:chOff x="0" y="0"/>
          <a:chExt cx="0" cy="0"/>
        </a:xfrm>
      </p:grpSpPr>
      <p:sp>
        <p:nvSpPr>
          <p:cNvPr id="32" name="Google Shape;7902;p32">
            <a:extLst>
              <a:ext uri="{FF2B5EF4-FFF2-40B4-BE49-F238E27FC236}">
                <a16:creationId xmlns:a16="http://schemas.microsoft.com/office/drawing/2014/main" id="{238FF73A-3885-DE3B-4418-8EFC4918EB33}"/>
              </a:ext>
            </a:extLst>
          </p:cNvPr>
          <p:cNvSpPr txBox="1">
            <a:spLocks/>
          </p:cNvSpPr>
          <p:nvPr/>
        </p:nvSpPr>
        <p:spPr>
          <a:xfrm>
            <a:off x="1015531" y="333811"/>
            <a:ext cx="10130776" cy="1464351"/>
          </a:xfrm>
          <a:prstGeom prst="rect">
            <a:avLst/>
          </a:prstGeom>
          <a:noFill/>
          <a:ln>
            <a:noFill/>
          </a:ln>
        </p:spPr>
        <p:txBody>
          <a:bodyPr spcFirstLastPara="1" wrap="square" lIns="131484" tIns="131484" rIns="131484" bIns="131484"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200"/>
              <a:buFont typeface="Chewy"/>
              <a:buNone/>
              <a:defRPr sz="30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2pPr>
            <a:lvl3pPr marR="0" lvl="2"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3pPr>
            <a:lvl4pPr marR="0" lvl="3"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4pPr>
            <a:lvl5pPr marR="0" lvl="4"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5pPr>
            <a:lvl6pPr marR="0" lvl="5"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6pPr>
            <a:lvl7pPr marR="0" lvl="6"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7pPr>
            <a:lvl8pPr marR="0" lvl="7"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8pPr>
            <a:lvl9pPr marR="0" lvl="8"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9pPr>
          </a:lstStyle>
          <a:p>
            <a:pPr algn="just"/>
            <a:r>
              <a:rPr lang="en-US" sz="3460">
                <a:solidFill>
                  <a:srgbClr val="0070C0"/>
                </a:solidFill>
                <a:latin typeface="+mj-lt"/>
              </a:rPr>
              <a:t>2. Tìm và viết tên sự vật bắt đầu bằng </a:t>
            </a:r>
            <a:r>
              <a:rPr lang="en-US" sz="3460" i="1">
                <a:solidFill>
                  <a:srgbClr val="0070C0"/>
                </a:solidFill>
                <a:latin typeface="+mj-lt"/>
              </a:rPr>
              <a:t>c</a:t>
            </a:r>
            <a:r>
              <a:rPr lang="en-US" sz="3460">
                <a:solidFill>
                  <a:srgbClr val="0070C0"/>
                </a:solidFill>
                <a:latin typeface="+mj-lt"/>
              </a:rPr>
              <a:t> hoặc </a:t>
            </a:r>
            <a:r>
              <a:rPr lang="en-US" sz="3460" i="1">
                <a:solidFill>
                  <a:srgbClr val="0070C0"/>
                </a:solidFill>
                <a:latin typeface="+mj-lt"/>
              </a:rPr>
              <a:t>k</a:t>
            </a:r>
            <a:r>
              <a:rPr lang="en-US" sz="3460">
                <a:solidFill>
                  <a:srgbClr val="0070C0"/>
                </a:solidFill>
                <a:latin typeface="+mj-lt"/>
              </a:rPr>
              <a:t> trong các hình dưới đây.</a:t>
            </a:r>
            <a:endParaRPr lang="en-US" sz="4758">
              <a:solidFill>
                <a:srgbClr val="0070C0"/>
              </a:solidFill>
              <a:latin typeface="+mj-lt"/>
            </a:endParaRPr>
          </a:p>
        </p:txBody>
      </p:sp>
      <p:pic>
        <p:nvPicPr>
          <p:cNvPr id="4" name="Picture 3">
            <a:extLst>
              <a:ext uri="{FF2B5EF4-FFF2-40B4-BE49-F238E27FC236}">
                <a16:creationId xmlns:a16="http://schemas.microsoft.com/office/drawing/2014/main" id="{A1C945FE-B36B-80D1-E0CF-CA267E0160FF}"/>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82567" y="1953790"/>
            <a:ext cx="11996705" cy="3436778"/>
          </a:xfrm>
          <a:prstGeom prst="rect">
            <a:avLst/>
          </a:prstGeom>
        </p:spPr>
      </p:pic>
    </p:spTree>
    <p:extLst>
      <p:ext uri="{BB962C8B-B14F-4D97-AF65-F5344CB8AC3E}">
        <p14:creationId xmlns:p14="http://schemas.microsoft.com/office/powerpoint/2010/main" val="17722884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54"/>
        <p:cNvGrpSpPr/>
        <p:nvPr/>
      </p:nvGrpSpPr>
      <p:grpSpPr>
        <a:xfrm>
          <a:off x="0" y="0"/>
          <a:ext cx="0" cy="0"/>
          <a:chOff x="0" y="0"/>
          <a:chExt cx="0" cy="0"/>
        </a:xfrm>
      </p:grpSpPr>
      <p:pic>
        <p:nvPicPr>
          <p:cNvPr id="4" name="Picture 3">
            <a:extLst>
              <a:ext uri="{FF2B5EF4-FFF2-40B4-BE49-F238E27FC236}">
                <a16:creationId xmlns:a16="http://schemas.microsoft.com/office/drawing/2014/main" id="{A1C945FE-B36B-80D1-E0CF-CA267E0160FF}"/>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25000"/>
                    </a14:imgEffect>
                    <a14:imgEffect>
                      <a14:saturation sat="200000"/>
                    </a14:imgEffect>
                  </a14:imgLayer>
                </a14:imgProps>
              </a:ext>
            </a:extLst>
          </a:blip>
          <a:stretch>
            <a:fillRect/>
          </a:stretch>
        </p:blipFill>
        <p:spPr>
          <a:xfrm>
            <a:off x="0" y="874756"/>
            <a:ext cx="12151724" cy="3481187"/>
          </a:xfrm>
          <a:prstGeom prst="rect">
            <a:avLst/>
          </a:prstGeom>
        </p:spPr>
      </p:pic>
      <p:sp>
        <p:nvSpPr>
          <p:cNvPr id="2" name="Oval 1">
            <a:extLst>
              <a:ext uri="{FF2B5EF4-FFF2-40B4-BE49-F238E27FC236}">
                <a16:creationId xmlns:a16="http://schemas.microsoft.com/office/drawing/2014/main" id="{D16B2B07-25B7-E0BF-13DA-AAB72754EABB}"/>
              </a:ext>
            </a:extLst>
          </p:cNvPr>
          <p:cNvSpPr/>
          <p:nvPr/>
        </p:nvSpPr>
        <p:spPr>
          <a:xfrm>
            <a:off x="597706" y="1121941"/>
            <a:ext cx="514626" cy="411975"/>
          </a:xfrm>
          <a:prstGeom prst="ellipse">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95" b="1">
                <a:solidFill>
                  <a:schemeClr val="tx1"/>
                </a:solidFill>
              </a:rPr>
              <a:t>1</a:t>
            </a:r>
          </a:p>
        </p:txBody>
      </p:sp>
      <p:sp>
        <p:nvSpPr>
          <p:cNvPr id="3" name="TextBox 2">
            <a:extLst>
              <a:ext uri="{FF2B5EF4-FFF2-40B4-BE49-F238E27FC236}">
                <a16:creationId xmlns:a16="http://schemas.microsoft.com/office/drawing/2014/main" id="{DB39DDA7-1242-3988-7C42-8F28EA6C01B4}"/>
              </a:ext>
            </a:extLst>
          </p:cNvPr>
          <p:cNvSpPr txBox="1"/>
          <p:nvPr/>
        </p:nvSpPr>
        <p:spPr>
          <a:xfrm>
            <a:off x="813822" y="4804701"/>
            <a:ext cx="2078289" cy="990912"/>
          </a:xfrm>
          <a:prstGeom prst="rect">
            <a:avLst/>
          </a:prstGeom>
          <a:noFill/>
        </p:spPr>
        <p:txBody>
          <a:bodyPr wrap="square" rtlCol="0">
            <a:spAutoFit/>
          </a:bodyPr>
          <a:lstStyle/>
          <a:p>
            <a:pPr algn="just"/>
            <a:r>
              <a:rPr lang="en-US" sz="5839">
                <a:solidFill>
                  <a:schemeClr val="tx1"/>
                </a:solidFill>
              </a:rPr>
              <a:t>kính</a:t>
            </a:r>
          </a:p>
        </p:txBody>
      </p:sp>
      <p:sp>
        <p:nvSpPr>
          <p:cNvPr id="10" name="Oval 9">
            <a:extLst>
              <a:ext uri="{FF2B5EF4-FFF2-40B4-BE49-F238E27FC236}">
                <a16:creationId xmlns:a16="http://schemas.microsoft.com/office/drawing/2014/main" id="{6E621881-CF31-A070-B472-82BAEA2FEF8A}"/>
              </a:ext>
            </a:extLst>
          </p:cNvPr>
          <p:cNvSpPr/>
          <p:nvPr/>
        </p:nvSpPr>
        <p:spPr>
          <a:xfrm>
            <a:off x="1636851" y="2316668"/>
            <a:ext cx="514626" cy="411975"/>
          </a:xfrm>
          <a:prstGeom prst="ellipse">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95" b="1">
                <a:solidFill>
                  <a:schemeClr val="tx1"/>
                </a:solidFill>
              </a:rPr>
              <a:t>2</a:t>
            </a:r>
          </a:p>
        </p:txBody>
      </p:sp>
      <p:sp>
        <p:nvSpPr>
          <p:cNvPr id="11" name="TextBox 10">
            <a:extLst>
              <a:ext uri="{FF2B5EF4-FFF2-40B4-BE49-F238E27FC236}">
                <a16:creationId xmlns:a16="http://schemas.microsoft.com/office/drawing/2014/main" id="{D03C4B17-CFA0-6159-8A60-B08E114CA254}"/>
              </a:ext>
            </a:extLst>
          </p:cNvPr>
          <p:cNvSpPr txBox="1"/>
          <p:nvPr/>
        </p:nvSpPr>
        <p:spPr>
          <a:xfrm>
            <a:off x="813821" y="5865975"/>
            <a:ext cx="2078289" cy="990912"/>
          </a:xfrm>
          <a:prstGeom prst="rect">
            <a:avLst/>
          </a:prstGeom>
          <a:noFill/>
        </p:spPr>
        <p:txBody>
          <a:bodyPr wrap="square" rtlCol="0">
            <a:spAutoFit/>
          </a:bodyPr>
          <a:lstStyle/>
          <a:p>
            <a:pPr algn="just"/>
            <a:r>
              <a:rPr lang="en-US" sz="5839">
                <a:solidFill>
                  <a:schemeClr val="tx1"/>
                </a:solidFill>
              </a:rPr>
              <a:t>cân</a:t>
            </a:r>
          </a:p>
        </p:txBody>
      </p:sp>
      <p:sp>
        <p:nvSpPr>
          <p:cNvPr id="12" name="Oval 11">
            <a:extLst>
              <a:ext uri="{FF2B5EF4-FFF2-40B4-BE49-F238E27FC236}">
                <a16:creationId xmlns:a16="http://schemas.microsoft.com/office/drawing/2014/main" id="{81D2478B-D0E5-14EC-D885-D821C295267A}"/>
              </a:ext>
            </a:extLst>
          </p:cNvPr>
          <p:cNvSpPr/>
          <p:nvPr/>
        </p:nvSpPr>
        <p:spPr>
          <a:xfrm>
            <a:off x="3767728" y="1986926"/>
            <a:ext cx="514626" cy="411975"/>
          </a:xfrm>
          <a:prstGeom prst="ellipse">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95" b="1">
                <a:solidFill>
                  <a:schemeClr val="tx1"/>
                </a:solidFill>
              </a:rPr>
              <a:t>3</a:t>
            </a:r>
          </a:p>
        </p:txBody>
      </p:sp>
      <p:sp>
        <p:nvSpPr>
          <p:cNvPr id="13" name="TextBox 12">
            <a:extLst>
              <a:ext uri="{FF2B5EF4-FFF2-40B4-BE49-F238E27FC236}">
                <a16:creationId xmlns:a16="http://schemas.microsoft.com/office/drawing/2014/main" id="{CB0A1CE6-5B10-D596-7215-AD4D238A22D2}"/>
              </a:ext>
            </a:extLst>
          </p:cNvPr>
          <p:cNvSpPr txBox="1"/>
          <p:nvPr/>
        </p:nvSpPr>
        <p:spPr>
          <a:xfrm>
            <a:off x="3745888" y="4800912"/>
            <a:ext cx="2078289" cy="990912"/>
          </a:xfrm>
          <a:prstGeom prst="rect">
            <a:avLst/>
          </a:prstGeom>
          <a:noFill/>
        </p:spPr>
        <p:txBody>
          <a:bodyPr wrap="square" rtlCol="0">
            <a:spAutoFit/>
          </a:bodyPr>
          <a:lstStyle/>
          <a:p>
            <a:pPr algn="just"/>
            <a:r>
              <a:rPr lang="en-US" sz="5839">
                <a:solidFill>
                  <a:schemeClr val="tx1"/>
                </a:solidFill>
              </a:rPr>
              <a:t>cây</a:t>
            </a:r>
          </a:p>
        </p:txBody>
      </p:sp>
      <p:sp>
        <p:nvSpPr>
          <p:cNvPr id="14" name="GHE">
            <a:extLst>
              <a:ext uri="{FF2B5EF4-FFF2-40B4-BE49-F238E27FC236}">
                <a16:creationId xmlns:a16="http://schemas.microsoft.com/office/drawing/2014/main" id="{F005C5DF-57BF-4AC2-920F-F83146DFA08E}"/>
              </a:ext>
            </a:extLst>
          </p:cNvPr>
          <p:cNvSpPr/>
          <p:nvPr/>
        </p:nvSpPr>
        <p:spPr>
          <a:xfrm>
            <a:off x="3253102" y="2769840"/>
            <a:ext cx="514626" cy="411975"/>
          </a:xfrm>
          <a:prstGeom prst="ellipse">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95" b="1">
                <a:solidFill>
                  <a:schemeClr val="tx1"/>
                </a:solidFill>
              </a:rPr>
              <a:t>4</a:t>
            </a:r>
          </a:p>
        </p:txBody>
      </p:sp>
      <p:sp>
        <p:nvSpPr>
          <p:cNvPr id="19" name="Oval 18">
            <a:extLst>
              <a:ext uri="{FF2B5EF4-FFF2-40B4-BE49-F238E27FC236}">
                <a16:creationId xmlns:a16="http://schemas.microsoft.com/office/drawing/2014/main" id="{255DBDFD-3AFC-B8B0-6E09-6E5D938F8680}"/>
              </a:ext>
            </a:extLst>
          </p:cNvPr>
          <p:cNvSpPr/>
          <p:nvPr/>
        </p:nvSpPr>
        <p:spPr>
          <a:xfrm>
            <a:off x="5064529" y="2934630"/>
            <a:ext cx="514626" cy="411975"/>
          </a:xfrm>
          <a:prstGeom prst="ellipse">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95" b="1">
                <a:solidFill>
                  <a:schemeClr val="tx1"/>
                </a:solidFill>
              </a:rPr>
              <a:t>5</a:t>
            </a:r>
          </a:p>
        </p:txBody>
      </p:sp>
      <p:sp>
        <p:nvSpPr>
          <p:cNvPr id="20" name="TextBox 19">
            <a:extLst>
              <a:ext uri="{FF2B5EF4-FFF2-40B4-BE49-F238E27FC236}">
                <a16:creationId xmlns:a16="http://schemas.microsoft.com/office/drawing/2014/main" id="{0F341CA4-EC3C-C688-482C-275C22D88610}"/>
              </a:ext>
            </a:extLst>
          </p:cNvPr>
          <p:cNvSpPr txBox="1"/>
          <p:nvPr/>
        </p:nvSpPr>
        <p:spPr>
          <a:xfrm>
            <a:off x="3745887" y="5862186"/>
            <a:ext cx="2078289" cy="990912"/>
          </a:xfrm>
          <a:prstGeom prst="rect">
            <a:avLst/>
          </a:prstGeom>
          <a:noFill/>
        </p:spPr>
        <p:txBody>
          <a:bodyPr wrap="square" rtlCol="0">
            <a:spAutoFit/>
          </a:bodyPr>
          <a:lstStyle/>
          <a:p>
            <a:pPr algn="just"/>
            <a:r>
              <a:rPr lang="en-US" sz="5839">
                <a:solidFill>
                  <a:schemeClr val="tx1"/>
                </a:solidFill>
              </a:rPr>
              <a:t>kéo</a:t>
            </a:r>
          </a:p>
        </p:txBody>
      </p:sp>
      <p:sp>
        <p:nvSpPr>
          <p:cNvPr id="24" name="Oval 23">
            <a:extLst>
              <a:ext uri="{FF2B5EF4-FFF2-40B4-BE49-F238E27FC236}">
                <a16:creationId xmlns:a16="http://schemas.microsoft.com/office/drawing/2014/main" id="{0CEDF348-D935-632F-8517-2E6AA7501124}"/>
              </a:ext>
            </a:extLst>
          </p:cNvPr>
          <p:cNvSpPr/>
          <p:nvPr/>
        </p:nvSpPr>
        <p:spPr>
          <a:xfrm>
            <a:off x="5241893" y="1121941"/>
            <a:ext cx="514626" cy="411975"/>
          </a:xfrm>
          <a:prstGeom prst="ellipse">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95" b="1">
                <a:solidFill>
                  <a:schemeClr val="tx1"/>
                </a:solidFill>
              </a:rPr>
              <a:t>6</a:t>
            </a:r>
          </a:p>
        </p:txBody>
      </p:sp>
      <p:sp>
        <p:nvSpPr>
          <p:cNvPr id="25" name="TextBox 24">
            <a:extLst>
              <a:ext uri="{FF2B5EF4-FFF2-40B4-BE49-F238E27FC236}">
                <a16:creationId xmlns:a16="http://schemas.microsoft.com/office/drawing/2014/main" id="{8D8076AE-DCD4-522A-B83A-DC107EE693E9}"/>
              </a:ext>
            </a:extLst>
          </p:cNvPr>
          <p:cNvSpPr txBox="1"/>
          <p:nvPr/>
        </p:nvSpPr>
        <p:spPr>
          <a:xfrm>
            <a:off x="6840017" y="4803448"/>
            <a:ext cx="2078289" cy="990912"/>
          </a:xfrm>
          <a:prstGeom prst="rect">
            <a:avLst/>
          </a:prstGeom>
          <a:noFill/>
        </p:spPr>
        <p:txBody>
          <a:bodyPr wrap="square" rtlCol="0">
            <a:spAutoFit/>
          </a:bodyPr>
          <a:lstStyle/>
          <a:p>
            <a:pPr algn="just"/>
            <a:r>
              <a:rPr lang="en-US" sz="5839">
                <a:solidFill>
                  <a:schemeClr val="tx1"/>
                </a:solidFill>
              </a:rPr>
              <a:t>kìm</a:t>
            </a:r>
          </a:p>
        </p:txBody>
      </p:sp>
      <p:sp>
        <p:nvSpPr>
          <p:cNvPr id="30" name="but">
            <a:extLst>
              <a:ext uri="{FF2B5EF4-FFF2-40B4-BE49-F238E27FC236}">
                <a16:creationId xmlns:a16="http://schemas.microsoft.com/office/drawing/2014/main" id="{BACC1544-7D85-4857-4F50-417E8B5AFF1D}"/>
              </a:ext>
            </a:extLst>
          </p:cNvPr>
          <p:cNvSpPr/>
          <p:nvPr/>
        </p:nvSpPr>
        <p:spPr>
          <a:xfrm>
            <a:off x="6714986" y="1780939"/>
            <a:ext cx="514626" cy="411975"/>
          </a:xfrm>
          <a:prstGeom prst="ellipse">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95" b="1">
                <a:solidFill>
                  <a:schemeClr val="tx1"/>
                </a:solidFill>
              </a:rPr>
              <a:t>7</a:t>
            </a:r>
          </a:p>
        </p:txBody>
      </p:sp>
      <p:sp>
        <p:nvSpPr>
          <p:cNvPr id="33" name="Oval 32">
            <a:extLst>
              <a:ext uri="{FF2B5EF4-FFF2-40B4-BE49-F238E27FC236}">
                <a16:creationId xmlns:a16="http://schemas.microsoft.com/office/drawing/2014/main" id="{A1F026B2-EBEC-29A4-4C63-D60A67840B9E}"/>
              </a:ext>
            </a:extLst>
          </p:cNvPr>
          <p:cNvSpPr/>
          <p:nvPr/>
        </p:nvSpPr>
        <p:spPr>
          <a:xfrm>
            <a:off x="8404833" y="2318749"/>
            <a:ext cx="844000" cy="408390"/>
          </a:xfrm>
          <a:prstGeom prst="ellipse">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95" b="1">
                <a:solidFill>
                  <a:schemeClr val="tx1"/>
                </a:solidFill>
              </a:rPr>
              <a:t>10</a:t>
            </a:r>
          </a:p>
        </p:txBody>
      </p:sp>
      <p:sp>
        <p:nvSpPr>
          <p:cNvPr id="34" name="TextBox 33">
            <a:extLst>
              <a:ext uri="{FF2B5EF4-FFF2-40B4-BE49-F238E27FC236}">
                <a16:creationId xmlns:a16="http://schemas.microsoft.com/office/drawing/2014/main" id="{D2CF8DC9-DA16-9A5D-9571-D1050D99E015}"/>
              </a:ext>
            </a:extLst>
          </p:cNvPr>
          <p:cNvSpPr txBox="1"/>
          <p:nvPr/>
        </p:nvSpPr>
        <p:spPr>
          <a:xfrm>
            <a:off x="6840017" y="5864722"/>
            <a:ext cx="2078289" cy="990912"/>
          </a:xfrm>
          <a:prstGeom prst="rect">
            <a:avLst/>
          </a:prstGeom>
          <a:noFill/>
        </p:spPr>
        <p:txBody>
          <a:bodyPr wrap="square" rtlCol="0">
            <a:spAutoFit/>
          </a:bodyPr>
          <a:lstStyle/>
          <a:p>
            <a:pPr algn="just"/>
            <a:r>
              <a:rPr lang="en-US" sz="5839">
                <a:solidFill>
                  <a:schemeClr val="tx1"/>
                </a:solidFill>
              </a:rPr>
              <a:t>cờ</a:t>
            </a:r>
          </a:p>
        </p:txBody>
      </p:sp>
      <p:sp>
        <p:nvSpPr>
          <p:cNvPr id="35" name="Oval 34">
            <a:extLst>
              <a:ext uri="{FF2B5EF4-FFF2-40B4-BE49-F238E27FC236}">
                <a16:creationId xmlns:a16="http://schemas.microsoft.com/office/drawing/2014/main" id="{200AA63B-80E9-B0D4-7C0D-AA0719988125}"/>
              </a:ext>
            </a:extLst>
          </p:cNvPr>
          <p:cNvSpPr/>
          <p:nvPr/>
        </p:nvSpPr>
        <p:spPr>
          <a:xfrm>
            <a:off x="8959503" y="1030961"/>
            <a:ext cx="800271" cy="408390"/>
          </a:xfrm>
          <a:prstGeom prst="ellipse">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95" b="1">
                <a:solidFill>
                  <a:schemeClr val="tx1"/>
                </a:solidFill>
              </a:rPr>
              <a:t>11</a:t>
            </a:r>
          </a:p>
        </p:txBody>
      </p:sp>
      <p:sp>
        <p:nvSpPr>
          <p:cNvPr id="36" name="TextBox 35">
            <a:extLst>
              <a:ext uri="{FF2B5EF4-FFF2-40B4-BE49-F238E27FC236}">
                <a16:creationId xmlns:a16="http://schemas.microsoft.com/office/drawing/2014/main" id="{E005274B-EBA4-5356-24CB-CD41B340890F}"/>
              </a:ext>
            </a:extLst>
          </p:cNvPr>
          <p:cNvSpPr txBox="1"/>
          <p:nvPr/>
        </p:nvSpPr>
        <p:spPr>
          <a:xfrm>
            <a:off x="9772084" y="4800912"/>
            <a:ext cx="2078289" cy="990912"/>
          </a:xfrm>
          <a:prstGeom prst="rect">
            <a:avLst/>
          </a:prstGeom>
          <a:noFill/>
        </p:spPr>
        <p:txBody>
          <a:bodyPr wrap="square" rtlCol="0">
            <a:spAutoFit/>
          </a:bodyPr>
          <a:lstStyle/>
          <a:p>
            <a:pPr algn="just"/>
            <a:r>
              <a:rPr lang="en-US" sz="5839">
                <a:solidFill>
                  <a:schemeClr val="tx1"/>
                </a:solidFill>
              </a:rPr>
              <a:t>kẹo</a:t>
            </a:r>
          </a:p>
        </p:txBody>
      </p:sp>
      <p:sp>
        <p:nvSpPr>
          <p:cNvPr id="37" name="Oval 36">
            <a:extLst>
              <a:ext uri="{FF2B5EF4-FFF2-40B4-BE49-F238E27FC236}">
                <a16:creationId xmlns:a16="http://schemas.microsoft.com/office/drawing/2014/main" id="{B423C104-BE83-D682-5DAF-4BEAC9704EEF}"/>
              </a:ext>
            </a:extLst>
          </p:cNvPr>
          <p:cNvSpPr/>
          <p:nvPr/>
        </p:nvSpPr>
        <p:spPr>
          <a:xfrm>
            <a:off x="10337456" y="3645989"/>
            <a:ext cx="947541" cy="411975"/>
          </a:xfrm>
          <a:prstGeom prst="ellipse">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95" b="1">
                <a:solidFill>
                  <a:schemeClr val="tx1"/>
                </a:solidFill>
              </a:rPr>
              <a:t>12</a:t>
            </a:r>
          </a:p>
        </p:txBody>
      </p:sp>
      <p:sp>
        <p:nvSpPr>
          <p:cNvPr id="38" name="TextBox 37">
            <a:extLst>
              <a:ext uri="{FF2B5EF4-FFF2-40B4-BE49-F238E27FC236}">
                <a16:creationId xmlns:a16="http://schemas.microsoft.com/office/drawing/2014/main" id="{38F2E789-AC7C-F6C3-A4A9-3C4DC3A615B0}"/>
              </a:ext>
            </a:extLst>
          </p:cNvPr>
          <p:cNvSpPr txBox="1"/>
          <p:nvPr/>
        </p:nvSpPr>
        <p:spPr>
          <a:xfrm>
            <a:off x="9759775" y="5841841"/>
            <a:ext cx="2078289" cy="990912"/>
          </a:xfrm>
          <a:prstGeom prst="rect">
            <a:avLst/>
          </a:prstGeom>
          <a:noFill/>
        </p:spPr>
        <p:txBody>
          <a:bodyPr wrap="square" rtlCol="0">
            <a:spAutoFit/>
          </a:bodyPr>
          <a:lstStyle/>
          <a:p>
            <a:pPr algn="just"/>
            <a:r>
              <a:rPr lang="en-US" sz="5839">
                <a:solidFill>
                  <a:schemeClr val="tx1"/>
                </a:solidFill>
              </a:rPr>
              <a:t>cửa</a:t>
            </a:r>
          </a:p>
        </p:txBody>
      </p:sp>
      <p:sp>
        <p:nvSpPr>
          <p:cNvPr id="39" name="Google Shape;7902;p32">
            <a:extLst>
              <a:ext uri="{FF2B5EF4-FFF2-40B4-BE49-F238E27FC236}">
                <a16:creationId xmlns:a16="http://schemas.microsoft.com/office/drawing/2014/main" id="{609C354D-7128-8596-2731-C2D1CB6C890A}"/>
              </a:ext>
            </a:extLst>
          </p:cNvPr>
          <p:cNvSpPr txBox="1">
            <a:spLocks/>
          </p:cNvSpPr>
          <p:nvPr/>
        </p:nvSpPr>
        <p:spPr>
          <a:xfrm>
            <a:off x="135308" y="-600368"/>
            <a:ext cx="11715065" cy="1464351"/>
          </a:xfrm>
          <a:prstGeom prst="rect">
            <a:avLst/>
          </a:prstGeom>
          <a:noFill/>
          <a:ln>
            <a:noFill/>
          </a:ln>
        </p:spPr>
        <p:txBody>
          <a:bodyPr spcFirstLastPara="1" wrap="square" lIns="131484" tIns="131484" rIns="131484" bIns="131484"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200"/>
              <a:buFont typeface="Chewy"/>
              <a:buNone/>
              <a:defRPr sz="30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2pPr>
            <a:lvl3pPr marR="0" lvl="2"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3pPr>
            <a:lvl4pPr marR="0" lvl="3"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4pPr>
            <a:lvl5pPr marR="0" lvl="4"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5pPr>
            <a:lvl6pPr marR="0" lvl="5"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6pPr>
            <a:lvl7pPr marR="0" lvl="6"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7pPr>
            <a:lvl8pPr marR="0" lvl="7"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8pPr>
            <a:lvl9pPr marR="0" lvl="8"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9pPr>
          </a:lstStyle>
          <a:p>
            <a:pPr algn="just"/>
            <a:r>
              <a:rPr lang="en-US" sz="2800">
                <a:solidFill>
                  <a:srgbClr val="0070C0"/>
                </a:solidFill>
                <a:latin typeface="+mj-lt"/>
              </a:rPr>
              <a:t>2. Tìm và viết tên sự vật bắt đầu bằng </a:t>
            </a:r>
            <a:r>
              <a:rPr lang="en-US" sz="2800" i="1">
                <a:solidFill>
                  <a:srgbClr val="0070C0"/>
                </a:solidFill>
                <a:latin typeface="+mj-lt"/>
              </a:rPr>
              <a:t>c</a:t>
            </a:r>
            <a:r>
              <a:rPr lang="en-US" sz="2800">
                <a:solidFill>
                  <a:srgbClr val="0070C0"/>
                </a:solidFill>
                <a:latin typeface="+mj-lt"/>
              </a:rPr>
              <a:t> hoặc </a:t>
            </a:r>
            <a:r>
              <a:rPr lang="en-US" sz="2800" i="1">
                <a:solidFill>
                  <a:srgbClr val="0070C0"/>
                </a:solidFill>
                <a:latin typeface="+mj-lt"/>
              </a:rPr>
              <a:t>k</a:t>
            </a:r>
            <a:r>
              <a:rPr lang="en-US" sz="2800">
                <a:solidFill>
                  <a:srgbClr val="0070C0"/>
                </a:solidFill>
                <a:latin typeface="+mj-lt"/>
              </a:rPr>
              <a:t> trong các hình dưới đây.</a:t>
            </a:r>
            <a:endParaRPr lang="en-US" sz="4000">
              <a:solidFill>
                <a:srgbClr val="0070C0"/>
              </a:solidFill>
              <a:latin typeface="+mj-lt"/>
            </a:endParaRPr>
          </a:p>
        </p:txBody>
      </p:sp>
      <p:sp>
        <p:nvSpPr>
          <p:cNvPr id="40" name="đèn">
            <a:extLst>
              <a:ext uri="{FF2B5EF4-FFF2-40B4-BE49-F238E27FC236}">
                <a16:creationId xmlns:a16="http://schemas.microsoft.com/office/drawing/2014/main" id="{EBCF5606-C858-2703-760B-CF1E3D5B0656}"/>
              </a:ext>
            </a:extLst>
          </p:cNvPr>
          <p:cNvSpPr/>
          <p:nvPr/>
        </p:nvSpPr>
        <p:spPr>
          <a:xfrm>
            <a:off x="6086161" y="2573990"/>
            <a:ext cx="514626" cy="411975"/>
          </a:xfrm>
          <a:prstGeom prst="ellipse">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95" b="1">
                <a:solidFill>
                  <a:schemeClr val="tx1"/>
                </a:solidFill>
              </a:rPr>
              <a:t>8</a:t>
            </a:r>
          </a:p>
        </p:txBody>
      </p:sp>
      <p:sp>
        <p:nvSpPr>
          <p:cNvPr id="41" name="may tinh">
            <a:extLst>
              <a:ext uri="{FF2B5EF4-FFF2-40B4-BE49-F238E27FC236}">
                <a16:creationId xmlns:a16="http://schemas.microsoft.com/office/drawing/2014/main" id="{D6924932-E935-843F-A8F7-8433A0305B51}"/>
              </a:ext>
            </a:extLst>
          </p:cNvPr>
          <p:cNvSpPr/>
          <p:nvPr/>
        </p:nvSpPr>
        <p:spPr>
          <a:xfrm>
            <a:off x="7282498" y="1005946"/>
            <a:ext cx="514626" cy="411975"/>
          </a:xfrm>
          <a:prstGeom prst="ellipse">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95" b="1">
                <a:solidFill>
                  <a:schemeClr val="tx1"/>
                </a:solidFill>
              </a:rPr>
              <a:t>9</a:t>
            </a:r>
          </a:p>
        </p:txBody>
      </p:sp>
      <p:sp>
        <p:nvSpPr>
          <p:cNvPr id="5" name="TextBox 4">
            <a:extLst>
              <a:ext uri="{FF2B5EF4-FFF2-40B4-BE49-F238E27FC236}">
                <a16:creationId xmlns:a16="http://schemas.microsoft.com/office/drawing/2014/main" id="{A7C75CF0-DD8E-F670-457D-1AB638CA7A94}"/>
              </a:ext>
            </a:extLst>
          </p:cNvPr>
          <p:cNvSpPr txBox="1"/>
          <p:nvPr/>
        </p:nvSpPr>
        <p:spPr>
          <a:xfrm>
            <a:off x="5582258" y="2934631"/>
            <a:ext cx="65" cy="295145"/>
          </a:xfrm>
          <a:prstGeom prst="rect">
            <a:avLst/>
          </a:prstGeom>
          <a:noFill/>
        </p:spPr>
        <p:txBody>
          <a:bodyPr wrap="none" lIns="0" tIns="0" rIns="0" bIns="0" rtlCol="0">
            <a:spAutoFit/>
          </a:bodyPr>
          <a:lstStyle/>
          <a:p>
            <a:endParaRPr lang="en-US" sz="1918"/>
          </a:p>
        </p:txBody>
      </p:sp>
      <p:pic>
        <p:nvPicPr>
          <p:cNvPr id="6" name="oh no">
            <a:hlinkClick r:id="" action="ppaction://media"/>
            <a:extLst>
              <a:ext uri="{FF2B5EF4-FFF2-40B4-BE49-F238E27FC236}">
                <a16:creationId xmlns:a16="http://schemas.microsoft.com/office/drawing/2014/main" id="{42D0CEE3-16F6-9511-CBC4-BF11FBD5BF03}"/>
              </a:ext>
            </a:extLst>
          </p:cNvPr>
          <p:cNvPicPr>
            <a:picLocks noChangeAspect="1"/>
          </p:cNvPicPr>
          <p:nvPr>
            <a:audioFile r:link="rId1"/>
            <p:extLst>
              <p:ext uri="{DAA4B4D4-6D71-4841-9C94-3DE7FCFB9230}">
                <p14:media xmlns:p14="http://schemas.microsoft.com/office/powerpoint/2010/main" r:embed="rId2">
                  <p14:trim end="1370.3015"/>
                </p14:media>
              </p:ext>
            </p:extLst>
          </p:nvPr>
        </p:nvPicPr>
        <p:blipFill>
          <a:blip r:embed="rId8"/>
          <a:stretch>
            <a:fillRect/>
          </a:stretch>
        </p:blipFill>
        <p:spPr>
          <a:xfrm>
            <a:off x="13038460" y="1307168"/>
            <a:ext cx="659160" cy="659160"/>
          </a:xfrm>
          <a:prstGeom prst="rect">
            <a:avLst/>
          </a:prstGeom>
        </p:spPr>
      </p:pic>
      <p:sp>
        <p:nvSpPr>
          <p:cNvPr id="43" name="Google Shape;7902;p32">
            <a:extLst>
              <a:ext uri="{FF2B5EF4-FFF2-40B4-BE49-F238E27FC236}">
                <a16:creationId xmlns:a16="http://schemas.microsoft.com/office/drawing/2014/main" id="{B25C7D79-D5F5-BE8F-AB49-9F03DD77C70F}"/>
              </a:ext>
            </a:extLst>
          </p:cNvPr>
          <p:cNvSpPr txBox="1">
            <a:spLocks/>
          </p:cNvSpPr>
          <p:nvPr/>
        </p:nvSpPr>
        <p:spPr>
          <a:xfrm>
            <a:off x="50569" y="6665300"/>
            <a:ext cx="11715065" cy="455360"/>
          </a:xfrm>
          <a:prstGeom prst="rect">
            <a:avLst/>
          </a:prstGeom>
          <a:noFill/>
          <a:ln>
            <a:noFill/>
          </a:ln>
        </p:spPr>
        <p:txBody>
          <a:bodyPr spcFirstLastPara="1" wrap="square" lIns="131484" tIns="131484" rIns="131484" bIns="131484"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200"/>
              <a:buFont typeface="Chewy"/>
              <a:buNone/>
              <a:defRPr sz="30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2pPr>
            <a:lvl3pPr marR="0" lvl="2"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3pPr>
            <a:lvl4pPr marR="0" lvl="3"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4pPr>
            <a:lvl5pPr marR="0" lvl="4"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5pPr>
            <a:lvl6pPr marR="0" lvl="5"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6pPr>
            <a:lvl7pPr marR="0" lvl="6"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7pPr>
            <a:lvl8pPr marR="0" lvl="7"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8pPr>
            <a:lvl9pPr marR="0" lvl="8"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9pPr>
          </a:lstStyle>
          <a:p>
            <a:pPr algn="ctr"/>
            <a:r>
              <a:rPr lang="en-US" sz="2000">
                <a:solidFill>
                  <a:srgbClr val="002060"/>
                </a:solidFill>
                <a:latin typeface="+mj-lt"/>
              </a:rPr>
              <a:t>Click chuột và các vòng tròn có số thứ tự để ra kết quả.</a:t>
            </a:r>
            <a:endParaRPr lang="en-US" sz="3200">
              <a:solidFill>
                <a:srgbClr val="002060"/>
              </a:solidFill>
              <a:latin typeface="+mj-lt"/>
            </a:endParaRPr>
          </a:p>
        </p:txBody>
      </p:sp>
    </p:spTree>
    <p:extLst>
      <p:ext uri="{BB962C8B-B14F-4D97-AF65-F5344CB8AC3E}">
        <p14:creationId xmlns:p14="http://schemas.microsoft.com/office/powerpoint/2010/main" val="394195401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5" name="chimes.wav"/>
                                        </p:tgtEl>
                                      </p:cMediaNode>
                                    </p:audio>
                                  </p:subTnLst>
                                </p:cTn>
                              </p:par>
                            </p:childTnLst>
                          </p:cTn>
                        </p:par>
                      </p:childTnLst>
                    </p:cTn>
                  </p:par>
                </p:childTnLst>
              </p:cTn>
              <p:nextCondLst>
                <p:cond evt="onClick" delay="0">
                  <p:tgtEl>
                    <p:spTgt spid="2"/>
                  </p:tgtEl>
                </p:cond>
              </p:nextCondLst>
            </p:seq>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subTnLst>
                                    <p:audio>
                                      <p:cMediaNode>
                                        <p:cTn display="0" masterRel="sameClick">
                                          <p:stCondLst>
                                            <p:cond evt="begin" delay="0">
                                              <p:tn val="11"/>
                                            </p:cond>
                                          </p:stCondLst>
                                          <p:endCondLst>
                                            <p:cond evt="onStopAudio" delay="0">
                                              <p:tgtEl>
                                                <p:sldTgt/>
                                              </p:tgtEl>
                                            </p:cond>
                                          </p:endCondLst>
                                        </p:cTn>
                                        <p:tgtEl>
                                          <p:sndTgt r:embed="rId5" name="chimes.wav"/>
                                        </p:tgtEl>
                                      </p:cMediaNode>
                                    </p:audio>
                                  </p:subTnLst>
                                </p:cTn>
                              </p:par>
                            </p:childTnLst>
                          </p:cTn>
                        </p:par>
                      </p:childTnLst>
                    </p:cTn>
                  </p:par>
                </p:childTnLst>
              </p:cTn>
              <p:nextCondLst>
                <p:cond evt="onClick" delay="0">
                  <p:tgtEl>
                    <p:spTgt spid="10"/>
                  </p:tgtEl>
                </p:cond>
              </p:nextCondLst>
            </p:seq>
            <p:seq concurrent="1" nextAc="seek">
              <p:cTn id="14" restart="whenNotActive" fill="hold" evtFilter="cancelBubble" nodeType="interactiveSeq">
                <p:stCondLst>
                  <p:cond evt="onClick" delay="0">
                    <p:tgtEl>
                      <p:spTgt spid="12"/>
                    </p:tgtEl>
                  </p:cond>
                </p:stCondLst>
                <p:endSync evt="end" delay="0">
                  <p:rtn val="all"/>
                </p:endSync>
                <p:childTnLst>
                  <p:par>
                    <p:cTn id="15" fill="hold">
                      <p:stCondLst>
                        <p:cond delay="0"/>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subTnLst>
                                    <p:audio>
                                      <p:cMediaNode>
                                        <p:cTn display="0" masterRel="sameClick">
                                          <p:stCondLst>
                                            <p:cond evt="begin" delay="0">
                                              <p:tn val="17"/>
                                            </p:cond>
                                          </p:stCondLst>
                                          <p:endCondLst>
                                            <p:cond evt="onStopAudio" delay="0">
                                              <p:tgtEl>
                                                <p:sldTgt/>
                                              </p:tgtEl>
                                            </p:cond>
                                          </p:endCondLst>
                                        </p:cTn>
                                        <p:tgtEl>
                                          <p:sndTgt r:embed="rId5" name="chimes.wav"/>
                                        </p:tgtEl>
                                      </p:cMediaNode>
                                    </p:audio>
                                  </p:subTnLst>
                                </p:cTn>
                              </p:par>
                            </p:childTnLst>
                          </p:cTn>
                        </p:par>
                      </p:childTnLst>
                    </p:cTn>
                  </p:par>
                </p:childTnLst>
              </p:cTn>
              <p:nextCondLst>
                <p:cond evt="onClick" delay="0">
                  <p:tgtEl>
                    <p:spTgt spid="12"/>
                  </p:tgtEl>
                </p:cond>
              </p:nextCondLst>
            </p:seq>
            <p:seq concurrent="1" nextAc="seek">
              <p:cTn id="20" restart="whenNotActive" fill="hold" evtFilter="cancelBubble" nodeType="interactiveSeq">
                <p:stCondLst>
                  <p:cond evt="onClick" delay="0">
                    <p:tgtEl>
                      <p:spTgt spid="19"/>
                    </p:tgtEl>
                  </p:cond>
                </p:stCondLst>
                <p:endSync evt="end" delay="0">
                  <p:rtn val="all"/>
                </p:endSync>
                <p:childTnLst>
                  <p:par>
                    <p:cTn id="21" fill="hold">
                      <p:stCondLst>
                        <p:cond delay="0"/>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500"/>
                                        <p:tgtEl>
                                          <p:spTgt spid="20"/>
                                        </p:tgtEl>
                                      </p:cBhvr>
                                    </p:animEffect>
                                  </p:childTnLst>
                                  <p:subTnLst>
                                    <p:audio>
                                      <p:cMediaNode>
                                        <p:cTn display="0" masterRel="sameClick">
                                          <p:stCondLst>
                                            <p:cond evt="begin" delay="0">
                                              <p:tn val="23"/>
                                            </p:cond>
                                          </p:stCondLst>
                                          <p:endCondLst>
                                            <p:cond evt="onStopAudio" delay="0">
                                              <p:tgtEl>
                                                <p:sldTgt/>
                                              </p:tgtEl>
                                            </p:cond>
                                          </p:endCondLst>
                                        </p:cTn>
                                        <p:tgtEl>
                                          <p:sndTgt r:embed="rId5" name="chimes.wav"/>
                                        </p:tgtEl>
                                      </p:cMediaNode>
                                    </p:audio>
                                  </p:subTnLst>
                                </p:cTn>
                              </p:par>
                            </p:childTnLst>
                          </p:cTn>
                        </p:par>
                      </p:childTnLst>
                    </p:cTn>
                  </p:par>
                </p:childTnLst>
              </p:cTn>
              <p:nextCondLst>
                <p:cond evt="onClick" delay="0">
                  <p:tgtEl>
                    <p:spTgt spid="19"/>
                  </p:tgtEl>
                </p:cond>
              </p:nextCondLst>
            </p:seq>
            <p:seq concurrent="1" nextAc="seek">
              <p:cTn id="26" restart="whenNotActive" fill="hold" evtFilter="cancelBubble" nodeType="interactiveSeq">
                <p:stCondLst>
                  <p:cond evt="onClick" delay="0">
                    <p:tgtEl>
                      <p:spTgt spid="24"/>
                    </p:tgtEl>
                  </p:cond>
                </p:stCondLst>
                <p:endSync evt="end" delay="0">
                  <p:rtn val="all"/>
                </p:endSync>
                <p:childTnLst>
                  <p:par>
                    <p:cTn id="27" fill="hold">
                      <p:stCondLst>
                        <p:cond delay="0"/>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500"/>
                                        <p:tgtEl>
                                          <p:spTgt spid="25"/>
                                        </p:tgtEl>
                                      </p:cBhvr>
                                    </p:animEffect>
                                  </p:childTnLst>
                                  <p:subTnLst>
                                    <p:audio>
                                      <p:cMediaNode>
                                        <p:cTn display="0" masterRel="sameClick">
                                          <p:stCondLst>
                                            <p:cond evt="begin" delay="0">
                                              <p:tn val="29"/>
                                            </p:cond>
                                          </p:stCondLst>
                                          <p:endCondLst>
                                            <p:cond evt="onStopAudio" delay="0">
                                              <p:tgtEl>
                                                <p:sldTgt/>
                                              </p:tgtEl>
                                            </p:cond>
                                          </p:endCondLst>
                                        </p:cTn>
                                        <p:tgtEl>
                                          <p:sndTgt r:embed="rId5" name="chimes.wav"/>
                                        </p:tgtEl>
                                      </p:cMediaNode>
                                    </p:audio>
                                  </p:subTnLst>
                                </p:cTn>
                              </p:par>
                            </p:childTnLst>
                          </p:cTn>
                        </p:par>
                      </p:childTnLst>
                    </p:cTn>
                  </p:par>
                </p:childTnLst>
              </p:cTn>
              <p:nextCondLst>
                <p:cond evt="onClick" delay="0">
                  <p:tgtEl>
                    <p:spTgt spid="24"/>
                  </p:tgtEl>
                </p:cond>
              </p:nextCondLst>
            </p:seq>
            <p:seq concurrent="1" nextAc="seek">
              <p:cTn id="32" restart="whenNotActive" fill="hold" evtFilter="cancelBubble" nodeType="interactiveSeq">
                <p:stCondLst>
                  <p:cond evt="onClick" delay="0">
                    <p:tgtEl>
                      <p:spTgt spid="33"/>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500"/>
                                        <p:tgtEl>
                                          <p:spTgt spid="34"/>
                                        </p:tgtEl>
                                      </p:cBhvr>
                                    </p:animEffect>
                                  </p:childTnLst>
                                  <p:subTnLst>
                                    <p:audio>
                                      <p:cMediaNode>
                                        <p:cTn display="0" masterRel="sameClick">
                                          <p:stCondLst>
                                            <p:cond evt="begin" delay="0">
                                              <p:tn val="35"/>
                                            </p:cond>
                                          </p:stCondLst>
                                          <p:endCondLst>
                                            <p:cond evt="onStopAudio" delay="0">
                                              <p:tgtEl>
                                                <p:sldTgt/>
                                              </p:tgtEl>
                                            </p:cond>
                                          </p:endCondLst>
                                        </p:cTn>
                                        <p:tgtEl>
                                          <p:sndTgt r:embed="rId5" name="chimes.wav"/>
                                        </p:tgtEl>
                                      </p:cMediaNode>
                                    </p:audio>
                                  </p:subTnLst>
                                </p:cTn>
                              </p:par>
                            </p:childTnLst>
                          </p:cTn>
                        </p:par>
                      </p:childTnLst>
                    </p:cTn>
                  </p:par>
                </p:childTnLst>
              </p:cTn>
              <p:nextCondLst>
                <p:cond evt="onClick" delay="0">
                  <p:tgtEl>
                    <p:spTgt spid="33"/>
                  </p:tgtEl>
                </p:cond>
              </p:nextCondLst>
            </p:seq>
            <p:seq concurrent="1" nextAc="seek">
              <p:cTn id="38" restart="whenNotActive" fill="hold" evtFilter="cancelBubble" nodeType="interactiveSeq">
                <p:stCondLst>
                  <p:cond evt="onClick" delay="0">
                    <p:tgtEl>
                      <p:spTgt spid="35"/>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fade">
                                      <p:cBhvr>
                                        <p:cTn id="43" dur="500"/>
                                        <p:tgtEl>
                                          <p:spTgt spid="36"/>
                                        </p:tgtEl>
                                      </p:cBhvr>
                                    </p:animEffect>
                                  </p:childTnLst>
                                  <p:subTnLst>
                                    <p:audio>
                                      <p:cMediaNode>
                                        <p:cTn display="0" masterRel="sameClick">
                                          <p:stCondLst>
                                            <p:cond evt="begin" delay="0">
                                              <p:tn val="41"/>
                                            </p:cond>
                                          </p:stCondLst>
                                          <p:endCondLst>
                                            <p:cond evt="onStopAudio" delay="0">
                                              <p:tgtEl>
                                                <p:sldTgt/>
                                              </p:tgtEl>
                                            </p:cond>
                                          </p:endCondLst>
                                        </p:cTn>
                                        <p:tgtEl>
                                          <p:sndTgt r:embed="rId5" name="chimes.wav"/>
                                        </p:tgtEl>
                                      </p:cMediaNode>
                                    </p:audio>
                                  </p:subTnLst>
                                </p:cTn>
                              </p:par>
                            </p:childTnLst>
                          </p:cTn>
                        </p:par>
                      </p:childTnLst>
                    </p:cTn>
                  </p:par>
                </p:childTnLst>
              </p:cTn>
              <p:nextCondLst>
                <p:cond evt="onClick" delay="0">
                  <p:tgtEl>
                    <p:spTgt spid="35"/>
                  </p:tgtEl>
                </p:cond>
              </p:nextCondLst>
            </p:seq>
            <p:seq concurrent="1" nextAc="seek">
              <p:cTn id="44" restart="whenNotActive" fill="hold" evtFilter="cancelBubble" nodeType="interactiveSeq">
                <p:stCondLst>
                  <p:cond evt="onClick" delay="0">
                    <p:tgtEl>
                      <p:spTgt spid="37"/>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38"/>
                                        </p:tgtEl>
                                        <p:attrNameLst>
                                          <p:attrName>style.visibility</p:attrName>
                                        </p:attrNameLst>
                                      </p:cBhvr>
                                      <p:to>
                                        <p:strVal val="visible"/>
                                      </p:to>
                                    </p:set>
                                    <p:animEffect transition="in" filter="fade">
                                      <p:cBhvr>
                                        <p:cTn id="49" dur="500"/>
                                        <p:tgtEl>
                                          <p:spTgt spid="38"/>
                                        </p:tgtEl>
                                      </p:cBhvr>
                                    </p:animEffect>
                                  </p:childTnLst>
                                  <p:subTnLst>
                                    <p:audio>
                                      <p:cMediaNode>
                                        <p:cTn display="0" masterRel="sameClick">
                                          <p:stCondLst>
                                            <p:cond evt="begin" delay="0">
                                              <p:tn val="47"/>
                                            </p:cond>
                                          </p:stCondLst>
                                          <p:endCondLst>
                                            <p:cond evt="onStopAudio" delay="0">
                                              <p:tgtEl>
                                                <p:sldTgt/>
                                              </p:tgtEl>
                                            </p:cond>
                                          </p:endCondLst>
                                        </p:cTn>
                                        <p:tgtEl>
                                          <p:sndTgt r:embed="rId5" name="chimes.wav"/>
                                        </p:tgtEl>
                                      </p:cMediaNode>
                                    </p:audio>
                                  </p:subTnLst>
                                </p:cTn>
                              </p:par>
                            </p:childTnLst>
                          </p:cTn>
                        </p:par>
                      </p:childTnLst>
                    </p:cTn>
                  </p:par>
                </p:childTnLst>
              </p:cTn>
              <p:nextCondLst>
                <p:cond evt="onClick" delay="0">
                  <p:tgtEl>
                    <p:spTgt spid="37"/>
                  </p:tgtEl>
                </p:cond>
              </p:nextCondLst>
            </p:seq>
            <p:audio>
              <p:cMediaNode vol="80000">
                <p:cTn id="50" fill="hold" display="0">
                  <p:stCondLst>
                    <p:cond delay="indefinite"/>
                  </p:stCondLst>
                  <p:endCondLst>
                    <p:cond evt="onStopAudio" delay="0">
                      <p:tgtEl>
                        <p:sldTgt/>
                      </p:tgtEl>
                    </p:cond>
                  </p:endCondLst>
                </p:cTn>
                <p:tgtEl>
                  <p:spTgt spid="6"/>
                </p:tgtEl>
              </p:cMediaNode>
            </p:audio>
            <p:seq concurrent="1" nextAc="seek">
              <p:cTn id="51" restart="whenNotActive" fill="hold" evtFilter="cancelBubble" nodeType="interactiveSeq">
                <p:stCondLst>
                  <p:cond evt="onClick" delay="0">
                    <p:tgtEl>
                      <p:spTgt spid="30"/>
                    </p:tgtEl>
                  </p:cond>
                </p:stCondLst>
                <p:endSync evt="end" delay="0">
                  <p:rtn val="all"/>
                </p:endSync>
                <p:childTnLst>
                  <p:par>
                    <p:cTn id="52" fill="hold">
                      <p:stCondLst>
                        <p:cond delay="0"/>
                      </p:stCondLst>
                      <p:childTnLst>
                        <p:par>
                          <p:cTn id="53" fill="hold">
                            <p:stCondLst>
                              <p:cond delay="0"/>
                            </p:stCondLst>
                            <p:childTnLst>
                              <p:par>
                                <p:cTn id="54" presetID="1" presetClass="mediacall" presetSubtype="0" fill="hold" nodeType="clickEffect">
                                  <p:stCondLst>
                                    <p:cond delay="0"/>
                                  </p:stCondLst>
                                  <p:childTnLst>
                                    <p:cmd type="call" cmd="playFrom(0.0)">
                                      <p:cBhvr>
                                        <p:cTn id="55" dur="1457" fill="hold"/>
                                        <p:tgtEl>
                                          <p:spTgt spid="6"/>
                                        </p:tgtEl>
                                      </p:cBhvr>
                                    </p:cmd>
                                  </p:childTnLst>
                                </p:cTn>
                              </p:par>
                            </p:childTnLst>
                          </p:cTn>
                        </p:par>
                      </p:childTnLst>
                    </p:cTn>
                  </p:par>
                </p:childTnLst>
              </p:cTn>
              <p:nextCondLst>
                <p:cond evt="onClick" delay="0">
                  <p:tgtEl>
                    <p:spTgt spid="30"/>
                  </p:tgtEl>
                </p:cond>
              </p:nextCondLst>
            </p:seq>
            <p:seq concurrent="1" nextAc="seek">
              <p:cTn id="56" restart="whenNotActive" fill="hold" evtFilter="cancelBubble" nodeType="interactiveSeq">
                <p:stCondLst>
                  <p:cond evt="onClick" delay="0">
                    <p:tgtEl>
                      <p:spTgt spid="40"/>
                    </p:tgtEl>
                  </p:cond>
                </p:stCondLst>
                <p:endSync evt="end" delay="0">
                  <p:rtn val="all"/>
                </p:endSync>
                <p:childTnLst>
                  <p:par>
                    <p:cTn id="57" fill="hold">
                      <p:stCondLst>
                        <p:cond delay="0"/>
                      </p:stCondLst>
                      <p:childTnLst>
                        <p:par>
                          <p:cTn id="58" fill="hold">
                            <p:stCondLst>
                              <p:cond delay="0"/>
                            </p:stCondLst>
                            <p:childTnLst>
                              <p:par>
                                <p:cTn id="59" presetID="1" presetClass="mediacall" presetSubtype="0" fill="hold" nodeType="clickEffect">
                                  <p:stCondLst>
                                    <p:cond delay="0"/>
                                  </p:stCondLst>
                                  <p:childTnLst>
                                    <p:cmd type="call" cmd="playFrom(0.0)">
                                      <p:cBhvr>
                                        <p:cTn id="60" dur="1457" fill="hold"/>
                                        <p:tgtEl>
                                          <p:spTgt spid="6"/>
                                        </p:tgtEl>
                                      </p:cBhvr>
                                    </p:cmd>
                                  </p:childTnLst>
                                </p:cTn>
                              </p:par>
                            </p:childTnLst>
                          </p:cTn>
                        </p:par>
                      </p:childTnLst>
                    </p:cTn>
                  </p:par>
                </p:childTnLst>
              </p:cTn>
              <p:nextCondLst>
                <p:cond evt="onClick" delay="0">
                  <p:tgtEl>
                    <p:spTgt spid="40"/>
                  </p:tgtEl>
                </p:cond>
              </p:nextCondLst>
            </p:seq>
            <p:seq concurrent="1" nextAc="seek">
              <p:cTn id="61" restart="whenNotActive" fill="hold" evtFilter="cancelBubble" nodeType="interactiveSeq">
                <p:stCondLst>
                  <p:cond evt="onClick" delay="0">
                    <p:tgtEl>
                      <p:spTgt spid="41"/>
                    </p:tgtEl>
                  </p:cond>
                </p:stCondLst>
                <p:endSync evt="end" delay="0">
                  <p:rtn val="all"/>
                </p:endSync>
                <p:childTnLst>
                  <p:par>
                    <p:cTn id="62" fill="hold">
                      <p:stCondLst>
                        <p:cond delay="0"/>
                      </p:stCondLst>
                      <p:childTnLst>
                        <p:par>
                          <p:cTn id="63" fill="hold">
                            <p:stCondLst>
                              <p:cond delay="0"/>
                            </p:stCondLst>
                            <p:childTnLst>
                              <p:par>
                                <p:cTn id="64" presetID="1" presetClass="mediacall" presetSubtype="0" fill="hold" nodeType="clickEffect">
                                  <p:stCondLst>
                                    <p:cond delay="0"/>
                                  </p:stCondLst>
                                  <p:childTnLst>
                                    <p:cmd type="call" cmd="playFrom(0.0)">
                                      <p:cBhvr>
                                        <p:cTn id="65" dur="1457" fill="hold"/>
                                        <p:tgtEl>
                                          <p:spTgt spid="6"/>
                                        </p:tgtEl>
                                      </p:cBhvr>
                                    </p:cmd>
                                  </p:childTnLst>
                                </p:cTn>
                              </p:par>
                            </p:childTnLst>
                          </p:cTn>
                        </p:par>
                      </p:childTnLst>
                    </p:cTn>
                  </p:par>
                </p:childTnLst>
              </p:cTn>
              <p:nextCondLst>
                <p:cond evt="onClick" delay="0">
                  <p:tgtEl>
                    <p:spTgt spid="41"/>
                  </p:tgtEl>
                </p:cond>
              </p:nextCondLst>
            </p:seq>
            <p:seq concurrent="1" nextAc="seek">
              <p:cTn id="66" restart="whenNotActive" fill="hold" evtFilter="cancelBubble" nodeType="interactiveSeq">
                <p:stCondLst>
                  <p:cond evt="onClick" delay="0">
                    <p:tgtEl>
                      <p:spTgt spid="14"/>
                    </p:tgtEl>
                  </p:cond>
                </p:stCondLst>
                <p:endSync evt="end" delay="0">
                  <p:rtn val="all"/>
                </p:endSync>
                <p:childTnLst>
                  <p:par>
                    <p:cTn id="67" fill="hold">
                      <p:stCondLst>
                        <p:cond delay="0"/>
                      </p:stCondLst>
                      <p:childTnLst>
                        <p:par>
                          <p:cTn id="68" fill="hold">
                            <p:stCondLst>
                              <p:cond delay="0"/>
                            </p:stCondLst>
                            <p:childTnLst>
                              <p:par>
                                <p:cTn id="69" presetID="1" presetClass="mediacall" presetSubtype="0" fill="hold" nodeType="clickEffect">
                                  <p:stCondLst>
                                    <p:cond delay="0"/>
                                  </p:stCondLst>
                                  <p:childTnLst>
                                    <p:cmd type="call" cmd="playFrom(0.0)">
                                      <p:cBhvr>
                                        <p:cTn id="70" dur="1457" fill="hold"/>
                                        <p:tgtEl>
                                          <p:spTgt spid="6"/>
                                        </p:tgtEl>
                                      </p:cBhvr>
                                    </p:cmd>
                                  </p:childTnLst>
                                </p:cTn>
                              </p:par>
                            </p:childTnLst>
                          </p:cTn>
                        </p:par>
                      </p:childTnLst>
                    </p:cTn>
                  </p:par>
                </p:childTnLst>
              </p:cTn>
              <p:nextCondLst>
                <p:cond evt="onClick" delay="0">
                  <p:tgtEl>
                    <p:spTgt spid="14"/>
                  </p:tgtEl>
                </p:cond>
              </p:nextCondLst>
            </p:seq>
          </p:childTnLst>
        </p:cTn>
      </p:par>
    </p:tnLst>
    <p:bldLst>
      <p:bldP spid="3" grpId="0"/>
      <p:bldP spid="11" grpId="0"/>
      <p:bldP spid="13" grpId="0"/>
      <p:bldP spid="20" grpId="0"/>
      <p:bldP spid="25" grpId="0"/>
      <p:bldP spid="34" grpId="0"/>
      <p:bldP spid="36" grpId="0"/>
      <p:bldP spid="3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Google Shape;1079;p51">
            <a:extLst>
              <a:ext uri="{FF2B5EF4-FFF2-40B4-BE49-F238E27FC236}">
                <a16:creationId xmlns:a16="http://schemas.microsoft.com/office/drawing/2014/main" id="{666F114D-03D7-19E5-5D01-E402B7583980}"/>
              </a:ext>
            </a:extLst>
          </p:cNvPr>
          <p:cNvCxnSpPr>
            <a:cxnSpLocks/>
          </p:cNvCxnSpPr>
          <p:nvPr/>
        </p:nvCxnSpPr>
        <p:spPr>
          <a:xfrm flipH="1">
            <a:off x="952918" y="1612334"/>
            <a:ext cx="1016495" cy="1154559"/>
          </a:xfrm>
          <a:prstGeom prst="curvedConnector2">
            <a:avLst/>
          </a:prstGeom>
          <a:noFill/>
          <a:ln w="19050" cap="flat" cmpd="sng">
            <a:solidFill>
              <a:schemeClr val="accent2"/>
            </a:solidFill>
            <a:prstDash val="solid"/>
            <a:round/>
            <a:headEnd type="none" w="med" len="med"/>
            <a:tailEnd type="none" w="med" len="med"/>
          </a:ln>
        </p:spPr>
      </p:cxnSp>
      <p:cxnSp>
        <p:nvCxnSpPr>
          <p:cNvPr id="7" name="Google Shape;1082;p51">
            <a:extLst>
              <a:ext uri="{FF2B5EF4-FFF2-40B4-BE49-F238E27FC236}">
                <a16:creationId xmlns:a16="http://schemas.microsoft.com/office/drawing/2014/main" id="{D8478F1D-37B0-E068-A6F8-422B1F2775A1}"/>
              </a:ext>
            </a:extLst>
          </p:cNvPr>
          <p:cNvCxnSpPr>
            <a:cxnSpLocks/>
          </p:cNvCxnSpPr>
          <p:nvPr/>
        </p:nvCxnSpPr>
        <p:spPr>
          <a:xfrm rot="-5400000" flipH="1">
            <a:off x="923393" y="4002785"/>
            <a:ext cx="948757" cy="1016495"/>
          </a:xfrm>
          <a:prstGeom prst="curvedConnector2">
            <a:avLst/>
          </a:prstGeom>
          <a:noFill/>
          <a:ln w="19050" cap="flat" cmpd="sng">
            <a:solidFill>
              <a:schemeClr val="accent2"/>
            </a:solidFill>
            <a:prstDash val="solid"/>
            <a:round/>
            <a:headEnd type="none" w="med" len="med"/>
            <a:tailEnd type="none" w="med" len="med"/>
          </a:ln>
        </p:spPr>
      </p:cxnSp>
      <p:cxnSp>
        <p:nvCxnSpPr>
          <p:cNvPr id="8" name="Google Shape;1084;p51">
            <a:extLst>
              <a:ext uri="{FF2B5EF4-FFF2-40B4-BE49-F238E27FC236}">
                <a16:creationId xmlns:a16="http://schemas.microsoft.com/office/drawing/2014/main" id="{F78ADF36-1FEE-C5A3-3FB9-F6B7C5D4C6EB}"/>
              </a:ext>
            </a:extLst>
          </p:cNvPr>
          <p:cNvCxnSpPr>
            <a:cxnSpLocks/>
          </p:cNvCxnSpPr>
          <p:nvPr/>
        </p:nvCxnSpPr>
        <p:spPr>
          <a:xfrm rot="10800000">
            <a:off x="1581971" y="3380117"/>
            <a:ext cx="387441" cy="6472"/>
          </a:xfrm>
          <a:prstGeom prst="curvedConnector3">
            <a:avLst>
              <a:gd name="adj1" fmla="val 49972"/>
            </a:avLst>
          </a:prstGeom>
          <a:noFill/>
          <a:ln w="19050" cap="flat" cmpd="sng">
            <a:solidFill>
              <a:schemeClr val="accent2"/>
            </a:solidFill>
            <a:prstDash val="solid"/>
            <a:round/>
            <a:headEnd type="none" w="med" len="med"/>
            <a:tailEnd type="none" w="med" len="med"/>
          </a:ln>
        </p:spPr>
      </p:cxnSp>
      <p:cxnSp>
        <p:nvCxnSpPr>
          <p:cNvPr id="9" name="Google Shape;1086;p51">
            <a:extLst>
              <a:ext uri="{FF2B5EF4-FFF2-40B4-BE49-F238E27FC236}">
                <a16:creationId xmlns:a16="http://schemas.microsoft.com/office/drawing/2014/main" id="{07920496-B158-9C4B-6A5B-FC8DEC8F6AE0}"/>
              </a:ext>
            </a:extLst>
          </p:cNvPr>
          <p:cNvCxnSpPr>
            <a:cxnSpLocks/>
          </p:cNvCxnSpPr>
          <p:nvPr/>
        </p:nvCxnSpPr>
        <p:spPr>
          <a:xfrm rot="10800000" flipH="1">
            <a:off x="3277998" y="1339658"/>
            <a:ext cx="597125" cy="272676"/>
          </a:xfrm>
          <a:prstGeom prst="curvedConnector3">
            <a:avLst>
              <a:gd name="adj1" fmla="val 49991"/>
            </a:avLst>
          </a:prstGeom>
          <a:noFill/>
          <a:ln w="19050" cap="flat" cmpd="sng">
            <a:solidFill>
              <a:schemeClr val="accent2"/>
            </a:solidFill>
            <a:prstDash val="solid"/>
            <a:round/>
            <a:headEnd type="none" w="med" len="med"/>
            <a:tailEnd type="none" w="med" len="med"/>
          </a:ln>
        </p:spPr>
      </p:cxnSp>
      <p:cxnSp>
        <p:nvCxnSpPr>
          <p:cNvPr id="10" name="Google Shape;1088;p51">
            <a:extLst>
              <a:ext uri="{FF2B5EF4-FFF2-40B4-BE49-F238E27FC236}">
                <a16:creationId xmlns:a16="http://schemas.microsoft.com/office/drawing/2014/main" id="{30116EFA-7CB6-65A4-B1C7-EE9E05C0DA8C}"/>
              </a:ext>
            </a:extLst>
          </p:cNvPr>
          <p:cNvCxnSpPr>
            <a:cxnSpLocks/>
          </p:cNvCxnSpPr>
          <p:nvPr/>
        </p:nvCxnSpPr>
        <p:spPr>
          <a:xfrm>
            <a:off x="3277998" y="1612334"/>
            <a:ext cx="597125" cy="475025"/>
          </a:xfrm>
          <a:prstGeom prst="curvedConnector3">
            <a:avLst>
              <a:gd name="adj1" fmla="val 49991"/>
            </a:avLst>
          </a:prstGeom>
          <a:noFill/>
          <a:ln w="19050" cap="flat" cmpd="sng">
            <a:solidFill>
              <a:schemeClr val="accent2"/>
            </a:solidFill>
            <a:prstDash val="solid"/>
            <a:round/>
            <a:headEnd type="none" w="med" len="med"/>
            <a:tailEnd type="none" w="med" len="med"/>
          </a:ln>
        </p:spPr>
      </p:cxnSp>
      <p:cxnSp>
        <p:nvCxnSpPr>
          <p:cNvPr id="11" name="Google Shape;1090;p51">
            <a:extLst>
              <a:ext uri="{FF2B5EF4-FFF2-40B4-BE49-F238E27FC236}">
                <a16:creationId xmlns:a16="http://schemas.microsoft.com/office/drawing/2014/main" id="{52662A3A-4642-2A4F-6104-71C9246E7709}"/>
              </a:ext>
            </a:extLst>
          </p:cNvPr>
          <p:cNvCxnSpPr>
            <a:cxnSpLocks/>
          </p:cNvCxnSpPr>
          <p:nvPr/>
        </p:nvCxnSpPr>
        <p:spPr>
          <a:xfrm rot="10800000" flipH="1">
            <a:off x="3277998" y="3006051"/>
            <a:ext cx="597125" cy="380538"/>
          </a:xfrm>
          <a:prstGeom prst="curvedConnector3">
            <a:avLst>
              <a:gd name="adj1" fmla="val 49991"/>
            </a:avLst>
          </a:prstGeom>
          <a:noFill/>
          <a:ln w="19050" cap="flat" cmpd="sng">
            <a:solidFill>
              <a:schemeClr val="accent2"/>
            </a:solidFill>
            <a:prstDash val="solid"/>
            <a:round/>
            <a:headEnd type="none" w="med" len="med"/>
            <a:tailEnd type="none" w="med" len="med"/>
          </a:ln>
        </p:spPr>
      </p:cxnSp>
      <p:cxnSp>
        <p:nvCxnSpPr>
          <p:cNvPr id="12" name="Google Shape;1092;p51">
            <a:extLst>
              <a:ext uri="{FF2B5EF4-FFF2-40B4-BE49-F238E27FC236}">
                <a16:creationId xmlns:a16="http://schemas.microsoft.com/office/drawing/2014/main" id="{5F9CC551-88F7-F6B9-DBF2-F4EDB48DFCF7}"/>
              </a:ext>
            </a:extLst>
          </p:cNvPr>
          <p:cNvCxnSpPr>
            <a:cxnSpLocks/>
          </p:cNvCxnSpPr>
          <p:nvPr/>
        </p:nvCxnSpPr>
        <p:spPr>
          <a:xfrm>
            <a:off x="3277998" y="3386588"/>
            <a:ext cx="563746" cy="404939"/>
          </a:xfrm>
          <a:prstGeom prst="curvedConnector3">
            <a:avLst>
              <a:gd name="adj1" fmla="val 50000"/>
            </a:avLst>
          </a:prstGeom>
          <a:noFill/>
          <a:ln w="19050" cap="flat" cmpd="sng">
            <a:solidFill>
              <a:schemeClr val="accent2"/>
            </a:solidFill>
            <a:prstDash val="solid"/>
            <a:round/>
            <a:headEnd type="none" w="med" len="med"/>
            <a:tailEnd type="none" w="med" len="med"/>
          </a:ln>
        </p:spPr>
      </p:cxnSp>
      <p:cxnSp>
        <p:nvCxnSpPr>
          <p:cNvPr id="13" name="Google Shape;1094;p51">
            <a:extLst>
              <a:ext uri="{FF2B5EF4-FFF2-40B4-BE49-F238E27FC236}">
                <a16:creationId xmlns:a16="http://schemas.microsoft.com/office/drawing/2014/main" id="{439C18A1-1FF5-C2B4-1DBC-E5AA370BEA38}"/>
              </a:ext>
            </a:extLst>
          </p:cNvPr>
          <p:cNvCxnSpPr>
            <a:cxnSpLocks/>
          </p:cNvCxnSpPr>
          <p:nvPr/>
        </p:nvCxnSpPr>
        <p:spPr>
          <a:xfrm rot="10800000" flipH="1">
            <a:off x="3306607" y="4695849"/>
            <a:ext cx="597125" cy="272676"/>
          </a:xfrm>
          <a:prstGeom prst="curvedConnector3">
            <a:avLst>
              <a:gd name="adj1" fmla="val 49991"/>
            </a:avLst>
          </a:prstGeom>
          <a:noFill/>
          <a:ln w="19050" cap="flat" cmpd="sng">
            <a:solidFill>
              <a:schemeClr val="accent2"/>
            </a:solidFill>
            <a:prstDash val="solid"/>
            <a:round/>
            <a:headEnd type="none" w="med" len="med"/>
            <a:tailEnd type="none" w="med" len="med"/>
          </a:ln>
        </p:spPr>
      </p:cxnSp>
      <p:cxnSp>
        <p:nvCxnSpPr>
          <p:cNvPr id="14" name="Google Shape;1096;p51">
            <a:extLst>
              <a:ext uri="{FF2B5EF4-FFF2-40B4-BE49-F238E27FC236}">
                <a16:creationId xmlns:a16="http://schemas.microsoft.com/office/drawing/2014/main" id="{224F9696-E157-52F1-811B-429689DF40C7}"/>
              </a:ext>
            </a:extLst>
          </p:cNvPr>
          <p:cNvCxnSpPr>
            <a:cxnSpLocks/>
          </p:cNvCxnSpPr>
          <p:nvPr/>
        </p:nvCxnSpPr>
        <p:spPr>
          <a:xfrm>
            <a:off x="3306607" y="4968525"/>
            <a:ext cx="597125" cy="549817"/>
          </a:xfrm>
          <a:prstGeom prst="curvedConnector3">
            <a:avLst>
              <a:gd name="adj1" fmla="val 50000"/>
            </a:avLst>
          </a:prstGeom>
          <a:noFill/>
          <a:ln w="19050" cap="flat" cmpd="sng">
            <a:solidFill>
              <a:schemeClr val="accent2"/>
            </a:solidFill>
            <a:prstDash val="solid"/>
            <a:round/>
            <a:headEnd type="none" w="med" len="med"/>
            <a:tailEnd type="none" w="med" len="med"/>
          </a:ln>
        </p:spPr>
      </p:cxnSp>
      <p:sp>
        <p:nvSpPr>
          <p:cNvPr id="15" name="Google Shape;1098;p51">
            <a:extLst>
              <a:ext uri="{FF2B5EF4-FFF2-40B4-BE49-F238E27FC236}">
                <a16:creationId xmlns:a16="http://schemas.microsoft.com/office/drawing/2014/main" id="{D95C4060-7725-350F-CE6E-344E1FCF7C0E}"/>
              </a:ext>
            </a:extLst>
          </p:cNvPr>
          <p:cNvSpPr/>
          <p:nvPr/>
        </p:nvSpPr>
        <p:spPr>
          <a:xfrm rot="10800000">
            <a:off x="1866745" y="3076251"/>
            <a:ext cx="1473049" cy="696324"/>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rgbClr val="FCD575"/>
          </a:solidFill>
          <a:ln>
            <a:solidFill>
              <a:srgbClr val="000000"/>
            </a:solidFill>
          </a:ln>
        </p:spPr>
      </p:sp>
      <p:sp>
        <p:nvSpPr>
          <p:cNvPr id="16" name="Google Shape;1099;p51">
            <a:extLst>
              <a:ext uri="{FF2B5EF4-FFF2-40B4-BE49-F238E27FC236}">
                <a16:creationId xmlns:a16="http://schemas.microsoft.com/office/drawing/2014/main" id="{5A59FEA4-288A-A099-7F40-EA9374F26AA8}"/>
              </a:ext>
            </a:extLst>
          </p:cNvPr>
          <p:cNvSpPr/>
          <p:nvPr/>
        </p:nvSpPr>
        <p:spPr>
          <a:xfrm rot="10800000">
            <a:off x="1895354" y="4642493"/>
            <a:ext cx="1473049" cy="696324"/>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rgbClr val="FF9999"/>
          </a:solidFill>
          <a:ln>
            <a:solidFill>
              <a:srgbClr val="000000"/>
            </a:solidFill>
          </a:ln>
        </p:spPr>
      </p:sp>
      <p:sp>
        <p:nvSpPr>
          <p:cNvPr id="17" name="Google Shape;1100;p51">
            <a:extLst>
              <a:ext uri="{FF2B5EF4-FFF2-40B4-BE49-F238E27FC236}">
                <a16:creationId xmlns:a16="http://schemas.microsoft.com/office/drawing/2014/main" id="{9F071C33-0493-CBDD-CFC8-914DCF5269FC}"/>
              </a:ext>
            </a:extLst>
          </p:cNvPr>
          <p:cNvSpPr/>
          <p:nvPr/>
        </p:nvSpPr>
        <p:spPr>
          <a:xfrm rot="10800000">
            <a:off x="1826693" y="1339766"/>
            <a:ext cx="1473049" cy="696324"/>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rgbClr val="E7F3ED"/>
          </a:solidFill>
          <a:ln>
            <a:solidFill>
              <a:srgbClr val="000000"/>
            </a:solidFill>
          </a:ln>
        </p:spPr>
      </p:sp>
      <p:sp>
        <p:nvSpPr>
          <p:cNvPr id="18" name="Google Shape;1123;p51">
            <a:extLst>
              <a:ext uri="{FF2B5EF4-FFF2-40B4-BE49-F238E27FC236}">
                <a16:creationId xmlns:a16="http://schemas.microsoft.com/office/drawing/2014/main" id="{B65E1EEB-6967-0805-330D-4AD1053815CD}"/>
              </a:ext>
            </a:extLst>
          </p:cNvPr>
          <p:cNvSpPr/>
          <p:nvPr/>
        </p:nvSpPr>
        <p:spPr>
          <a:xfrm>
            <a:off x="3732863" y="1556254"/>
            <a:ext cx="6813690" cy="898556"/>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chemeClr val="accent5">
              <a:lumMod val="20000"/>
              <a:lumOff val="80000"/>
            </a:schemeClr>
          </a:solidFill>
          <a:ln>
            <a:solidFill>
              <a:srgbClr val="000000"/>
            </a:solidFill>
          </a:ln>
        </p:spPr>
      </p:sp>
      <p:sp>
        <p:nvSpPr>
          <p:cNvPr id="19" name="Google Shape;1124;p51">
            <a:extLst>
              <a:ext uri="{FF2B5EF4-FFF2-40B4-BE49-F238E27FC236}">
                <a16:creationId xmlns:a16="http://schemas.microsoft.com/office/drawing/2014/main" id="{D254F429-D30C-9101-ACD7-8D7A88ED00A6}"/>
              </a:ext>
            </a:extLst>
          </p:cNvPr>
          <p:cNvSpPr/>
          <p:nvPr/>
        </p:nvSpPr>
        <p:spPr>
          <a:xfrm>
            <a:off x="3875124" y="600468"/>
            <a:ext cx="5769548" cy="924315"/>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chemeClr val="accent5">
              <a:lumMod val="20000"/>
              <a:lumOff val="80000"/>
            </a:schemeClr>
          </a:solidFill>
          <a:ln>
            <a:solidFill>
              <a:srgbClr val="000000"/>
            </a:solidFill>
          </a:ln>
        </p:spPr>
      </p:sp>
      <p:sp>
        <p:nvSpPr>
          <p:cNvPr id="20" name="Google Shape;1125;p51">
            <a:extLst>
              <a:ext uri="{FF2B5EF4-FFF2-40B4-BE49-F238E27FC236}">
                <a16:creationId xmlns:a16="http://schemas.microsoft.com/office/drawing/2014/main" id="{E740435E-552F-99E6-E6CA-EF92FA9509CB}"/>
              </a:ext>
            </a:extLst>
          </p:cNvPr>
          <p:cNvSpPr/>
          <p:nvPr/>
        </p:nvSpPr>
        <p:spPr>
          <a:xfrm>
            <a:off x="3688400" y="3328823"/>
            <a:ext cx="6491617" cy="696324"/>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chemeClr val="accent2">
              <a:lumMod val="60000"/>
              <a:lumOff val="40000"/>
            </a:schemeClr>
          </a:solidFill>
          <a:ln>
            <a:solidFill>
              <a:srgbClr val="000000"/>
            </a:solidFill>
          </a:ln>
        </p:spPr>
      </p:sp>
      <p:sp>
        <p:nvSpPr>
          <p:cNvPr id="21" name="Google Shape;1126;p51">
            <a:extLst>
              <a:ext uri="{FF2B5EF4-FFF2-40B4-BE49-F238E27FC236}">
                <a16:creationId xmlns:a16="http://schemas.microsoft.com/office/drawing/2014/main" id="{E8615389-2DB2-31C3-CE73-D3751F95B3AE}"/>
              </a:ext>
            </a:extLst>
          </p:cNvPr>
          <p:cNvSpPr/>
          <p:nvPr/>
        </p:nvSpPr>
        <p:spPr>
          <a:xfrm>
            <a:off x="3688400" y="2511120"/>
            <a:ext cx="6491617" cy="696324"/>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chemeClr val="accent2">
              <a:lumMod val="60000"/>
              <a:lumOff val="40000"/>
            </a:schemeClr>
          </a:solidFill>
          <a:ln>
            <a:solidFill>
              <a:srgbClr val="000000"/>
            </a:solidFill>
          </a:ln>
        </p:spPr>
      </p:sp>
      <p:sp>
        <p:nvSpPr>
          <p:cNvPr id="22" name="Google Shape;1127;p51">
            <a:extLst>
              <a:ext uri="{FF2B5EF4-FFF2-40B4-BE49-F238E27FC236}">
                <a16:creationId xmlns:a16="http://schemas.microsoft.com/office/drawing/2014/main" id="{290357BA-630B-D30C-420E-64EEDBD3B501}"/>
              </a:ext>
            </a:extLst>
          </p:cNvPr>
          <p:cNvSpPr/>
          <p:nvPr/>
        </p:nvSpPr>
        <p:spPr>
          <a:xfrm>
            <a:off x="3605169" y="5109780"/>
            <a:ext cx="6434417" cy="898555"/>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rgbClr val="FF9999"/>
          </a:solidFill>
          <a:ln>
            <a:solidFill>
              <a:srgbClr val="000000"/>
            </a:solidFill>
          </a:ln>
        </p:spPr>
      </p:sp>
      <p:sp>
        <p:nvSpPr>
          <p:cNvPr id="23" name="Google Shape;1128;p51">
            <a:extLst>
              <a:ext uri="{FF2B5EF4-FFF2-40B4-BE49-F238E27FC236}">
                <a16:creationId xmlns:a16="http://schemas.microsoft.com/office/drawing/2014/main" id="{FB30A90A-8076-C40B-8B85-F50372DC5652}"/>
              </a:ext>
            </a:extLst>
          </p:cNvPr>
          <p:cNvSpPr/>
          <p:nvPr/>
        </p:nvSpPr>
        <p:spPr>
          <a:xfrm>
            <a:off x="3727867" y="4194262"/>
            <a:ext cx="6714485" cy="826167"/>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rgbClr val="FF9999"/>
          </a:solidFill>
          <a:ln>
            <a:solidFill>
              <a:srgbClr val="000000"/>
            </a:solidFill>
          </a:ln>
        </p:spPr>
      </p:sp>
      <p:sp>
        <p:nvSpPr>
          <p:cNvPr id="24" name="Google Shape;1131;p51">
            <a:extLst>
              <a:ext uri="{FF2B5EF4-FFF2-40B4-BE49-F238E27FC236}">
                <a16:creationId xmlns:a16="http://schemas.microsoft.com/office/drawing/2014/main" id="{3A503A9E-1212-B248-FD17-E6290A54E74E}"/>
              </a:ext>
            </a:extLst>
          </p:cNvPr>
          <p:cNvSpPr/>
          <p:nvPr/>
        </p:nvSpPr>
        <p:spPr>
          <a:xfrm rot="5400516">
            <a:off x="179558" y="2485244"/>
            <a:ext cx="1516320" cy="1662264"/>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chemeClr val="accent2"/>
          </a:solidFill>
          <a:ln>
            <a:solidFill>
              <a:srgbClr val="000000"/>
            </a:solidFill>
          </a:ln>
        </p:spPr>
      </p:sp>
      <p:sp>
        <p:nvSpPr>
          <p:cNvPr id="25" name="TextBox 24">
            <a:extLst>
              <a:ext uri="{FF2B5EF4-FFF2-40B4-BE49-F238E27FC236}">
                <a16:creationId xmlns:a16="http://schemas.microsoft.com/office/drawing/2014/main" id="{35647D74-93AE-4E77-0859-D18CAF0B7502}"/>
              </a:ext>
            </a:extLst>
          </p:cNvPr>
          <p:cNvSpPr txBox="1"/>
          <p:nvPr/>
        </p:nvSpPr>
        <p:spPr>
          <a:xfrm>
            <a:off x="633153" y="2714614"/>
            <a:ext cx="833894" cy="990912"/>
          </a:xfrm>
          <a:prstGeom prst="rect">
            <a:avLst/>
          </a:prstGeom>
          <a:noFill/>
        </p:spPr>
        <p:txBody>
          <a:bodyPr wrap="square" rtlCol="0">
            <a:spAutoFit/>
          </a:bodyPr>
          <a:lstStyle/>
          <a:p>
            <a:pPr algn="just"/>
            <a:r>
              <a:rPr lang="en-US" sz="5839">
                <a:solidFill>
                  <a:schemeClr val="tx1"/>
                </a:solidFill>
              </a:rPr>
              <a:t>k</a:t>
            </a:r>
          </a:p>
        </p:txBody>
      </p:sp>
      <p:sp>
        <p:nvSpPr>
          <p:cNvPr id="26" name="TextBox 25">
            <a:extLst>
              <a:ext uri="{FF2B5EF4-FFF2-40B4-BE49-F238E27FC236}">
                <a16:creationId xmlns:a16="http://schemas.microsoft.com/office/drawing/2014/main" id="{55352CB2-0CAA-947C-C5EA-4572B5616933}"/>
              </a:ext>
            </a:extLst>
          </p:cNvPr>
          <p:cNvSpPr txBox="1"/>
          <p:nvPr/>
        </p:nvSpPr>
        <p:spPr>
          <a:xfrm>
            <a:off x="2281557" y="1257523"/>
            <a:ext cx="996440" cy="891013"/>
          </a:xfrm>
          <a:prstGeom prst="rect">
            <a:avLst/>
          </a:prstGeom>
          <a:noFill/>
        </p:spPr>
        <p:txBody>
          <a:bodyPr wrap="square" rtlCol="0">
            <a:spAutoFit/>
          </a:bodyPr>
          <a:lstStyle/>
          <a:p>
            <a:pPr algn="just"/>
            <a:r>
              <a:rPr lang="en-US" sz="5190">
                <a:solidFill>
                  <a:schemeClr val="tx1"/>
                </a:solidFill>
              </a:rPr>
              <a:t>i</a:t>
            </a:r>
          </a:p>
        </p:txBody>
      </p:sp>
      <p:sp>
        <p:nvSpPr>
          <p:cNvPr id="27" name="TextBox 26">
            <a:extLst>
              <a:ext uri="{FF2B5EF4-FFF2-40B4-BE49-F238E27FC236}">
                <a16:creationId xmlns:a16="http://schemas.microsoft.com/office/drawing/2014/main" id="{67409B82-DB14-1EBB-CD0F-E884D318ED3E}"/>
              </a:ext>
            </a:extLst>
          </p:cNvPr>
          <p:cNvSpPr txBox="1"/>
          <p:nvPr/>
        </p:nvSpPr>
        <p:spPr>
          <a:xfrm>
            <a:off x="2407358" y="2928190"/>
            <a:ext cx="996440" cy="891013"/>
          </a:xfrm>
          <a:prstGeom prst="rect">
            <a:avLst/>
          </a:prstGeom>
          <a:noFill/>
        </p:spPr>
        <p:txBody>
          <a:bodyPr wrap="square" rtlCol="0">
            <a:spAutoFit/>
          </a:bodyPr>
          <a:lstStyle/>
          <a:p>
            <a:pPr algn="just"/>
            <a:r>
              <a:rPr lang="en-US" sz="5190">
                <a:solidFill>
                  <a:schemeClr val="tx1"/>
                </a:solidFill>
              </a:rPr>
              <a:t>e</a:t>
            </a:r>
          </a:p>
        </p:txBody>
      </p:sp>
      <p:sp>
        <p:nvSpPr>
          <p:cNvPr id="28" name="TextBox 27">
            <a:extLst>
              <a:ext uri="{FF2B5EF4-FFF2-40B4-BE49-F238E27FC236}">
                <a16:creationId xmlns:a16="http://schemas.microsoft.com/office/drawing/2014/main" id="{552EEAB4-C725-416F-CE4A-C4A36D3FE242}"/>
              </a:ext>
            </a:extLst>
          </p:cNvPr>
          <p:cNvSpPr txBox="1"/>
          <p:nvPr/>
        </p:nvSpPr>
        <p:spPr>
          <a:xfrm>
            <a:off x="2371963" y="4516461"/>
            <a:ext cx="996440" cy="891013"/>
          </a:xfrm>
          <a:prstGeom prst="rect">
            <a:avLst/>
          </a:prstGeom>
          <a:noFill/>
        </p:spPr>
        <p:txBody>
          <a:bodyPr wrap="square" rtlCol="0">
            <a:spAutoFit/>
          </a:bodyPr>
          <a:lstStyle/>
          <a:p>
            <a:pPr algn="just"/>
            <a:r>
              <a:rPr lang="en-US" sz="5190">
                <a:solidFill>
                  <a:schemeClr val="tx1"/>
                </a:solidFill>
              </a:rPr>
              <a:t>ê</a:t>
            </a:r>
          </a:p>
        </p:txBody>
      </p:sp>
      <p:sp>
        <p:nvSpPr>
          <p:cNvPr id="29" name="TextBox 28">
            <a:extLst>
              <a:ext uri="{FF2B5EF4-FFF2-40B4-BE49-F238E27FC236}">
                <a16:creationId xmlns:a16="http://schemas.microsoft.com/office/drawing/2014/main" id="{7F53E3E7-B62C-2855-3582-B3C5F70C7AF4}"/>
              </a:ext>
            </a:extLst>
          </p:cNvPr>
          <p:cNvSpPr txBox="1"/>
          <p:nvPr/>
        </p:nvSpPr>
        <p:spPr>
          <a:xfrm>
            <a:off x="5221585" y="684365"/>
            <a:ext cx="5675147" cy="757900"/>
          </a:xfrm>
          <a:prstGeom prst="rect">
            <a:avLst/>
          </a:prstGeom>
          <a:noFill/>
        </p:spPr>
        <p:txBody>
          <a:bodyPr wrap="square" rtlCol="0">
            <a:spAutoFit/>
          </a:bodyPr>
          <a:lstStyle/>
          <a:p>
            <a:pPr algn="just"/>
            <a:r>
              <a:rPr lang="en-US" sz="4325">
                <a:solidFill>
                  <a:schemeClr val="tx1"/>
                </a:solidFill>
              </a:rPr>
              <a:t>kí, kĩ, kì, kỉ…</a:t>
            </a:r>
          </a:p>
        </p:txBody>
      </p:sp>
      <p:sp>
        <p:nvSpPr>
          <p:cNvPr id="30" name="TextBox 29">
            <a:extLst>
              <a:ext uri="{FF2B5EF4-FFF2-40B4-BE49-F238E27FC236}">
                <a16:creationId xmlns:a16="http://schemas.microsoft.com/office/drawing/2014/main" id="{E436A965-0915-A1E6-DDC3-62BE4089717B}"/>
              </a:ext>
            </a:extLst>
          </p:cNvPr>
          <p:cNvSpPr txBox="1"/>
          <p:nvPr/>
        </p:nvSpPr>
        <p:spPr>
          <a:xfrm>
            <a:off x="4627194" y="1720845"/>
            <a:ext cx="6269537" cy="757900"/>
          </a:xfrm>
          <a:prstGeom prst="rect">
            <a:avLst/>
          </a:prstGeom>
          <a:noFill/>
        </p:spPr>
        <p:txBody>
          <a:bodyPr wrap="square" rtlCol="0">
            <a:spAutoFit/>
          </a:bodyPr>
          <a:lstStyle/>
          <a:p>
            <a:pPr algn="just"/>
            <a:r>
              <a:rPr lang="en-US" sz="4325">
                <a:solidFill>
                  <a:schemeClr val="tx1"/>
                </a:solidFill>
              </a:rPr>
              <a:t>kiến, kìa, kiễng…</a:t>
            </a:r>
          </a:p>
        </p:txBody>
      </p:sp>
      <p:sp>
        <p:nvSpPr>
          <p:cNvPr id="33" name="TextBox 32">
            <a:extLst>
              <a:ext uri="{FF2B5EF4-FFF2-40B4-BE49-F238E27FC236}">
                <a16:creationId xmlns:a16="http://schemas.microsoft.com/office/drawing/2014/main" id="{36908E09-E8D5-CE74-78A1-E63A65F914C9}"/>
              </a:ext>
            </a:extLst>
          </p:cNvPr>
          <p:cNvSpPr txBox="1"/>
          <p:nvPr/>
        </p:nvSpPr>
        <p:spPr>
          <a:xfrm>
            <a:off x="4904550" y="2534404"/>
            <a:ext cx="5675147" cy="757900"/>
          </a:xfrm>
          <a:prstGeom prst="rect">
            <a:avLst/>
          </a:prstGeom>
          <a:noFill/>
        </p:spPr>
        <p:txBody>
          <a:bodyPr wrap="square" rtlCol="0">
            <a:spAutoFit/>
          </a:bodyPr>
          <a:lstStyle/>
          <a:p>
            <a:pPr algn="just"/>
            <a:r>
              <a:rPr lang="en-US" sz="4325">
                <a:solidFill>
                  <a:schemeClr val="tx1"/>
                </a:solidFill>
              </a:rPr>
              <a:t>kẻ, ké, kè…</a:t>
            </a:r>
          </a:p>
        </p:txBody>
      </p:sp>
      <p:sp>
        <p:nvSpPr>
          <p:cNvPr id="34" name="TextBox 33">
            <a:extLst>
              <a:ext uri="{FF2B5EF4-FFF2-40B4-BE49-F238E27FC236}">
                <a16:creationId xmlns:a16="http://schemas.microsoft.com/office/drawing/2014/main" id="{AD348351-D6DB-EA7D-411E-8559B3F00F7E}"/>
              </a:ext>
            </a:extLst>
          </p:cNvPr>
          <p:cNvSpPr txBox="1"/>
          <p:nvPr/>
        </p:nvSpPr>
        <p:spPr>
          <a:xfrm>
            <a:off x="5044998" y="3325960"/>
            <a:ext cx="5675147" cy="757900"/>
          </a:xfrm>
          <a:prstGeom prst="rect">
            <a:avLst/>
          </a:prstGeom>
          <a:noFill/>
        </p:spPr>
        <p:txBody>
          <a:bodyPr wrap="square" rtlCol="0">
            <a:spAutoFit/>
          </a:bodyPr>
          <a:lstStyle/>
          <a:p>
            <a:pPr algn="just"/>
            <a:r>
              <a:rPr lang="en-US" sz="4325">
                <a:solidFill>
                  <a:schemeClr val="tx1"/>
                </a:solidFill>
              </a:rPr>
              <a:t>kẻng, kén…</a:t>
            </a:r>
          </a:p>
        </p:txBody>
      </p:sp>
      <p:sp>
        <p:nvSpPr>
          <p:cNvPr id="35" name="TextBox 34">
            <a:extLst>
              <a:ext uri="{FF2B5EF4-FFF2-40B4-BE49-F238E27FC236}">
                <a16:creationId xmlns:a16="http://schemas.microsoft.com/office/drawing/2014/main" id="{3E246959-82A8-EC5C-518D-73191775795C}"/>
              </a:ext>
            </a:extLst>
          </p:cNvPr>
          <p:cNvSpPr txBox="1"/>
          <p:nvPr/>
        </p:nvSpPr>
        <p:spPr>
          <a:xfrm>
            <a:off x="4838375" y="4332251"/>
            <a:ext cx="5675147" cy="757900"/>
          </a:xfrm>
          <a:prstGeom prst="rect">
            <a:avLst/>
          </a:prstGeom>
          <a:noFill/>
        </p:spPr>
        <p:txBody>
          <a:bodyPr wrap="square" rtlCol="0">
            <a:spAutoFit/>
          </a:bodyPr>
          <a:lstStyle/>
          <a:p>
            <a:pPr algn="just"/>
            <a:r>
              <a:rPr lang="en-US" sz="4325">
                <a:solidFill>
                  <a:schemeClr val="tx1"/>
                </a:solidFill>
              </a:rPr>
              <a:t>kê, kệ, kể…</a:t>
            </a:r>
          </a:p>
        </p:txBody>
      </p:sp>
      <p:sp>
        <p:nvSpPr>
          <p:cNvPr id="36" name="TextBox 35">
            <a:extLst>
              <a:ext uri="{FF2B5EF4-FFF2-40B4-BE49-F238E27FC236}">
                <a16:creationId xmlns:a16="http://schemas.microsoft.com/office/drawing/2014/main" id="{C0F03476-A381-9679-9FF4-8B3F5C8C41E5}"/>
              </a:ext>
            </a:extLst>
          </p:cNvPr>
          <p:cNvSpPr txBox="1"/>
          <p:nvPr/>
        </p:nvSpPr>
        <p:spPr>
          <a:xfrm>
            <a:off x="4591338" y="5198244"/>
            <a:ext cx="5675147" cy="757900"/>
          </a:xfrm>
          <a:prstGeom prst="rect">
            <a:avLst/>
          </a:prstGeom>
          <a:noFill/>
        </p:spPr>
        <p:txBody>
          <a:bodyPr wrap="square" rtlCol="0">
            <a:spAutoFit/>
          </a:bodyPr>
          <a:lstStyle/>
          <a:p>
            <a:pPr algn="just"/>
            <a:r>
              <a:rPr lang="en-US" sz="4325">
                <a:solidFill>
                  <a:schemeClr val="tx1"/>
                </a:solidFill>
              </a:rPr>
              <a:t>kênh, kềnh, kền…</a:t>
            </a:r>
          </a:p>
        </p:txBody>
      </p:sp>
    </p:spTree>
    <p:extLst>
      <p:ext uri="{BB962C8B-B14F-4D97-AF65-F5344CB8AC3E}">
        <p14:creationId xmlns:p14="http://schemas.microsoft.com/office/powerpoint/2010/main" val="1097312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fade">
                                      <p:cBhvr>
                                        <p:cTn id="18" dur="500"/>
                                        <p:tgtEl>
                                          <p:spTgt spid="3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500"/>
                                        <p:tgtEl>
                                          <p:spTgt spid="2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3"/>
                                        </p:tgtEl>
                                        <p:attrNameLst>
                                          <p:attrName>style.visibility</p:attrName>
                                        </p:attrNameLst>
                                      </p:cBhvr>
                                      <p:to>
                                        <p:strVal val="visible"/>
                                      </p:to>
                                    </p:set>
                                    <p:animEffect transition="in" filter="fade">
                                      <p:cBhvr>
                                        <p:cTn id="26" dur="500"/>
                                        <p:tgtEl>
                                          <p:spTgt spid="3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4"/>
                                        </p:tgtEl>
                                        <p:attrNameLst>
                                          <p:attrName>style.visibility</p:attrName>
                                        </p:attrNameLst>
                                      </p:cBhvr>
                                      <p:to>
                                        <p:strVal val="visible"/>
                                      </p:to>
                                    </p:set>
                                    <p:animEffect transition="in" filter="fade">
                                      <p:cBhvr>
                                        <p:cTn id="34" dur="500"/>
                                        <p:tgtEl>
                                          <p:spTgt spid="34"/>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fade">
                                      <p:cBhvr>
                                        <p:cTn id="39" dur="500"/>
                                        <p:tgtEl>
                                          <p:spTgt spid="23"/>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fade">
                                      <p:cBhvr>
                                        <p:cTn id="42" dur="500"/>
                                        <p:tgtEl>
                                          <p:spTgt spid="3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36"/>
                                        </p:tgtEl>
                                        <p:attrNameLst>
                                          <p:attrName>style.visibility</p:attrName>
                                        </p:attrNameLst>
                                      </p:cBhvr>
                                      <p:to>
                                        <p:strVal val="visible"/>
                                      </p:to>
                                    </p:set>
                                    <p:animEffect transition="in" filter="fade">
                                      <p:cBhvr>
                                        <p:cTn id="50"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33" grpId="0"/>
      <p:bldP spid="34" grpId="0"/>
      <p:bldP spid="35" grpId="0"/>
      <p:bldP spid="3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Google Shape;1079;p51">
            <a:extLst>
              <a:ext uri="{FF2B5EF4-FFF2-40B4-BE49-F238E27FC236}">
                <a16:creationId xmlns:a16="http://schemas.microsoft.com/office/drawing/2014/main" id="{666F114D-03D7-19E5-5D01-E402B7583980}"/>
              </a:ext>
            </a:extLst>
          </p:cNvPr>
          <p:cNvCxnSpPr>
            <a:cxnSpLocks/>
          </p:cNvCxnSpPr>
          <p:nvPr/>
        </p:nvCxnSpPr>
        <p:spPr>
          <a:xfrm flipH="1">
            <a:off x="952918" y="1612334"/>
            <a:ext cx="1016495" cy="1154559"/>
          </a:xfrm>
          <a:prstGeom prst="curvedConnector2">
            <a:avLst/>
          </a:prstGeom>
          <a:noFill/>
          <a:ln w="19050" cap="flat" cmpd="sng">
            <a:solidFill>
              <a:schemeClr val="accent2"/>
            </a:solidFill>
            <a:prstDash val="solid"/>
            <a:round/>
            <a:headEnd type="none" w="med" len="med"/>
            <a:tailEnd type="none" w="med" len="med"/>
          </a:ln>
        </p:spPr>
      </p:cxnSp>
      <p:cxnSp>
        <p:nvCxnSpPr>
          <p:cNvPr id="7" name="Google Shape;1082;p51">
            <a:extLst>
              <a:ext uri="{FF2B5EF4-FFF2-40B4-BE49-F238E27FC236}">
                <a16:creationId xmlns:a16="http://schemas.microsoft.com/office/drawing/2014/main" id="{D8478F1D-37B0-E068-A6F8-422B1F2775A1}"/>
              </a:ext>
            </a:extLst>
          </p:cNvPr>
          <p:cNvCxnSpPr>
            <a:cxnSpLocks/>
          </p:cNvCxnSpPr>
          <p:nvPr/>
        </p:nvCxnSpPr>
        <p:spPr>
          <a:xfrm rot="-5400000" flipH="1">
            <a:off x="923393" y="4002785"/>
            <a:ext cx="948757" cy="1016495"/>
          </a:xfrm>
          <a:prstGeom prst="curvedConnector2">
            <a:avLst/>
          </a:prstGeom>
          <a:noFill/>
          <a:ln w="19050" cap="flat" cmpd="sng">
            <a:solidFill>
              <a:schemeClr val="accent2"/>
            </a:solidFill>
            <a:prstDash val="solid"/>
            <a:round/>
            <a:headEnd type="none" w="med" len="med"/>
            <a:tailEnd type="none" w="med" len="med"/>
          </a:ln>
        </p:spPr>
      </p:cxnSp>
      <p:cxnSp>
        <p:nvCxnSpPr>
          <p:cNvPr id="8" name="Google Shape;1084;p51">
            <a:extLst>
              <a:ext uri="{FF2B5EF4-FFF2-40B4-BE49-F238E27FC236}">
                <a16:creationId xmlns:a16="http://schemas.microsoft.com/office/drawing/2014/main" id="{F78ADF36-1FEE-C5A3-3FB9-F6B7C5D4C6EB}"/>
              </a:ext>
            </a:extLst>
          </p:cNvPr>
          <p:cNvCxnSpPr>
            <a:cxnSpLocks/>
          </p:cNvCxnSpPr>
          <p:nvPr/>
        </p:nvCxnSpPr>
        <p:spPr>
          <a:xfrm rot="10800000">
            <a:off x="1581971" y="3380117"/>
            <a:ext cx="387441" cy="6472"/>
          </a:xfrm>
          <a:prstGeom prst="curvedConnector3">
            <a:avLst>
              <a:gd name="adj1" fmla="val 49972"/>
            </a:avLst>
          </a:prstGeom>
          <a:noFill/>
          <a:ln w="19050" cap="flat" cmpd="sng">
            <a:solidFill>
              <a:schemeClr val="accent2"/>
            </a:solidFill>
            <a:prstDash val="solid"/>
            <a:round/>
            <a:headEnd type="none" w="med" len="med"/>
            <a:tailEnd type="none" w="med" len="med"/>
          </a:ln>
        </p:spPr>
      </p:cxnSp>
      <p:cxnSp>
        <p:nvCxnSpPr>
          <p:cNvPr id="9" name="Google Shape;1086;p51">
            <a:extLst>
              <a:ext uri="{FF2B5EF4-FFF2-40B4-BE49-F238E27FC236}">
                <a16:creationId xmlns:a16="http://schemas.microsoft.com/office/drawing/2014/main" id="{07920496-B158-9C4B-6A5B-FC8DEC8F6AE0}"/>
              </a:ext>
            </a:extLst>
          </p:cNvPr>
          <p:cNvCxnSpPr>
            <a:cxnSpLocks/>
          </p:cNvCxnSpPr>
          <p:nvPr/>
        </p:nvCxnSpPr>
        <p:spPr>
          <a:xfrm rot="10800000" flipH="1">
            <a:off x="3277998" y="1339658"/>
            <a:ext cx="597125" cy="272676"/>
          </a:xfrm>
          <a:prstGeom prst="curvedConnector3">
            <a:avLst>
              <a:gd name="adj1" fmla="val 49991"/>
            </a:avLst>
          </a:prstGeom>
          <a:noFill/>
          <a:ln w="19050" cap="flat" cmpd="sng">
            <a:solidFill>
              <a:schemeClr val="accent2"/>
            </a:solidFill>
            <a:prstDash val="solid"/>
            <a:round/>
            <a:headEnd type="none" w="med" len="med"/>
            <a:tailEnd type="none" w="med" len="med"/>
          </a:ln>
        </p:spPr>
      </p:cxnSp>
      <p:cxnSp>
        <p:nvCxnSpPr>
          <p:cNvPr id="10" name="Google Shape;1088;p51">
            <a:extLst>
              <a:ext uri="{FF2B5EF4-FFF2-40B4-BE49-F238E27FC236}">
                <a16:creationId xmlns:a16="http://schemas.microsoft.com/office/drawing/2014/main" id="{30116EFA-7CB6-65A4-B1C7-EE9E05C0DA8C}"/>
              </a:ext>
            </a:extLst>
          </p:cNvPr>
          <p:cNvCxnSpPr>
            <a:cxnSpLocks/>
          </p:cNvCxnSpPr>
          <p:nvPr/>
        </p:nvCxnSpPr>
        <p:spPr>
          <a:xfrm>
            <a:off x="3277998" y="1612334"/>
            <a:ext cx="597125" cy="475025"/>
          </a:xfrm>
          <a:prstGeom prst="curvedConnector3">
            <a:avLst>
              <a:gd name="adj1" fmla="val 49991"/>
            </a:avLst>
          </a:prstGeom>
          <a:noFill/>
          <a:ln w="19050" cap="flat" cmpd="sng">
            <a:solidFill>
              <a:schemeClr val="accent2"/>
            </a:solidFill>
            <a:prstDash val="solid"/>
            <a:round/>
            <a:headEnd type="none" w="med" len="med"/>
            <a:tailEnd type="none" w="med" len="med"/>
          </a:ln>
        </p:spPr>
      </p:cxnSp>
      <p:cxnSp>
        <p:nvCxnSpPr>
          <p:cNvPr id="11" name="Google Shape;1090;p51">
            <a:extLst>
              <a:ext uri="{FF2B5EF4-FFF2-40B4-BE49-F238E27FC236}">
                <a16:creationId xmlns:a16="http://schemas.microsoft.com/office/drawing/2014/main" id="{52662A3A-4642-2A4F-6104-71C9246E7709}"/>
              </a:ext>
            </a:extLst>
          </p:cNvPr>
          <p:cNvCxnSpPr>
            <a:cxnSpLocks/>
          </p:cNvCxnSpPr>
          <p:nvPr/>
        </p:nvCxnSpPr>
        <p:spPr>
          <a:xfrm rot="10800000" flipH="1">
            <a:off x="3277998" y="3006051"/>
            <a:ext cx="597125" cy="380538"/>
          </a:xfrm>
          <a:prstGeom prst="curvedConnector3">
            <a:avLst>
              <a:gd name="adj1" fmla="val 49991"/>
            </a:avLst>
          </a:prstGeom>
          <a:noFill/>
          <a:ln w="19050" cap="flat" cmpd="sng">
            <a:solidFill>
              <a:schemeClr val="accent2"/>
            </a:solidFill>
            <a:prstDash val="solid"/>
            <a:round/>
            <a:headEnd type="none" w="med" len="med"/>
            <a:tailEnd type="none" w="med" len="med"/>
          </a:ln>
        </p:spPr>
      </p:cxnSp>
      <p:cxnSp>
        <p:nvCxnSpPr>
          <p:cNvPr id="12" name="Google Shape;1092;p51">
            <a:extLst>
              <a:ext uri="{FF2B5EF4-FFF2-40B4-BE49-F238E27FC236}">
                <a16:creationId xmlns:a16="http://schemas.microsoft.com/office/drawing/2014/main" id="{5F9CC551-88F7-F6B9-DBF2-F4EDB48DFCF7}"/>
              </a:ext>
            </a:extLst>
          </p:cNvPr>
          <p:cNvCxnSpPr>
            <a:cxnSpLocks/>
          </p:cNvCxnSpPr>
          <p:nvPr/>
        </p:nvCxnSpPr>
        <p:spPr>
          <a:xfrm>
            <a:off x="3277998" y="3386588"/>
            <a:ext cx="597125" cy="367164"/>
          </a:xfrm>
          <a:prstGeom prst="curvedConnector3">
            <a:avLst>
              <a:gd name="adj1" fmla="val 49991"/>
            </a:avLst>
          </a:prstGeom>
          <a:noFill/>
          <a:ln w="19050" cap="flat" cmpd="sng">
            <a:solidFill>
              <a:schemeClr val="accent2"/>
            </a:solidFill>
            <a:prstDash val="solid"/>
            <a:round/>
            <a:headEnd type="none" w="med" len="med"/>
            <a:tailEnd type="none" w="med" len="med"/>
          </a:ln>
        </p:spPr>
      </p:cxnSp>
      <p:cxnSp>
        <p:nvCxnSpPr>
          <p:cNvPr id="13" name="Google Shape;1094;p51">
            <a:extLst>
              <a:ext uri="{FF2B5EF4-FFF2-40B4-BE49-F238E27FC236}">
                <a16:creationId xmlns:a16="http://schemas.microsoft.com/office/drawing/2014/main" id="{439C18A1-1FF5-C2B4-1DBC-E5AA370BEA38}"/>
              </a:ext>
            </a:extLst>
          </p:cNvPr>
          <p:cNvCxnSpPr>
            <a:cxnSpLocks/>
          </p:cNvCxnSpPr>
          <p:nvPr/>
        </p:nvCxnSpPr>
        <p:spPr>
          <a:xfrm rot="10800000" flipH="1">
            <a:off x="3306607" y="4695849"/>
            <a:ext cx="597125" cy="272676"/>
          </a:xfrm>
          <a:prstGeom prst="curvedConnector3">
            <a:avLst>
              <a:gd name="adj1" fmla="val 49991"/>
            </a:avLst>
          </a:prstGeom>
          <a:noFill/>
          <a:ln w="19050" cap="flat" cmpd="sng">
            <a:solidFill>
              <a:schemeClr val="accent2"/>
            </a:solidFill>
            <a:prstDash val="solid"/>
            <a:round/>
            <a:headEnd type="none" w="med" len="med"/>
            <a:tailEnd type="none" w="med" len="med"/>
          </a:ln>
        </p:spPr>
      </p:cxnSp>
      <p:cxnSp>
        <p:nvCxnSpPr>
          <p:cNvPr id="14" name="Google Shape;1096;p51">
            <a:extLst>
              <a:ext uri="{FF2B5EF4-FFF2-40B4-BE49-F238E27FC236}">
                <a16:creationId xmlns:a16="http://schemas.microsoft.com/office/drawing/2014/main" id="{224F9696-E157-52F1-811B-429689DF40C7}"/>
              </a:ext>
            </a:extLst>
          </p:cNvPr>
          <p:cNvCxnSpPr>
            <a:cxnSpLocks/>
          </p:cNvCxnSpPr>
          <p:nvPr/>
        </p:nvCxnSpPr>
        <p:spPr>
          <a:xfrm>
            <a:off x="3306607" y="4968525"/>
            <a:ext cx="597125" cy="475025"/>
          </a:xfrm>
          <a:prstGeom prst="curvedConnector3">
            <a:avLst>
              <a:gd name="adj1" fmla="val 49991"/>
            </a:avLst>
          </a:prstGeom>
          <a:noFill/>
          <a:ln w="19050" cap="flat" cmpd="sng">
            <a:solidFill>
              <a:schemeClr val="accent2"/>
            </a:solidFill>
            <a:prstDash val="solid"/>
            <a:round/>
            <a:headEnd type="none" w="med" len="med"/>
            <a:tailEnd type="none" w="med" len="med"/>
          </a:ln>
        </p:spPr>
      </p:cxnSp>
      <p:sp>
        <p:nvSpPr>
          <p:cNvPr id="15" name="Google Shape;1098;p51">
            <a:extLst>
              <a:ext uri="{FF2B5EF4-FFF2-40B4-BE49-F238E27FC236}">
                <a16:creationId xmlns:a16="http://schemas.microsoft.com/office/drawing/2014/main" id="{D95C4060-7725-350F-CE6E-344E1FCF7C0E}"/>
              </a:ext>
            </a:extLst>
          </p:cNvPr>
          <p:cNvSpPr/>
          <p:nvPr/>
        </p:nvSpPr>
        <p:spPr>
          <a:xfrm rot="10800000">
            <a:off x="1866745" y="3076251"/>
            <a:ext cx="1473049" cy="696324"/>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rgbClr val="FCD575"/>
          </a:solidFill>
          <a:ln>
            <a:solidFill>
              <a:srgbClr val="000000"/>
            </a:solidFill>
          </a:ln>
        </p:spPr>
      </p:sp>
      <p:sp>
        <p:nvSpPr>
          <p:cNvPr id="16" name="Google Shape;1099;p51">
            <a:extLst>
              <a:ext uri="{FF2B5EF4-FFF2-40B4-BE49-F238E27FC236}">
                <a16:creationId xmlns:a16="http://schemas.microsoft.com/office/drawing/2014/main" id="{5A59FEA4-288A-A099-7F40-EA9374F26AA8}"/>
              </a:ext>
            </a:extLst>
          </p:cNvPr>
          <p:cNvSpPr/>
          <p:nvPr/>
        </p:nvSpPr>
        <p:spPr>
          <a:xfrm rot="10800000">
            <a:off x="1895354" y="4642493"/>
            <a:ext cx="1473049" cy="696324"/>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rgbClr val="FF9999"/>
          </a:solidFill>
          <a:ln>
            <a:solidFill>
              <a:srgbClr val="000000"/>
            </a:solidFill>
          </a:ln>
        </p:spPr>
      </p:sp>
      <p:sp>
        <p:nvSpPr>
          <p:cNvPr id="17" name="Google Shape;1100;p51">
            <a:extLst>
              <a:ext uri="{FF2B5EF4-FFF2-40B4-BE49-F238E27FC236}">
                <a16:creationId xmlns:a16="http://schemas.microsoft.com/office/drawing/2014/main" id="{9F071C33-0493-CBDD-CFC8-914DCF5269FC}"/>
              </a:ext>
            </a:extLst>
          </p:cNvPr>
          <p:cNvSpPr/>
          <p:nvPr/>
        </p:nvSpPr>
        <p:spPr>
          <a:xfrm rot="10800000">
            <a:off x="1826693" y="1339766"/>
            <a:ext cx="1473049" cy="696324"/>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rgbClr val="E7F3ED"/>
          </a:solidFill>
          <a:ln>
            <a:solidFill>
              <a:srgbClr val="000000"/>
            </a:solidFill>
          </a:ln>
        </p:spPr>
      </p:sp>
      <p:sp>
        <p:nvSpPr>
          <p:cNvPr id="18" name="Google Shape;1123;p51">
            <a:extLst>
              <a:ext uri="{FF2B5EF4-FFF2-40B4-BE49-F238E27FC236}">
                <a16:creationId xmlns:a16="http://schemas.microsoft.com/office/drawing/2014/main" id="{B65E1EEB-6967-0805-330D-4AD1053815CD}"/>
              </a:ext>
            </a:extLst>
          </p:cNvPr>
          <p:cNvSpPr/>
          <p:nvPr/>
        </p:nvSpPr>
        <p:spPr>
          <a:xfrm>
            <a:off x="3732863" y="1556254"/>
            <a:ext cx="6813690" cy="898556"/>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chemeClr val="accent5">
              <a:lumMod val="20000"/>
              <a:lumOff val="80000"/>
            </a:schemeClr>
          </a:solidFill>
          <a:ln>
            <a:solidFill>
              <a:srgbClr val="000000"/>
            </a:solidFill>
          </a:ln>
        </p:spPr>
      </p:sp>
      <p:sp>
        <p:nvSpPr>
          <p:cNvPr id="19" name="Google Shape;1124;p51">
            <a:extLst>
              <a:ext uri="{FF2B5EF4-FFF2-40B4-BE49-F238E27FC236}">
                <a16:creationId xmlns:a16="http://schemas.microsoft.com/office/drawing/2014/main" id="{D254F429-D30C-9101-ACD7-8D7A88ED00A6}"/>
              </a:ext>
            </a:extLst>
          </p:cNvPr>
          <p:cNvSpPr/>
          <p:nvPr/>
        </p:nvSpPr>
        <p:spPr>
          <a:xfrm>
            <a:off x="3875124" y="600468"/>
            <a:ext cx="5769548" cy="924315"/>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chemeClr val="accent5">
              <a:lumMod val="20000"/>
              <a:lumOff val="80000"/>
            </a:schemeClr>
          </a:solidFill>
          <a:ln>
            <a:solidFill>
              <a:srgbClr val="000000"/>
            </a:solidFill>
          </a:ln>
        </p:spPr>
      </p:sp>
      <p:sp>
        <p:nvSpPr>
          <p:cNvPr id="20" name="Google Shape;1125;p51">
            <a:extLst>
              <a:ext uri="{FF2B5EF4-FFF2-40B4-BE49-F238E27FC236}">
                <a16:creationId xmlns:a16="http://schemas.microsoft.com/office/drawing/2014/main" id="{E740435E-552F-99E6-E6CA-EF92FA9509CB}"/>
              </a:ext>
            </a:extLst>
          </p:cNvPr>
          <p:cNvSpPr/>
          <p:nvPr/>
        </p:nvSpPr>
        <p:spPr>
          <a:xfrm>
            <a:off x="3803459" y="3405541"/>
            <a:ext cx="6491617" cy="696324"/>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chemeClr val="accent2">
              <a:lumMod val="60000"/>
              <a:lumOff val="40000"/>
            </a:schemeClr>
          </a:solidFill>
          <a:ln>
            <a:solidFill>
              <a:srgbClr val="000000"/>
            </a:solidFill>
          </a:ln>
        </p:spPr>
      </p:sp>
      <p:sp>
        <p:nvSpPr>
          <p:cNvPr id="21" name="Google Shape;1126;p51">
            <a:extLst>
              <a:ext uri="{FF2B5EF4-FFF2-40B4-BE49-F238E27FC236}">
                <a16:creationId xmlns:a16="http://schemas.microsoft.com/office/drawing/2014/main" id="{E8615389-2DB2-31C3-CE73-D3751F95B3AE}"/>
              </a:ext>
            </a:extLst>
          </p:cNvPr>
          <p:cNvSpPr/>
          <p:nvPr/>
        </p:nvSpPr>
        <p:spPr>
          <a:xfrm>
            <a:off x="3803477" y="2616821"/>
            <a:ext cx="6491617" cy="696324"/>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chemeClr val="accent2">
              <a:lumMod val="60000"/>
              <a:lumOff val="40000"/>
            </a:schemeClr>
          </a:solidFill>
          <a:ln>
            <a:solidFill>
              <a:srgbClr val="000000"/>
            </a:solidFill>
          </a:ln>
        </p:spPr>
      </p:sp>
      <p:sp>
        <p:nvSpPr>
          <p:cNvPr id="22" name="Google Shape;1127;p51">
            <a:extLst>
              <a:ext uri="{FF2B5EF4-FFF2-40B4-BE49-F238E27FC236}">
                <a16:creationId xmlns:a16="http://schemas.microsoft.com/office/drawing/2014/main" id="{290357BA-630B-D30C-420E-64EEDBD3B501}"/>
              </a:ext>
            </a:extLst>
          </p:cNvPr>
          <p:cNvSpPr/>
          <p:nvPr/>
        </p:nvSpPr>
        <p:spPr>
          <a:xfrm>
            <a:off x="3605169" y="5140260"/>
            <a:ext cx="6434417" cy="898555"/>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rgbClr val="FF9999"/>
          </a:solidFill>
          <a:ln>
            <a:solidFill>
              <a:srgbClr val="000000"/>
            </a:solidFill>
          </a:ln>
        </p:spPr>
      </p:sp>
      <p:sp>
        <p:nvSpPr>
          <p:cNvPr id="23" name="Google Shape;1128;p51">
            <a:extLst>
              <a:ext uri="{FF2B5EF4-FFF2-40B4-BE49-F238E27FC236}">
                <a16:creationId xmlns:a16="http://schemas.microsoft.com/office/drawing/2014/main" id="{FB30A90A-8076-C40B-8B85-F50372DC5652}"/>
              </a:ext>
            </a:extLst>
          </p:cNvPr>
          <p:cNvSpPr/>
          <p:nvPr/>
        </p:nvSpPr>
        <p:spPr>
          <a:xfrm>
            <a:off x="3727867" y="4194262"/>
            <a:ext cx="6714485" cy="826167"/>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rgbClr val="FF9999"/>
          </a:solidFill>
          <a:ln>
            <a:solidFill>
              <a:srgbClr val="000000"/>
            </a:solidFill>
          </a:ln>
        </p:spPr>
      </p:sp>
      <p:sp>
        <p:nvSpPr>
          <p:cNvPr id="24" name="Google Shape;1131;p51">
            <a:extLst>
              <a:ext uri="{FF2B5EF4-FFF2-40B4-BE49-F238E27FC236}">
                <a16:creationId xmlns:a16="http://schemas.microsoft.com/office/drawing/2014/main" id="{3A503A9E-1212-B248-FD17-E6290A54E74E}"/>
              </a:ext>
            </a:extLst>
          </p:cNvPr>
          <p:cNvSpPr/>
          <p:nvPr/>
        </p:nvSpPr>
        <p:spPr>
          <a:xfrm rot="5400516">
            <a:off x="179558" y="2485244"/>
            <a:ext cx="1516320" cy="1662264"/>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chemeClr val="accent2"/>
          </a:solidFill>
          <a:ln>
            <a:solidFill>
              <a:srgbClr val="000000"/>
            </a:solidFill>
          </a:ln>
        </p:spPr>
      </p:sp>
      <p:sp>
        <p:nvSpPr>
          <p:cNvPr id="25" name="TextBox 24">
            <a:extLst>
              <a:ext uri="{FF2B5EF4-FFF2-40B4-BE49-F238E27FC236}">
                <a16:creationId xmlns:a16="http://schemas.microsoft.com/office/drawing/2014/main" id="{35647D74-93AE-4E77-0859-D18CAF0B7502}"/>
              </a:ext>
            </a:extLst>
          </p:cNvPr>
          <p:cNvSpPr txBox="1"/>
          <p:nvPr/>
        </p:nvSpPr>
        <p:spPr>
          <a:xfrm>
            <a:off x="633153" y="2714614"/>
            <a:ext cx="833894" cy="990912"/>
          </a:xfrm>
          <a:prstGeom prst="rect">
            <a:avLst/>
          </a:prstGeom>
          <a:noFill/>
        </p:spPr>
        <p:txBody>
          <a:bodyPr wrap="square" rtlCol="0">
            <a:spAutoFit/>
          </a:bodyPr>
          <a:lstStyle/>
          <a:p>
            <a:pPr algn="just"/>
            <a:r>
              <a:rPr lang="en-US" sz="5839">
                <a:solidFill>
                  <a:schemeClr val="tx1"/>
                </a:solidFill>
              </a:rPr>
              <a:t>c</a:t>
            </a:r>
          </a:p>
        </p:txBody>
      </p:sp>
      <p:sp>
        <p:nvSpPr>
          <p:cNvPr id="26" name="TextBox 25">
            <a:extLst>
              <a:ext uri="{FF2B5EF4-FFF2-40B4-BE49-F238E27FC236}">
                <a16:creationId xmlns:a16="http://schemas.microsoft.com/office/drawing/2014/main" id="{55352CB2-0CAA-947C-C5EA-4572B5616933}"/>
              </a:ext>
            </a:extLst>
          </p:cNvPr>
          <p:cNvSpPr txBox="1"/>
          <p:nvPr/>
        </p:nvSpPr>
        <p:spPr>
          <a:xfrm>
            <a:off x="2281557" y="1257523"/>
            <a:ext cx="996440" cy="891013"/>
          </a:xfrm>
          <a:prstGeom prst="rect">
            <a:avLst/>
          </a:prstGeom>
          <a:noFill/>
        </p:spPr>
        <p:txBody>
          <a:bodyPr wrap="square" rtlCol="0">
            <a:spAutoFit/>
          </a:bodyPr>
          <a:lstStyle/>
          <a:p>
            <a:pPr algn="just"/>
            <a:r>
              <a:rPr lang="en-US" sz="5190">
                <a:solidFill>
                  <a:schemeClr val="tx1"/>
                </a:solidFill>
              </a:rPr>
              <a:t>a</a:t>
            </a:r>
          </a:p>
        </p:txBody>
      </p:sp>
      <p:sp>
        <p:nvSpPr>
          <p:cNvPr id="27" name="TextBox 26">
            <a:extLst>
              <a:ext uri="{FF2B5EF4-FFF2-40B4-BE49-F238E27FC236}">
                <a16:creationId xmlns:a16="http://schemas.microsoft.com/office/drawing/2014/main" id="{67409B82-DB14-1EBB-CD0F-E884D318ED3E}"/>
              </a:ext>
            </a:extLst>
          </p:cNvPr>
          <p:cNvSpPr txBox="1"/>
          <p:nvPr/>
        </p:nvSpPr>
        <p:spPr>
          <a:xfrm>
            <a:off x="2407358" y="2928190"/>
            <a:ext cx="996440" cy="891013"/>
          </a:xfrm>
          <a:prstGeom prst="rect">
            <a:avLst/>
          </a:prstGeom>
          <a:noFill/>
        </p:spPr>
        <p:txBody>
          <a:bodyPr wrap="square" rtlCol="0">
            <a:spAutoFit/>
          </a:bodyPr>
          <a:lstStyle/>
          <a:p>
            <a:pPr algn="just"/>
            <a:r>
              <a:rPr lang="en-US" sz="5190">
                <a:solidFill>
                  <a:schemeClr val="tx1"/>
                </a:solidFill>
              </a:rPr>
              <a:t>u</a:t>
            </a:r>
          </a:p>
        </p:txBody>
      </p:sp>
      <p:sp>
        <p:nvSpPr>
          <p:cNvPr id="28" name="TextBox 27">
            <a:extLst>
              <a:ext uri="{FF2B5EF4-FFF2-40B4-BE49-F238E27FC236}">
                <a16:creationId xmlns:a16="http://schemas.microsoft.com/office/drawing/2014/main" id="{552EEAB4-C725-416F-CE4A-C4A36D3FE242}"/>
              </a:ext>
            </a:extLst>
          </p:cNvPr>
          <p:cNvSpPr txBox="1"/>
          <p:nvPr/>
        </p:nvSpPr>
        <p:spPr>
          <a:xfrm>
            <a:off x="2371963" y="4516461"/>
            <a:ext cx="996440" cy="891013"/>
          </a:xfrm>
          <a:prstGeom prst="rect">
            <a:avLst/>
          </a:prstGeom>
          <a:noFill/>
        </p:spPr>
        <p:txBody>
          <a:bodyPr wrap="square" rtlCol="0">
            <a:spAutoFit/>
          </a:bodyPr>
          <a:lstStyle/>
          <a:p>
            <a:pPr algn="just"/>
            <a:r>
              <a:rPr lang="en-US" sz="5190">
                <a:solidFill>
                  <a:schemeClr val="tx1"/>
                </a:solidFill>
              </a:rPr>
              <a:t>…</a:t>
            </a:r>
          </a:p>
        </p:txBody>
      </p:sp>
      <p:sp>
        <p:nvSpPr>
          <p:cNvPr id="29" name="TextBox 28">
            <a:extLst>
              <a:ext uri="{FF2B5EF4-FFF2-40B4-BE49-F238E27FC236}">
                <a16:creationId xmlns:a16="http://schemas.microsoft.com/office/drawing/2014/main" id="{7F53E3E7-B62C-2855-3582-B3C5F70C7AF4}"/>
              </a:ext>
            </a:extLst>
          </p:cNvPr>
          <p:cNvSpPr txBox="1"/>
          <p:nvPr/>
        </p:nvSpPr>
        <p:spPr>
          <a:xfrm>
            <a:off x="5221585" y="684365"/>
            <a:ext cx="5675147" cy="757900"/>
          </a:xfrm>
          <a:prstGeom prst="rect">
            <a:avLst/>
          </a:prstGeom>
          <a:noFill/>
        </p:spPr>
        <p:txBody>
          <a:bodyPr wrap="square" rtlCol="0">
            <a:spAutoFit/>
          </a:bodyPr>
          <a:lstStyle/>
          <a:p>
            <a:pPr algn="just"/>
            <a:r>
              <a:rPr lang="en-US" sz="4325">
                <a:solidFill>
                  <a:schemeClr val="tx1"/>
                </a:solidFill>
              </a:rPr>
              <a:t>cá, cả, cà…</a:t>
            </a:r>
          </a:p>
        </p:txBody>
      </p:sp>
      <p:sp>
        <p:nvSpPr>
          <p:cNvPr id="30" name="TextBox 29">
            <a:extLst>
              <a:ext uri="{FF2B5EF4-FFF2-40B4-BE49-F238E27FC236}">
                <a16:creationId xmlns:a16="http://schemas.microsoft.com/office/drawing/2014/main" id="{E436A965-0915-A1E6-DDC3-62BE4089717B}"/>
              </a:ext>
            </a:extLst>
          </p:cNvPr>
          <p:cNvSpPr txBox="1"/>
          <p:nvPr/>
        </p:nvSpPr>
        <p:spPr>
          <a:xfrm>
            <a:off x="4470008" y="1724051"/>
            <a:ext cx="6269537" cy="757900"/>
          </a:xfrm>
          <a:prstGeom prst="rect">
            <a:avLst/>
          </a:prstGeom>
          <a:noFill/>
        </p:spPr>
        <p:txBody>
          <a:bodyPr wrap="square" rtlCol="0">
            <a:spAutoFit/>
          </a:bodyPr>
          <a:lstStyle/>
          <a:p>
            <a:pPr algn="just"/>
            <a:r>
              <a:rPr lang="en-US" sz="4325">
                <a:solidFill>
                  <a:schemeClr val="tx1"/>
                </a:solidFill>
              </a:rPr>
              <a:t>cảng, càng, càn…</a:t>
            </a:r>
          </a:p>
        </p:txBody>
      </p:sp>
      <p:sp>
        <p:nvSpPr>
          <p:cNvPr id="33" name="TextBox 32">
            <a:extLst>
              <a:ext uri="{FF2B5EF4-FFF2-40B4-BE49-F238E27FC236}">
                <a16:creationId xmlns:a16="http://schemas.microsoft.com/office/drawing/2014/main" id="{36908E09-E8D5-CE74-78A1-E63A65F914C9}"/>
              </a:ext>
            </a:extLst>
          </p:cNvPr>
          <p:cNvSpPr txBox="1"/>
          <p:nvPr/>
        </p:nvSpPr>
        <p:spPr>
          <a:xfrm>
            <a:off x="4772442" y="2619506"/>
            <a:ext cx="5675147" cy="757900"/>
          </a:xfrm>
          <a:prstGeom prst="rect">
            <a:avLst/>
          </a:prstGeom>
          <a:noFill/>
        </p:spPr>
        <p:txBody>
          <a:bodyPr wrap="square" rtlCol="0">
            <a:spAutoFit/>
          </a:bodyPr>
          <a:lstStyle/>
          <a:p>
            <a:pPr algn="just"/>
            <a:r>
              <a:rPr lang="en-US" sz="4325">
                <a:solidFill>
                  <a:schemeClr val="tx1"/>
                </a:solidFill>
              </a:rPr>
              <a:t>cụ, củ, cú…</a:t>
            </a:r>
          </a:p>
        </p:txBody>
      </p:sp>
      <p:sp>
        <p:nvSpPr>
          <p:cNvPr id="34" name="TextBox 33">
            <a:extLst>
              <a:ext uri="{FF2B5EF4-FFF2-40B4-BE49-F238E27FC236}">
                <a16:creationId xmlns:a16="http://schemas.microsoft.com/office/drawing/2014/main" id="{AD348351-D6DB-EA7D-411E-8559B3F00F7E}"/>
              </a:ext>
            </a:extLst>
          </p:cNvPr>
          <p:cNvSpPr txBox="1"/>
          <p:nvPr/>
        </p:nvSpPr>
        <p:spPr>
          <a:xfrm>
            <a:off x="4912873" y="3382079"/>
            <a:ext cx="5675147" cy="757900"/>
          </a:xfrm>
          <a:prstGeom prst="rect">
            <a:avLst/>
          </a:prstGeom>
          <a:noFill/>
        </p:spPr>
        <p:txBody>
          <a:bodyPr wrap="square" rtlCol="0">
            <a:spAutoFit/>
          </a:bodyPr>
          <a:lstStyle/>
          <a:p>
            <a:pPr algn="just"/>
            <a:r>
              <a:rPr lang="en-US" sz="4325">
                <a:solidFill>
                  <a:schemeClr val="tx1"/>
                </a:solidFill>
              </a:rPr>
              <a:t>cùng, cũng, của…</a:t>
            </a:r>
          </a:p>
        </p:txBody>
      </p:sp>
      <p:sp>
        <p:nvSpPr>
          <p:cNvPr id="35" name="TextBox 34">
            <a:extLst>
              <a:ext uri="{FF2B5EF4-FFF2-40B4-BE49-F238E27FC236}">
                <a16:creationId xmlns:a16="http://schemas.microsoft.com/office/drawing/2014/main" id="{3E246959-82A8-EC5C-518D-73191775795C}"/>
              </a:ext>
            </a:extLst>
          </p:cNvPr>
          <p:cNvSpPr txBox="1"/>
          <p:nvPr/>
        </p:nvSpPr>
        <p:spPr>
          <a:xfrm>
            <a:off x="4767204" y="4194261"/>
            <a:ext cx="5675147" cy="757900"/>
          </a:xfrm>
          <a:prstGeom prst="rect">
            <a:avLst/>
          </a:prstGeom>
          <a:noFill/>
        </p:spPr>
        <p:txBody>
          <a:bodyPr wrap="square" rtlCol="0">
            <a:spAutoFit/>
          </a:bodyPr>
          <a:lstStyle/>
          <a:p>
            <a:pPr algn="just"/>
            <a:r>
              <a:rPr lang="en-US" sz="4325">
                <a:solidFill>
                  <a:schemeClr val="tx1"/>
                </a:solidFill>
              </a:rPr>
              <a:t>cây, cường, cô…</a:t>
            </a:r>
          </a:p>
        </p:txBody>
      </p:sp>
      <p:sp>
        <p:nvSpPr>
          <p:cNvPr id="36" name="TextBox 35">
            <a:extLst>
              <a:ext uri="{FF2B5EF4-FFF2-40B4-BE49-F238E27FC236}">
                <a16:creationId xmlns:a16="http://schemas.microsoft.com/office/drawing/2014/main" id="{C0F03476-A381-9679-9FF4-8B3F5C8C41E5}"/>
              </a:ext>
            </a:extLst>
          </p:cNvPr>
          <p:cNvSpPr txBox="1"/>
          <p:nvPr/>
        </p:nvSpPr>
        <p:spPr>
          <a:xfrm>
            <a:off x="4767205" y="5273379"/>
            <a:ext cx="5675147" cy="757900"/>
          </a:xfrm>
          <a:prstGeom prst="rect">
            <a:avLst/>
          </a:prstGeom>
          <a:noFill/>
        </p:spPr>
        <p:txBody>
          <a:bodyPr wrap="square" rtlCol="0">
            <a:spAutoFit/>
          </a:bodyPr>
          <a:lstStyle/>
          <a:p>
            <a:pPr algn="just"/>
            <a:r>
              <a:rPr lang="en-US" sz="4325">
                <a:solidFill>
                  <a:schemeClr val="tx1"/>
                </a:solidFill>
              </a:rPr>
              <a:t>căng, cỏ, cơn…</a:t>
            </a:r>
          </a:p>
        </p:txBody>
      </p:sp>
    </p:spTree>
    <p:extLst>
      <p:ext uri="{BB962C8B-B14F-4D97-AF65-F5344CB8AC3E}">
        <p14:creationId xmlns:p14="http://schemas.microsoft.com/office/powerpoint/2010/main" val="3135146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fade">
                                      <p:cBhvr>
                                        <p:cTn id="18" dur="500"/>
                                        <p:tgtEl>
                                          <p:spTgt spid="3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500"/>
                                        <p:tgtEl>
                                          <p:spTgt spid="2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3"/>
                                        </p:tgtEl>
                                        <p:attrNameLst>
                                          <p:attrName>style.visibility</p:attrName>
                                        </p:attrNameLst>
                                      </p:cBhvr>
                                      <p:to>
                                        <p:strVal val="visible"/>
                                      </p:to>
                                    </p:set>
                                    <p:animEffect transition="in" filter="fade">
                                      <p:cBhvr>
                                        <p:cTn id="26" dur="500"/>
                                        <p:tgtEl>
                                          <p:spTgt spid="3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4"/>
                                        </p:tgtEl>
                                        <p:attrNameLst>
                                          <p:attrName>style.visibility</p:attrName>
                                        </p:attrNameLst>
                                      </p:cBhvr>
                                      <p:to>
                                        <p:strVal val="visible"/>
                                      </p:to>
                                    </p:set>
                                    <p:animEffect transition="in" filter="fade">
                                      <p:cBhvr>
                                        <p:cTn id="34" dur="500"/>
                                        <p:tgtEl>
                                          <p:spTgt spid="34"/>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fade">
                                      <p:cBhvr>
                                        <p:cTn id="39" dur="500"/>
                                        <p:tgtEl>
                                          <p:spTgt spid="23"/>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fade">
                                      <p:cBhvr>
                                        <p:cTn id="42" dur="500"/>
                                        <p:tgtEl>
                                          <p:spTgt spid="3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36"/>
                                        </p:tgtEl>
                                        <p:attrNameLst>
                                          <p:attrName>style.visibility</p:attrName>
                                        </p:attrNameLst>
                                      </p:cBhvr>
                                      <p:to>
                                        <p:strVal val="visible"/>
                                      </p:to>
                                    </p:set>
                                    <p:animEffect transition="in" filter="fade">
                                      <p:cBhvr>
                                        <p:cTn id="50"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33" grpId="0"/>
      <p:bldP spid="34" grpId="0"/>
      <p:bldP spid="35" grpId="0"/>
      <p:bldP spid="36"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54"/>
        <p:cNvGrpSpPr/>
        <p:nvPr/>
      </p:nvGrpSpPr>
      <p:grpSpPr>
        <a:xfrm>
          <a:off x="0" y="0"/>
          <a:ext cx="0" cy="0"/>
          <a:chOff x="0" y="0"/>
          <a:chExt cx="0" cy="0"/>
        </a:xfrm>
      </p:grpSpPr>
      <p:sp>
        <p:nvSpPr>
          <p:cNvPr id="32" name="Google Shape;7902;p32">
            <a:extLst>
              <a:ext uri="{FF2B5EF4-FFF2-40B4-BE49-F238E27FC236}">
                <a16:creationId xmlns:a16="http://schemas.microsoft.com/office/drawing/2014/main" id="{238FF73A-3885-DE3B-4418-8EFC4918EB33}"/>
              </a:ext>
            </a:extLst>
          </p:cNvPr>
          <p:cNvSpPr txBox="1">
            <a:spLocks/>
          </p:cNvSpPr>
          <p:nvPr/>
        </p:nvSpPr>
        <p:spPr>
          <a:xfrm>
            <a:off x="1015531" y="368557"/>
            <a:ext cx="10130776" cy="1464351"/>
          </a:xfrm>
          <a:prstGeom prst="rect">
            <a:avLst/>
          </a:prstGeom>
          <a:noFill/>
          <a:ln>
            <a:noFill/>
          </a:ln>
        </p:spPr>
        <p:txBody>
          <a:bodyPr spcFirstLastPara="1" wrap="square" lIns="131484" tIns="131484" rIns="131484" bIns="131484"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200"/>
              <a:buFont typeface="Chewy"/>
              <a:buNone/>
              <a:defRPr sz="30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2pPr>
            <a:lvl3pPr marR="0" lvl="2"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3pPr>
            <a:lvl4pPr marR="0" lvl="3"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4pPr>
            <a:lvl5pPr marR="0" lvl="4"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5pPr>
            <a:lvl6pPr marR="0" lvl="5"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6pPr>
            <a:lvl7pPr marR="0" lvl="6"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7pPr>
            <a:lvl8pPr marR="0" lvl="7"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8pPr>
            <a:lvl9pPr marR="0" lvl="8"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9pPr>
          </a:lstStyle>
          <a:p>
            <a:pPr algn="just"/>
            <a:r>
              <a:rPr lang="en-US" sz="3460">
                <a:solidFill>
                  <a:srgbClr val="0070C0"/>
                </a:solidFill>
                <a:latin typeface="+mj-lt"/>
              </a:rPr>
              <a:t>3. Tìm thêm từ ngữ chỉ sự vật, hoạt động có tiếng bắt đầu bằng </a:t>
            </a:r>
            <a:r>
              <a:rPr lang="en-US" sz="3460" i="1">
                <a:solidFill>
                  <a:srgbClr val="0070C0"/>
                </a:solidFill>
                <a:latin typeface="+mj-lt"/>
              </a:rPr>
              <a:t>c </a:t>
            </a:r>
            <a:r>
              <a:rPr lang="en-US" sz="3460">
                <a:solidFill>
                  <a:srgbClr val="0070C0"/>
                </a:solidFill>
                <a:latin typeface="+mj-lt"/>
              </a:rPr>
              <a:t>hoặc </a:t>
            </a:r>
            <a:r>
              <a:rPr lang="en-US" sz="3460" i="1">
                <a:solidFill>
                  <a:srgbClr val="0070C0"/>
                </a:solidFill>
                <a:latin typeface="+mj-lt"/>
              </a:rPr>
              <a:t>k.</a:t>
            </a:r>
            <a:endParaRPr lang="en-US" sz="4758">
              <a:solidFill>
                <a:srgbClr val="0070C0"/>
              </a:solidFill>
              <a:latin typeface="+mj-lt"/>
            </a:endParaRPr>
          </a:p>
        </p:txBody>
      </p:sp>
      <p:pic>
        <p:nvPicPr>
          <p:cNvPr id="6146" name="Picture 2">
            <a:extLst>
              <a:ext uri="{FF2B5EF4-FFF2-40B4-BE49-F238E27FC236}">
                <a16:creationId xmlns:a16="http://schemas.microsoft.com/office/drawing/2014/main" id="{C4EA2748-007E-AF4E-96EE-E6E26B0C36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5531" y="3078710"/>
            <a:ext cx="2511425" cy="1883569"/>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Cà tím Organic - Univers Farm Organics">
            <a:extLst>
              <a:ext uri="{FF2B5EF4-FFF2-40B4-BE49-F238E27FC236}">
                <a16:creationId xmlns:a16="http://schemas.microsoft.com/office/drawing/2014/main" id="{E195DC53-80A8-B468-6E8F-3DF40F23AC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9425" y="3078710"/>
            <a:ext cx="2225675" cy="2225675"/>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Ant Smiling Cartoon - Free vector graphic on Pixabay">
            <a:extLst>
              <a:ext uri="{FF2B5EF4-FFF2-40B4-BE49-F238E27FC236}">
                <a16:creationId xmlns:a16="http://schemas.microsoft.com/office/drawing/2014/main" id="{84D0AF32-ADE7-458C-09C9-D52D92512AA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77569" y="3358000"/>
            <a:ext cx="3333750" cy="16670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852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500"/>
                                        <p:tgtEl>
                                          <p:spTgt spid="614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148"/>
                                        </p:tgtEl>
                                        <p:attrNameLst>
                                          <p:attrName>style.visibility</p:attrName>
                                        </p:attrNameLst>
                                      </p:cBhvr>
                                      <p:to>
                                        <p:strVal val="visible"/>
                                      </p:to>
                                    </p:set>
                                    <p:animEffect transition="in" filter="fade">
                                      <p:cBhvr>
                                        <p:cTn id="12" dur="500"/>
                                        <p:tgtEl>
                                          <p:spTgt spid="614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150"/>
                                        </p:tgtEl>
                                        <p:attrNameLst>
                                          <p:attrName>style.visibility</p:attrName>
                                        </p:attrNameLst>
                                      </p:cBhvr>
                                      <p:to>
                                        <p:strVal val="visible"/>
                                      </p:to>
                                    </p:set>
                                    <p:animEffect transition="in" filter="fade">
                                      <p:cBhvr>
                                        <p:cTn id="17" dur="500"/>
                                        <p:tgtEl>
                                          <p:spTgt spid="61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265042-9993-80D4-316D-53488B28A673}"/>
              </a:ext>
            </a:extLst>
          </p:cNvPr>
          <p:cNvSpPr>
            <a:spLocks noGrp="1"/>
          </p:cNvSpPr>
          <p:nvPr>
            <p:ph type="title"/>
          </p:nvPr>
        </p:nvSpPr>
        <p:spPr/>
        <p:txBody>
          <a:bodyPr/>
          <a:lstStyle/>
          <a:p>
            <a:r>
              <a:rPr lang="en-US" sz="4800"/>
              <a:t>KHỞI ĐỘNG</a:t>
            </a:r>
          </a:p>
        </p:txBody>
      </p:sp>
      <p:sp>
        <p:nvSpPr>
          <p:cNvPr id="3" name="Title 1">
            <a:extLst>
              <a:ext uri="{FF2B5EF4-FFF2-40B4-BE49-F238E27FC236}">
                <a16:creationId xmlns:a16="http://schemas.microsoft.com/office/drawing/2014/main" id="{ACAD7231-10C3-0F69-C054-43D411A6DCEE}"/>
              </a:ext>
            </a:extLst>
          </p:cNvPr>
          <p:cNvSpPr txBox="1">
            <a:spLocks/>
          </p:cNvSpPr>
          <p:nvPr/>
        </p:nvSpPr>
        <p:spPr>
          <a:xfrm>
            <a:off x="864564" y="1702000"/>
            <a:ext cx="10432710" cy="816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Amatic SC"/>
              <a:buNone/>
              <a:defRPr sz="3500" b="1" i="0" u="none" strike="noStrike" cap="none">
                <a:solidFill>
                  <a:schemeClr val="dk1"/>
                </a:solidFill>
                <a:latin typeface="Amatic SC"/>
                <a:ea typeface="Amatic SC"/>
                <a:cs typeface="Amatic SC"/>
                <a:sym typeface="Amatic SC"/>
              </a:defRPr>
            </a:lvl1pPr>
            <a:lvl2pPr marR="0" lvl="1"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r>
              <a:rPr lang="en-US" sz="6600">
                <a:solidFill>
                  <a:srgbClr val="002060"/>
                </a:solidFill>
              </a:rPr>
              <a:t>CHIA LỚP THÀNH 2 ĐỘI A VÀ B. ĐẠI DIỆN 2 ĐỘI LÊN BẢNG VIẾT NHANH CÁC TỪ NGỮ.</a:t>
            </a:r>
          </a:p>
          <a:p>
            <a:r>
              <a:rPr lang="en-US" sz="6600">
                <a:solidFill>
                  <a:srgbClr val="C00000"/>
                </a:solidFill>
              </a:rPr>
              <a:t>ĐỘI A: VIẾT CÁC TỪ NGỮ BẮT ĐẦU BẰNG C.</a:t>
            </a:r>
          </a:p>
          <a:p>
            <a:r>
              <a:rPr lang="en-US" sz="6600">
                <a:solidFill>
                  <a:srgbClr val="7030A0"/>
                </a:solidFill>
              </a:rPr>
              <a:t>ĐỘI B: VIẾT CÁC TỪ NGỮ BẮT ĐẦU BẰNG K.</a:t>
            </a:r>
          </a:p>
        </p:txBody>
      </p:sp>
    </p:spTree>
    <p:extLst>
      <p:ext uri="{BB962C8B-B14F-4D97-AF65-F5344CB8AC3E}">
        <p14:creationId xmlns:p14="http://schemas.microsoft.com/office/powerpoint/2010/main" val="33365581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54"/>
        <p:cNvGrpSpPr/>
        <p:nvPr/>
      </p:nvGrpSpPr>
      <p:grpSpPr>
        <a:xfrm>
          <a:off x="0" y="0"/>
          <a:ext cx="0" cy="0"/>
          <a:chOff x="0" y="0"/>
          <a:chExt cx="0" cy="0"/>
        </a:xfrm>
      </p:grpSpPr>
      <p:sp>
        <p:nvSpPr>
          <p:cNvPr id="32" name="Google Shape;7902;p32">
            <a:extLst>
              <a:ext uri="{FF2B5EF4-FFF2-40B4-BE49-F238E27FC236}">
                <a16:creationId xmlns:a16="http://schemas.microsoft.com/office/drawing/2014/main" id="{238FF73A-3885-DE3B-4418-8EFC4918EB33}"/>
              </a:ext>
            </a:extLst>
          </p:cNvPr>
          <p:cNvSpPr txBox="1">
            <a:spLocks/>
          </p:cNvSpPr>
          <p:nvPr/>
        </p:nvSpPr>
        <p:spPr>
          <a:xfrm>
            <a:off x="1015531" y="368557"/>
            <a:ext cx="10130776" cy="1464351"/>
          </a:xfrm>
          <a:prstGeom prst="rect">
            <a:avLst/>
          </a:prstGeom>
          <a:noFill/>
          <a:ln>
            <a:noFill/>
          </a:ln>
        </p:spPr>
        <p:txBody>
          <a:bodyPr spcFirstLastPara="1" wrap="square" lIns="131484" tIns="131484" rIns="131484" bIns="131484"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200"/>
              <a:buFont typeface="Chewy"/>
              <a:buNone/>
              <a:defRPr sz="30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2pPr>
            <a:lvl3pPr marR="0" lvl="2"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3pPr>
            <a:lvl4pPr marR="0" lvl="3"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4pPr>
            <a:lvl5pPr marR="0" lvl="4"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5pPr>
            <a:lvl6pPr marR="0" lvl="5"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6pPr>
            <a:lvl7pPr marR="0" lvl="6"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7pPr>
            <a:lvl8pPr marR="0" lvl="7"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8pPr>
            <a:lvl9pPr marR="0" lvl="8"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9pPr>
          </a:lstStyle>
          <a:p>
            <a:pPr algn="just"/>
            <a:r>
              <a:rPr lang="en-US" sz="3460">
                <a:solidFill>
                  <a:srgbClr val="0070C0"/>
                </a:solidFill>
                <a:latin typeface="+mj-lt"/>
              </a:rPr>
              <a:t>3. Tìm thêm từ ngữ chỉ sự vật, hoạt động có tiếng bắt đầu bằng </a:t>
            </a:r>
            <a:r>
              <a:rPr lang="en-US" sz="3460" i="1">
                <a:solidFill>
                  <a:srgbClr val="0070C0"/>
                </a:solidFill>
                <a:latin typeface="+mj-lt"/>
              </a:rPr>
              <a:t>c </a:t>
            </a:r>
            <a:r>
              <a:rPr lang="en-US" sz="3460">
                <a:solidFill>
                  <a:srgbClr val="0070C0"/>
                </a:solidFill>
                <a:latin typeface="+mj-lt"/>
              </a:rPr>
              <a:t>hoặc </a:t>
            </a:r>
            <a:r>
              <a:rPr lang="en-US" sz="3460" i="1">
                <a:solidFill>
                  <a:srgbClr val="0070C0"/>
                </a:solidFill>
                <a:latin typeface="+mj-lt"/>
              </a:rPr>
              <a:t>k.</a:t>
            </a:r>
            <a:endParaRPr lang="en-US" sz="4758">
              <a:solidFill>
                <a:srgbClr val="0070C0"/>
              </a:solidFill>
              <a:latin typeface="+mj-lt"/>
            </a:endParaRPr>
          </a:p>
        </p:txBody>
      </p:sp>
      <p:pic>
        <p:nvPicPr>
          <p:cNvPr id="8194" name="Picture 2" descr="Ngân Sơn: Tập trung gieo cấy lúa mùa">
            <a:extLst>
              <a:ext uri="{FF2B5EF4-FFF2-40B4-BE49-F238E27FC236}">
                <a16:creationId xmlns:a16="http://schemas.microsoft.com/office/drawing/2014/main" id="{C0C5A8EE-5880-D0EA-4F4A-E86BBD9539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575" y="2959894"/>
            <a:ext cx="3902075" cy="2926556"/>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a:extLst>
              <a:ext uri="{FF2B5EF4-FFF2-40B4-BE49-F238E27FC236}">
                <a16:creationId xmlns:a16="http://schemas.microsoft.com/office/drawing/2014/main" id="{74878CC0-54A9-FD93-389F-ED2720305B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9425" y="2959894"/>
            <a:ext cx="3902075" cy="2926556"/>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CHỮ KÝ TÊN BA hợp phong thủy nhiều mẫu đẹp nhất hiện nay">
            <a:extLst>
              <a:ext uri="{FF2B5EF4-FFF2-40B4-BE49-F238E27FC236}">
                <a16:creationId xmlns:a16="http://schemas.microsoft.com/office/drawing/2014/main" id="{0F3F494D-3794-CD8E-CEC1-E6EA32A8A21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7733" r="311"/>
          <a:stretch/>
        </p:blipFill>
        <p:spPr bwMode="auto">
          <a:xfrm>
            <a:off x="8423274" y="2959894"/>
            <a:ext cx="3597713" cy="29265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14830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7902;p32">
            <a:extLst>
              <a:ext uri="{FF2B5EF4-FFF2-40B4-BE49-F238E27FC236}">
                <a16:creationId xmlns:a16="http://schemas.microsoft.com/office/drawing/2014/main" id="{B4D8EA45-9A0A-3E27-3B4C-38D26FD07D0A}"/>
              </a:ext>
            </a:extLst>
          </p:cNvPr>
          <p:cNvSpPr txBox="1">
            <a:spLocks/>
          </p:cNvSpPr>
          <p:nvPr/>
        </p:nvSpPr>
        <p:spPr>
          <a:xfrm>
            <a:off x="3060624" y="3782317"/>
            <a:ext cx="6040589" cy="1464351"/>
          </a:xfrm>
          <a:prstGeom prst="rect">
            <a:avLst/>
          </a:prstGeom>
          <a:noFill/>
          <a:ln>
            <a:noFill/>
          </a:ln>
        </p:spPr>
        <p:txBody>
          <a:bodyPr spcFirstLastPara="1" wrap="square" lIns="131484" tIns="131484" rIns="131484" bIns="131484"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200"/>
              <a:buFont typeface="Chewy"/>
              <a:buNone/>
              <a:defRPr sz="30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2pPr>
            <a:lvl3pPr marR="0" lvl="2"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3pPr>
            <a:lvl4pPr marR="0" lvl="3"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4pPr>
            <a:lvl5pPr marR="0" lvl="4"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5pPr>
            <a:lvl6pPr marR="0" lvl="5"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6pPr>
            <a:lvl7pPr marR="0" lvl="6"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7pPr>
            <a:lvl8pPr marR="0" lvl="7"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8pPr>
            <a:lvl9pPr marR="0" lvl="8"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9pPr>
          </a:lstStyle>
          <a:p>
            <a:pPr algn="just"/>
            <a:r>
              <a:rPr lang="en-US" sz="4800">
                <a:solidFill>
                  <a:srgbClr val="0070C0"/>
                </a:solidFill>
                <a:latin typeface="+mj-lt"/>
              </a:rPr>
              <a:t>Trao đổi với người thân những mong muốn của em về kì nghỉ hè năm tới.</a:t>
            </a:r>
            <a:endParaRPr lang="en-US" sz="6600">
              <a:solidFill>
                <a:srgbClr val="0070C0"/>
              </a:solidFill>
              <a:latin typeface="+mj-lt"/>
            </a:endParaRPr>
          </a:p>
        </p:txBody>
      </p:sp>
      <p:pic>
        <p:nvPicPr>
          <p:cNvPr id="7" name="Picture 6">
            <a:extLst>
              <a:ext uri="{FF2B5EF4-FFF2-40B4-BE49-F238E27FC236}">
                <a16:creationId xmlns:a16="http://schemas.microsoft.com/office/drawing/2014/main" id="{27C63AB0-EF6C-A364-8307-4DBEB1BCCBBD}"/>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tretch>
            <a:fillRect/>
          </a:stretch>
        </p:blipFill>
        <p:spPr>
          <a:xfrm>
            <a:off x="3060624" y="1219200"/>
            <a:ext cx="1165674" cy="853440"/>
          </a:xfrm>
          <a:prstGeom prst="rect">
            <a:avLst/>
          </a:prstGeom>
        </p:spPr>
      </p:pic>
    </p:spTree>
    <p:extLst>
      <p:ext uri="{BB962C8B-B14F-4D97-AF65-F5344CB8AC3E}">
        <p14:creationId xmlns:p14="http://schemas.microsoft.com/office/powerpoint/2010/main" val="15904742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7902;p32">
            <a:extLst>
              <a:ext uri="{FF2B5EF4-FFF2-40B4-BE49-F238E27FC236}">
                <a16:creationId xmlns:a16="http://schemas.microsoft.com/office/drawing/2014/main" id="{02376A27-C14A-D5DD-BD30-73F6B3EEC6BD}"/>
              </a:ext>
            </a:extLst>
          </p:cNvPr>
          <p:cNvSpPr txBox="1">
            <a:spLocks/>
          </p:cNvSpPr>
          <p:nvPr/>
        </p:nvSpPr>
        <p:spPr>
          <a:xfrm>
            <a:off x="1841424" y="2502157"/>
            <a:ext cx="6040589" cy="1464351"/>
          </a:xfrm>
          <a:prstGeom prst="rect">
            <a:avLst/>
          </a:prstGeom>
          <a:noFill/>
          <a:ln>
            <a:noFill/>
          </a:ln>
        </p:spPr>
        <p:txBody>
          <a:bodyPr spcFirstLastPara="1" wrap="square" lIns="131484" tIns="131484" rIns="131484" bIns="131484"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200"/>
              <a:buFont typeface="Chewy"/>
              <a:buNone/>
              <a:defRPr sz="30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2pPr>
            <a:lvl3pPr marR="0" lvl="2"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3pPr>
            <a:lvl4pPr marR="0" lvl="3"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4pPr>
            <a:lvl5pPr marR="0" lvl="4"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5pPr>
            <a:lvl6pPr marR="0" lvl="5"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6pPr>
            <a:lvl7pPr marR="0" lvl="6"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7pPr>
            <a:lvl8pPr marR="0" lvl="7"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8pPr>
            <a:lvl9pPr marR="0" lvl="8"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9pPr>
          </a:lstStyle>
          <a:p>
            <a:pPr algn="just"/>
            <a:r>
              <a:rPr lang="en-US" sz="8800" b="1">
                <a:solidFill>
                  <a:srgbClr val="0070C0"/>
                </a:solidFill>
                <a:latin typeface="+mj-lt"/>
              </a:rPr>
              <a:t>DẶN DÒ</a:t>
            </a:r>
            <a:endParaRPr lang="en-US" sz="13800" b="1">
              <a:solidFill>
                <a:srgbClr val="0070C0"/>
              </a:solidFill>
              <a:latin typeface="+mj-lt"/>
            </a:endParaRPr>
          </a:p>
        </p:txBody>
      </p:sp>
    </p:spTree>
    <p:extLst>
      <p:ext uri="{BB962C8B-B14F-4D97-AF65-F5344CB8AC3E}">
        <p14:creationId xmlns:p14="http://schemas.microsoft.com/office/powerpoint/2010/main" val="2871687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EFD04-8170-29D9-F494-E5927FFDEEB7}"/>
              </a:ext>
            </a:extLst>
          </p:cNvPr>
          <p:cNvSpPr>
            <a:spLocks noGrp="1"/>
          </p:cNvSpPr>
          <p:nvPr>
            <p:ph type="title"/>
          </p:nvPr>
        </p:nvSpPr>
        <p:spPr>
          <a:xfrm>
            <a:off x="3275651" y="720000"/>
            <a:ext cx="5610605" cy="816800"/>
          </a:xfrm>
        </p:spPr>
        <p:txBody>
          <a:bodyPr/>
          <a:lstStyle/>
          <a:p>
            <a:r>
              <a:rPr lang="en-US"/>
              <a:t>Chúc mừng các em đã khởi động xuất sắc!</a:t>
            </a:r>
          </a:p>
        </p:txBody>
      </p:sp>
      <p:pic>
        <p:nvPicPr>
          <p:cNvPr id="4" name="Picture 3">
            <a:extLst>
              <a:ext uri="{FF2B5EF4-FFF2-40B4-BE49-F238E27FC236}">
                <a16:creationId xmlns:a16="http://schemas.microsoft.com/office/drawing/2014/main" id="{C04F6DD3-4B04-36AC-B55E-B30898E17D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5319" y="4046788"/>
            <a:ext cx="3111075" cy="2333306"/>
          </a:xfrm>
          <a:prstGeom prst="rect">
            <a:avLst/>
          </a:prstGeom>
        </p:spPr>
      </p:pic>
      <p:pic>
        <p:nvPicPr>
          <p:cNvPr id="5" name="Picture 4">
            <a:extLst>
              <a:ext uri="{FF2B5EF4-FFF2-40B4-BE49-F238E27FC236}">
                <a16:creationId xmlns:a16="http://schemas.microsoft.com/office/drawing/2014/main" id="{0075AB00-22C5-525B-60E0-E0F3607CB9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8845" y="3374918"/>
            <a:ext cx="1826400" cy="1826400"/>
          </a:xfrm>
          <a:prstGeom prst="rect">
            <a:avLst/>
          </a:prstGeom>
        </p:spPr>
      </p:pic>
      <p:pic>
        <p:nvPicPr>
          <p:cNvPr id="6" name="Picture 5">
            <a:extLst>
              <a:ext uri="{FF2B5EF4-FFF2-40B4-BE49-F238E27FC236}">
                <a16:creationId xmlns:a16="http://schemas.microsoft.com/office/drawing/2014/main" id="{DACF920B-6D35-320D-542E-B5CE78708A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87336" y="4743987"/>
            <a:ext cx="2234850" cy="2011365"/>
          </a:xfrm>
          <a:prstGeom prst="rect">
            <a:avLst/>
          </a:prstGeom>
        </p:spPr>
      </p:pic>
      <p:pic>
        <p:nvPicPr>
          <p:cNvPr id="7" name="Picture 6">
            <a:extLst>
              <a:ext uri="{FF2B5EF4-FFF2-40B4-BE49-F238E27FC236}">
                <a16:creationId xmlns:a16="http://schemas.microsoft.com/office/drawing/2014/main" id="{D2F55168-A67D-71D8-F698-CF44FD6B12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25702" y="4046788"/>
            <a:ext cx="3021750" cy="3021750"/>
          </a:xfrm>
          <a:prstGeom prst="rect">
            <a:avLst/>
          </a:prstGeom>
        </p:spPr>
      </p:pic>
      <p:pic>
        <p:nvPicPr>
          <p:cNvPr id="8" name="Picture 7">
            <a:extLst>
              <a:ext uri="{FF2B5EF4-FFF2-40B4-BE49-F238E27FC236}">
                <a16:creationId xmlns:a16="http://schemas.microsoft.com/office/drawing/2014/main" id="{A4531338-518E-9C9F-D05C-34E448F3FBB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97561" y="3631343"/>
            <a:ext cx="859500" cy="1010772"/>
          </a:xfrm>
          <a:prstGeom prst="rect">
            <a:avLst/>
          </a:prstGeom>
        </p:spPr>
      </p:pic>
      <p:pic>
        <p:nvPicPr>
          <p:cNvPr id="9" name="Picture 8">
            <a:extLst>
              <a:ext uri="{FF2B5EF4-FFF2-40B4-BE49-F238E27FC236}">
                <a16:creationId xmlns:a16="http://schemas.microsoft.com/office/drawing/2014/main" id="{887216ED-1938-1685-ABFE-E3FDE1A9AF0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180400" y="1892521"/>
            <a:ext cx="2445512" cy="1834134"/>
          </a:xfrm>
          <a:prstGeom prst="rect">
            <a:avLst/>
          </a:prstGeom>
        </p:spPr>
      </p:pic>
      <p:pic>
        <p:nvPicPr>
          <p:cNvPr id="10" name="Picture 9">
            <a:extLst>
              <a:ext uri="{FF2B5EF4-FFF2-40B4-BE49-F238E27FC236}">
                <a16:creationId xmlns:a16="http://schemas.microsoft.com/office/drawing/2014/main" id="{385441B6-D12F-97B9-22E0-47A41CF4CFA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513819" y="342574"/>
            <a:ext cx="2567100" cy="3099894"/>
          </a:xfrm>
          <a:prstGeom prst="rect">
            <a:avLst/>
          </a:prstGeom>
        </p:spPr>
      </p:pic>
      <p:pic>
        <p:nvPicPr>
          <p:cNvPr id="11" name="Picture 10">
            <a:extLst>
              <a:ext uri="{FF2B5EF4-FFF2-40B4-BE49-F238E27FC236}">
                <a16:creationId xmlns:a16="http://schemas.microsoft.com/office/drawing/2014/main" id="{CD156D90-F299-1B02-D9BD-E8C8B79F041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27050" y="1225977"/>
            <a:ext cx="2271750" cy="2271750"/>
          </a:xfrm>
          <a:prstGeom prst="rect">
            <a:avLst/>
          </a:prstGeom>
        </p:spPr>
      </p:pic>
      <p:pic>
        <p:nvPicPr>
          <p:cNvPr id="12" name="Picture 11">
            <a:extLst>
              <a:ext uri="{FF2B5EF4-FFF2-40B4-BE49-F238E27FC236}">
                <a16:creationId xmlns:a16="http://schemas.microsoft.com/office/drawing/2014/main" id="{6130109D-D111-EA0C-F9C0-D42FE458C43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465118" y="1521866"/>
            <a:ext cx="2121600" cy="2121600"/>
          </a:xfrm>
          <a:prstGeom prst="rect">
            <a:avLst/>
          </a:prstGeom>
        </p:spPr>
      </p:pic>
    </p:spTree>
    <p:extLst>
      <p:ext uri="{BB962C8B-B14F-4D97-AF65-F5344CB8AC3E}">
        <p14:creationId xmlns:p14="http://schemas.microsoft.com/office/powerpoint/2010/main" val="39703486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54"/>
        <p:cNvGrpSpPr/>
        <p:nvPr/>
      </p:nvGrpSpPr>
      <p:grpSpPr>
        <a:xfrm>
          <a:off x="0" y="0"/>
          <a:ext cx="0" cy="0"/>
          <a:chOff x="0" y="0"/>
          <a:chExt cx="0" cy="0"/>
        </a:xfrm>
      </p:grpSpPr>
      <p:grpSp>
        <p:nvGrpSpPr>
          <p:cNvPr id="2657" name="Google Shape;2657;p43"/>
          <p:cNvGrpSpPr/>
          <p:nvPr/>
        </p:nvGrpSpPr>
        <p:grpSpPr>
          <a:xfrm>
            <a:off x="3567785" y="1467433"/>
            <a:ext cx="5681344" cy="2809997"/>
            <a:chOff x="2682475" y="1096925"/>
            <a:chExt cx="4271575" cy="2112725"/>
          </a:xfrm>
        </p:grpSpPr>
        <p:sp>
          <p:nvSpPr>
            <p:cNvPr id="2658" name="Google Shape;2658;p43"/>
            <p:cNvSpPr/>
            <p:nvPr/>
          </p:nvSpPr>
          <p:spPr>
            <a:xfrm>
              <a:off x="6196550" y="1096925"/>
              <a:ext cx="193500" cy="183900"/>
            </a:xfrm>
            <a:prstGeom prst="star5">
              <a:avLst>
                <a:gd name="adj" fmla="val 19098"/>
                <a:gd name="hf" fmla="val 105146"/>
                <a:gd name="vf" fmla="val 110557"/>
              </a:avLst>
            </a:prstGeom>
            <a:solidFill>
              <a:schemeClr val="accent2"/>
            </a:solidFill>
            <a:ln>
              <a:noFill/>
            </a:ln>
          </p:spPr>
          <p:txBody>
            <a:bodyPr spcFirstLastPara="1" wrap="square" lIns="121599" tIns="121599" rIns="121599" bIns="121599" anchor="ctr" anchorCtr="0">
              <a:noAutofit/>
            </a:bodyPr>
            <a:lstStyle/>
            <a:p>
              <a:endParaRPr sz="2359"/>
            </a:p>
          </p:txBody>
        </p:sp>
        <p:sp>
          <p:nvSpPr>
            <p:cNvPr id="2659" name="Google Shape;2659;p43"/>
            <p:cNvSpPr/>
            <p:nvPr/>
          </p:nvSpPr>
          <p:spPr>
            <a:xfrm>
              <a:off x="2682475" y="1096925"/>
              <a:ext cx="193500" cy="183900"/>
            </a:xfrm>
            <a:prstGeom prst="star5">
              <a:avLst>
                <a:gd name="adj" fmla="val 19098"/>
                <a:gd name="hf" fmla="val 105146"/>
                <a:gd name="vf" fmla="val 110557"/>
              </a:avLst>
            </a:prstGeom>
            <a:solidFill>
              <a:schemeClr val="accent6"/>
            </a:solidFill>
            <a:ln>
              <a:noFill/>
            </a:ln>
          </p:spPr>
          <p:txBody>
            <a:bodyPr spcFirstLastPara="1" wrap="square" lIns="121599" tIns="121599" rIns="121599" bIns="121599" anchor="ctr" anchorCtr="0">
              <a:noAutofit/>
            </a:bodyPr>
            <a:lstStyle/>
            <a:p>
              <a:endParaRPr sz="2359"/>
            </a:p>
          </p:txBody>
        </p:sp>
        <p:sp>
          <p:nvSpPr>
            <p:cNvPr id="2660" name="Google Shape;2660;p43"/>
            <p:cNvSpPr/>
            <p:nvPr/>
          </p:nvSpPr>
          <p:spPr>
            <a:xfrm>
              <a:off x="6760550" y="3025750"/>
              <a:ext cx="193500" cy="183900"/>
            </a:xfrm>
            <a:prstGeom prst="star5">
              <a:avLst>
                <a:gd name="adj" fmla="val 19098"/>
                <a:gd name="hf" fmla="val 105146"/>
                <a:gd name="vf" fmla="val 110557"/>
              </a:avLst>
            </a:prstGeom>
            <a:solidFill>
              <a:schemeClr val="accent5"/>
            </a:solidFill>
            <a:ln>
              <a:noFill/>
            </a:ln>
          </p:spPr>
          <p:txBody>
            <a:bodyPr spcFirstLastPara="1" wrap="square" lIns="121599" tIns="121599" rIns="121599" bIns="121599" anchor="ctr" anchorCtr="0">
              <a:noAutofit/>
            </a:bodyPr>
            <a:lstStyle/>
            <a:p>
              <a:endParaRPr sz="2359"/>
            </a:p>
          </p:txBody>
        </p:sp>
      </p:grpSp>
      <p:grpSp>
        <p:nvGrpSpPr>
          <p:cNvPr id="2661" name="Google Shape;2661;p43"/>
          <p:cNvGrpSpPr/>
          <p:nvPr/>
        </p:nvGrpSpPr>
        <p:grpSpPr>
          <a:xfrm>
            <a:off x="-175486" y="-311168"/>
            <a:ext cx="12513162" cy="3419795"/>
            <a:chOff x="-131942" y="-240334"/>
            <a:chExt cx="9408147" cy="2571207"/>
          </a:xfrm>
        </p:grpSpPr>
        <p:grpSp>
          <p:nvGrpSpPr>
            <p:cNvPr id="2662" name="Google Shape;2662;p43"/>
            <p:cNvGrpSpPr/>
            <p:nvPr/>
          </p:nvGrpSpPr>
          <p:grpSpPr>
            <a:xfrm rot="-1799975">
              <a:off x="-47704" y="459634"/>
              <a:ext cx="3113747" cy="1171270"/>
              <a:chOff x="0" y="539998"/>
              <a:chExt cx="3901889" cy="1467738"/>
            </a:xfrm>
          </p:grpSpPr>
          <p:sp>
            <p:nvSpPr>
              <p:cNvPr id="2663" name="Google Shape;2663;p43"/>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121599" tIns="121599" rIns="121599" bIns="121599" anchor="ctr" anchorCtr="0">
                <a:noAutofit/>
              </a:bodyPr>
              <a:lstStyle/>
              <a:p>
                <a:endParaRPr sz="2359"/>
              </a:p>
            </p:txBody>
          </p:sp>
          <p:sp>
            <p:nvSpPr>
              <p:cNvPr id="2664" name="Google Shape;2664;p43"/>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noFill/>
              </a:ln>
            </p:spPr>
            <p:txBody>
              <a:bodyPr spcFirstLastPara="1" wrap="square" lIns="121599" tIns="121599" rIns="121599" bIns="121599" anchor="ctr" anchorCtr="0">
                <a:noAutofit/>
              </a:bodyPr>
              <a:lstStyle/>
              <a:p>
                <a:endParaRPr sz="2359"/>
              </a:p>
            </p:txBody>
          </p:sp>
          <p:sp>
            <p:nvSpPr>
              <p:cNvPr id="2665" name="Google Shape;2665;p43"/>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121599" tIns="121599" rIns="121599" bIns="121599" anchor="ctr" anchorCtr="0">
                <a:noAutofit/>
              </a:bodyPr>
              <a:lstStyle/>
              <a:p>
                <a:endParaRPr sz="2359"/>
              </a:p>
            </p:txBody>
          </p:sp>
          <p:sp>
            <p:nvSpPr>
              <p:cNvPr id="2666" name="Google Shape;2666;p43"/>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121599" tIns="121599" rIns="121599" bIns="121599" anchor="ctr" anchorCtr="0">
                <a:noAutofit/>
              </a:bodyPr>
              <a:lstStyle/>
              <a:p>
                <a:endParaRPr sz="2359"/>
              </a:p>
            </p:txBody>
          </p:sp>
          <p:sp>
            <p:nvSpPr>
              <p:cNvPr id="2667" name="Google Shape;2667;p43"/>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121599" tIns="121599" rIns="121599" bIns="121599" anchor="ctr" anchorCtr="0">
                <a:noAutofit/>
              </a:bodyPr>
              <a:lstStyle/>
              <a:p>
                <a:endParaRPr sz="2359"/>
              </a:p>
            </p:txBody>
          </p:sp>
          <p:sp>
            <p:nvSpPr>
              <p:cNvPr id="2668" name="Google Shape;2668;p43"/>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121599" tIns="121599" rIns="121599" bIns="121599" anchor="ctr" anchorCtr="0">
                <a:noAutofit/>
              </a:bodyPr>
              <a:lstStyle/>
              <a:p>
                <a:endParaRPr sz="2359"/>
              </a:p>
            </p:txBody>
          </p:sp>
        </p:grpSp>
        <p:grpSp>
          <p:nvGrpSpPr>
            <p:cNvPr id="2669" name="Google Shape;2669;p43"/>
            <p:cNvGrpSpPr/>
            <p:nvPr/>
          </p:nvGrpSpPr>
          <p:grpSpPr>
            <a:xfrm rot="1799975" flipH="1">
              <a:off x="6078221" y="459634"/>
              <a:ext cx="3113747" cy="1171270"/>
              <a:chOff x="0" y="539998"/>
              <a:chExt cx="3901889" cy="1467738"/>
            </a:xfrm>
          </p:grpSpPr>
          <p:sp>
            <p:nvSpPr>
              <p:cNvPr id="2670" name="Google Shape;2670;p43"/>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121599" tIns="121599" rIns="121599" bIns="121599" anchor="ctr" anchorCtr="0">
                <a:noAutofit/>
              </a:bodyPr>
              <a:lstStyle/>
              <a:p>
                <a:endParaRPr sz="2359"/>
              </a:p>
            </p:txBody>
          </p:sp>
          <p:sp>
            <p:nvSpPr>
              <p:cNvPr id="2671" name="Google Shape;2671;p43"/>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noFill/>
              </a:ln>
            </p:spPr>
            <p:txBody>
              <a:bodyPr spcFirstLastPara="1" wrap="square" lIns="121599" tIns="121599" rIns="121599" bIns="121599" anchor="ctr" anchorCtr="0">
                <a:noAutofit/>
              </a:bodyPr>
              <a:lstStyle/>
              <a:p>
                <a:endParaRPr sz="2359"/>
              </a:p>
            </p:txBody>
          </p:sp>
          <p:sp>
            <p:nvSpPr>
              <p:cNvPr id="2672" name="Google Shape;2672;p43"/>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121599" tIns="121599" rIns="121599" bIns="121599" anchor="ctr" anchorCtr="0">
                <a:noAutofit/>
              </a:bodyPr>
              <a:lstStyle/>
              <a:p>
                <a:endParaRPr sz="2359"/>
              </a:p>
            </p:txBody>
          </p:sp>
          <p:sp>
            <p:nvSpPr>
              <p:cNvPr id="2673" name="Google Shape;2673;p43"/>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121599" tIns="121599" rIns="121599" bIns="121599" anchor="ctr" anchorCtr="0">
                <a:noAutofit/>
              </a:bodyPr>
              <a:lstStyle/>
              <a:p>
                <a:endParaRPr sz="2359"/>
              </a:p>
            </p:txBody>
          </p:sp>
          <p:sp>
            <p:nvSpPr>
              <p:cNvPr id="2674" name="Google Shape;2674;p43"/>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121599" tIns="121599" rIns="121599" bIns="121599" anchor="ctr" anchorCtr="0">
                <a:noAutofit/>
              </a:bodyPr>
              <a:lstStyle/>
              <a:p>
                <a:endParaRPr sz="2359"/>
              </a:p>
            </p:txBody>
          </p:sp>
          <p:sp>
            <p:nvSpPr>
              <p:cNvPr id="2675" name="Google Shape;2675;p43"/>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121599" tIns="121599" rIns="121599" bIns="121599" anchor="ctr" anchorCtr="0">
                <a:noAutofit/>
              </a:bodyPr>
              <a:lstStyle/>
              <a:p>
                <a:endParaRPr sz="2359"/>
              </a:p>
            </p:txBody>
          </p:sp>
        </p:grpSp>
      </p:grpSp>
      <p:grpSp>
        <p:nvGrpSpPr>
          <p:cNvPr id="2676" name="Google Shape;2676;p43"/>
          <p:cNvGrpSpPr/>
          <p:nvPr/>
        </p:nvGrpSpPr>
        <p:grpSpPr>
          <a:xfrm>
            <a:off x="1880337" y="2798129"/>
            <a:ext cx="8187884" cy="3799213"/>
            <a:chOff x="1413750" y="2097423"/>
            <a:chExt cx="6156143" cy="2856476"/>
          </a:xfrm>
        </p:grpSpPr>
        <p:sp>
          <p:nvSpPr>
            <p:cNvPr id="2677" name="Google Shape;2677;p43"/>
            <p:cNvSpPr/>
            <p:nvPr/>
          </p:nvSpPr>
          <p:spPr>
            <a:xfrm>
              <a:off x="6640650" y="2097431"/>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121599" tIns="121599" rIns="121599" bIns="121599" anchor="ctr" anchorCtr="0">
              <a:noAutofit/>
            </a:bodyPr>
            <a:lstStyle/>
            <a:p>
              <a:endParaRPr sz="2359"/>
            </a:p>
          </p:txBody>
        </p:sp>
        <p:sp>
          <p:nvSpPr>
            <p:cNvPr id="2678" name="Google Shape;2678;p43"/>
            <p:cNvSpPr/>
            <p:nvPr/>
          </p:nvSpPr>
          <p:spPr>
            <a:xfrm>
              <a:off x="6291299" y="4641648"/>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5"/>
            </a:solidFill>
            <a:ln>
              <a:noFill/>
            </a:ln>
          </p:spPr>
          <p:txBody>
            <a:bodyPr spcFirstLastPara="1" wrap="square" lIns="121599" tIns="121599" rIns="121599" bIns="121599" anchor="ctr" anchorCtr="0">
              <a:noAutofit/>
            </a:bodyPr>
            <a:lstStyle/>
            <a:p>
              <a:endParaRPr sz="2359"/>
            </a:p>
          </p:txBody>
        </p:sp>
        <p:sp>
          <p:nvSpPr>
            <p:cNvPr id="2679" name="Google Shape;2679;p43"/>
            <p:cNvSpPr/>
            <p:nvPr/>
          </p:nvSpPr>
          <p:spPr>
            <a:xfrm>
              <a:off x="1766950" y="4397112"/>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121599" tIns="121599" rIns="121599" bIns="121599" anchor="ctr" anchorCtr="0">
              <a:noAutofit/>
            </a:bodyPr>
            <a:lstStyle/>
            <a:p>
              <a:endParaRPr sz="2359"/>
            </a:p>
          </p:txBody>
        </p:sp>
        <p:sp>
          <p:nvSpPr>
            <p:cNvPr id="2680" name="Google Shape;2680;p43"/>
            <p:cNvSpPr/>
            <p:nvPr/>
          </p:nvSpPr>
          <p:spPr>
            <a:xfrm>
              <a:off x="1413750" y="2097423"/>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121599" tIns="121599" rIns="121599" bIns="121599" anchor="ctr" anchorCtr="0">
              <a:noAutofit/>
            </a:bodyPr>
            <a:lstStyle/>
            <a:p>
              <a:endParaRPr sz="2359"/>
            </a:p>
          </p:txBody>
        </p:sp>
      </p:grpSp>
      <p:sp>
        <p:nvSpPr>
          <p:cNvPr id="32" name="Google Shape;7902;p32">
            <a:extLst>
              <a:ext uri="{FF2B5EF4-FFF2-40B4-BE49-F238E27FC236}">
                <a16:creationId xmlns:a16="http://schemas.microsoft.com/office/drawing/2014/main" id="{238FF73A-3885-DE3B-4418-8EFC4918EB33}"/>
              </a:ext>
            </a:extLst>
          </p:cNvPr>
          <p:cNvSpPr txBox="1">
            <a:spLocks/>
          </p:cNvSpPr>
          <p:nvPr/>
        </p:nvSpPr>
        <p:spPr>
          <a:xfrm>
            <a:off x="1999788" y="1712026"/>
            <a:ext cx="8507318" cy="2853606"/>
          </a:xfrm>
          <a:prstGeom prst="rect">
            <a:avLst/>
          </a:prstGeom>
          <a:noFill/>
          <a:ln>
            <a:noFill/>
          </a:ln>
        </p:spPr>
        <p:txBody>
          <a:bodyPr spcFirstLastPara="1" wrap="square" lIns="131484" tIns="131484" rIns="131484" bIns="131484"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200"/>
              <a:buFont typeface="Chewy"/>
              <a:buNone/>
              <a:defRPr sz="30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2pPr>
            <a:lvl3pPr marR="0" lvl="2"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3pPr>
            <a:lvl4pPr marR="0" lvl="3"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4pPr>
            <a:lvl5pPr marR="0" lvl="4"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5pPr>
            <a:lvl6pPr marR="0" lvl="5"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6pPr>
            <a:lvl7pPr marR="0" lvl="6"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7pPr>
            <a:lvl8pPr marR="0" lvl="7"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8pPr>
            <a:lvl9pPr marR="0" lvl="8"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9pPr>
          </a:lstStyle>
          <a:p>
            <a:pPr algn="ctr"/>
            <a:r>
              <a:rPr lang="en-US" sz="5839" b="1">
                <a:latin typeface="+mj-lt"/>
              </a:rPr>
              <a:t>Nghe – viết:</a:t>
            </a:r>
            <a:br>
              <a:rPr lang="en-US" sz="7137" b="1">
                <a:latin typeface="+mj-lt"/>
              </a:rPr>
            </a:br>
            <a:r>
              <a:rPr lang="en-US" sz="7785" b="1">
                <a:solidFill>
                  <a:srgbClr val="0070C0"/>
                </a:solidFill>
                <a:latin typeface="+mj-lt"/>
              </a:rPr>
              <a:t>Em yêu mùa hè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54"/>
        <p:cNvGrpSpPr/>
        <p:nvPr/>
      </p:nvGrpSpPr>
      <p:grpSpPr>
        <a:xfrm>
          <a:off x="0" y="0"/>
          <a:ext cx="0" cy="0"/>
          <a:chOff x="0" y="0"/>
          <a:chExt cx="0" cy="0"/>
        </a:xfrm>
      </p:grpSpPr>
      <p:grpSp>
        <p:nvGrpSpPr>
          <p:cNvPr id="2657" name="Google Shape;2657;p43"/>
          <p:cNvGrpSpPr/>
          <p:nvPr/>
        </p:nvGrpSpPr>
        <p:grpSpPr>
          <a:xfrm>
            <a:off x="3567785" y="1467433"/>
            <a:ext cx="5681344" cy="2809997"/>
            <a:chOff x="2682475" y="1096925"/>
            <a:chExt cx="4271575" cy="2112725"/>
          </a:xfrm>
        </p:grpSpPr>
        <p:sp>
          <p:nvSpPr>
            <p:cNvPr id="2658" name="Google Shape;2658;p43"/>
            <p:cNvSpPr/>
            <p:nvPr/>
          </p:nvSpPr>
          <p:spPr>
            <a:xfrm>
              <a:off x="6196550" y="1096925"/>
              <a:ext cx="193500" cy="183900"/>
            </a:xfrm>
            <a:prstGeom prst="star5">
              <a:avLst>
                <a:gd name="adj" fmla="val 19098"/>
                <a:gd name="hf" fmla="val 105146"/>
                <a:gd name="vf" fmla="val 110557"/>
              </a:avLst>
            </a:prstGeom>
            <a:solidFill>
              <a:schemeClr val="accent2"/>
            </a:solidFill>
            <a:ln>
              <a:noFill/>
            </a:ln>
          </p:spPr>
          <p:txBody>
            <a:bodyPr spcFirstLastPara="1" wrap="square" lIns="121599" tIns="121599" rIns="121599" bIns="121599" anchor="ctr" anchorCtr="0">
              <a:noAutofit/>
            </a:bodyPr>
            <a:lstStyle/>
            <a:p>
              <a:endParaRPr sz="2359"/>
            </a:p>
          </p:txBody>
        </p:sp>
        <p:sp>
          <p:nvSpPr>
            <p:cNvPr id="2659" name="Google Shape;2659;p43"/>
            <p:cNvSpPr/>
            <p:nvPr/>
          </p:nvSpPr>
          <p:spPr>
            <a:xfrm>
              <a:off x="2682475" y="1096925"/>
              <a:ext cx="193500" cy="183900"/>
            </a:xfrm>
            <a:prstGeom prst="star5">
              <a:avLst>
                <a:gd name="adj" fmla="val 19098"/>
                <a:gd name="hf" fmla="val 105146"/>
                <a:gd name="vf" fmla="val 110557"/>
              </a:avLst>
            </a:prstGeom>
            <a:solidFill>
              <a:schemeClr val="accent6"/>
            </a:solidFill>
            <a:ln>
              <a:noFill/>
            </a:ln>
          </p:spPr>
          <p:txBody>
            <a:bodyPr spcFirstLastPara="1" wrap="square" lIns="121599" tIns="121599" rIns="121599" bIns="121599" anchor="ctr" anchorCtr="0">
              <a:noAutofit/>
            </a:bodyPr>
            <a:lstStyle/>
            <a:p>
              <a:endParaRPr sz="2359"/>
            </a:p>
          </p:txBody>
        </p:sp>
        <p:sp>
          <p:nvSpPr>
            <p:cNvPr id="2660" name="Google Shape;2660;p43"/>
            <p:cNvSpPr/>
            <p:nvPr/>
          </p:nvSpPr>
          <p:spPr>
            <a:xfrm>
              <a:off x="6760550" y="3025750"/>
              <a:ext cx="193500" cy="183900"/>
            </a:xfrm>
            <a:prstGeom prst="star5">
              <a:avLst>
                <a:gd name="adj" fmla="val 19098"/>
                <a:gd name="hf" fmla="val 105146"/>
                <a:gd name="vf" fmla="val 110557"/>
              </a:avLst>
            </a:prstGeom>
            <a:solidFill>
              <a:schemeClr val="accent5"/>
            </a:solidFill>
            <a:ln>
              <a:noFill/>
            </a:ln>
          </p:spPr>
          <p:txBody>
            <a:bodyPr spcFirstLastPara="1" wrap="square" lIns="121599" tIns="121599" rIns="121599" bIns="121599" anchor="ctr" anchorCtr="0">
              <a:noAutofit/>
            </a:bodyPr>
            <a:lstStyle/>
            <a:p>
              <a:endParaRPr sz="2359"/>
            </a:p>
          </p:txBody>
        </p:sp>
      </p:grpSp>
      <p:grpSp>
        <p:nvGrpSpPr>
          <p:cNvPr id="2661" name="Google Shape;2661;p43"/>
          <p:cNvGrpSpPr/>
          <p:nvPr/>
        </p:nvGrpSpPr>
        <p:grpSpPr>
          <a:xfrm>
            <a:off x="-175486" y="-311168"/>
            <a:ext cx="12513162" cy="3419795"/>
            <a:chOff x="-131942" y="-240334"/>
            <a:chExt cx="9408147" cy="2571207"/>
          </a:xfrm>
        </p:grpSpPr>
        <p:grpSp>
          <p:nvGrpSpPr>
            <p:cNvPr id="2662" name="Google Shape;2662;p43"/>
            <p:cNvGrpSpPr/>
            <p:nvPr/>
          </p:nvGrpSpPr>
          <p:grpSpPr>
            <a:xfrm rot="-1799975">
              <a:off x="-47704" y="459634"/>
              <a:ext cx="3113747" cy="1171270"/>
              <a:chOff x="0" y="539998"/>
              <a:chExt cx="3901889" cy="1467738"/>
            </a:xfrm>
          </p:grpSpPr>
          <p:sp>
            <p:nvSpPr>
              <p:cNvPr id="2663" name="Google Shape;2663;p43"/>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121599" tIns="121599" rIns="121599" bIns="121599" anchor="ctr" anchorCtr="0">
                <a:noAutofit/>
              </a:bodyPr>
              <a:lstStyle/>
              <a:p>
                <a:endParaRPr sz="2359"/>
              </a:p>
            </p:txBody>
          </p:sp>
          <p:sp>
            <p:nvSpPr>
              <p:cNvPr id="2664" name="Google Shape;2664;p43"/>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noFill/>
              </a:ln>
            </p:spPr>
            <p:txBody>
              <a:bodyPr spcFirstLastPara="1" wrap="square" lIns="121599" tIns="121599" rIns="121599" bIns="121599" anchor="ctr" anchorCtr="0">
                <a:noAutofit/>
              </a:bodyPr>
              <a:lstStyle/>
              <a:p>
                <a:endParaRPr sz="2359"/>
              </a:p>
            </p:txBody>
          </p:sp>
          <p:sp>
            <p:nvSpPr>
              <p:cNvPr id="2665" name="Google Shape;2665;p43"/>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121599" tIns="121599" rIns="121599" bIns="121599" anchor="ctr" anchorCtr="0">
                <a:noAutofit/>
              </a:bodyPr>
              <a:lstStyle/>
              <a:p>
                <a:endParaRPr sz="2359"/>
              </a:p>
            </p:txBody>
          </p:sp>
          <p:sp>
            <p:nvSpPr>
              <p:cNvPr id="2666" name="Google Shape;2666;p43"/>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121599" tIns="121599" rIns="121599" bIns="121599" anchor="ctr" anchorCtr="0">
                <a:noAutofit/>
              </a:bodyPr>
              <a:lstStyle/>
              <a:p>
                <a:endParaRPr sz="2359"/>
              </a:p>
            </p:txBody>
          </p:sp>
          <p:sp>
            <p:nvSpPr>
              <p:cNvPr id="2667" name="Google Shape;2667;p43"/>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121599" tIns="121599" rIns="121599" bIns="121599" anchor="ctr" anchorCtr="0">
                <a:noAutofit/>
              </a:bodyPr>
              <a:lstStyle/>
              <a:p>
                <a:endParaRPr sz="2359"/>
              </a:p>
            </p:txBody>
          </p:sp>
          <p:sp>
            <p:nvSpPr>
              <p:cNvPr id="2668" name="Google Shape;2668;p43"/>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121599" tIns="121599" rIns="121599" bIns="121599" anchor="ctr" anchorCtr="0">
                <a:noAutofit/>
              </a:bodyPr>
              <a:lstStyle/>
              <a:p>
                <a:endParaRPr sz="2359"/>
              </a:p>
            </p:txBody>
          </p:sp>
        </p:grpSp>
        <p:grpSp>
          <p:nvGrpSpPr>
            <p:cNvPr id="2669" name="Google Shape;2669;p43"/>
            <p:cNvGrpSpPr/>
            <p:nvPr/>
          </p:nvGrpSpPr>
          <p:grpSpPr>
            <a:xfrm rot="1799975" flipH="1">
              <a:off x="6078221" y="459634"/>
              <a:ext cx="3113747" cy="1171270"/>
              <a:chOff x="0" y="539998"/>
              <a:chExt cx="3901889" cy="1467738"/>
            </a:xfrm>
          </p:grpSpPr>
          <p:sp>
            <p:nvSpPr>
              <p:cNvPr id="2670" name="Google Shape;2670;p43"/>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121599" tIns="121599" rIns="121599" bIns="121599" anchor="ctr" anchorCtr="0">
                <a:noAutofit/>
              </a:bodyPr>
              <a:lstStyle/>
              <a:p>
                <a:endParaRPr sz="2359"/>
              </a:p>
            </p:txBody>
          </p:sp>
          <p:sp>
            <p:nvSpPr>
              <p:cNvPr id="2671" name="Google Shape;2671;p43"/>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noFill/>
              </a:ln>
            </p:spPr>
            <p:txBody>
              <a:bodyPr spcFirstLastPara="1" wrap="square" lIns="121599" tIns="121599" rIns="121599" bIns="121599" anchor="ctr" anchorCtr="0">
                <a:noAutofit/>
              </a:bodyPr>
              <a:lstStyle/>
              <a:p>
                <a:endParaRPr sz="2359"/>
              </a:p>
            </p:txBody>
          </p:sp>
          <p:sp>
            <p:nvSpPr>
              <p:cNvPr id="2672" name="Google Shape;2672;p43"/>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121599" tIns="121599" rIns="121599" bIns="121599" anchor="ctr" anchorCtr="0">
                <a:noAutofit/>
              </a:bodyPr>
              <a:lstStyle/>
              <a:p>
                <a:endParaRPr sz="2359"/>
              </a:p>
            </p:txBody>
          </p:sp>
          <p:sp>
            <p:nvSpPr>
              <p:cNvPr id="2673" name="Google Shape;2673;p43"/>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121599" tIns="121599" rIns="121599" bIns="121599" anchor="ctr" anchorCtr="0">
                <a:noAutofit/>
              </a:bodyPr>
              <a:lstStyle/>
              <a:p>
                <a:endParaRPr sz="2359"/>
              </a:p>
            </p:txBody>
          </p:sp>
          <p:sp>
            <p:nvSpPr>
              <p:cNvPr id="2674" name="Google Shape;2674;p43"/>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121599" tIns="121599" rIns="121599" bIns="121599" anchor="ctr" anchorCtr="0">
                <a:noAutofit/>
              </a:bodyPr>
              <a:lstStyle/>
              <a:p>
                <a:endParaRPr sz="2359"/>
              </a:p>
            </p:txBody>
          </p:sp>
          <p:sp>
            <p:nvSpPr>
              <p:cNvPr id="2675" name="Google Shape;2675;p43"/>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121599" tIns="121599" rIns="121599" bIns="121599" anchor="ctr" anchorCtr="0">
                <a:noAutofit/>
              </a:bodyPr>
              <a:lstStyle/>
              <a:p>
                <a:endParaRPr sz="2359"/>
              </a:p>
            </p:txBody>
          </p:sp>
        </p:grpSp>
      </p:grpSp>
      <p:grpSp>
        <p:nvGrpSpPr>
          <p:cNvPr id="2676" name="Google Shape;2676;p43"/>
          <p:cNvGrpSpPr/>
          <p:nvPr/>
        </p:nvGrpSpPr>
        <p:grpSpPr>
          <a:xfrm>
            <a:off x="1880337" y="2798129"/>
            <a:ext cx="8187884" cy="3799213"/>
            <a:chOff x="1413750" y="2097423"/>
            <a:chExt cx="6156143" cy="2856476"/>
          </a:xfrm>
        </p:grpSpPr>
        <p:sp>
          <p:nvSpPr>
            <p:cNvPr id="2677" name="Google Shape;2677;p43"/>
            <p:cNvSpPr/>
            <p:nvPr/>
          </p:nvSpPr>
          <p:spPr>
            <a:xfrm>
              <a:off x="6640650" y="2097431"/>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121599" tIns="121599" rIns="121599" bIns="121599" anchor="ctr" anchorCtr="0">
              <a:noAutofit/>
            </a:bodyPr>
            <a:lstStyle/>
            <a:p>
              <a:endParaRPr sz="2359"/>
            </a:p>
          </p:txBody>
        </p:sp>
        <p:sp>
          <p:nvSpPr>
            <p:cNvPr id="2678" name="Google Shape;2678;p43"/>
            <p:cNvSpPr/>
            <p:nvPr/>
          </p:nvSpPr>
          <p:spPr>
            <a:xfrm>
              <a:off x="6291299" y="4641648"/>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5"/>
            </a:solidFill>
            <a:ln>
              <a:noFill/>
            </a:ln>
          </p:spPr>
          <p:txBody>
            <a:bodyPr spcFirstLastPara="1" wrap="square" lIns="121599" tIns="121599" rIns="121599" bIns="121599" anchor="ctr" anchorCtr="0">
              <a:noAutofit/>
            </a:bodyPr>
            <a:lstStyle/>
            <a:p>
              <a:endParaRPr sz="2359"/>
            </a:p>
          </p:txBody>
        </p:sp>
        <p:sp>
          <p:nvSpPr>
            <p:cNvPr id="2679" name="Google Shape;2679;p43"/>
            <p:cNvSpPr/>
            <p:nvPr/>
          </p:nvSpPr>
          <p:spPr>
            <a:xfrm>
              <a:off x="1766950" y="4397112"/>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121599" tIns="121599" rIns="121599" bIns="121599" anchor="ctr" anchorCtr="0">
              <a:noAutofit/>
            </a:bodyPr>
            <a:lstStyle/>
            <a:p>
              <a:endParaRPr sz="2359"/>
            </a:p>
          </p:txBody>
        </p:sp>
        <p:sp>
          <p:nvSpPr>
            <p:cNvPr id="2680" name="Google Shape;2680;p43"/>
            <p:cNvSpPr/>
            <p:nvPr/>
          </p:nvSpPr>
          <p:spPr>
            <a:xfrm>
              <a:off x="1413750" y="2097423"/>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121599" tIns="121599" rIns="121599" bIns="121599" anchor="ctr" anchorCtr="0">
              <a:noAutofit/>
            </a:bodyPr>
            <a:lstStyle/>
            <a:p>
              <a:endParaRPr sz="2359"/>
            </a:p>
          </p:txBody>
        </p:sp>
      </p:grpSp>
      <p:sp>
        <p:nvSpPr>
          <p:cNvPr id="32" name="Google Shape;7902;p32">
            <a:extLst>
              <a:ext uri="{FF2B5EF4-FFF2-40B4-BE49-F238E27FC236}">
                <a16:creationId xmlns:a16="http://schemas.microsoft.com/office/drawing/2014/main" id="{238FF73A-3885-DE3B-4418-8EFC4918EB33}"/>
              </a:ext>
            </a:extLst>
          </p:cNvPr>
          <p:cNvSpPr txBox="1">
            <a:spLocks/>
          </p:cNvSpPr>
          <p:nvPr/>
        </p:nvSpPr>
        <p:spPr>
          <a:xfrm>
            <a:off x="-426002" y="1206713"/>
            <a:ext cx="8507318" cy="2853606"/>
          </a:xfrm>
          <a:prstGeom prst="rect">
            <a:avLst/>
          </a:prstGeom>
          <a:noFill/>
          <a:ln>
            <a:noFill/>
          </a:ln>
        </p:spPr>
        <p:txBody>
          <a:bodyPr spcFirstLastPara="1" wrap="square" lIns="131484" tIns="131484" rIns="131484" bIns="131484"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200"/>
              <a:buFont typeface="Chewy"/>
              <a:buNone/>
              <a:defRPr sz="30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2pPr>
            <a:lvl3pPr marR="0" lvl="2"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3pPr>
            <a:lvl4pPr marR="0" lvl="3"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4pPr>
            <a:lvl5pPr marR="0" lvl="4"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5pPr>
            <a:lvl6pPr marR="0" lvl="5"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6pPr>
            <a:lvl7pPr marR="0" lvl="6"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7pPr>
            <a:lvl8pPr marR="0" lvl="7"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8pPr>
            <a:lvl9pPr marR="0" lvl="8"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9pPr>
          </a:lstStyle>
          <a:p>
            <a:pPr algn="ctr"/>
            <a:r>
              <a:rPr lang="en-US" sz="4758" b="1">
                <a:latin typeface="+mj-lt"/>
              </a:rPr>
              <a:t>1. </a:t>
            </a:r>
          </a:p>
          <a:p>
            <a:pPr algn="ctr"/>
            <a:r>
              <a:rPr lang="en-US" sz="4758" b="1">
                <a:latin typeface="+mj-lt"/>
              </a:rPr>
              <a:t>Nghe – viết:</a:t>
            </a:r>
            <a:endParaRPr lang="en-US" sz="6488" b="1">
              <a:solidFill>
                <a:srgbClr val="0070C0"/>
              </a:solidFill>
              <a:latin typeface="+mj-lt"/>
            </a:endParaRPr>
          </a:p>
        </p:txBody>
      </p:sp>
    </p:spTree>
    <p:extLst>
      <p:ext uri="{BB962C8B-B14F-4D97-AF65-F5344CB8AC3E}">
        <p14:creationId xmlns:p14="http://schemas.microsoft.com/office/powerpoint/2010/main" val="13421507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 10">
            <a:extLst>
              <a:ext uri="{FF2B5EF4-FFF2-40B4-BE49-F238E27FC236}">
                <a16:creationId xmlns:a16="http://schemas.microsoft.com/office/drawing/2014/main" id="{73965309-4D49-D451-8700-69F1B5DBCCFA}"/>
              </a:ext>
            </a:extLst>
          </p:cNvPr>
          <p:cNvGraphicFramePr>
            <a:graphicFrameLocks noGrp="1"/>
          </p:cNvGraphicFramePr>
          <p:nvPr>
            <p:extLst/>
          </p:nvPr>
        </p:nvGraphicFramePr>
        <p:xfrm>
          <a:off x="0" y="609986"/>
          <a:ext cx="13367744" cy="6634004"/>
        </p:xfrm>
        <a:graphic>
          <a:graphicData uri="http://schemas.openxmlformats.org/drawingml/2006/table">
            <a:tbl>
              <a:tblPr firstRow="1" bandRow="1"/>
              <a:tblGrid>
                <a:gridCol w="257072">
                  <a:extLst>
                    <a:ext uri="{9D8B030D-6E8A-4147-A177-3AD203B41FA5}">
                      <a16:colId xmlns:a16="http://schemas.microsoft.com/office/drawing/2014/main" val="3141195527"/>
                    </a:ext>
                  </a:extLst>
                </a:gridCol>
                <a:gridCol w="257072">
                  <a:extLst>
                    <a:ext uri="{9D8B030D-6E8A-4147-A177-3AD203B41FA5}">
                      <a16:colId xmlns:a16="http://schemas.microsoft.com/office/drawing/2014/main" val="3151147950"/>
                    </a:ext>
                  </a:extLst>
                </a:gridCol>
                <a:gridCol w="257072">
                  <a:extLst>
                    <a:ext uri="{9D8B030D-6E8A-4147-A177-3AD203B41FA5}">
                      <a16:colId xmlns:a16="http://schemas.microsoft.com/office/drawing/2014/main" val="1514941707"/>
                    </a:ext>
                  </a:extLst>
                </a:gridCol>
                <a:gridCol w="257072">
                  <a:extLst>
                    <a:ext uri="{9D8B030D-6E8A-4147-A177-3AD203B41FA5}">
                      <a16:colId xmlns:a16="http://schemas.microsoft.com/office/drawing/2014/main" val="3092453757"/>
                    </a:ext>
                  </a:extLst>
                </a:gridCol>
                <a:gridCol w="257072">
                  <a:extLst>
                    <a:ext uri="{9D8B030D-6E8A-4147-A177-3AD203B41FA5}">
                      <a16:colId xmlns:a16="http://schemas.microsoft.com/office/drawing/2014/main" val="1705943820"/>
                    </a:ext>
                  </a:extLst>
                </a:gridCol>
                <a:gridCol w="257072">
                  <a:extLst>
                    <a:ext uri="{9D8B030D-6E8A-4147-A177-3AD203B41FA5}">
                      <a16:colId xmlns:a16="http://schemas.microsoft.com/office/drawing/2014/main" val="3899532901"/>
                    </a:ext>
                  </a:extLst>
                </a:gridCol>
                <a:gridCol w="257072">
                  <a:extLst>
                    <a:ext uri="{9D8B030D-6E8A-4147-A177-3AD203B41FA5}">
                      <a16:colId xmlns:a16="http://schemas.microsoft.com/office/drawing/2014/main" val="1504412709"/>
                    </a:ext>
                  </a:extLst>
                </a:gridCol>
                <a:gridCol w="257072">
                  <a:extLst>
                    <a:ext uri="{9D8B030D-6E8A-4147-A177-3AD203B41FA5}">
                      <a16:colId xmlns:a16="http://schemas.microsoft.com/office/drawing/2014/main" val="1466808307"/>
                    </a:ext>
                  </a:extLst>
                </a:gridCol>
                <a:gridCol w="257072">
                  <a:extLst>
                    <a:ext uri="{9D8B030D-6E8A-4147-A177-3AD203B41FA5}">
                      <a16:colId xmlns:a16="http://schemas.microsoft.com/office/drawing/2014/main" val="3502664633"/>
                    </a:ext>
                  </a:extLst>
                </a:gridCol>
                <a:gridCol w="257072">
                  <a:extLst>
                    <a:ext uri="{9D8B030D-6E8A-4147-A177-3AD203B41FA5}">
                      <a16:colId xmlns:a16="http://schemas.microsoft.com/office/drawing/2014/main" val="2380817918"/>
                    </a:ext>
                  </a:extLst>
                </a:gridCol>
                <a:gridCol w="257072">
                  <a:extLst>
                    <a:ext uri="{9D8B030D-6E8A-4147-A177-3AD203B41FA5}">
                      <a16:colId xmlns:a16="http://schemas.microsoft.com/office/drawing/2014/main" val="3543710229"/>
                    </a:ext>
                  </a:extLst>
                </a:gridCol>
                <a:gridCol w="257072">
                  <a:extLst>
                    <a:ext uri="{9D8B030D-6E8A-4147-A177-3AD203B41FA5}">
                      <a16:colId xmlns:a16="http://schemas.microsoft.com/office/drawing/2014/main" val="1226207747"/>
                    </a:ext>
                  </a:extLst>
                </a:gridCol>
                <a:gridCol w="257072">
                  <a:extLst>
                    <a:ext uri="{9D8B030D-6E8A-4147-A177-3AD203B41FA5}">
                      <a16:colId xmlns:a16="http://schemas.microsoft.com/office/drawing/2014/main" val="2622740893"/>
                    </a:ext>
                  </a:extLst>
                </a:gridCol>
                <a:gridCol w="257072">
                  <a:extLst>
                    <a:ext uri="{9D8B030D-6E8A-4147-A177-3AD203B41FA5}">
                      <a16:colId xmlns:a16="http://schemas.microsoft.com/office/drawing/2014/main" val="3358236929"/>
                    </a:ext>
                  </a:extLst>
                </a:gridCol>
                <a:gridCol w="257072">
                  <a:extLst>
                    <a:ext uri="{9D8B030D-6E8A-4147-A177-3AD203B41FA5}">
                      <a16:colId xmlns:a16="http://schemas.microsoft.com/office/drawing/2014/main" val="3794742099"/>
                    </a:ext>
                  </a:extLst>
                </a:gridCol>
                <a:gridCol w="257072">
                  <a:extLst>
                    <a:ext uri="{9D8B030D-6E8A-4147-A177-3AD203B41FA5}">
                      <a16:colId xmlns:a16="http://schemas.microsoft.com/office/drawing/2014/main" val="2906486690"/>
                    </a:ext>
                  </a:extLst>
                </a:gridCol>
                <a:gridCol w="257072">
                  <a:extLst>
                    <a:ext uri="{9D8B030D-6E8A-4147-A177-3AD203B41FA5}">
                      <a16:colId xmlns:a16="http://schemas.microsoft.com/office/drawing/2014/main" val="3922166840"/>
                    </a:ext>
                  </a:extLst>
                </a:gridCol>
                <a:gridCol w="257072">
                  <a:extLst>
                    <a:ext uri="{9D8B030D-6E8A-4147-A177-3AD203B41FA5}">
                      <a16:colId xmlns:a16="http://schemas.microsoft.com/office/drawing/2014/main" val="2779761096"/>
                    </a:ext>
                  </a:extLst>
                </a:gridCol>
                <a:gridCol w="257072">
                  <a:extLst>
                    <a:ext uri="{9D8B030D-6E8A-4147-A177-3AD203B41FA5}">
                      <a16:colId xmlns:a16="http://schemas.microsoft.com/office/drawing/2014/main" val="2495969157"/>
                    </a:ext>
                  </a:extLst>
                </a:gridCol>
                <a:gridCol w="257072">
                  <a:extLst>
                    <a:ext uri="{9D8B030D-6E8A-4147-A177-3AD203B41FA5}">
                      <a16:colId xmlns:a16="http://schemas.microsoft.com/office/drawing/2014/main" val="3626927592"/>
                    </a:ext>
                  </a:extLst>
                </a:gridCol>
                <a:gridCol w="257072">
                  <a:extLst>
                    <a:ext uri="{9D8B030D-6E8A-4147-A177-3AD203B41FA5}">
                      <a16:colId xmlns:a16="http://schemas.microsoft.com/office/drawing/2014/main" val="857701770"/>
                    </a:ext>
                  </a:extLst>
                </a:gridCol>
                <a:gridCol w="257072">
                  <a:extLst>
                    <a:ext uri="{9D8B030D-6E8A-4147-A177-3AD203B41FA5}">
                      <a16:colId xmlns:a16="http://schemas.microsoft.com/office/drawing/2014/main" val="2309374168"/>
                    </a:ext>
                  </a:extLst>
                </a:gridCol>
                <a:gridCol w="257072">
                  <a:extLst>
                    <a:ext uri="{9D8B030D-6E8A-4147-A177-3AD203B41FA5}">
                      <a16:colId xmlns:a16="http://schemas.microsoft.com/office/drawing/2014/main" val="2423937644"/>
                    </a:ext>
                  </a:extLst>
                </a:gridCol>
                <a:gridCol w="257072">
                  <a:extLst>
                    <a:ext uri="{9D8B030D-6E8A-4147-A177-3AD203B41FA5}">
                      <a16:colId xmlns:a16="http://schemas.microsoft.com/office/drawing/2014/main" val="3181772300"/>
                    </a:ext>
                  </a:extLst>
                </a:gridCol>
                <a:gridCol w="257072">
                  <a:extLst>
                    <a:ext uri="{9D8B030D-6E8A-4147-A177-3AD203B41FA5}">
                      <a16:colId xmlns:a16="http://schemas.microsoft.com/office/drawing/2014/main" val="917889513"/>
                    </a:ext>
                  </a:extLst>
                </a:gridCol>
                <a:gridCol w="257072">
                  <a:extLst>
                    <a:ext uri="{9D8B030D-6E8A-4147-A177-3AD203B41FA5}">
                      <a16:colId xmlns:a16="http://schemas.microsoft.com/office/drawing/2014/main" val="3900200873"/>
                    </a:ext>
                  </a:extLst>
                </a:gridCol>
                <a:gridCol w="257072">
                  <a:extLst>
                    <a:ext uri="{9D8B030D-6E8A-4147-A177-3AD203B41FA5}">
                      <a16:colId xmlns:a16="http://schemas.microsoft.com/office/drawing/2014/main" val="1110172280"/>
                    </a:ext>
                  </a:extLst>
                </a:gridCol>
                <a:gridCol w="257072">
                  <a:extLst>
                    <a:ext uri="{9D8B030D-6E8A-4147-A177-3AD203B41FA5}">
                      <a16:colId xmlns:a16="http://schemas.microsoft.com/office/drawing/2014/main" val="2790098732"/>
                    </a:ext>
                  </a:extLst>
                </a:gridCol>
                <a:gridCol w="257072">
                  <a:extLst>
                    <a:ext uri="{9D8B030D-6E8A-4147-A177-3AD203B41FA5}">
                      <a16:colId xmlns:a16="http://schemas.microsoft.com/office/drawing/2014/main" val="590412432"/>
                    </a:ext>
                  </a:extLst>
                </a:gridCol>
                <a:gridCol w="257072">
                  <a:extLst>
                    <a:ext uri="{9D8B030D-6E8A-4147-A177-3AD203B41FA5}">
                      <a16:colId xmlns:a16="http://schemas.microsoft.com/office/drawing/2014/main" val="1269897463"/>
                    </a:ext>
                  </a:extLst>
                </a:gridCol>
                <a:gridCol w="257072">
                  <a:extLst>
                    <a:ext uri="{9D8B030D-6E8A-4147-A177-3AD203B41FA5}">
                      <a16:colId xmlns:a16="http://schemas.microsoft.com/office/drawing/2014/main" val="2868056576"/>
                    </a:ext>
                  </a:extLst>
                </a:gridCol>
                <a:gridCol w="257072">
                  <a:extLst>
                    <a:ext uri="{9D8B030D-6E8A-4147-A177-3AD203B41FA5}">
                      <a16:colId xmlns:a16="http://schemas.microsoft.com/office/drawing/2014/main" val="2161358710"/>
                    </a:ext>
                  </a:extLst>
                </a:gridCol>
                <a:gridCol w="257072">
                  <a:extLst>
                    <a:ext uri="{9D8B030D-6E8A-4147-A177-3AD203B41FA5}">
                      <a16:colId xmlns:a16="http://schemas.microsoft.com/office/drawing/2014/main" val="3163057758"/>
                    </a:ext>
                  </a:extLst>
                </a:gridCol>
                <a:gridCol w="257072">
                  <a:extLst>
                    <a:ext uri="{9D8B030D-6E8A-4147-A177-3AD203B41FA5}">
                      <a16:colId xmlns:a16="http://schemas.microsoft.com/office/drawing/2014/main" val="328346012"/>
                    </a:ext>
                  </a:extLst>
                </a:gridCol>
                <a:gridCol w="257072">
                  <a:extLst>
                    <a:ext uri="{9D8B030D-6E8A-4147-A177-3AD203B41FA5}">
                      <a16:colId xmlns:a16="http://schemas.microsoft.com/office/drawing/2014/main" val="1987707740"/>
                    </a:ext>
                  </a:extLst>
                </a:gridCol>
                <a:gridCol w="257072">
                  <a:extLst>
                    <a:ext uri="{9D8B030D-6E8A-4147-A177-3AD203B41FA5}">
                      <a16:colId xmlns:a16="http://schemas.microsoft.com/office/drawing/2014/main" val="996658431"/>
                    </a:ext>
                  </a:extLst>
                </a:gridCol>
                <a:gridCol w="257072">
                  <a:extLst>
                    <a:ext uri="{9D8B030D-6E8A-4147-A177-3AD203B41FA5}">
                      <a16:colId xmlns:a16="http://schemas.microsoft.com/office/drawing/2014/main" val="2612947994"/>
                    </a:ext>
                  </a:extLst>
                </a:gridCol>
                <a:gridCol w="257072">
                  <a:extLst>
                    <a:ext uri="{9D8B030D-6E8A-4147-A177-3AD203B41FA5}">
                      <a16:colId xmlns:a16="http://schemas.microsoft.com/office/drawing/2014/main" val="2148544139"/>
                    </a:ext>
                  </a:extLst>
                </a:gridCol>
                <a:gridCol w="257072">
                  <a:extLst>
                    <a:ext uri="{9D8B030D-6E8A-4147-A177-3AD203B41FA5}">
                      <a16:colId xmlns:a16="http://schemas.microsoft.com/office/drawing/2014/main" val="3249332975"/>
                    </a:ext>
                  </a:extLst>
                </a:gridCol>
                <a:gridCol w="257072">
                  <a:extLst>
                    <a:ext uri="{9D8B030D-6E8A-4147-A177-3AD203B41FA5}">
                      <a16:colId xmlns:a16="http://schemas.microsoft.com/office/drawing/2014/main" val="1654711919"/>
                    </a:ext>
                  </a:extLst>
                </a:gridCol>
                <a:gridCol w="257072">
                  <a:extLst>
                    <a:ext uri="{9D8B030D-6E8A-4147-A177-3AD203B41FA5}">
                      <a16:colId xmlns:a16="http://schemas.microsoft.com/office/drawing/2014/main" val="4015444291"/>
                    </a:ext>
                  </a:extLst>
                </a:gridCol>
                <a:gridCol w="257072">
                  <a:extLst>
                    <a:ext uri="{9D8B030D-6E8A-4147-A177-3AD203B41FA5}">
                      <a16:colId xmlns:a16="http://schemas.microsoft.com/office/drawing/2014/main" val="4236802669"/>
                    </a:ext>
                  </a:extLst>
                </a:gridCol>
                <a:gridCol w="257072">
                  <a:extLst>
                    <a:ext uri="{9D8B030D-6E8A-4147-A177-3AD203B41FA5}">
                      <a16:colId xmlns:a16="http://schemas.microsoft.com/office/drawing/2014/main" val="2318820784"/>
                    </a:ext>
                  </a:extLst>
                </a:gridCol>
                <a:gridCol w="257072">
                  <a:extLst>
                    <a:ext uri="{9D8B030D-6E8A-4147-A177-3AD203B41FA5}">
                      <a16:colId xmlns:a16="http://schemas.microsoft.com/office/drawing/2014/main" val="3970120949"/>
                    </a:ext>
                  </a:extLst>
                </a:gridCol>
                <a:gridCol w="257072">
                  <a:extLst>
                    <a:ext uri="{9D8B030D-6E8A-4147-A177-3AD203B41FA5}">
                      <a16:colId xmlns:a16="http://schemas.microsoft.com/office/drawing/2014/main" val="310546710"/>
                    </a:ext>
                  </a:extLst>
                </a:gridCol>
                <a:gridCol w="257072">
                  <a:extLst>
                    <a:ext uri="{9D8B030D-6E8A-4147-A177-3AD203B41FA5}">
                      <a16:colId xmlns:a16="http://schemas.microsoft.com/office/drawing/2014/main" val="1492156878"/>
                    </a:ext>
                  </a:extLst>
                </a:gridCol>
                <a:gridCol w="257072">
                  <a:extLst>
                    <a:ext uri="{9D8B030D-6E8A-4147-A177-3AD203B41FA5}">
                      <a16:colId xmlns:a16="http://schemas.microsoft.com/office/drawing/2014/main" val="3097457476"/>
                    </a:ext>
                  </a:extLst>
                </a:gridCol>
                <a:gridCol w="257072">
                  <a:extLst>
                    <a:ext uri="{9D8B030D-6E8A-4147-A177-3AD203B41FA5}">
                      <a16:colId xmlns:a16="http://schemas.microsoft.com/office/drawing/2014/main" val="2821193709"/>
                    </a:ext>
                  </a:extLst>
                </a:gridCol>
                <a:gridCol w="257072">
                  <a:extLst>
                    <a:ext uri="{9D8B030D-6E8A-4147-A177-3AD203B41FA5}">
                      <a16:colId xmlns:a16="http://schemas.microsoft.com/office/drawing/2014/main" val="3103761647"/>
                    </a:ext>
                  </a:extLst>
                </a:gridCol>
                <a:gridCol w="257072">
                  <a:extLst>
                    <a:ext uri="{9D8B030D-6E8A-4147-A177-3AD203B41FA5}">
                      <a16:colId xmlns:a16="http://schemas.microsoft.com/office/drawing/2014/main" val="3381576055"/>
                    </a:ext>
                  </a:extLst>
                </a:gridCol>
                <a:gridCol w="257072">
                  <a:extLst>
                    <a:ext uri="{9D8B030D-6E8A-4147-A177-3AD203B41FA5}">
                      <a16:colId xmlns:a16="http://schemas.microsoft.com/office/drawing/2014/main" val="514919813"/>
                    </a:ext>
                  </a:extLst>
                </a:gridCol>
                <a:gridCol w="257072">
                  <a:extLst>
                    <a:ext uri="{9D8B030D-6E8A-4147-A177-3AD203B41FA5}">
                      <a16:colId xmlns:a16="http://schemas.microsoft.com/office/drawing/2014/main" val="542129921"/>
                    </a:ext>
                  </a:extLst>
                </a:gridCol>
              </a:tblGrid>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006041271"/>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4150849197"/>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4097518411"/>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128778775"/>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787725093"/>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592677101"/>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611107625"/>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210050650"/>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310338952"/>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129843687"/>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88699661"/>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dirty="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955325877"/>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304449343"/>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710208300"/>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375878334"/>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dirty="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341740658"/>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710276984"/>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740379920"/>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16106537"/>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990137604"/>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821432036"/>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541111735"/>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130183601"/>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456168485"/>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576939847"/>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dirty="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735494077"/>
                  </a:ext>
                </a:extLst>
              </a:tr>
            </a:tbl>
          </a:graphicData>
        </a:graphic>
      </p:graphicFrame>
      <p:sp>
        <p:nvSpPr>
          <p:cNvPr id="13" name="TextBox 12">
            <a:extLst>
              <a:ext uri="{FF2B5EF4-FFF2-40B4-BE49-F238E27FC236}">
                <a16:creationId xmlns:a16="http://schemas.microsoft.com/office/drawing/2014/main" id="{F983672C-DC36-D662-FE8C-80F57FAC5967}"/>
              </a:ext>
            </a:extLst>
          </p:cNvPr>
          <p:cNvSpPr txBox="1"/>
          <p:nvPr/>
        </p:nvSpPr>
        <p:spPr>
          <a:xfrm>
            <a:off x="1956435" y="1109880"/>
            <a:ext cx="11547521" cy="857799"/>
          </a:xfrm>
          <a:prstGeom prst="rect">
            <a:avLst/>
          </a:prstGeom>
          <a:noFill/>
        </p:spPr>
        <p:txBody>
          <a:bodyPr wrap="square" rtlCol="0">
            <a:spAutoFit/>
          </a:bodyPr>
          <a:lstStyle/>
          <a:p>
            <a:pPr defTabSz="739683">
              <a:buClrTx/>
              <a:defRPr/>
            </a:pPr>
            <a:r>
              <a:rPr lang="en-VN" sz="4974" b="1" kern="1200">
                <a:solidFill>
                  <a:srgbClr val="7030A0"/>
                </a:solidFill>
                <a:latin typeface="HP001 4 hàng" panose="020B0603050302020204" pitchFamily="34" charset="0"/>
                <a:ea typeface="+mn-ea"/>
                <a:cs typeface="HP001 5H Normal" panose="020B0603050302020204" pitchFamily="34" charset="0"/>
              </a:rPr>
              <a:t>Thứ </a:t>
            </a:r>
            <a:r>
              <a:rPr lang="en-US" sz="4974" b="1" kern="1200">
                <a:solidFill>
                  <a:srgbClr val="7030A0"/>
                </a:solidFill>
                <a:latin typeface="HP001 4 hàng" panose="020B0603050302020204" pitchFamily="34" charset="0"/>
                <a:ea typeface="+mn-ea"/>
                <a:cs typeface="HP001 5H Normal" panose="020B0603050302020204" pitchFamily="34" charset="0"/>
              </a:rPr>
              <a:t>…</a:t>
            </a:r>
            <a:r>
              <a:rPr lang="en-VN" sz="4974" b="1" kern="1200">
                <a:solidFill>
                  <a:srgbClr val="7030A0"/>
                </a:solidFill>
                <a:latin typeface="HP001 4 hàng" panose="020B0603050302020204" pitchFamily="34" charset="0"/>
                <a:ea typeface="+mn-ea"/>
                <a:cs typeface="HP001 5H Normal" panose="020B0603050302020204" pitchFamily="34" charset="0"/>
              </a:rPr>
              <a:t> </a:t>
            </a:r>
            <a:r>
              <a:rPr lang="en-US" sz="4974" b="1" kern="1200" dirty="0">
                <a:solidFill>
                  <a:srgbClr val="7030A0"/>
                </a:solidFill>
                <a:latin typeface="HP001 4 hàng" panose="020B0603050302020204" pitchFamily="34" charset="0"/>
                <a:ea typeface="+mn-ea"/>
                <a:cs typeface="HP001 5H Normal" panose="020B0603050302020204" pitchFamily="34" charset="0"/>
              </a:rPr>
              <a:t>w</a:t>
            </a:r>
            <a:r>
              <a:rPr lang="en-VN" sz="4974" b="1" kern="1200" dirty="0">
                <a:solidFill>
                  <a:srgbClr val="7030A0"/>
                </a:solidFill>
                <a:latin typeface="HP001 4 hàng" panose="020B0603050302020204" pitchFamily="34" charset="0"/>
                <a:ea typeface="+mn-ea"/>
                <a:cs typeface="HP001 5H Normal" panose="020B0603050302020204" pitchFamily="34" charset="0"/>
              </a:rPr>
              <a:t>gà</a:t>
            </a:r>
            <a:r>
              <a:rPr lang="en-US" sz="4974" b="1" kern="1200" err="1">
                <a:solidFill>
                  <a:srgbClr val="7030A0"/>
                </a:solidFill>
                <a:latin typeface="HP001 4 hàng" panose="020B0603050302020204" pitchFamily="34" charset="0"/>
                <a:ea typeface="+mn-ea"/>
                <a:cs typeface="HP001 5H Normal" panose="020B0603050302020204" pitchFamily="34" charset="0"/>
              </a:rPr>
              <a:t>ǀ</a:t>
            </a:r>
            <a:r>
              <a:rPr lang="en-VN" sz="4974" b="1" kern="1200">
                <a:solidFill>
                  <a:srgbClr val="7030A0"/>
                </a:solidFill>
                <a:latin typeface="HP001 4 hàng" panose="020B0603050302020204" pitchFamily="34" charset="0"/>
                <a:ea typeface="+mn-ea"/>
                <a:cs typeface="HP001 5H Normal" panose="020B0603050302020204" pitchFamily="34" charset="0"/>
              </a:rPr>
              <a:t> </a:t>
            </a:r>
            <a:r>
              <a:rPr lang="en-US" sz="4974" b="1" kern="1200">
                <a:solidFill>
                  <a:srgbClr val="7030A0"/>
                </a:solidFill>
                <a:latin typeface="HP001 4 hàng" panose="020B0603050302020204" pitchFamily="34" charset="0"/>
                <a:ea typeface="+mn-ea"/>
                <a:cs typeface="HP001 5H Normal" panose="020B0603050302020204" pitchFamily="34" charset="0"/>
              </a:rPr>
              <a:t>…</a:t>
            </a:r>
            <a:r>
              <a:rPr lang="en-US" sz="4974" b="1">
                <a:solidFill>
                  <a:srgbClr val="7030A0"/>
                </a:solidFill>
                <a:latin typeface="HP001 4 hàng" panose="020B0603050302020204" pitchFamily="34" charset="0"/>
                <a:cs typeface="HP001 5H Normal" panose="020B0603050302020204" pitchFamily="34" charset="0"/>
              </a:rPr>
              <a:t> </a:t>
            </a:r>
            <a:r>
              <a:rPr lang="el-GR" sz="4974" b="1" kern="1200" dirty="0">
                <a:solidFill>
                  <a:srgbClr val="7030A0"/>
                </a:solidFill>
                <a:latin typeface="HP001 4 hàng" panose="020B0603050302020204" pitchFamily="34" charset="0"/>
                <a:ea typeface="+mn-ea"/>
                <a:cs typeface="HP001 5H Normal" panose="020B0603050302020204" pitchFamily="34" charset="0"/>
              </a:rPr>
              <a:t>κ</a:t>
            </a:r>
            <a:r>
              <a:rPr lang="en-VN" sz="4974" b="1" kern="1200" dirty="0">
                <a:solidFill>
                  <a:srgbClr val="7030A0"/>
                </a:solidFill>
                <a:latin typeface="HP001 4 hàng" panose="020B0603050302020204" pitchFamily="34" charset="0"/>
                <a:ea typeface="+mn-ea"/>
                <a:cs typeface="HP001 5H Normal" panose="020B0603050302020204" pitchFamily="34" charset="0"/>
              </a:rPr>
              <a:t>án</a:t>
            </a:r>
            <a:r>
              <a:rPr lang="en-US" sz="4974" b="1" kern="1200" err="1">
                <a:solidFill>
                  <a:srgbClr val="7030A0"/>
                </a:solidFill>
                <a:latin typeface="HP001 4 hàng" panose="020B0603050302020204" pitchFamily="34" charset="0"/>
                <a:ea typeface="+mn-ea"/>
                <a:cs typeface="HP001 5H Normal" panose="020B0603050302020204" pitchFamily="34" charset="0"/>
              </a:rPr>
              <a:t>Ƒ</a:t>
            </a:r>
            <a:r>
              <a:rPr lang="en-US" sz="4974" b="1">
                <a:solidFill>
                  <a:srgbClr val="7030A0"/>
                </a:solidFill>
                <a:latin typeface="HP001 4 hàng" panose="020B0603050302020204" pitchFamily="34" charset="0"/>
                <a:cs typeface="HP001 5H Normal" panose="020B0603050302020204" pitchFamily="34" charset="0"/>
              </a:rPr>
              <a:t> 9</a:t>
            </a:r>
            <a:r>
              <a:rPr lang="en-VN" sz="4974" b="1" kern="1200">
                <a:solidFill>
                  <a:srgbClr val="7030A0"/>
                </a:solidFill>
                <a:latin typeface="HP001 4 hàng" panose="020B0603050302020204" pitchFamily="34" charset="0"/>
                <a:ea typeface="+mn-ea"/>
                <a:cs typeface="HP001 5H Normal" panose="020B0603050302020204" pitchFamily="34" charset="0"/>
              </a:rPr>
              <a:t> </a:t>
            </a:r>
            <a:r>
              <a:rPr lang="en-US" sz="4974" b="1" kern="1200" dirty="0">
                <a:solidFill>
                  <a:srgbClr val="7030A0"/>
                </a:solidFill>
                <a:latin typeface="HP001 4 hàng" panose="020B0603050302020204" pitchFamily="34" charset="0"/>
                <a:ea typeface="+mn-ea"/>
                <a:cs typeface="HP001 5H Normal" panose="020B0603050302020204" pitchFamily="34" charset="0"/>
              </a:rPr>
              <a:t>w</a:t>
            </a:r>
            <a:r>
              <a:rPr lang="en-VN" sz="4974" b="1" kern="1200" dirty="0">
                <a:solidFill>
                  <a:srgbClr val="7030A0"/>
                </a:solidFill>
                <a:latin typeface="HP001 4 hàng" panose="020B0603050302020204" pitchFamily="34" charset="0"/>
                <a:ea typeface="+mn-ea"/>
                <a:cs typeface="HP001 5H Normal" panose="020B0603050302020204" pitchFamily="34" charset="0"/>
              </a:rPr>
              <a:t>ăm 202</a:t>
            </a:r>
            <a:r>
              <a:rPr lang="en-US" sz="4974" b="1" kern="1200" dirty="0">
                <a:solidFill>
                  <a:srgbClr val="7030A0"/>
                </a:solidFill>
                <a:latin typeface="HP001 4 hàng" panose="020B0603050302020204" pitchFamily="34" charset="0"/>
                <a:ea typeface="+mn-ea"/>
                <a:cs typeface="HP001 5H Normal" panose="020B0603050302020204" pitchFamily="34" charset="0"/>
              </a:rPr>
              <a:t>2</a:t>
            </a:r>
            <a:endParaRPr lang="en-VN" sz="4974" b="1" kern="1200" dirty="0">
              <a:solidFill>
                <a:srgbClr val="7030A0"/>
              </a:solidFill>
              <a:latin typeface="HP001 4 hàng" panose="020B0603050302020204" pitchFamily="34" charset="0"/>
              <a:ea typeface="+mn-ea"/>
              <a:cs typeface="HP001 5H Normal" panose="020B0603050302020204" pitchFamily="34" charset="0"/>
            </a:endParaRPr>
          </a:p>
        </p:txBody>
      </p:sp>
      <p:sp>
        <p:nvSpPr>
          <p:cNvPr id="14" name="TextBox 13">
            <a:extLst>
              <a:ext uri="{FF2B5EF4-FFF2-40B4-BE49-F238E27FC236}">
                <a16:creationId xmlns:a16="http://schemas.microsoft.com/office/drawing/2014/main" id="{A27082CC-79BE-65B2-CFB9-4DA5C00BBA65}"/>
              </a:ext>
            </a:extLst>
          </p:cNvPr>
          <p:cNvSpPr txBox="1"/>
          <p:nvPr/>
        </p:nvSpPr>
        <p:spPr>
          <a:xfrm>
            <a:off x="6909684" y="2123272"/>
            <a:ext cx="3901127" cy="857799"/>
          </a:xfrm>
          <a:prstGeom prst="rect">
            <a:avLst/>
          </a:prstGeom>
          <a:noFill/>
        </p:spPr>
        <p:txBody>
          <a:bodyPr wrap="square" rtlCol="0">
            <a:spAutoFit/>
          </a:bodyPr>
          <a:lstStyle/>
          <a:p>
            <a:pPr defTabSz="739683">
              <a:buClrTx/>
              <a:defRPr/>
            </a:pPr>
            <a:r>
              <a:rPr lang="en-US" sz="4974" b="1" kern="1200" dirty="0">
                <a:solidFill>
                  <a:srgbClr val="7030A0"/>
                </a:solidFill>
                <a:latin typeface="HP001 4 hàng" panose="020B0603050302020204" pitchFamily="34" charset="0"/>
                <a:ea typeface="+mn-ea"/>
                <a:cs typeface="HP001 5H Normal" panose="020B0603050302020204" pitchFamily="34" charset="0"/>
              </a:rPr>
              <a:t>( N</a:t>
            </a:r>
            <a:r>
              <a:rPr lang="el-GR" sz="4974" b="1" kern="1200" dirty="0">
                <a:solidFill>
                  <a:srgbClr val="7030A0"/>
                </a:solidFill>
                <a:latin typeface="HP001 4 hàng" panose="020B0603050302020204" pitchFamily="34" charset="0"/>
                <a:ea typeface="+mn-ea"/>
                <a:cs typeface="HP001 5H Normal" panose="020B0603050302020204" pitchFamily="34" charset="0"/>
              </a:rPr>
              <a:t>Ή; </a:t>
            </a:r>
            <a:r>
              <a:rPr lang="en-US" sz="4974" b="1" kern="1200" dirty="0">
                <a:solidFill>
                  <a:srgbClr val="7030A0"/>
                </a:solidFill>
                <a:latin typeface="HP001 4 hàng" panose="020B0603050302020204" pitchFamily="34" charset="0"/>
                <a:ea typeface="+mn-ea"/>
                <a:cs typeface="HP001 5H Normal" panose="020B0603050302020204" pitchFamily="34" charset="0"/>
              </a:rPr>
              <a:t>–</a:t>
            </a:r>
            <a:r>
              <a:rPr lang="el-GR" sz="4974" b="1" kern="1200" dirty="0">
                <a:solidFill>
                  <a:srgbClr val="7030A0"/>
                </a:solidFill>
                <a:latin typeface="HP001 4 hàng" panose="020B0603050302020204" pitchFamily="34" charset="0"/>
                <a:ea typeface="+mn-ea"/>
                <a:cs typeface="HP001 5H Normal" panose="020B0603050302020204" pitchFamily="34" charset="0"/>
              </a:rPr>
              <a:t> νμ</a:t>
            </a:r>
            <a:r>
              <a:rPr lang="en-US" sz="4974" b="1" kern="1200" dirty="0" err="1">
                <a:solidFill>
                  <a:srgbClr val="7030A0"/>
                </a:solidFill>
                <a:latin typeface="HP001 4 hàng" panose="020B0603050302020204" pitchFamily="34" charset="0"/>
                <a:ea typeface="+mn-ea"/>
                <a:cs typeface="HP001 5H Normal" panose="020B0603050302020204" pitchFamily="34" charset="0"/>
              </a:rPr>
              <a:t>Ğt</a:t>
            </a:r>
            <a:r>
              <a:rPr lang="en-US" sz="4974" b="1" kern="1200" dirty="0">
                <a:solidFill>
                  <a:srgbClr val="7030A0"/>
                </a:solidFill>
                <a:latin typeface="HP001 4 hàng" panose="020B0603050302020204" pitchFamily="34" charset="0"/>
                <a:ea typeface="+mn-ea"/>
                <a:cs typeface="HP001 5H Normal" panose="020B0603050302020204" pitchFamily="34" charset="0"/>
              </a:rPr>
              <a:t>)</a:t>
            </a:r>
            <a:endParaRPr lang="en-VN" sz="4974" b="1" kern="1200" dirty="0">
              <a:solidFill>
                <a:srgbClr val="7030A0"/>
              </a:solidFill>
              <a:latin typeface="HP001 4 hàng" panose="020B0603050302020204" pitchFamily="34" charset="0"/>
              <a:ea typeface="+mn-ea"/>
              <a:cs typeface="HP001 5H Normal" panose="020B0603050302020204" pitchFamily="34" charset="0"/>
            </a:endParaRPr>
          </a:p>
        </p:txBody>
      </p:sp>
      <p:sp>
        <p:nvSpPr>
          <p:cNvPr id="5" name="TextBox 4">
            <a:extLst>
              <a:ext uri="{FF2B5EF4-FFF2-40B4-BE49-F238E27FC236}">
                <a16:creationId xmlns:a16="http://schemas.microsoft.com/office/drawing/2014/main" id="{23A34C87-DEA1-FD50-1FA1-022C1460C8C4}"/>
              </a:ext>
            </a:extLst>
          </p:cNvPr>
          <p:cNvSpPr txBox="1"/>
          <p:nvPr/>
        </p:nvSpPr>
        <p:spPr>
          <a:xfrm>
            <a:off x="3521276" y="-56179"/>
            <a:ext cx="5119285" cy="747256"/>
          </a:xfrm>
          <a:prstGeom prst="rect">
            <a:avLst/>
          </a:prstGeom>
          <a:noFill/>
        </p:spPr>
        <p:txBody>
          <a:bodyPr wrap="square" rtlCol="0">
            <a:spAutoFit/>
          </a:bodyPr>
          <a:lstStyle/>
          <a:p>
            <a:pPr algn="ctr"/>
            <a:r>
              <a:rPr lang="en-US" sz="4256">
                <a:solidFill>
                  <a:srgbClr val="0070C0"/>
                </a:solidFill>
              </a:rPr>
              <a:t>CHUẨN BỊ</a:t>
            </a:r>
          </a:p>
        </p:txBody>
      </p:sp>
      <p:pic>
        <p:nvPicPr>
          <p:cNvPr id="1028" name="Picture 4" descr="Tổng hợp Quyển Vở Ô Ly giá rẻ, bán chạy tháng 7/2022 - BeeCost">
            <a:extLst>
              <a:ext uri="{FF2B5EF4-FFF2-40B4-BE49-F238E27FC236}">
                <a16:creationId xmlns:a16="http://schemas.microsoft.com/office/drawing/2014/main" id="{5A70F8EC-0797-978A-5E7B-1BFF00D5C57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579" t="7028" r="18992" b="7028"/>
          <a:stretch/>
        </p:blipFill>
        <p:spPr bwMode="auto">
          <a:xfrm>
            <a:off x="3505342" y="4926392"/>
            <a:ext cx="1649211" cy="227039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Bảng đen/ Bảng trắng/ Bảng học sinh khổ A4 giảm chỉ còn 18,000 đ">
            <a:extLst>
              <a:ext uri="{FF2B5EF4-FFF2-40B4-BE49-F238E27FC236}">
                <a16:creationId xmlns:a16="http://schemas.microsoft.com/office/drawing/2014/main" id="{F88173F6-7405-2E31-12B8-709D13911B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64928" y="4921167"/>
            <a:ext cx="2956630" cy="218975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4" descr="Hàng Chất Lượng Cao] Bông lau bảng,xóa bảng,Giẻ lau bảng Cầm tay chắc chắn  -dc3912 | Shopee Việt Nam">
            <a:extLst>
              <a:ext uri="{FF2B5EF4-FFF2-40B4-BE49-F238E27FC236}">
                <a16:creationId xmlns:a16="http://schemas.microsoft.com/office/drawing/2014/main" id="{84052C4A-241B-D896-8EBF-5031BA79721B}"/>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7989" b="79890" l="0" r="100000"/>
                    </a14:imgEffect>
                  </a14:imgLayer>
                </a14:imgProps>
              </a:ext>
              <a:ext uri="{28A0092B-C50C-407E-A947-70E740481C1C}">
                <a14:useLocalDpi xmlns:a14="http://schemas.microsoft.com/office/drawing/2010/main" val="0"/>
              </a:ext>
            </a:extLst>
          </a:blip>
          <a:srcRect t="22569" b="21958"/>
          <a:stretch/>
        </p:blipFill>
        <p:spPr bwMode="auto">
          <a:xfrm>
            <a:off x="8041878" y="6099440"/>
            <a:ext cx="1636741" cy="90795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0" descr="BÚT LÔNG BẢNG TL WB03 | Văn Phòng Phẩm Huyền Anh">
            <a:extLst>
              <a:ext uri="{FF2B5EF4-FFF2-40B4-BE49-F238E27FC236}">
                <a16:creationId xmlns:a16="http://schemas.microsoft.com/office/drawing/2014/main" id="{9C668DB8-E971-4375-8C3D-A296663C689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4951" r="30098"/>
          <a:stretch/>
        </p:blipFill>
        <p:spPr bwMode="auto">
          <a:xfrm rot="13770365">
            <a:off x="7264101" y="4780261"/>
            <a:ext cx="836973" cy="2394711"/>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5ADC4430-C204-EB9E-AB95-4244F22B43D0}"/>
              </a:ext>
            </a:extLst>
          </p:cNvPr>
          <p:cNvGrpSpPr/>
          <p:nvPr/>
        </p:nvGrpSpPr>
        <p:grpSpPr>
          <a:xfrm>
            <a:off x="9497209" y="3997164"/>
            <a:ext cx="2510563" cy="2791409"/>
            <a:chOff x="3709663" y="4021929"/>
            <a:chExt cx="2697848" cy="2999643"/>
          </a:xfrm>
        </p:grpSpPr>
        <p:pic>
          <p:nvPicPr>
            <p:cNvPr id="9" name="Picture 6" descr="Combo 50 cái Thước kẻ mica 30cm |">
              <a:extLst>
                <a:ext uri="{FF2B5EF4-FFF2-40B4-BE49-F238E27FC236}">
                  <a16:creationId xmlns:a16="http://schemas.microsoft.com/office/drawing/2014/main" id="{E93224C9-20FF-7F2A-1ABE-4B6122064CF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759269">
              <a:off x="3709663" y="4641512"/>
              <a:ext cx="2380059" cy="238006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1B2DDEB0-260A-04EA-809B-6A1257118880}"/>
                </a:ext>
              </a:extLst>
            </p:cNvPr>
            <p:cNvPicPr>
              <a:picLocks noChangeAspect="1"/>
            </p:cNvPicPr>
            <p:nvPr/>
          </p:nvPicPr>
          <p:blipFill>
            <a:blip r:embed="rId8"/>
            <a:stretch>
              <a:fillRect/>
            </a:stretch>
          </p:blipFill>
          <p:spPr>
            <a:xfrm rot="2160812">
              <a:off x="4710194" y="4021929"/>
              <a:ext cx="682112" cy="2131599"/>
            </a:xfrm>
            <a:prstGeom prst="rect">
              <a:avLst/>
            </a:prstGeom>
          </p:spPr>
        </p:pic>
        <p:pic>
          <p:nvPicPr>
            <p:cNvPr id="11" name="Picture 10">
              <a:extLst>
                <a:ext uri="{FF2B5EF4-FFF2-40B4-BE49-F238E27FC236}">
                  <a16:creationId xmlns:a16="http://schemas.microsoft.com/office/drawing/2014/main" id="{E091FF40-8928-E35C-4DA0-35357988252A}"/>
                </a:ext>
              </a:extLst>
            </p:cNvPr>
            <p:cNvPicPr>
              <a:picLocks noChangeAspect="1"/>
            </p:cNvPicPr>
            <p:nvPr/>
          </p:nvPicPr>
          <p:blipFill>
            <a:blip r:embed="rId9"/>
            <a:stretch>
              <a:fillRect/>
            </a:stretch>
          </p:blipFill>
          <p:spPr>
            <a:xfrm>
              <a:off x="4282241" y="4543865"/>
              <a:ext cx="2125270" cy="2125270"/>
            </a:xfrm>
            <a:prstGeom prst="rect">
              <a:avLst/>
            </a:prstGeom>
          </p:spPr>
        </p:pic>
      </p:grpSp>
      <p:sp>
        <p:nvSpPr>
          <p:cNvPr id="23" name="TextBox 22">
            <a:extLst>
              <a:ext uri="{FF2B5EF4-FFF2-40B4-BE49-F238E27FC236}">
                <a16:creationId xmlns:a16="http://schemas.microsoft.com/office/drawing/2014/main" id="{EB88FE1F-04F8-F42A-C02C-4416EFA22BEC}"/>
              </a:ext>
            </a:extLst>
          </p:cNvPr>
          <p:cNvSpPr txBox="1"/>
          <p:nvPr/>
        </p:nvSpPr>
        <p:spPr>
          <a:xfrm>
            <a:off x="3697765" y="2095657"/>
            <a:ext cx="3211919" cy="857799"/>
          </a:xfrm>
          <a:prstGeom prst="rect">
            <a:avLst/>
          </a:prstGeom>
          <a:noFill/>
        </p:spPr>
        <p:txBody>
          <a:bodyPr wrap="square">
            <a:spAutoFit/>
          </a:bodyPr>
          <a:lstStyle/>
          <a:p>
            <a:r>
              <a:rPr lang="en-US" sz="4974" b="1" dirty="0" err="1">
                <a:solidFill>
                  <a:srgbClr val="7030A0"/>
                </a:solidFill>
                <a:latin typeface="HP001 4 hàng" panose="020B0603050302020204" pitchFamily="34" charset="0"/>
              </a:rPr>
              <a:t>Chíζ</a:t>
            </a:r>
            <a:r>
              <a:rPr lang="en-US" sz="4974" b="1" dirty="0">
                <a:solidFill>
                  <a:srgbClr val="7030A0"/>
                </a:solidFill>
                <a:latin typeface="HP001 4 hàng" panose="020B0603050302020204" pitchFamily="34" charset="0"/>
              </a:rPr>
              <a:t> </a:t>
            </a:r>
            <a:r>
              <a:rPr lang="en-US" sz="4974" b="1" dirty="0" err="1">
                <a:solidFill>
                  <a:srgbClr val="7030A0"/>
                </a:solidFill>
                <a:latin typeface="HP001 4 hàng" panose="020B0603050302020204" pitchFamily="34" charset="0"/>
              </a:rPr>
              <a:t>Ǉả</a:t>
            </a:r>
            <a:r>
              <a:rPr lang="en-US" sz="4974" b="1" dirty="0">
                <a:solidFill>
                  <a:srgbClr val="7030A0"/>
                </a:solidFill>
                <a:latin typeface="HP001 4 hàng" panose="020B0603050302020204" pitchFamily="34" charset="0"/>
              </a:rPr>
              <a:t> :</a:t>
            </a:r>
          </a:p>
        </p:txBody>
      </p:sp>
      <p:sp>
        <p:nvSpPr>
          <p:cNvPr id="24" name="TextBox 23">
            <a:extLst>
              <a:ext uri="{FF2B5EF4-FFF2-40B4-BE49-F238E27FC236}">
                <a16:creationId xmlns:a16="http://schemas.microsoft.com/office/drawing/2014/main" id="{865C8512-1DA3-D18C-EDA6-2584085E72C7}"/>
              </a:ext>
            </a:extLst>
          </p:cNvPr>
          <p:cNvSpPr txBox="1"/>
          <p:nvPr/>
        </p:nvSpPr>
        <p:spPr>
          <a:xfrm>
            <a:off x="4128732" y="3150007"/>
            <a:ext cx="7983747" cy="857799"/>
          </a:xfrm>
          <a:prstGeom prst="rect">
            <a:avLst/>
          </a:prstGeom>
          <a:noFill/>
        </p:spPr>
        <p:txBody>
          <a:bodyPr wrap="square" rtlCol="0">
            <a:spAutoFit/>
          </a:bodyPr>
          <a:lstStyle/>
          <a:p>
            <a:pPr defTabSz="739683">
              <a:buClrTx/>
              <a:defRPr/>
            </a:pPr>
            <a:r>
              <a:rPr lang="en-US" sz="4974" b="1" kern="1200" dirty="0" err="1">
                <a:solidFill>
                  <a:srgbClr val="7030A0"/>
                </a:solidFill>
                <a:latin typeface="HP001 4 hàng" panose="020B0603050302020204" pitchFamily="34" charset="0"/>
                <a:ea typeface="+mn-ea"/>
                <a:cs typeface="HP001 5H Normal" panose="020B0603050302020204" pitchFamily="34" charset="0"/>
              </a:rPr>
              <a:t>Em</a:t>
            </a:r>
            <a:r>
              <a:rPr lang="en-US" sz="4974" b="1" kern="1200" dirty="0">
                <a:solidFill>
                  <a:srgbClr val="7030A0"/>
                </a:solidFill>
                <a:latin typeface="HP001 4 hàng" panose="020B0603050302020204" pitchFamily="34" charset="0"/>
                <a:ea typeface="+mn-ea"/>
                <a:cs typeface="HP001 5H Normal" panose="020B0603050302020204" pitchFamily="34" charset="0"/>
              </a:rPr>
              <a:t> </a:t>
            </a:r>
            <a:r>
              <a:rPr lang="el-GR" sz="4974" b="1" kern="1200" dirty="0">
                <a:solidFill>
                  <a:srgbClr val="7030A0"/>
                </a:solidFill>
                <a:latin typeface="HP001 4 hàng" panose="020B0603050302020204" pitchFamily="34" charset="0"/>
                <a:ea typeface="+mn-ea"/>
                <a:cs typeface="HP001 5H Normal" panose="020B0603050302020204" pitchFamily="34" charset="0"/>
              </a:rPr>
              <a:t>ΐ</a:t>
            </a:r>
            <a:r>
              <a:rPr lang="en-US" sz="4974" b="1" kern="1200" dirty="0" err="1">
                <a:solidFill>
                  <a:srgbClr val="7030A0"/>
                </a:solidFill>
                <a:latin typeface="HP001 4 hàng" panose="020B0603050302020204" pitchFamily="34" charset="0"/>
                <a:ea typeface="+mn-ea"/>
                <a:cs typeface="HP001 5H Normal" panose="020B0603050302020204" pitchFamily="34" charset="0"/>
              </a:rPr>
              <a:t>êu</a:t>
            </a:r>
            <a:r>
              <a:rPr lang="en-US" sz="4974" b="1" kern="1200" dirty="0">
                <a:solidFill>
                  <a:srgbClr val="7030A0"/>
                </a:solidFill>
                <a:latin typeface="HP001 4 hàng" panose="020B0603050302020204" pitchFamily="34" charset="0"/>
                <a:ea typeface="+mn-ea"/>
                <a:cs typeface="HP001 5H Normal" panose="020B0603050302020204" pitchFamily="34" charset="0"/>
              </a:rPr>
              <a:t> </a:t>
            </a:r>
            <a:r>
              <a:rPr lang="en-US" sz="4974" b="1" kern="1200" dirty="0" err="1">
                <a:solidFill>
                  <a:srgbClr val="7030A0"/>
                </a:solidFill>
                <a:latin typeface="HP001 4 hàng" panose="020B0603050302020204" pitchFamily="34" charset="0"/>
                <a:ea typeface="+mn-ea"/>
                <a:cs typeface="HP001 5H Normal" panose="020B0603050302020204" pitchFamily="34" charset="0"/>
              </a:rPr>
              <a:t>jùa</a:t>
            </a:r>
            <a:r>
              <a:rPr lang="en-US" sz="4974" b="1" kern="1200" dirty="0">
                <a:solidFill>
                  <a:srgbClr val="7030A0"/>
                </a:solidFill>
                <a:latin typeface="HP001 4 hàng" panose="020B0603050302020204" pitchFamily="34" charset="0"/>
                <a:ea typeface="+mn-ea"/>
                <a:cs typeface="HP001 5H Normal" panose="020B0603050302020204" pitchFamily="34" charset="0"/>
              </a:rPr>
              <a:t> Ǘ∆</a:t>
            </a:r>
            <a:endParaRPr lang="en-VN" sz="4974" b="1" kern="1200" dirty="0">
              <a:solidFill>
                <a:srgbClr val="7030A0"/>
              </a:solidFill>
              <a:latin typeface="HP001 4 hàng" panose="020B0603050302020204" pitchFamily="34" charset="0"/>
              <a:ea typeface="+mn-ea"/>
              <a:cs typeface="HP001 5H Normal" panose="020B0603050302020204" pitchFamily="34" charset="0"/>
            </a:endParaRPr>
          </a:p>
        </p:txBody>
      </p:sp>
      <p:pic>
        <p:nvPicPr>
          <p:cNvPr id="27" name="Picture 4" descr="Tiếng Việt 3 - Tập Một (Kết nối tri thức với cuộc sống)">
            <a:extLst>
              <a:ext uri="{FF2B5EF4-FFF2-40B4-BE49-F238E27FC236}">
                <a16:creationId xmlns:a16="http://schemas.microsoft.com/office/drawing/2014/main" id="{C5A0A2A8-F7FE-E23F-FDDE-886690256D4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751424" y="4919924"/>
            <a:ext cx="1649211" cy="2242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65024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684"/>
        <p:cNvGrpSpPr/>
        <p:nvPr/>
      </p:nvGrpSpPr>
      <p:grpSpPr>
        <a:xfrm>
          <a:off x="0" y="0"/>
          <a:ext cx="0" cy="0"/>
          <a:chOff x="0" y="0"/>
          <a:chExt cx="0" cy="0"/>
        </a:xfrm>
      </p:grpSpPr>
      <p:grpSp>
        <p:nvGrpSpPr>
          <p:cNvPr id="2690" name="Google Shape;2690;p44"/>
          <p:cNvGrpSpPr/>
          <p:nvPr/>
        </p:nvGrpSpPr>
        <p:grpSpPr>
          <a:xfrm>
            <a:off x="0" y="-330850"/>
            <a:ext cx="11724132" cy="830612"/>
            <a:chOff x="-1" y="-255132"/>
            <a:chExt cx="8814906" cy="624504"/>
          </a:xfrm>
        </p:grpSpPr>
        <p:sp>
          <p:nvSpPr>
            <p:cNvPr id="2691" name="Google Shape;2691;p44"/>
            <p:cNvSpPr/>
            <p:nvPr/>
          </p:nvSpPr>
          <p:spPr>
            <a:xfrm>
              <a:off x="6640200" y="-255132"/>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121599" tIns="121599" rIns="121599" bIns="121599" anchor="ctr" anchorCtr="0">
              <a:noAutofit/>
            </a:bodyPr>
            <a:lstStyle/>
            <a:p>
              <a:endParaRPr sz="2359"/>
            </a:p>
          </p:txBody>
        </p:sp>
        <p:sp>
          <p:nvSpPr>
            <p:cNvPr id="2692" name="Google Shape;2692;p44"/>
            <p:cNvSpPr/>
            <p:nvPr/>
          </p:nvSpPr>
          <p:spPr>
            <a:xfrm>
              <a:off x="-1" y="-215977"/>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5"/>
            </a:solidFill>
            <a:ln>
              <a:noFill/>
            </a:ln>
          </p:spPr>
          <p:txBody>
            <a:bodyPr spcFirstLastPara="1" wrap="square" lIns="121599" tIns="121599" rIns="121599" bIns="121599" anchor="ctr" anchorCtr="0">
              <a:noAutofit/>
            </a:bodyPr>
            <a:lstStyle/>
            <a:p>
              <a:endParaRPr sz="2359"/>
            </a:p>
          </p:txBody>
        </p:sp>
        <p:sp>
          <p:nvSpPr>
            <p:cNvPr id="2693" name="Google Shape;2693;p44"/>
            <p:cNvSpPr/>
            <p:nvPr/>
          </p:nvSpPr>
          <p:spPr>
            <a:xfrm>
              <a:off x="7885662" y="5712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121599" tIns="121599" rIns="121599" bIns="121599" anchor="ctr" anchorCtr="0">
              <a:noAutofit/>
            </a:bodyPr>
            <a:lstStyle/>
            <a:p>
              <a:endParaRPr sz="2359"/>
            </a:p>
          </p:txBody>
        </p:sp>
      </p:grpSp>
      <p:graphicFrame>
        <p:nvGraphicFramePr>
          <p:cNvPr id="10" name="Table 9">
            <a:extLst>
              <a:ext uri="{FF2B5EF4-FFF2-40B4-BE49-F238E27FC236}">
                <a16:creationId xmlns:a16="http://schemas.microsoft.com/office/drawing/2014/main" id="{1F6831A3-2B51-787C-C101-F52C2E6DF389}"/>
              </a:ext>
            </a:extLst>
          </p:cNvPr>
          <p:cNvGraphicFramePr>
            <a:graphicFrameLocks noGrp="1"/>
          </p:cNvGraphicFramePr>
          <p:nvPr>
            <p:extLst>
              <p:ext uri="{D42A27DB-BD31-4B8C-83A1-F6EECF244321}">
                <p14:modId xmlns:p14="http://schemas.microsoft.com/office/powerpoint/2010/main" val="1147637114"/>
              </p:ext>
            </p:extLst>
          </p:nvPr>
        </p:nvGraphicFramePr>
        <p:xfrm>
          <a:off x="754953" y="1114596"/>
          <a:ext cx="11676438" cy="5819604"/>
        </p:xfrm>
        <a:graphic>
          <a:graphicData uri="http://schemas.openxmlformats.org/drawingml/2006/table">
            <a:tbl>
              <a:tblPr/>
              <a:tblGrid>
                <a:gridCol w="5838219">
                  <a:extLst>
                    <a:ext uri="{9D8B030D-6E8A-4147-A177-3AD203B41FA5}">
                      <a16:colId xmlns:a16="http://schemas.microsoft.com/office/drawing/2014/main" val="3491413103"/>
                    </a:ext>
                  </a:extLst>
                </a:gridCol>
                <a:gridCol w="5838219">
                  <a:extLst>
                    <a:ext uri="{9D8B030D-6E8A-4147-A177-3AD203B41FA5}">
                      <a16:colId xmlns:a16="http://schemas.microsoft.com/office/drawing/2014/main" val="3926612890"/>
                    </a:ext>
                  </a:extLst>
                </a:gridCol>
              </a:tblGrid>
              <a:tr h="2744810">
                <a:tc>
                  <a:txBody>
                    <a:bodyPr/>
                    <a:lstStyle/>
                    <a:p>
                      <a:pPr fontAlgn="t"/>
                      <a:r>
                        <a:rPr lang="vi-VN" sz="3900" b="0">
                          <a:solidFill>
                            <a:srgbClr val="0070C0"/>
                          </a:solidFill>
                          <a:effectLst/>
                        </a:rPr>
                        <a:t>Em yêu mùa hè,</a:t>
                      </a:r>
                    </a:p>
                    <a:p>
                      <a:pPr fontAlgn="t"/>
                      <a:r>
                        <a:rPr lang="vi-VN" sz="3900" b="0">
                          <a:solidFill>
                            <a:srgbClr val="0070C0"/>
                          </a:solidFill>
                          <a:effectLst/>
                        </a:rPr>
                        <a:t>Có hoa sim tím</a:t>
                      </a:r>
                    </a:p>
                    <a:p>
                      <a:pPr fontAlgn="t"/>
                      <a:r>
                        <a:rPr lang="vi-VN" sz="3900" b="0">
                          <a:solidFill>
                            <a:srgbClr val="0070C0"/>
                          </a:solidFill>
                          <a:effectLst/>
                        </a:rPr>
                        <a:t>Mọc trên đồi quê</a:t>
                      </a:r>
                    </a:p>
                    <a:p>
                      <a:pPr fontAlgn="t"/>
                      <a:r>
                        <a:rPr lang="vi-VN" sz="3900" b="0">
                          <a:solidFill>
                            <a:srgbClr val="0070C0"/>
                          </a:solidFill>
                          <a:effectLst/>
                        </a:rPr>
                        <a:t>Rung rinh bướm lượn.</a:t>
                      </a:r>
                    </a:p>
                  </a:txBody>
                  <a:tcPr marL="51497" marR="51497" marT="51497" marB="51497">
                    <a:lnL>
                      <a:noFill/>
                    </a:lnL>
                    <a:lnR>
                      <a:noFill/>
                    </a:lnR>
                    <a:lnT>
                      <a:noFill/>
                    </a:lnT>
                    <a:lnB>
                      <a:noFill/>
                    </a:lnB>
                  </a:tcPr>
                </a:tc>
                <a:tc>
                  <a:txBody>
                    <a:bodyPr/>
                    <a:lstStyle/>
                    <a:p>
                      <a:pPr fontAlgn="t"/>
                      <a:r>
                        <a:rPr lang="vi-VN" sz="3900" b="0">
                          <a:solidFill>
                            <a:srgbClr val="0070C0"/>
                          </a:solidFill>
                          <a:effectLst/>
                        </a:rPr>
                        <a:t>Gió mát lưng đồi</a:t>
                      </a:r>
                    </a:p>
                    <a:p>
                      <a:pPr fontAlgn="t"/>
                      <a:r>
                        <a:rPr lang="vi-VN" sz="3900" b="0">
                          <a:solidFill>
                            <a:srgbClr val="0070C0"/>
                          </a:solidFill>
                          <a:effectLst/>
                        </a:rPr>
                        <a:t>Ve ngân ra rả</a:t>
                      </a:r>
                    </a:p>
                    <a:p>
                      <a:pPr fontAlgn="t"/>
                      <a:r>
                        <a:rPr lang="vi-VN" sz="3900" b="0">
                          <a:solidFill>
                            <a:srgbClr val="0070C0"/>
                          </a:solidFill>
                          <a:effectLst/>
                        </a:rPr>
                        <a:t>Trên cao lưng trời</a:t>
                      </a:r>
                    </a:p>
                    <a:p>
                      <a:pPr fontAlgn="t"/>
                      <a:r>
                        <a:rPr lang="vi-VN" sz="3900" b="0">
                          <a:solidFill>
                            <a:srgbClr val="0070C0"/>
                          </a:solidFill>
                          <a:effectLst/>
                        </a:rPr>
                        <a:t>Diều ai vừa thả.</a:t>
                      </a:r>
                    </a:p>
                  </a:txBody>
                  <a:tcPr marL="51497" marR="51497" marT="51497" marB="51497">
                    <a:lnL>
                      <a:noFill/>
                    </a:lnL>
                    <a:lnR>
                      <a:noFill/>
                    </a:lnR>
                    <a:lnT>
                      <a:noFill/>
                    </a:lnT>
                    <a:lnB>
                      <a:noFill/>
                    </a:lnB>
                  </a:tcPr>
                </a:tc>
                <a:extLst>
                  <a:ext uri="{0D108BD9-81ED-4DB2-BD59-A6C34878D82A}">
                    <a16:rowId xmlns:a16="http://schemas.microsoft.com/office/drawing/2014/main" val="3049157111"/>
                  </a:ext>
                </a:extLst>
              </a:tr>
              <a:tr h="3069212">
                <a:tc>
                  <a:txBody>
                    <a:bodyPr/>
                    <a:lstStyle/>
                    <a:p>
                      <a:pPr fontAlgn="t"/>
                      <a:r>
                        <a:rPr lang="en-US" sz="3900" b="0">
                          <a:solidFill>
                            <a:srgbClr val="0070C0"/>
                          </a:solidFill>
                          <a:effectLst/>
                        </a:rPr>
                        <a:t>Thong thả dắt trâu</a:t>
                      </a:r>
                    </a:p>
                    <a:p>
                      <a:pPr fontAlgn="t"/>
                      <a:r>
                        <a:rPr lang="en-US" sz="3900" b="0">
                          <a:solidFill>
                            <a:srgbClr val="0070C0"/>
                          </a:solidFill>
                          <a:effectLst/>
                        </a:rPr>
                        <a:t>Trong chiều nắng xế</a:t>
                      </a:r>
                    </a:p>
                    <a:p>
                      <a:pPr fontAlgn="t"/>
                      <a:r>
                        <a:rPr lang="en-US" sz="3900" b="0">
                          <a:solidFill>
                            <a:srgbClr val="0070C0"/>
                          </a:solidFill>
                          <a:effectLst/>
                        </a:rPr>
                        <a:t>Em hái sim ăn</a:t>
                      </a:r>
                    </a:p>
                    <a:p>
                      <a:pPr fontAlgn="t"/>
                      <a:r>
                        <a:rPr lang="en-US" sz="3900" b="0">
                          <a:solidFill>
                            <a:srgbClr val="0070C0"/>
                          </a:solidFill>
                          <a:effectLst/>
                        </a:rPr>
                        <a:t>Trời, sao ngọt thế!</a:t>
                      </a:r>
                    </a:p>
                  </a:txBody>
                  <a:tcPr marL="51497" marR="51497" marT="51497" marB="51497">
                    <a:lnL>
                      <a:noFill/>
                    </a:lnL>
                    <a:lnR>
                      <a:noFill/>
                    </a:lnR>
                    <a:lnT>
                      <a:noFill/>
                    </a:lnT>
                    <a:lnB>
                      <a:noFill/>
                    </a:lnB>
                  </a:tcPr>
                </a:tc>
                <a:tc>
                  <a:txBody>
                    <a:bodyPr/>
                    <a:lstStyle/>
                    <a:p>
                      <a:pPr fontAlgn="t"/>
                      <a:r>
                        <a:rPr lang="vi-VN" sz="3900" b="0">
                          <a:solidFill>
                            <a:srgbClr val="0070C0"/>
                          </a:solidFill>
                          <a:effectLst/>
                        </a:rPr>
                        <a:t>Em yêu mùa hè</a:t>
                      </a:r>
                    </a:p>
                    <a:p>
                      <a:pPr fontAlgn="t"/>
                      <a:r>
                        <a:rPr lang="vi-VN" sz="3900" b="0">
                          <a:solidFill>
                            <a:srgbClr val="0070C0"/>
                          </a:solidFill>
                          <a:effectLst/>
                        </a:rPr>
                        <a:t>Có trái sim ngọt</a:t>
                      </a:r>
                    </a:p>
                    <a:p>
                      <a:pPr fontAlgn="t"/>
                      <a:r>
                        <a:rPr lang="vi-VN" sz="3900" b="0">
                          <a:solidFill>
                            <a:srgbClr val="0070C0"/>
                          </a:solidFill>
                          <a:effectLst/>
                        </a:rPr>
                        <a:t>Em yêu đồi quê</a:t>
                      </a:r>
                    </a:p>
                    <a:p>
                      <a:pPr fontAlgn="t"/>
                      <a:r>
                        <a:rPr lang="vi-VN" sz="3900" b="0">
                          <a:solidFill>
                            <a:srgbClr val="0070C0"/>
                          </a:solidFill>
                          <a:effectLst/>
                        </a:rPr>
                        <a:t>Có cơn gió mát.</a:t>
                      </a:r>
                    </a:p>
                    <a:p>
                      <a:pPr fontAlgn="t"/>
                      <a:r>
                        <a:rPr lang="vi-VN" sz="3900" b="0">
                          <a:solidFill>
                            <a:srgbClr val="0070C0"/>
                          </a:solidFill>
                          <a:effectLst/>
                        </a:rPr>
                        <a:t>  (Nguyễn Thanh Toàn)</a:t>
                      </a:r>
                    </a:p>
                  </a:txBody>
                  <a:tcPr marL="51497" marR="51497" marT="51497" marB="51497">
                    <a:lnL>
                      <a:noFill/>
                    </a:lnL>
                    <a:lnR>
                      <a:noFill/>
                    </a:lnR>
                    <a:lnT>
                      <a:noFill/>
                    </a:lnT>
                    <a:lnB>
                      <a:noFill/>
                    </a:lnB>
                  </a:tcPr>
                </a:tc>
                <a:extLst>
                  <a:ext uri="{0D108BD9-81ED-4DB2-BD59-A6C34878D82A}">
                    <a16:rowId xmlns:a16="http://schemas.microsoft.com/office/drawing/2014/main" val="4023662948"/>
                  </a:ext>
                </a:extLst>
              </a:tr>
            </a:tbl>
          </a:graphicData>
        </a:graphic>
      </p:graphicFrame>
      <p:sp>
        <p:nvSpPr>
          <p:cNvPr id="23" name="Google Shape;7902;p32">
            <a:extLst>
              <a:ext uri="{FF2B5EF4-FFF2-40B4-BE49-F238E27FC236}">
                <a16:creationId xmlns:a16="http://schemas.microsoft.com/office/drawing/2014/main" id="{AD5F4C64-121F-63CB-0B57-20853E4BA60F}"/>
              </a:ext>
            </a:extLst>
          </p:cNvPr>
          <p:cNvSpPr txBox="1">
            <a:spLocks/>
          </p:cNvSpPr>
          <p:nvPr/>
        </p:nvSpPr>
        <p:spPr>
          <a:xfrm>
            <a:off x="1980889" y="-481357"/>
            <a:ext cx="8507318" cy="1610786"/>
          </a:xfrm>
          <a:prstGeom prst="rect">
            <a:avLst/>
          </a:prstGeom>
          <a:noFill/>
          <a:ln>
            <a:noFill/>
          </a:ln>
        </p:spPr>
        <p:txBody>
          <a:bodyPr spcFirstLastPara="1" wrap="square" lIns="131484" tIns="131484" rIns="131484" bIns="131484"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200"/>
              <a:buFont typeface="Chewy"/>
              <a:buNone/>
              <a:defRPr sz="30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2pPr>
            <a:lvl3pPr marR="0" lvl="2"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3pPr>
            <a:lvl4pPr marR="0" lvl="3"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4pPr>
            <a:lvl5pPr marR="0" lvl="4"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5pPr>
            <a:lvl6pPr marR="0" lvl="5"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6pPr>
            <a:lvl7pPr marR="0" lvl="6"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7pPr>
            <a:lvl8pPr marR="0" lvl="7"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8pPr>
            <a:lvl9pPr marR="0" lvl="8"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9pPr>
          </a:lstStyle>
          <a:p>
            <a:pPr algn="ctr"/>
            <a:r>
              <a:rPr lang="en-US" sz="4758" b="1">
                <a:solidFill>
                  <a:srgbClr val="0070C0"/>
                </a:solidFill>
                <a:latin typeface="+mj-lt"/>
              </a:rPr>
              <a:t>Em yêu mùa hè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BB699EE-B664-0805-5D97-C6AC2AA9C92E}"/>
              </a:ext>
            </a:extLst>
          </p:cNvPr>
          <p:cNvSpPr txBox="1"/>
          <p:nvPr/>
        </p:nvSpPr>
        <p:spPr>
          <a:xfrm>
            <a:off x="1328159" y="683413"/>
            <a:ext cx="5607775" cy="5484002"/>
          </a:xfrm>
          <a:prstGeom prst="rect">
            <a:avLst/>
          </a:prstGeom>
          <a:noFill/>
        </p:spPr>
        <p:txBody>
          <a:bodyPr wrap="square" rtlCol="0">
            <a:spAutoFit/>
          </a:bodyPr>
          <a:lstStyle/>
          <a:p>
            <a:pPr algn="just"/>
            <a:r>
              <a:rPr lang="en-US" sz="3893">
                <a:solidFill>
                  <a:srgbClr val="00B050"/>
                </a:solidFill>
              </a:rPr>
              <a:t>	Bài thơ tả cảnh thiên nhiên khi mùa hè qua cảm nhận của bạn nhỏ. Qua khung cảnh thiên nhiên hè đặc trưng, chúng ta thấy được tình cảm yêu mến mà bạn nhỏ dành cho mùa hè.</a:t>
            </a:r>
          </a:p>
        </p:txBody>
      </p:sp>
    </p:spTree>
    <p:extLst>
      <p:ext uri="{BB962C8B-B14F-4D97-AF65-F5344CB8AC3E}">
        <p14:creationId xmlns:p14="http://schemas.microsoft.com/office/powerpoint/2010/main" val="518494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BB699EE-B664-0805-5D97-C6AC2AA9C92E}"/>
              </a:ext>
            </a:extLst>
          </p:cNvPr>
          <p:cNvSpPr txBox="1"/>
          <p:nvPr/>
        </p:nvSpPr>
        <p:spPr>
          <a:xfrm>
            <a:off x="1401945" y="1712017"/>
            <a:ext cx="5607775" cy="990912"/>
          </a:xfrm>
          <a:prstGeom prst="rect">
            <a:avLst/>
          </a:prstGeom>
          <a:noFill/>
        </p:spPr>
        <p:txBody>
          <a:bodyPr wrap="square" rtlCol="0">
            <a:spAutoFit/>
          </a:bodyPr>
          <a:lstStyle/>
          <a:p>
            <a:pPr algn="just"/>
            <a:r>
              <a:rPr lang="en-US" sz="5839">
                <a:solidFill>
                  <a:srgbClr val="0070C0"/>
                </a:solidFill>
              </a:rPr>
              <a:t>Lắng nghe</a:t>
            </a:r>
          </a:p>
        </p:txBody>
      </p:sp>
      <p:pic>
        <p:nvPicPr>
          <p:cNvPr id="4098" name="Picture 2">
            <a:extLst>
              <a:ext uri="{FF2B5EF4-FFF2-40B4-BE49-F238E27FC236}">
                <a16:creationId xmlns:a16="http://schemas.microsoft.com/office/drawing/2014/main" id="{20A0D75F-BA6C-5291-1955-231C77E925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3562" y="2710413"/>
            <a:ext cx="6448276" cy="4301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725BA5F-0E96-E770-21F8-6C119864E32D}"/>
              </a:ext>
            </a:extLst>
          </p:cNvPr>
          <p:cNvSpPr txBox="1"/>
          <p:nvPr/>
        </p:nvSpPr>
        <p:spPr>
          <a:xfrm>
            <a:off x="1506154" y="6238217"/>
            <a:ext cx="5607775" cy="891013"/>
          </a:xfrm>
          <a:prstGeom prst="rect">
            <a:avLst/>
          </a:prstGeom>
          <a:noFill/>
        </p:spPr>
        <p:txBody>
          <a:bodyPr wrap="square" rtlCol="0">
            <a:spAutoFit/>
          </a:bodyPr>
          <a:lstStyle/>
          <a:p>
            <a:pPr algn="just"/>
            <a:r>
              <a:rPr lang="en-US" sz="1730">
                <a:solidFill>
                  <a:srgbClr val="002060"/>
                </a:solidFill>
              </a:rPr>
              <a:t>GV đọc mẫu</a:t>
            </a:r>
          </a:p>
          <a:p>
            <a:pPr algn="just"/>
            <a:r>
              <a:rPr lang="en-US" sz="1730">
                <a:solidFill>
                  <a:srgbClr val="002060"/>
                </a:solidFill>
              </a:rPr>
              <a:t>4 học sinh đọc nối tiếp 4 khổ</a:t>
            </a:r>
          </a:p>
          <a:p>
            <a:pPr algn="just"/>
            <a:r>
              <a:rPr lang="en-US" sz="1730">
                <a:solidFill>
                  <a:srgbClr val="002060"/>
                </a:solidFill>
              </a:rPr>
              <a:t>HS dưới lớp theo dõi vào sách.</a:t>
            </a:r>
          </a:p>
        </p:txBody>
      </p:sp>
    </p:spTree>
    <p:extLst>
      <p:ext uri="{BB962C8B-B14F-4D97-AF65-F5344CB8AC3E}">
        <p14:creationId xmlns:p14="http://schemas.microsoft.com/office/powerpoint/2010/main" val="2286680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Lst>
  </p:timing>
</p:sld>
</file>

<file path=ppt/theme/theme1.xml><?xml version="1.0" encoding="utf-8"?>
<a:theme xmlns:a="http://schemas.openxmlformats.org/drawingml/2006/main" name="Children's Day by Slidesgo">
  <a:themeElements>
    <a:clrScheme name="Simple Light">
      <a:dk1>
        <a:srgbClr val="413E3E"/>
      </a:dk1>
      <a:lt1>
        <a:srgbClr val="F7F2DD"/>
      </a:lt1>
      <a:dk2>
        <a:srgbClr val="FFFFFF"/>
      </a:dk2>
      <a:lt2>
        <a:srgbClr val="E63813"/>
      </a:lt2>
      <a:accent1>
        <a:srgbClr val="ED8C18"/>
      </a:accent1>
      <a:accent2>
        <a:srgbClr val="FAB919"/>
      </a:accent2>
      <a:accent3>
        <a:srgbClr val="F8CEBB"/>
      </a:accent3>
      <a:accent4>
        <a:srgbClr val="CAB8C5"/>
      </a:accent4>
      <a:accent5>
        <a:srgbClr val="85C5A7"/>
      </a:accent5>
      <a:accent6>
        <a:srgbClr val="4ABACD"/>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528</TotalTime>
  <Words>1061</Words>
  <Application>Microsoft Office PowerPoint</Application>
  <PresentationFormat>Custom</PresentationFormat>
  <Paragraphs>170</Paragraphs>
  <Slides>22</Slides>
  <Notes>17</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22</vt:i4>
      </vt:variant>
    </vt:vector>
  </HeadingPairs>
  <TitlesOfParts>
    <vt:vector size="33" baseType="lpstr">
      <vt:lpstr>Nunito</vt:lpstr>
      <vt:lpstr>HP001 5H Normal</vt:lpstr>
      <vt:lpstr>Chewy</vt:lpstr>
      <vt:lpstr>Bebas Neue</vt:lpstr>
      <vt:lpstr>HP001 4H</vt:lpstr>
      <vt:lpstr>HP001 5 hàng</vt:lpstr>
      <vt:lpstr>Varela Round</vt:lpstr>
      <vt:lpstr>HP001 4 hàng</vt:lpstr>
      <vt:lpstr>Arial</vt:lpstr>
      <vt:lpstr>Amatic SC</vt:lpstr>
      <vt:lpstr>Children's Day by Slidesgo</vt:lpstr>
      <vt:lpstr>PowerPoint Presentation</vt:lpstr>
      <vt:lpstr>KHỞI ĐỘNG</vt:lpstr>
      <vt:lpstr>Chúc mừng các em đã khởi động xuất sắc!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DAS CRIANÇAS</dc:title>
  <dc:creator>PC</dc:creator>
  <cp:lastModifiedBy>Administrator</cp:lastModifiedBy>
  <cp:revision>44</cp:revision>
  <dcterms:modified xsi:type="dcterms:W3CDTF">2022-08-31T16:18:27Z</dcterms:modified>
</cp:coreProperties>
</file>