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8"/>
  </p:notesMasterIdLst>
  <p:sldIdLst>
    <p:sldId id="344" r:id="rId2"/>
    <p:sldId id="380" r:id="rId3"/>
    <p:sldId id="349" r:id="rId4"/>
    <p:sldId id="350" r:id="rId5"/>
    <p:sldId id="278" r:id="rId6"/>
    <p:sldId id="351" r:id="rId7"/>
    <p:sldId id="352" r:id="rId8"/>
    <p:sldId id="353" r:id="rId9"/>
    <p:sldId id="354" r:id="rId10"/>
    <p:sldId id="355" r:id="rId11"/>
    <p:sldId id="361" r:id="rId12"/>
    <p:sldId id="357" r:id="rId13"/>
    <p:sldId id="360" r:id="rId14"/>
    <p:sldId id="358" r:id="rId15"/>
    <p:sldId id="359" r:id="rId16"/>
    <p:sldId id="328" r:id="rId17"/>
    <p:sldId id="346" r:id="rId18"/>
    <p:sldId id="347" r:id="rId19"/>
    <p:sldId id="363" r:id="rId20"/>
    <p:sldId id="377" r:id="rId21"/>
    <p:sldId id="336" r:id="rId22"/>
    <p:sldId id="338" r:id="rId23"/>
    <p:sldId id="339" r:id="rId24"/>
    <p:sldId id="340" r:id="rId25"/>
    <p:sldId id="378" r:id="rId26"/>
    <p:sldId id="379" r:id="rId27"/>
  </p:sldIdLst>
  <p:sldSz cx="12161838" cy="6858000"/>
  <p:notesSz cx="6858000" cy="9144000"/>
  <p:embeddedFontLst>
    <p:embeddedFont>
      <p:font typeface="Arial-Rounded" panose="020B0500000000000000" pitchFamily="34" charset="0"/>
      <p:regular r:id="rId29"/>
    </p:embeddedFont>
    <p:embeddedFont>
      <p:font typeface="Fira Sans Extra Condensed" panose="020B0604020202020204" charset="0"/>
      <p:regular r:id="rId30"/>
      <p:bold r:id="rId31"/>
      <p:italic r:id="rId32"/>
      <p:boldItalic r:id="rId33"/>
    </p:embeddedFont>
    <p:embeddedFont>
      <p:font typeface="Gloria Hallelujah" panose="020B0604020202020204" charset="0"/>
      <p:regular r:id="rId34"/>
    </p:embeddedFont>
    <p:embeddedFont>
      <p:font typeface="HP001 4 hàng" panose="020B0603050302020204" pitchFamily="34" charset="0"/>
      <p:regular r:id="rId35"/>
      <p:bold r:id="rId36"/>
    </p:embeddedFont>
    <p:embeddedFont>
      <p:font typeface="HP001 5H Normal" panose="020B0603050302020204" pitchFamily="34" charset="0"/>
      <p:regular r:id="rId37"/>
    </p:embeddedFont>
    <p:embeddedFont>
      <p:font typeface="Maven Pro" panose="020B0604020202020204" charset="0"/>
      <p:regular r:id="rId38"/>
      <p:bold r:id="rId39"/>
    </p:embeddedFont>
    <p:embeddedFont>
      <p:font typeface="Nunito" panose="020B0604020202020204" charset="0"/>
      <p:regular r:id="rId40"/>
      <p:bold r:id="rId41"/>
      <p:italic r:id="rId42"/>
      <p:boldItalic r:id="rId43"/>
    </p:embeddedFont>
    <p:embeddedFont>
      <p:font typeface="Raleway SemiBold" panose="020B0604020202020204" charset="0"/>
      <p:regular r:id="rId44"/>
      <p:bold r:id="rId45"/>
      <p:italic r:id="rId46"/>
      <p:boldItalic r:id="rId47"/>
    </p:embeddedFont>
    <p:embeddedFont>
      <p:font typeface="SVN-Segoe Print" panose="020B0604020202020204" charset="0"/>
      <p:regular r:id="rId48"/>
    </p:embeddedFont>
    <p:embeddedFont>
      <p:font typeface="UTM Cookies" panose="02040603050506020204" pitchFamily="18" charset="0"/>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AA0"/>
    <a:srgbClr val="F5FA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931963-40AD-4E1E-9959-6DFCE9967D4C}">
  <a:tblStyle styleId="{16931963-40AD-4E1E-9959-6DFCE9967D4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83978" autoAdjust="0"/>
  </p:normalViewPr>
  <p:slideViewPr>
    <p:cSldViewPr snapToGrid="0">
      <p:cViewPr varScale="1">
        <p:scale>
          <a:sx n="72" d="100"/>
          <a:sy n="72" d="100"/>
        </p:scale>
        <p:origin x="1051" y="72"/>
      </p:cViewPr>
      <p:guideLst/>
    </p:cSldViewPr>
  </p:slideViewPr>
  <p:notesTextViewPr>
    <p:cViewPr>
      <p:scale>
        <a:sx n="1" d="1"/>
        <a:sy n="1" d="1"/>
      </p:scale>
      <p:origin x="0" y="0"/>
    </p:cViewPr>
  </p:notesTextViewPr>
  <p:sorterViewPr>
    <p:cViewPr varScale="1">
      <p:scale>
        <a:sx n="1" d="1"/>
        <a:sy n="1" d="1"/>
      </p:scale>
      <p:origin x="0" y="-80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4"/>
        <p:cNvGrpSpPr/>
        <p:nvPr/>
      </p:nvGrpSpPr>
      <p:grpSpPr>
        <a:xfrm>
          <a:off x="0" y="0"/>
          <a:ext cx="0" cy="0"/>
          <a:chOff x="0" y="0"/>
          <a:chExt cx="0" cy="0"/>
        </a:xfrm>
      </p:grpSpPr>
      <p:sp>
        <p:nvSpPr>
          <p:cNvPr id="7895" name="Google Shape;7895;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6" name="Google Shape;78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Tác</a:t>
            </a:r>
            <a:r>
              <a:rPr lang="en-US" b="0" baseline="0"/>
              <a:t> giả bộ ppt Toán + TV3: Phan Thị Linh – Đà Nẵng</a:t>
            </a:r>
          </a:p>
          <a:p>
            <a:r>
              <a:rPr lang="en-US" b="0" baseline="0"/>
              <a:t>Sđt lh: 0916.604.268</a:t>
            </a:r>
          </a:p>
          <a:p>
            <a:r>
              <a:rPr lang="en-US" sz="1100" b="0">
                <a:latin typeface="Arial" pitchFamily="34" charset="0"/>
                <a:cs typeface="Arial" pitchFamily="34" charset="0"/>
              </a:rPr>
              <a:t>+ Zalo: 0916.604.268</a:t>
            </a:r>
          </a:p>
          <a:p>
            <a:r>
              <a:rPr lang="en-US" sz="1100" b="0">
                <a:latin typeface="Arial" pitchFamily="34" charset="0"/>
                <a:cs typeface="Arial" pitchFamily="34" charset="0"/>
              </a:rPr>
              <a:t>+ Facebook cá nhân: </a:t>
            </a:r>
            <a:r>
              <a:rPr lang="en-US" sz="1100" b="0">
                <a:hlinkClick r:id="rId3"/>
              </a:rPr>
              <a:t>https://www.facebook.com/nhilinh.phan/</a:t>
            </a:r>
            <a:endParaRPr lang="en-US" sz="1100" b="0"/>
          </a:p>
          <a:p>
            <a:r>
              <a:rPr lang="en-US" sz="1100" b="0">
                <a:latin typeface="Arial" pitchFamily="34" charset="0"/>
                <a:cs typeface="Arial" pitchFamily="34" charset="0"/>
              </a:rPr>
              <a:t>+ Nhóm chia sẻ tài liệu: </a:t>
            </a:r>
            <a:r>
              <a:rPr lang="en-US" sz="1100" b="0">
                <a:hlinkClick r:id="rId4"/>
              </a:rPr>
              <a:t>https://www.facebook.com/groups/443096903751589</a:t>
            </a:r>
            <a:endParaRPr lang="en-US" sz="1100" b="0"/>
          </a:p>
          <a:p>
            <a:r>
              <a:rPr lang="en-US" sz="1100" b="0">
                <a:latin typeface="Arial" pitchFamily="34" charset="0"/>
                <a:cs typeface="Arial" pitchFamily="34" charset="0"/>
              </a:rPr>
              <a:t>Hãy</a:t>
            </a:r>
            <a:r>
              <a:rPr lang="en-US" sz="1100" b="0" baseline="0">
                <a:latin typeface="Arial" pitchFamily="34" charset="0"/>
                <a:cs typeface="Arial" pitchFamily="34" charset="0"/>
              </a:rPr>
              <a:t> liên hệ chính chủ sản phẩm để được hỗ trợ và đồng hành trong suốt năm học nhé!</a:t>
            </a:r>
            <a:endParaRPr lang="en-US" sz="1100" b="0">
              <a:latin typeface="Arial" pitchFamily="34" charset="0"/>
              <a:cs typeface="Arial" pitchFamily="34" charset="0"/>
            </a:endParaRPr>
          </a:p>
          <a:p>
            <a:pPr marL="0" lvl="0" indent="0" algn="l" rtl="0">
              <a:spcBef>
                <a:spcPts val="0"/>
              </a:spcBef>
              <a:spcAft>
                <a:spcPts val="0"/>
              </a:spcAft>
              <a:buNone/>
            </a:pPr>
            <a:endParaRPr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File dạng ảnh cho những cô thầy gặp lỗi font</a:t>
            </a:r>
          </a:p>
        </p:txBody>
      </p:sp>
    </p:spTree>
    <p:extLst>
      <p:ext uri="{BB962C8B-B14F-4D97-AF65-F5344CB8AC3E}">
        <p14:creationId xmlns:p14="http://schemas.microsoft.com/office/powerpoint/2010/main" val="3483101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a:t>Hđ này thầy cô có thể cho HS làm việc nhóm đôi, đổi chéo dò cho nhau</a:t>
            </a:r>
            <a:endParaRPr lang="en-US"/>
          </a:p>
        </p:txBody>
      </p:sp>
    </p:spTree>
    <p:extLst>
      <p:ext uri="{BB962C8B-B14F-4D97-AF65-F5344CB8AC3E}">
        <p14:creationId xmlns:p14="http://schemas.microsoft.com/office/powerpoint/2010/main" val="729174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 thiệu thêm cho HS cuốn sách TÔI ĐI HỌC </a:t>
            </a:r>
          </a:p>
        </p:txBody>
      </p:sp>
    </p:spTree>
    <p:extLst>
      <p:ext uri="{BB962C8B-B14F-4D97-AF65-F5344CB8AC3E}">
        <p14:creationId xmlns:p14="http://schemas.microsoft.com/office/powerpoint/2010/main" val="3930173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6881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5"/>
        <p:cNvGrpSpPr/>
        <p:nvPr/>
      </p:nvGrpSpPr>
      <p:grpSpPr>
        <a:xfrm>
          <a:off x="0" y="0"/>
          <a:ext cx="0" cy="0"/>
          <a:chOff x="0" y="0"/>
          <a:chExt cx="0" cy="0"/>
        </a:xfrm>
      </p:grpSpPr>
      <p:sp>
        <p:nvSpPr>
          <p:cNvPr id="8146" name="Google Shape;8146;g99bc3d0d5b_0_543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7" name="Google Shape;8147;g99bc3d0d5b_0_5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499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1"/>
        <p:cNvGrpSpPr/>
        <p:nvPr/>
      </p:nvGrpSpPr>
      <p:grpSpPr>
        <a:xfrm>
          <a:off x="0" y="0"/>
          <a:ext cx="0" cy="0"/>
          <a:chOff x="0" y="0"/>
          <a:chExt cx="0" cy="0"/>
        </a:xfrm>
      </p:grpSpPr>
      <p:sp>
        <p:nvSpPr>
          <p:cNvPr id="7952" name="Google Shape;7952;g99bc3d0d5b_0_365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3" name="Google Shape;7953;g99bc3d0d5b_0_3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TỰ PHÁT BIỂU</a:t>
            </a:r>
          </a:p>
          <a:p>
            <a:pPr marL="0" lvl="0" indent="0" algn="l" rtl="0">
              <a:spcBef>
                <a:spcPts val="0"/>
              </a:spcBef>
              <a:spcAft>
                <a:spcPts val="0"/>
              </a:spcAft>
              <a:buNone/>
            </a:pPr>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9"/>
        <p:cNvGrpSpPr/>
        <p:nvPr/>
      </p:nvGrpSpPr>
      <p:grpSpPr>
        <a:xfrm>
          <a:off x="0" y="0"/>
          <a:ext cx="0" cy="0"/>
          <a:chOff x="0" y="0"/>
          <a:chExt cx="0" cy="0"/>
        </a:xfrm>
      </p:grpSpPr>
      <p:sp>
        <p:nvSpPr>
          <p:cNvPr id="8260" name="Google Shape;8260;g9fe1004dc8_0_88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1" name="Google Shape;8261;g9fe1004dc8_0_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Chuẩn bị sách cho hoạt động đọc mở rộng tuần tới.</a:t>
            </a:r>
          </a:p>
        </p:txBody>
      </p:sp>
    </p:spTree>
    <p:extLst>
      <p:ext uri="{BB962C8B-B14F-4D97-AF65-F5344CB8AC3E}">
        <p14:creationId xmlns:p14="http://schemas.microsoft.com/office/powerpoint/2010/main" val="4092197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07784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có thể mua vở mới </a:t>
            </a:r>
          </a:p>
        </p:txBody>
      </p:sp>
    </p:spTree>
    <p:extLst>
      <p:ext uri="{BB962C8B-B14F-4D97-AF65-F5344CB8AC3E}">
        <p14:creationId xmlns:p14="http://schemas.microsoft.com/office/powerpoint/2010/main" val="1161436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862872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HOẶC TỰ LÀM</a:t>
            </a:r>
          </a:p>
          <a:p>
            <a:r>
              <a:rPr lang="en-US"/>
              <a:t>GV KHUYẾN KHÍCH HS DÙNG GIẤY THỪA TRONG VỞ CẮT VÀ ĐÓNG THÀNH NHẬT KÍ </a:t>
            </a:r>
          </a:p>
        </p:txBody>
      </p:sp>
    </p:spTree>
    <p:extLst>
      <p:ext uri="{BB962C8B-B14F-4D97-AF65-F5344CB8AC3E}">
        <p14:creationId xmlns:p14="http://schemas.microsoft.com/office/powerpoint/2010/main" val="869799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GV KHUYẾN KHÍCH HS DÙNG GIẤY THỪA TRONG VỞ CẮT VÀ ĐÓNG THÀNH NHẬT KÍ </a:t>
            </a:r>
          </a:p>
          <a:p>
            <a:endParaRPr lang="en-US"/>
          </a:p>
        </p:txBody>
      </p:sp>
    </p:spTree>
    <p:extLst>
      <p:ext uri="{BB962C8B-B14F-4D97-AF65-F5344CB8AC3E}">
        <p14:creationId xmlns:p14="http://schemas.microsoft.com/office/powerpoint/2010/main" val="1431101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GV KHUYẾN KHÍCH HS DÙNG GIẤY THỪA TRONG VỞ CẮT VÀ ĐÓNG THÀNH NHẬT KÍ </a:t>
            </a:r>
          </a:p>
          <a:p>
            <a:endParaRPr lang="en-US"/>
          </a:p>
        </p:txBody>
      </p:sp>
    </p:spTree>
    <p:extLst>
      <p:ext uri="{BB962C8B-B14F-4D97-AF65-F5344CB8AC3E}">
        <p14:creationId xmlns:p14="http://schemas.microsoft.com/office/powerpoint/2010/main" val="3487991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chuẩn bị thêm đồ dung để hỗ trợ thêm cho HS </a:t>
            </a:r>
          </a:p>
        </p:txBody>
      </p:sp>
    </p:spTree>
    <p:extLst>
      <p:ext uri="{BB962C8B-B14F-4D97-AF65-F5344CB8AC3E}">
        <p14:creationId xmlns:p14="http://schemas.microsoft.com/office/powerpoint/2010/main" val="2603328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1286168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0"/>
        <p:cNvGrpSpPr/>
        <p:nvPr/>
      </p:nvGrpSpPr>
      <p:grpSpPr>
        <a:xfrm>
          <a:off x="0" y="0"/>
          <a:ext cx="0" cy="0"/>
          <a:chOff x="0" y="0"/>
          <a:chExt cx="0" cy="0"/>
        </a:xfrm>
      </p:grpSpPr>
      <p:sp>
        <p:nvSpPr>
          <p:cNvPr id="2291" name="Google Shape;2291;gccf3902700_0_109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2" name="Google Shape;2292;gccf3902700_0_10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357317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964151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65352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005716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a:t>Hđ này thầy cô có thể cho HS làm việc nhóm đôi, đổi chéo dò cho nhau</a:t>
            </a:r>
            <a:endParaRPr lang="en-US"/>
          </a:p>
        </p:txBody>
      </p:sp>
    </p:spTree>
    <p:extLst>
      <p:ext uri="{BB962C8B-B14F-4D97-AF65-F5344CB8AC3E}">
        <p14:creationId xmlns:p14="http://schemas.microsoft.com/office/powerpoint/2010/main" val="743982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3"/>
          <p:cNvSpPr/>
          <p:nvPr/>
        </p:nvSpPr>
        <p:spPr>
          <a:xfrm>
            <a:off x="8708781" y="-371332"/>
            <a:ext cx="3499494" cy="1720035"/>
          </a:xfrm>
          <a:custGeom>
            <a:avLst/>
            <a:gdLst/>
            <a:ahLst/>
            <a:cxnLst/>
            <a:rect l="l" t="t" r="r" b="b"/>
            <a:pathLst>
              <a:path w="16766" h="8220" extrusionOk="0">
                <a:moveTo>
                  <a:pt x="16619" y="0"/>
                </a:moveTo>
                <a:lnTo>
                  <a:pt x="1" y="306"/>
                </a:lnTo>
                <a:cubicBezTo>
                  <a:pt x="61" y="421"/>
                  <a:pt x="130" y="530"/>
                  <a:pt x="209" y="629"/>
                </a:cubicBezTo>
                <a:cubicBezTo>
                  <a:pt x="561" y="1077"/>
                  <a:pt x="1090" y="1341"/>
                  <a:pt x="1620" y="1341"/>
                </a:cubicBezTo>
                <a:cubicBezTo>
                  <a:pt x="1653" y="1341"/>
                  <a:pt x="1687" y="1340"/>
                  <a:pt x="1720" y="1338"/>
                </a:cubicBezTo>
                <a:cubicBezTo>
                  <a:pt x="2137" y="1311"/>
                  <a:pt x="2547" y="1128"/>
                  <a:pt x="2959" y="1128"/>
                </a:cubicBezTo>
                <a:cubicBezTo>
                  <a:pt x="3033" y="1128"/>
                  <a:pt x="3106" y="1133"/>
                  <a:pt x="3180" y="1147"/>
                </a:cubicBezTo>
                <a:cubicBezTo>
                  <a:pt x="3277" y="1165"/>
                  <a:pt x="3367" y="1194"/>
                  <a:pt x="3455" y="1233"/>
                </a:cubicBezTo>
                <a:cubicBezTo>
                  <a:pt x="3474" y="1242"/>
                  <a:pt x="3493" y="1250"/>
                  <a:pt x="3511" y="1261"/>
                </a:cubicBezTo>
                <a:lnTo>
                  <a:pt x="3512" y="1261"/>
                </a:lnTo>
                <a:cubicBezTo>
                  <a:pt x="4178" y="1599"/>
                  <a:pt x="4587" y="2502"/>
                  <a:pt x="5216" y="2997"/>
                </a:cubicBezTo>
                <a:cubicBezTo>
                  <a:pt x="5642" y="3331"/>
                  <a:pt x="6137" y="3458"/>
                  <a:pt x="6653" y="3458"/>
                </a:cubicBezTo>
                <a:cubicBezTo>
                  <a:pt x="7281" y="3458"/>
                  <a:pt x="7939" y="3268"/>
                  <a:pt x="8534" y="3032"/>
                </a:cubicBezTo>
                <a:cubicBezTo>
                  <a:pt x="9061" y="2823"/>
                  <a:pt x="9606" y="2582"/>
                  <a:pt x="10155" y="2582"/>
                </a:cubicBezTo>
                <a:cubicBezTo>
                  <a:pt x="10271" y="2582"/>
                  <a:pt x="10386" y="2593"/>
                  <a:pt x="10502" y="2617"/>
                </a:cubicBezTo>
                <a:cubicBezTo>
                  <a:pt x="11491" y="2819"/>
                  <a:pt x="12129" y="3901"/>
                  <a:pt x="12548" y="4929"/>
                </a:cubicBezTo>
                <a:cubicBezTo>
                  <a:pt x="12966" y="5958"/>
                  <a:pt x="13334" y="7102"/>
                  <a:pt x="14165" y="7742"/>
                </a:cubicBezTo>
                <a:cubicBezTo>
                  <a:pt x="14587" y="8068"/>
                  <a:pt x="15094" y="8220"/>
                  <a:pt x="15606" y="8220"/>
                </a:cubicBezTo>
                <a:cubicBezTo>
                  <a:pt x="16002" y="8220"/>
                  <a:pt x="16401" y="8129"/>
                  <a:pt x="16766" y="7956"/>
                </a:cubicBezTo>
                <a:lnTo>
                  <a:pt x="16619" y="0"/>
                </a:ln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 name="Google Shape;74;p3"/>
          <p:cNvSpPr/>
          <p:nvPr/>
        </p:nvSpPr>
        <p:spPr>
          <a:xfrm>
            <a:off x="9853235" y="1941058"/>
            <a:ext cx="2991457" cy="5465401"/>
          </a:xfrm>
          <a:custGeom>
            <a:avLst/>
            <a:gdLst/>
            <a:ahLst/>
            <a:cxnLst/>
            <a:rect l="l" t="t" r="r" b="b"/>
            <a:pathLst>
              <a:path w="14332" h="26119" extrusionOk="0">
                <a:moveTo>
                  <a:pt x="12104" y="0"/>
                </a:moveTo>
                <a:cubicBezTo>
                  <a:pt x="11836" y="0"/>
                  <a:pt x="11579" y="100"/>
                  <a:pt x="11338" y="207"/>
                </a:cubicBezTo>
                <a:cubicBezTo>
                  <a:pt x="11049" y="335"/>
                  <a:pt x="10764" y="475"/>
                  <a:pt x="10478" y="610"/>
                </a:cubicBezTo>
                <a:cubicBezTo>
                  <a:pt x="9890" y="885"/>
                  <a:pt x="9294" y="1149"/>
                  <a:pt x="8713" y="1440"/>
                </a:cubicBezTo>
                <a:cubicBezTo>
                  <a:pt x="8495" y="1549"/>
                  <a:pt x="8298" y="1691"/>
                  <a:pt x="8201" y="1922"/>
                </a:cubicBezTo>
                <a:cubicBezTo>
                  <a:pt x="8095" y="2174"/>
                  <a:pt x="8110" y="2467"/>
                  <a:pt x="8106" y="2735"/>
                </a:cubicBezTo>
                <a:cubicBezTo>
                  <a:pt x="8097" y="3377"/>
                  <a:pt x="8121" y="4019"/>
                  <a:pt x="8176" y="4658"/>
                </a:cubicBezTo>
                <a:cubicBezTo>
                  <a:pt x="8228" y="5277"/>
                  <a:pt x="8331" y="5899"/>
                  <a:pt x="8283" y="6521"/>
                </a:cubicBezTo>
                <a:cubicBezTo>
                  <a:pt x="8242" y="7056"/>
                  <a:pt x="8055" y="7556"/>
                  <a:pt x="7761" y="8004"/>
                </a:cubicBezTo>
                <a:cubicBezTo>
                  <a:pt x="7173" y="8897"/>
                  <a:pt x="6276" y="9476"/>
                  <a:pt x="5434" y="10099"/>
                </a:cubicBezTo>
                <a:cubicBezTo>
                  <a:pt x="5008" y="10415"/>
                  <a:pt x="4600" y="10769"/>
                  <a:pt x="4338" y="11238"/>
                </a:cubicBezTo>
                <a:cubicBezTo>
                  <a:pt x="4078" y="11703"/>
                  <a:pt x="3973" y="12231"/>
                  <a:pt x="3932" y="12758"/>
                </a:cubicBezTo>
                <a:cubicBezTo>
                  <a:pt x="3854" y="13776"/>
                  <a:pt x="4023" y="14819"/>
                  <a:pt x="3717" y="15812"/>
                </a:cubicBezTo>
                <a:cubicBezTo>
                  <a:pt x="3574" y="16273"/>
                  <a:pt x="3319" y="16702"/>
                  <a:pt x="2917" y="16981"/>
                </a:cubicBezTo>
                <a:cubicBezTo>
                  <a:pt x="2489" y="17279"/>
                  <a:pt x="1977" y="17419"/>
                  <a:pt x="1536" y="17694"/>
                </a:cubicBezTo>
                <a:cubicBezTo>
                  <a:pt x="639" y="18252"/>
                  <a:pt x="327" y="19323"/>
                  <a:pt x="152" y="20304"/>
                </a:cubicBezTo>
                <a:cubicBezTo>
                  <a:pt x="48" y="20891"/>
                  <a:pt x="1" y="21500"/>
                  <a:pt x="140" y="22087"/>
                </a:cubicBezTo>
                <a:cubicBezTo>
                  <a:pt x="259" y="22589"/>
                  <a:pt x="523" y="23040"/>
                  <a:pt x="855" y="23429"/>
                </a:cubicBezTo>
                <a:cubicBezTo>
                  <a:pt x="1544" y="24236"/>
                  <a:pt x="3187" y="24329"/>
                  <a:pt x="3333" y="25366"/>
                </a:cubicBezTo>
                <a:cubicBezTo>
                  <a:pt x="3413" y="25937"/>
                  <a:pt x="4213" y="26116"/>
                  <a:pt x="4450" y="26116"/>
                </a:cubicBezTo>
                <a:cubicBezTo>
                  <a:pt x="4499" y="26116"/>
                  <a:pt x="4524" y="26108"/>
                  <a:pt x="4512" y="26094"/>
                </a:cubicBezTo>
                <a:lnTo>
                  <a:pt x="4512" y="26094"/>
                </a:lnTo>
                <a:cubicBezTo>
                  <a:pt x="5752" y="26098"/>
                  <a:pt x="6992" y="26103"/>
                  <a:pt x="8231" y="26108"/>
                </a:cubicBezTo>
                <a:cubicBezTo>
                  <a:pt x="8884" y="26110"/>
                  <a:pt x="9536" y="26113"/>
                  <a:pt x="10188" y="26115"/>
                </a:cubicBezTo>
                <a:cubicBezTo>
                  <a:pt x="10509" y="26116"/>
                  <a:pt x="10831" y="26117"/>
                  <a:pt x="11153" y="26118"/>
                </a:cubicBezTo>
                <a:cubicBezTo>
                  <a:pt x="11181" y="26118"/>
                  <a:pt x="11210" y="26118"/>
                  <a:pt x="11238" y="26118"/>
                </a:cubicBezTo>
                <a:cubicBezTo>
                  <a:pt x="11502" y="26118"/>
                  <a:pt x="11768" y="26112"/>
                  <a:pt x="12030" y="26066"/>
                </a:cubicBezTo>
                <a:cubicBezTo>
                  <a:pt x="12510" y="25980"/>
                  <a:pt x="12981" y="25708"/>
                  <a:pt x="13161" y="25232"/>
                </a:cubicBezTo>
                <a:cubicBezTo>
                  <a:pt x="13200" y="25130"/>
                  <a:pt x="13224" y="25017"/>
                  <a:pt x="13222" y="24907"/>
                </a:cubicBezTo>
                <a:cubicBezTo>
                  <a:pt x="13220" y="24778"/>
                  <a:pt x="13107" y="24687"/>
                  <a:pt x="13042" y="24582"/>
                </a:cubicBezTo>
                <a:cubicBezTo>
                  <a:pt x="12914" y="24378"/>
                  <a:pt x="12829" y="24154"/>
                  <a:pt x="12777" y="23918"/>
                </a:cubicBezTo>
                <a:cubicBezTo>
                  <a:pt x="12667" y="23424"/>
                  <a:pt x="12700" y="22903"/>
                  <a:pt x="12760" y="22402"/>
                </a:cubicBezTo>
                <a:cubicBezTo>
                  <a:pt x="12825" y="21856"/>
                  <a:pt x="12928" y="21313"/>
                  <a:pt x="12991" y="20766"/>
                </a:cubicBezTo>
                <a:cubicBezTo>
                  <a:pt x="13138" y="19498"/>
                  <a:pt x="13165" y="18220"/>
                  <a:pt x="13259" y="16947"/>
                </a:cubicBezTo>
                <a:cubicBezTo>
                  <a:pt x="13306" y="16306"/>
                  <a:pt x="13371" y="15667"/>
                  <a:pt x="13476" y="15033"/>
                </a:cubicBezTo>
                <a:cubicBezTo>
                  <a:pt x="13580" y="14418"/>
                  <a:pt x="13717" y="13809"/>
                  <a:pt x="13850" y="13199"/>
                </a:cubicBezTo>
                <a:cubicBezTo>
                  <a:pt x="14117" y="11977"/>
                  <a:pt x="14332" y="10761"/>
                  <a:pt x="14312" y="9506"/>
                </a:cubicBezTo>
                <a:cubicBezTo>
                  <a:pt x="14292" y="8213"/>
                  <a:pt x="14104" y="6931"/>
                  <a:pt x="14032" y="5641"/>
                </a:cubicBezTo>
                <a:cubicBezTo>
                  <a:pt x="13973" y="4552"/>
                  <a:pt x="14026" y="3448"/>
                  <a:pt x="13821" y="2371"/>
                </a:cubicBezTo>
                <a:cubicBezTo>
                  <a:pt x="13723" y="1854"/>
                  <a:pt x="13559" y="1346"/>
                  <a:pt x="13296" y="889"/>
                </a:cubicBezTo>
                <a:cubicBezTo>
                  <a:pt x="13046" y="456"/>
                  <a:pt x="12681" y="18"/>
                  <a:pt x="12141" y="1"/>
                </a:cubicBezTo>
                <a:cubicBezTo>
                  <a:pt x="12128" y="1"/>
                  <a:pt x="12116" y="0"/>
                  <a:pt x="12104" y="0"/>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5" name="Google Shape;75;p3"/>
          <p:cNvSpPr/>
          <p:nvPr/>
        </p:nvSpPr>
        <p:spPr>
          <a:xfrm>
            <a:off x="-278409" y="5418325"/>
            <a:ext cx="3390332" cy="2613323"/>
          </a:xfrm>
          <a:custGeom>
            <a:avLst/>
            <a:gdLst/>
            <a:ahLst/>
            <a:cxnLst/>
            <a:rect l="l" t="t" r="r" b="b"/>
            <a:pathLst>
              <a:path w="16243" h="12489" extrusionOk="0">
                <a:moveTo>
                  <a:pt x="3844" y="0"/>
                </a:moveTo>
                <a:cubicBezTo>
                  <a:pt x="3285" y="0"/>
                  <a:pt x="2723" y="148"/>
                  <a:pt x="2228" y="400"/>
                </a:cubicBezTo>
                <a:cubicBezTo>
                  <a:pt x="1280" y="883"/>
                  <a:pt x="590" y="1767"/>
                  <a:pt x="156" y="2720"/>
                </a:cubicBezTo>
                <a:cubicBezTo>
                  <a:pt x="49" y="2956"/>
                  <a:pt x="1" y="3596"/>
                  <a:pt x="54" y="3596"/>
                </a:cubicBezTo>
                <a:cubicBezTo>
                  <a:pt x="57" y="3596"/>
                  <a:pt x="61" y="3593"/>
                  <a:pt x="66" y="3588"/>
                </a:cubicBezTo>
                <a:cubicBezTo>
                  <a:pt x="269" y="4868"/>
                  <a:pt x="1355" y="5759"/>
                  <a:pt x="2294" y="6557"/>
                </a:cubicBezTo>
                <a:cubicBezTo>
                  <a:pt x="3560" y="7632"/>
                  <a:pt x="4723" y="8824"/>
                  <a:pt x="5756" y="10126"/>
                </a:cubicBezTo>
                <a:cubicBezTo>
                  <a:pt x="6340" y="10862"/>
                  <a:pt x="6881" y="11633"/>
                  <a:pt x="7379" y="12430"/>
                </a:cubicBezTo>
                <a:cubicBezTo>
                  <a:pt x="7403" y="12468"/>
                  <a:pt x="7442" y="12488"/>
                  <a:pt x="7481" y="12488"/>
                </a:cubicBezTo>
                <a:cubicBezTo>
                  <a:pt x="7510" y="12488"/>
                  <a:pt x="7539" y="12478"/>
                  <a:pt x="7563" y="12456"/>
                </a:cubicBezTo>
                <a:cubicBezTo>
                  <a:pt x="9372" y="10767"/>
                  <a:pt x="11182" y="9079"/>
                  <a:pt x="12991" y="7391"/>
                </a:cubicBezTo>
                <a:cubicBezTo>
                  <a:pt x="13444" y="6969"/>
                  <a:pt x="13897" y="6547"/>
                  <a:pt x="14348" y="6125"/>
                </a:cubicBezTo>
                <a:cubicBezTo>
                  <a:pt x="14774" y="5728"/>
                  <a:pt x="15224" y="5346"/>
                  <a:pt x="15621" y="4920"/>
                </a:cubicBezTo>
                <a:cubicBezTo>
                  <a:pt x="15956" y="4561"/>
                  <a:pt x="16230" y="4130"/>
                  <a:pt x="16237" y="3625"/>
                </a:cubicBezTo>
                <a:cubicBezTo>
                  <a:pt x="16243" y="3173"/>
                  <a:pt x="16055" y="2737"/>
                  <a:pt x="15772" y="2393"/>
                </a:cubicBezTo>
                <a:cubicBezTo>
                  <a:pt x="15118" y="1597"/>
                  <a:pt x="13969" y="1326"/>
                  <a:pt x="12990" y="1230"/>
                </a:cubicBezTo>
                <a:cubicBezTo>
                  <a:pt x="12782" y="1209"/>
                  <a:pt x="12575" y="1199"/>
                  <a:pt x="12369" y="1199"/>
                </a:cubicBezTo>
                <a:cubicBezTo>
                  <a:pt x="11579" y="1199"/>
                  <a:pt x="10805" y="1344"/>
                  <a:pt x="10046" y="1589"/>
                </a:cubicBezTo>
                <a:cubicBezTo>
                  <a:pt x="9458" y="1779"/>
                  <a:pt x="8842" y="1996"/>
                  <a:pt x="8230" y="1996"/>
                </a:cubicBezTo>
                <a:cubicBezTo>
                  <a:pt x="7924" y="1996"/>
                  <a:pt x="7618" y="1942"/>
                  <a:pt x="7317" y="1801"/>
                </a:cubicBezTo>
                <a:cubicBezTo>
                  <a:pt x="6411" y="1378"/>
                  <a:pt x="5786" y="517"/>
                  <a:pt x="4835" y="170"/>
                </a:cubicBezTo>
                <a:cubicBezTo>
                  <a:pt x="4516" y="54"/>
                  <a:pt x="4181" y="0"/>
                  <a:pt x="3844" y="0"/>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6" name="Google Shape;76;p3"/>
          <p:cNvSpPr/>
          <p:nvPr/>
        </p:nvSpPr>
        <p:spPr>
          <a:xfrm>
            <a:off x="-263799" y="-371331"/>
            <a:ext cx="2595504" cy="5060084"/>
          </a:xfrm>
          <a:custGeom>
            <a:avLst/>
            <a:gdLst/>
            <a:ahLst/>
            <a:cxnLst/>
            <a:rect l="l" t="t" r="r" b="b"/>
            <a:pathLst>
              <a:path w="12435" h="24182" extrusionOk="0">
                <a:moveTo>
                  <a:pt x="7995" y="0"/>
                </a:moveTo>
                <a:cubicBezTo>
                  <a:pt x="6753" y="0"/>
                  <a:pt x="5507" y="123"/>
                  <a:pt x="4282" y="305"/>
                </a:cubicBezTo>
                <a:cubicBezTo>
                  <a:pt x="3647" y="400"/>
                  <a:pt x="3014" y="509"/>
                  <a:pt x="2384" y="629"/>
                </a:cubicBezTo>
                <a:cubicBezTo>
                  <a:pt x="1767" y="745"/>
                  <a:pt x="1135" y="843"/>
                  <a:pt x="528" y="997"/>
                </a:cubicBezTo>
                <a:cubicBezTo>
                  <a:pt x="284" y="1059"/>
                  <a:pt x="86" y="1199"/>
                  <a:pt x="44" y="1438"/>
                </a:cubicBezTo>
                <a:cubicBezTo>
                  <a:pt x="1" y="1675"/>
                  <a:pt x="98" y="1906"/>
                  <a:pt x="177" y="2128"/>
                </a:cubicBezTo>
                <a:cubicBezTo>
                  <a:pt x="371" y="2674"/>
                  <a:pt x="529" y="3231"/>
                  <a:pt x="657" y="3795"/>
                </a:cubicBezTo>
                <a:cubicBezTo>
                  <a:pt x="1173" y="6076"/>
                  <a:pt x="1176" y="8421"/>
                  <a:pt x="1157" y="10740"/>
                </a:cubicBezTo>
                <a:cubicBezTo>
                  <a:pt x="1137" y="13166"/>
                  <a:pt x="1119" y="15594"/>
                  <a:pt x="956" y="18015"/>
                </a:cubicBezTo>
                <a:cubicBezTo>
                  <a:pt x="873" y="19227"/>
                  <a:pt x="754" y="20438"/>
                  <a:pt x="578" y="21641"/>
                </a:cubicBezTo>
                <a:cubicBezTo>
                  <a:pt x="533" y="21947"/>
                  <a:pt x="484" y="22253"/>
                  <a:pt x="431" y="22559"/>
                </a:cubicBezTo>
                <a:cubicBezTo>
                  <a:pt x="386" y="22822"/>
                  <a:pt x="322" y="23092"/>
                  <a:pt x="343" y="23359"/>
                </a:cubicBezTo>
                <a:cubicBezTo>
                  <a:pt x="374" y="23781"/>
                  <a:pt x="660" y="24173"/>
                  <a:pt x="1161" y="24181"/>
                </a:cubicBezTo>
                <a:cubicBezTo>
                  <a:pt x="1165" y="24181"/>
                  <a:pt x="1169" y="24181"/>
                  <a:pt x="1173" y="24181"/>
                </a:cubicBezTo>
                <a:cubicBezTo>
                  <a:pt x="1371" y="24181"/>
                  <a:pt x="1540" y="24099"/>
                  <a:pt x="1654" y="23951"/>
                </a:cubicBezTo>
                <a:cubicBezTo>
                  <a:pt x="1675" y="23925"/>
                  <a:pt x="1683" y="23898"/>
                  <a:pt x="1682" y="23874"/>
                </a:cubicBezTo>
                <a:lnTo>
                  <a:pt x="1682" y="23874"/>
                </a:lnTo>
                <a:cubicBezTo>
                  <a:pt x="1847" y="23898"/>
                  <a:pt x="2014" y="23909"/>
                  <a:pt x="2180" y="23909"/>
                </a:cubicBezTo>
                <a:cubicBezTo>
                  <a:pt x="2943" y="23909"/>
                  <a:pt x="3699" y="23667"/>
                  <a:pt x="4311" y="23242"/>
                </a:cubicBezTo>
                <a:cubicBezTo>
                  <a:pt x="4708" y="22966"/>
                  <a:pt x="5045" y="22616"/>
                  <a:pt x="5275" y="22211"/>
                </a:cubicBezTo>
                <a:cubicBezTo>
                  <a:pt x="5529" y="21761"/>
                  <a:pt x="5637" y="21258"/>
                  <a:pt x="5672" y="20756"/>
                </a:cubicBezTo>
                <a:cubicBezTo>
                  <a:pt x="5745" y="19694"/>
                  <a:pt x="5474" y="18600"/>
                  <a:pt x="5753" y="17552"/>
                </a:cubicBezTo>
                <a:cubicBezTo>
                  <a:pt x="5970" y="16734"/>
                  <a:pt x="6573" y="16141"/>
                  <a:pt x="7340" y="15710"/>
                </a:cubicBezTo>
                <a:cubicBezTo>
                  <a:pt x="8075" y="15296"/>
                  <a:pt x="8888" y="15018"/>
                  <a:pt x="9665" y="14682"/>
                </a:cubicBezTo>
                <a:cubicBezTo>
                  <a:pt x="10395" y="14367"/>
                  <a:pt x="11138" y="13992"/>
                  <a:pt x="11650" y="13407"/>
                </a:cubicBezTo>
                <a:cubicBezTo>
                  <a:pt x="12358" y="12597"/>
                  <a:pt x="12435" y="11553"/>
                  <a:pt x="12147" y="10578"/>
                </a:cubicBezTo>
                <a:cubicBezTo>
                  <a:pt x="11808" y="9430"/>
                  <a:pt x="11016" y="8461"/>
                  <a:pt x="10472" y="7396"/>
                </a:cubicBezTo>
                <a:cubicBezTo>
                  <a:pt x="9923" y="6314"/>
                  <a:pt x="9632" y="5096"/>
                  <a:pt x="9791" y="3904"/>
                </a:cubicBezTo>
                <a:cubicBezTo>
                  <a:pt x="9926" y="2896"/>
                  <a:pt x="10412" y="1909"/>
                  <a:pt x="11209" y="1194"/>
                </a:cubicBezTo>
                <a:cubicBezTo>
                  <a:pt x="11406" y="1016"/>
                  <a:pt x="11621" y="858"/>
                  <a:pt x="11854" y="718"/>
                </a:cubicBezTo>
                <a:cubicBezTo>
                  <a:pt x="11960" y="654"/>
                  <a:pt x="11944" y="503"/>
                  <a:pt x="11818" y="468"/>
                </a:cubicBezTo>
                <a:cubicBezTo>
                  <a:pt x="10568" y="132"/>
                  <a:pt x="9284" y="0"/>
                  <a:pt x="7995" y="0"/>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7" name="Google Shape;77;p3"/>
          <p:cNvSpPr txBox="1">
            <a:spLocks noGrp="1"/>
          </p:cNvSpPr>
          <p:nvPr>
            <p:ph type="title"/>
          </p:nvPr>
        </p:nvSpPr>
        <p:spPr>
          <a:xfrm>
            <a:off x="3839478" y="1333800"/>
            <a:ext cx="4482882"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78" name="Google Shape;78;p3">
            <a:hlinkClick r:id="" action="ppaction://noaction"/>
          </p:cNvPr>
          <p:cNvSpPr txBox="1">
            <a:spLocks noGrp="1"/>
          </p:cNvSpPr>
          <p:nvPr>
            <p:ph type="subTitle" idx="1"/>
          </p:nvPr>
        </p:nvSpPr>
        <p:spPr>
          <a:xfrm>
            <a:off x="5218026" y="4493067"/>
            <a:ext cx="1726119"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Gloria Hallelujah"/>
              <a:buNone/>
              <a:defRPr sz="2660">
                <a:solidFill>
                  <a:schemeClr val="dk1"/>
                </a:solidFill>
                <a:latin typeface="Gloria Hallelujah"/>
                <a:ea typeface="Gloria Hallelujah"/>
                <a:cs typeface="Gloria Hallelujah"/>
                <a:sym typeface="Gloria Hallelujah"/>
              </a:defRPr>
            </a:lvl1pPr>
            <a:lvl2pPr lvl="1"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2pPr>
            <a:lvl3pPr lvl="2"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3pPr>
            <a:lvl4pPr lvl="3"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4pPr>
            <a:lvl5pPr lvl="4"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5pPr>
            <a:lvl6pPr lvl="5"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6pPr>
            <a:lvl7pPr lvl="6"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7pPr>
            <a:lvl8pPr lvl="7"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8pPr>
            <a:lvl9pPr lvl="8"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9pPr>
          </a:lstStyle>
          <a:p>
            <a:endParaRPr/>
          </a:p>
        </p:txBody>
      </p:sp>
      <p:sp>
        <p:nvSpPr>
          <p:cNvPr id="79" name="Google Shape;79;p3"/>
          <p:cNvSpPr txBox="1">
            <a:spLocks noGrp="1"/>
          </p:cNvSpPr>
          <p:nvPr>
            <p:ph type="subTitle" idx="2"/>
          </p:nvPr>
        </p:nvSpPr>
        <p:spPr>
          <a:xfrm>
            <a:off x="4045268" y="3080033"/>
            <a:ext cx="4071502"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Raleway SemiBold"/>
              <a:buNone/>
              <a:defRPr sz="2128">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2pPr>
            <a:lvl3pPr lvl="2"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3pPr>
            <a:lvl4pPr lvl="3"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4pPr>
            <a:lvl5pPr lvl="4"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5pPr>
            <a:lvl6pPr lvl="5"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6pPr>
            <a:lvl7pPr lvl="6"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7pPr>
            <a:lvl8pPr lvl="7"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8pPr>
            <a:lvl9pPr lvl="8" algn="ctr" rtl="0">
              <a:lnSpc>
                <a:spcPct val="100000"/>
              </a:lnSpc>
              <a:spcBef>
                <a:spcPts val="0"/>
              </a:spcBef>
              <a:spcAft>
                <a:spcPts val="0"/>
              </a:spcAft>
              <a:buClr>
                <a:schemeClr val="dk1"/>
              </a:buClr>
              <a:buSzPts val="2100"/>
              <a:buFont typeface="Gloria Hallelujah"/>
              <a:buNone/>
              <a:defRPr sz="2793">
                <a:solidFill>
                  <a:schemeClr val="dk1"/>
                </a:solidFill>
                <a:latin typeface="Gloria Hallelujah"/>
                <a:ea typeface="Gloria Hallelujah"/>
                <a:cs typeface="Gloria Hallelujah"/>
                <a:sym typeface="Gloria Hallelujah"/>
              </a:defRPr>
            </a:lvl9pPr>
          </a:lstStyle>
          <a:p>
            <a:endParaRPr/>
          </a:p>
        </p:txBody>
      </p:sp>
      <p:sp>
        <p:nvSpPr>
          <p:cNvPr id="80" name="Google Shape;80;p3"/>
          <p:cNvSpPr/>
          <p:nvPr/>
        </p:nvSpPr>
        <p:spPr>
          <a:xfrm rot="-906775">
            <a:off x="8978599" y="6217200"/>
            <a:ext cx="805730"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1" name="Google Shape;81;p3"/>
          <p:cNvGrpSpPr/>
          <p:nvPr/>
        </p:nvGrpSpPr>
        <p:grpSpPr>
          <a:xfrm rot="-5400000">
            <a:off x="11481725" y="585751"/>
            <a:ext cx="295696" cy="267183"/>
            <a:chOff x="1640475" y="1197075"/>
            <a:chExt cx="55475" cy="50250"/>
          </a:xfrm>
        </p:grpSpPr>
        <p:sp>
          <p:nvSpPr>
            <p:cNvPr id="82" name="Google Shape;82;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 name="Google Shape;83;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 name="Google Shape;84;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5" name="Google Shape;85;p3"/>
          <p:cNvSpPr/>
          <p:nvPr/>
        </p:nvSpPr>
        <p:spPr>
          <a:xfrm rot="9965797">
            <a:off x="-541115" y="4341410"/>
            <a:ext cx="1321874"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6" name="Google Shape;86;p3"/>
          <p:cNvGrpSpPr/>
          <p:nvPr/>
        </p:nvGrpSpPr>
        <p:grpSpPr>
          <a:xfrm rot="-6145098">
            <a:off x="1909663" y="5834764"/>
            <a:ext cx="578189" cy="522470"/>
            <a:chOff x="1640475" y="1197075"/>
            <a:chExt cx="55475" cy="50250"/>
          </a:xfrm>
        </p:grpSpPr>
        <p:sp>
          <p:nvSpPr>
            <p:cNvPr id="87" name="Google Shape;87;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 name="Google Shape;88;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 name="Google Shape;89;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0" name="Google Shape;90;p3"/>
          <p:cNvGrpSpPr/>
          <p:nvPr/>
        </p:nvGrpSpPr>
        <p:grpSpPr>
          <a:xfrm rot="-5400000">
            <a:off x="11062150" y="5193745"/>
            <a:ext cx="326429" cy="294966"/>
            <a:chOff x="1640475" y="1197075"/>
            <a:chExt cx="55475" cy="50250"/>
          </a:xfrm>
        </p:grpSpPr>
        <p:sp>
          <p:nvSpPr>
            <p:cNvPr id="91" name="Google Shape;91;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 name="Google Shape;92;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 name="Google Shape;93;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94" name="Google Shape;94;p3"/>
          <p:cNvSpPr/>
          <p:nvPr/>
        </p:nvSpPr>
        <p:spPr>
          <a:xfrm rot="-4322283">
            <a:off x="338491" y="705572"/>
            <a:ext cx="773556" cy="18077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95" name="Google Shape;95;p3"/>
          <p:cNvGrpSpPr/>
          <p:nvPr/>
        </p:nvGrpSpPr>
        <p:grpSpPr>
          <a:xfrm rot="-5400000">
            <a:off x="1810708" y="656194"/>
            <a:ext cx="295696" cy="267183"/>
            <a:chOff x="1640475" y="1197075"/>
            <a:chExt cx="55475" cy="50250"/>
          </a:xfrm>
        </p:grpSpPr>
        <p:sp>
          <p:nvSpPr>
            <p:cNvPr id="96" name="Google Shape;96;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 name="Google Shape;97;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1611"/>
        <p:cNvGrpSpPr/>
        <p:nvPr/>
      </p:nvGrpSpPr>
      <p:grpSpPr>
        <a:xfrm>
          <a:off x="0" y="0"/>
          <a:ext cx="0" cy="0"/>
          <a:chOff x="0" y="0"/>
          <a:chExt cx="0" cy="0"/>
        </a:xfrm>
      </p:grpSpPr>
      <p:sp>
        <p:nvSpPr>
          <p:cNvPr id="1612" name="Google Shape;1612;p7"/>
          <p:cNvSpPr/>
          <p:nvPr/>
        </p:nvSpPr>
        <p:spPr>
          <a:xfrm>
            <a:off x="6988602" y="6099067"/>
            <a:ext cx="5250026" cy="821375"/>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13" name="Google Shape;1613;p7"/>
          <p:cNvSpPr txBox="1">
            <a:spLocks noGrp="1"/>
          </p:cNvSpPr>
          <p:nvPr>
            <p:ph type="title"/>
          </p:nvPr>
        </p:nvSpPr>
        <p:spPr>
          <a:xfrm>
            <a:off x="6529973" y="2287233"/>
            <a:ext cx="3734738" cy="727200"/>
          </a:xfrm>
          <a:prstGeom prst="rect">
            <a:avLst/>
          </a:prstGeom>
        </p:spPr>
        <p:txBody>
          <a:bodyPr spcFirstLastPara="1" wrap="square" lIns="91425" tIns="91425" rIns="91425" bIns="91425" anchor="t" anchorCtr="0">
            <a:noAutofit/>
          </a:bodyPr>
          <a:lstStyle>
            <a:lvl1pPr lvl="0" algn="r">
              <a:spcBef>
                <a:spcPts val="0"/>
              </a:spcBef>
              <a:spcAft>
                <a:spcPts val="0"/>
              </a:spcAft>
              <a:buSzPts val="2400"/>
              <a:buNone/>
              <a:defRPr/>
            </a:lvl1pPr>
            <a:lvl2pPr lvl="1">
              <a:spcBef>
                <a:spcPts val="0"/>
              </a:spcBef>
              <a:spcAft>
                <a:spcPts val="0"/>
              </a:spcAft>
              <a:buSzPts val="2400"/>
              <a:buNone/>
              <a:defRPr sz="3192"/>
            </a:lvl2pPr>
            <a:lvl3pPr lvl="2">
              <a:spcBef>
                <a:spcPts val="0"/>
              </a:spcBef>
              <a:spcAft>
                <a:spcPts val="0"/>
              </a:spcAft>
              <a:buSzPts val="2400"/>
              <a:buNone/>
              <a:defRPr sz="3192"/>
            </a:lvl3pPr>
            <a:lvl4pPr lvl="3">
              <a:spcBef>
                <a:spcPts val="0"/>
              </a:spcBef>
              <a:spcAft>
                <a:spcPts val="0"/>
              </a:spcAft>
              <a:buSzPts val="2400"/>
              <a:buNone/>
              <a:defRPr sz="3192"/>
            </a:lvl4pPr>
            <a:lvl5pPr lvl="4">
              <a:spcBef>
                <a:spcPts val="0"/>
              </a:spcBef>
              <a:spcAft>
                <a:spcPts val="0"/>
              </a:spcAft>
              <a:buSzPts val="2400"/>
              <a:buNone/>
              <a:defRPr sz="3192"/>
            </a:lvl5pPr>
            <a:lvl6pPr lvl="5">
              <a:spcBef>
                <a:spcPts val="0"/>
              </a:spcBef>
              <a:spcAft>
                <a:spcPts val="0"/>
              </a:spcAft>
              <a:buSzPts val="2400"/>
              <a:buNone/>
              <a:defRPr sz="3192"/>
            </a:lvl6pPr>
            <a:lvl7pPr lvl="6">
              <a:spcBef>
                <a:spcPts val="0"/>
              </a:spcBef>
              <a:spcAft>
                <a:spcPts val="0"/>
              </a:spcAft>
              <a:buSzPts val="2400"/>
              <a:buNone/>
              <a:defRPr sz="3192"/>
            </a:lvl7pPr>
            <a:lvl8pPr lvl="7">
              <a:spcBef>
                <a:spcPts val="0"/>
              </a:spcBef>
              <a:spcAft>
                <a:spcPts val="0"/>
              </a:spcAft>
              <a:buSzPts val="2400"/>
              <a:buNone/>
              <a:defRPr sz="3192"/>
            </a:lvl8pPr>
            <a:lvl9pPr lvl="8">
              <a:spcBef>
                <a:spcPts val="0"/>
              </a:spcBef>
              <a:spcAft>
                <a:spcPts val="0"/>
              </a:spcAft>
              <a:buSzPts val="2400"/>
              <a:buNone/>
              <a:defRPr sz="3192"/>
            </a:lvl9pPr>
          </a:lstStyle>
          <a:p>
            <a:endParaRPr/>
          </a:p>
        </p:txBody>
      </p:sp>
      <p:sp>
        <p:nvSpPr>
          <p:cNvPr id="1614" name="Google Shape;1614;p7"/>
          <p:cNvSpPr txBox="1">
            <a:spLocks noGrp="1"/>
          </p:cNvSpPr>
          <p:nvPr>
            <p:ph type="body" idx="1"/>
          </p:nvPr>
        </p:nvSpPr>
        <p:spPr>
          <a:xfrm>
            <a:off x="6295754" y="3014433"/>
            <a:ext cx="3968957" cy="1662400"/>
          </a:xfrm>
          <a:prstGeom prst="rect">
            <a:avLst/>
          </a:prstGeom>
        </p:spPr>
        <p:txBody>
          <a:bodyPr spcFirstLastPara="1" wrap="square" lIns="91425" tIns="91425" rIns="91425" bIns="91425" anchor="t" anchorCtr="0">
            <a:noAutofit/>
          </a:bodyPr>
          <a:lstStyle>
            <a:lvl1pPr marL="608076" lvl="0" indent="-405384" algn="r">
              <a:spcBef>
                <a:spcPts val="0"/>
              </a:spcBef>
              <a:spcAft>
                <a:spcPts val="0"/>
              </a:spcAft>
              <a:buSzPts val="1200"/>
              <a:buChar char="●"/>
              <a:defRPr>
                <a:latin typeface="Nunito"/>
                <a:ea typeface="Nunito"/>
                <a:cs typeface="Nunito"/>
                <a:sym typeface="Nunito"/>
              </a:defRPr>
            </a:lvl1pPr>
            <a:lvl2pPr marL="1216152" lvl="1" indent="-405384">
              <a:spcBef>
                <a:spcPts val="0"/>
              </a:spcBef>
              <a:spcAft>
                <a:spcPts val="0"/>
              </a:spcAft>
              <a:buSzPts val="1200"/>
              <a:buChar char="○"/>
              <a:defRPr sz="1596"/>
            </a:lvl2pPr>
            <a:lvl3pPr marL="1824228" lvl="2" indent="-405384">
              <a:spcBef>
                <a:spcPts val="0"/>
              </a:spcBef>
              <a:spcAft>
                <a:spcPts val="0"/>
              </a:spcAft>
              <a:buSzPts val="1200"/>
              <a:buChar char="■"/>
              <a:defRPr sz="1596"/>
            </a:lvl3pPr>
            <a:lvl4pPr marL="2432304" lvl="3" indent="-405384">
              <a:spcBef>
                <a:spcPts val="0"/>
              </a:spcBef>
              <a:spcAft>
                <a:spcPts val="0"/>
              </a:spcAft>
              <a:buSzPts val="1200"/>
              <a:buChar char="●"/>
              <a:defRPr sz="1596"/>
            </a:lvl4pPr>
            <a:lvl5pPr marL="3040380" lvl="4" indent="-405384">
              <a:spcBef>
                <a:spcPts val="0"/>
              </a:spcBef>
              <a:spcAft>
                <a:spcPts val="0"/>
              </a:spcAft>
              <a:buSzPts val="1200"/>
              <a:buChar char="○"/>
              <a:defRPr sz="1596"/>
            </a:lvl5pPr>
            <a:lvl6pPr marL="3648456" lvl="5" indent="-405384">
              <a:spcBef>
                <a:spcPts val="0"/>
              </a:spcBef>
              <a:spcAft>
                <a:spcPts val="0"/>
              </a:spcAft>
              <a:buSzPts val="1200"/>
              <a:buChar char="■"/>
              <a:defRPr sz="1596"/>
            </a:lvl6pPr>
            <a:lvl7pPr marL="4256532" lvl="6" indent="-405384">
              <a:spcBef>
                <a:spcPts val="0"/>
              </a:spcBef>
              <a:spcAft>
                <a:spcPts val="0"/>
              </a:spcAft>
              <a:buSzPts val="1200"/>
              <a:buChar char="●"/>
              <a:defRPr sz="1596"/>
            </a:lvl7pPr>
            <a:lvl8pPr marL="4864608" lvl="7" indent="-405384">
              <a:spcBef>
                <a:spcPts val="0"/>
              </a:spcBef>
              <a:spcAft>
                <a:spcPts val="0"/>
              </a:spcAft>
              <a:buSzPts val="1200"/>
              <a:buChar char="○"/>
              <a:defRPr sz="1596"/>
            </a:lvl8pPr>
            <a:lvl9pPr marL="5472684" lvl="8" indent="-405384">
              <a:spcBef>
                <a:spcPts val="0"/>
              </a:spcBef>
              <a:spcAft>
                <a:spcPts val="0"/>
              </a:spcAft>
              <a:buSzPts val="1200"/>
              <a:buChar char="■"/>
              <a:defRPr sz="1596"/>
            </a:lvl9pPr>
          </a:lstStyle>
          <a:p>
            <a:endParaRPr/>
          </a:p>
        </p:txBody>
      </p:sp>
      <p:sp>
        <p:nvSpPr>
          <p:cNvPr id="1615" name="Google Shape;1615;p7"/>
          <p:cNvSpPr/>
          <p:nvPr/>
        </p:nvSpPr>
        <p:spPr>
          <a:xfrm flipH="1">
            <a:off x="-269302" y="-119310"/>
            <a:ext cx="4492375" cy="703249"/>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616" name="Google Shape;1616;p7"/>
          <p:cNvGrpSpPr/>
          <p:nvPr/>
        </p:nvGrpSpPr>
        <p:grpSpPr>
          <a:xfrm flipH="1">
            <a:off x="10667068" y="-225529"/>
            <a:ext cx="1428656" cy="915695"/>
            <a:chOff x="-206267" y="355694"/>
            <a:chExt cx="1406323" cy="899150"/>
          </a:xfrm>
        </p:grpSpPr>
        <p:sp>
          <p:nvSpPr>
            <p:cNvPr id="1617" name="Google Shape;1617;p7"/>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8" name="Google Shape;1618;p7"/>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9" name="Google Shape;1619;p7"/>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0" name="Google Shape;1620;p7"/>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1" name="Google Shape;1621;p7"/>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2" name="Google Shape;1622;p7"/>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3" name="Google Shape;1623;p7"/>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4" name="Google Shape;1624;p7"/>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25" name="Google Shape;1625;p7"/>
          <p:cNvGrpSpPr/>
          <p:nvPr/>
        </p:nvGrpSpPr>
        <p:grpSpPr>
          <a:xfrm>
            <a:off x="10524194" y="5162843"/>
            <a:ext cx="1714433" cy="1882509"/>
            <a:chOff x="2318158" y="4088320"/>
            <a:chExt cx="1256104" cy="1375835"/>
          </a:xfrm>
        </p:grpSpPr>
        <p:sp>
          <p:nvSpPr>
            <p:cNvPr id="1626" name="Google Shape;1626;p7"/>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7" name="Google Shape;1627;p7"/>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8" name="Google Shape;1628;p7"/>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9" name="Google Shape;1629;p7"/>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0" name="Google Shape;1630;p7"/>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1" name="Google Shape;1631;p7"/>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2" name="Google Shape;1632;p7"/>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3" name="Google Shape;1633;p7"/>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4" name="Google Shape;1634;p7"/>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5" name="Google Shape;1635;p7"/>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6" name="Google Shape;1636;p7"/>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7" name="Google Shape;1637;p7"/>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8" name="Google Shape;1638;p7"/>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9" name="Google Shape;1639;p7"/>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0" name="Google Shape;1640;p7"/>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1" name="Google Shape;1641;p7"/>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2" name="Google Shape;1642;p7"/>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3" name="Google Shape;1643;p7"/>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4" name="Google Shape;1644;p7"/>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5" name="Google Shape;1645;p7"/>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6" name="Google Shape;1646;p7"/>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7" name="Google Shape;1647;p7"/>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8" name="Google Shape;1648;p7"/>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9" name="Google Shape;1649;p7"/>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0" name="Google Shape;1650;p7"/>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1" name="Google Shape;1651;p7"/>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2" name="Google Shape;1652;p7"/>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3" name="Google Shape;1653;p7"/>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4" name="Google Shape;1654;p7"/>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5" name="Google Shape;1655;p7"/>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6" name="Google Shape;1656;p7"/>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7" name="Google Shape;1657;p7"/>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8" name="Google Shape;1658;p7"/>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9" name="Google Shape;1659;p7"/>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0" name="Google Shape;1660;p7"/>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1" name="Google Shape;1661;p7"/>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2" name="Google Shape;1662;p7"/>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3" name="Google Shape;1663;p7"/>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4" name="Google Shape;1664;p7"/>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5" name="Google Shape;1665;p7"/>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6" name="Google Shape;1666;p7"/>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7" name="Google Shape;1667;p7"/>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8" name="Google Shape;1668;p7"/>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9" name="Google Shape;1669;p7"/>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0" name="Google Shape;1670;p7"/>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1" name="Google Shape;1671;p7"/>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2" name="Google Shape;1672;p7"/>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3" name="Google Shape;1673;p7"/>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4" name="Google Shape;1674;p7"/>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5" name="Google Shape;1675;p7"/>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76" name="Google Shape;1676;p7"/>
          <p:cNvGrpSpPr/>
          <p:nvPr/>
        </p:nvGrpSpPr>
        <p:grpSpPr>
          <a:xfrm flipH="1">
            <a:off x="-269221" y="6180597"/>
            <a:ext cx="1160975" cy="522281"/>
            <a:chOff x="8502760" y="3542528"/>
            <a:chExt cx="711519" cy="319269"/>
          </a:xfrm>
        </p:grpSpPr>
        <p:sp>
          <p:nvSpPr>
            <p:cNvPr id="1677" name="Google Shape;1677;p7"/>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8" name="Google Shape;1678;p7"/>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9" name="Google Shape;1679;p7"/>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0" name="Google Shape;1680;p7"/>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1" name="Google Shape;1681;p7"/>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2" name="Google Shape;1682;p7"/>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3" name="Google Shape;1683;p7"/>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4" name="Google Shape;1684;p7"/>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5" name="Google Shape;1685;p7"/>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86" name="Google Shape;1686;p7"/>
          <p:cNvGrpSpPr/>
          <p:nvPr/>
        </p:nvGrpSpPr>
        <p:grpSpPr>
          <a:xfrm flipH="1">
            <a:off x="-185554" y="-101851"/>
            <a:ext cx="1077300" cy="1107545"/>
            <a:chOff x="7973149" y="-201092"/>
            <a:chExt cx="1116750" cy="1145263"/>
          </a:xfrm>
        </p:grpSpPr>
        <p:sp>
          <p:nvSpPr>
            <p:cNvPr id="1687" name="Google Shape;1687;p7"/>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8" name="Google Shape;1688;p7"/>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9" name="Google Shape;1689;p7"/>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0" name="Google Shape;1690;p7"/>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1" name="Google Shape;1691;p7"/>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2" name="Google Shape;1692;p7"/>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3" name="Google Shape;1693;p7"/>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4" name="Google Shape;1694;p7"/>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5" name="Google Shape;1695;p7"/>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6" name="Google Shape;1696;p7"/>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7" name="Google Shape;1697;p7"/>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8" name="Google Shape;1698;p7"/>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9" name="Google Shape;1699;p7"/>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0" name="Google Shape;1700;p7"/>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1" name="Google Shape;1701;p7"/>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2" name="Google Shape;1702;p7"/>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3" name="Google Shape;1703;p7"/>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4" name="Google Shape;1704;p7"/>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5" name="Google Shape;1705;p7"/>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6" name="Google Shape;1706;p7"/>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7" name="Google Shape;1707;p7"/>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8" name="Google Shape;1708;p7"/>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9" name="Google Shape;1709;p7"/>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0" name="Google Shape;1710;p7"/>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1" name="Google Shape;1711;p7"/>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2" name="Google Shape;1712;p7"/>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3" name="Google Shape;1713;p7"/>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4" name="Google Shape;1714;p7"/>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5" name="Google Shape;1715;p7"/>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6" name="Google Shape;1716;p7"/>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7" name="Google Shape;1717;p7"/>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8" name="Google Shape;1718;p7"/>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9" name="Google Shape;1719;p7"/>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0" name="Google Shape;1720;p7"/>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1" name="Google Shape;1721;p7"/>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2" name="Google Shape;1722;p7"/>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3" name="Google Shape;1723;p7"/>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4" name="Google Shape;1724;p7"/>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5" name="Google Shape;1725;p7"/>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6" name="Google Shape;1726;p7"/>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7" name="Google Shape;1727;p7"/>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8" name="Google Shape;1728;p7"/>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9" name="Google Shape;1729;p7"/>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0" name="Google Shape;1730;p7"/>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1" name="Google Shape;1731;p7"/>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2" name="Google Shape;1732;p7"/>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3" name="Google Shape;1733;p7"/>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4" name="Google Shape;1734;p7"/>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5" name="Google Shape;1735;p7"/>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6" name="Google Shape;1736;p7"/>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7" name="Google Shape;1737;p7"/>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8" name="Google Shape;1738;p7"/>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9" name="Google Shape;1739;p7"/>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0" name="Google Shape;1740;p7"/>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1" name="Google Shape;1741;p7"/>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2" name="Google Shape;1742;p7"/>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3" name="Google Shape;1743;p7"/>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4" name="Google Shape;1744;p7"/>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5" name="Google Shape;1745;p7"/>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6" name="Google Shape;1746;p7"/>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7" name="Google Shape;1747;p7"/>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48" name="Google Shape;1748;p7"/>
          <p:cNvGrpSpPr/>
          <p:nvPr/>
        </p:nvGrpSpPr>
        <p:grpSpPr>
          <a:xfrm rot="5400000" flipH="1">
            <a:off x="1758867" y="17015"/>
            <a:ext cx="156581" cy="140762"/>
            <a:chOff x="7737341" y="1046941"/>
            <a:chExt cx="161913" cy="145916"/>
          </a:xfrm>
        </p:grpSpPr>
        <p:sp>
          <p:nvSpPr>
            <p:cNvPr id="1749" name="Google Shape;1749;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0" name="Google Shape;1750;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1" name="Google Shape;1751;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752" name="Google Shape;1752;p7"/>
          <p:cNvSpPr txBox="1">
            <a:spLocks noGrp="1"/>
          </p:cNvSpPr>
          <p:nvPr>
            <p:ph type="subTitle" idx="2"/>
          </p:nvPr>
        </p:nvSpPr>
        <p:spPr>
          <a:xfrm>
            <a:off x="2451067" y="4676832"/>
            <a:ext cx="2696113" cy="558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spcBef>
                <a:spcPts val="0"/>
              </a:spcBef>
              <a:spcAft>
                <a:spcPts val="0"/>
              </a:spcAft>
              <a:buSzPts val="1600"/>
              <a:buNone/>
              <a:defRPr>
                <a:latin typeface="Maven Pro"/>
                <a:ea typeface="Maven Pro"/>
                <a:cs typeface="Maven Pro"/>
                <a:sym typeface="Maven Pro"/>
              </a:defRPr>
            </a:lvl2pPr>
            <a:lvl3pPr lvl="2">
              <a:spcBef>
                <a:spcPts val="0"/>
              </a:spcBef>
              <a:spcAft>
                <a:spcPts val="0"/>
              </a:spcAft>
              <a:buSzPts val="1600"/>
              <a:buNone/>
              <a:defRPr>
                <a:latin typeface="Maven Pro"/>
                <a:ea typeface="Maven Pro"/>
                <a:cs typeface="Maven Pro"/>
                <a:sym typeface="Maven Pro"/>
              </a:defRPr>
            </a:lvl3pPr>
            <a:lvl4pPr lvl="3">
              <a:spcBef>
                <a:spcPts val="0"/>
              </a:spcBef>
              <a:spcAft>
                <a:spcPts val="0"/>
              </a:spcAft>
              <a:buSzPts val="1600"/>
              <a:buNone/>
              <a:defRPr>
                <a:latin typeface="Maven Pro"/>
                <a:ea typeface="Maven Pro"/>
                <a:cs typeface="Maven Pro"/>
                <a:sym typeface="Maven Pro"/>
              </a:defRPr>
            </a:lvl4pPr>
            <a:lvl5pPr lvl="4">
              <a:spcBef>
                <a:spcPts val="0"/>
              </a:spcBef>
              <a:spcAft>
                <a:spcPts val="0"/>
              </a:spcAft>
              <a:buSzPts val="1600"/>
              <a:buNone/>
              <a:defRPr>
                <a:latin typeface="Maven Pro"/>
                <a:ea typeface="Maven Pro"/>
                <a:cs typeface="Maven Pro"/>
                <a:sym typeface="Maven Pro"/>
              </a:defRPr>
            </a:lvl5pPr>
            <a:lvl6pPr lvl="5">
              <a:spcBef>
                <a:spcPts val="0"/>
              </a:spcBef>
              <a:spcAft>
                <a:spcPts val="0"/>
              </a:spcAft>
              <a:buSzPts val="1600"/>
              <a:buNone/>
              <a:defRPr>
                <a:latin typeface="Maven Pro"/>
                <a:ea typeface="Maven Pro"/>
                <a:cs typeface="Maven Pro"/>
                <a:sym typeface="Maven Pro"/>
              </a:defRPr>
            </a:lvl6pPr>
            <a:lvl7pPr lvl="6">
              <a:spcBef>
                <a:spcPts val="0"/>
              </a:spcBef>
              <a:spcAft>
                <a:spcPts val="0"/>
              </a:spcAft>
              <a:buSzPts val="1600"/>
              <a:buNone/>
              <a:defRPr>
                <a:latin typeface="Maven Pro"/>
                <a:ea typeface="Maven Pro"/>
                <a:cs typeface="Maven Pro"/>
                <a:sym typeface="Maven Pro"/>
              </a:defRPr>
            </a:lvl7pPr>
            <a:lvl8pPr lvl="7">
              <a:spcBef>
                <a:spcPts val="0"/>
              </a:spcBef>
              <a:spcAft>
                <a:spcPts val="0"/>
              </a:spcAft>
              <a:buSzPts val="1600"/>
              <a:buNone/>
              <a:defRPr>
                <a:latin typeface="Maven Pro"/>
                <a:ea typeface="Maven Pro"/>
                <a:cs typeface="Maven Pro"/>
                <a:sym typeface="Maven Pro"/>
              </a:defRPr>
            </a:lvl8pPr>
            <a:lvl9pPr lvl="8">
              <a:spcBef>
                <a:spcPts val="0"/>
              </a:spcBef>
              <a:spcAft>
                <a:spcPts val="0"/>
              </a:spcAft>
              <a:buSzPts val="1600"/>
              <a:buNone/>
              <a:defRPr>
                <a:latin typeface="Maven Pro"/>
                <a:ea typeface="Maven Pro"/>
                <a:cs typeface="Maven Pro"/>
                <a:sym typeface="Maven Pro"/>
              </a:defRPr>
            </a:lvl9pPr>
          </a:lstStyle>
          <a:p>
            <a:endParaRPr/>
          </a:p>
        </p:txBody>
      </p:sp>
      <p:grpSp>
        <p:nvGrpSpPr>
          <p:cNvPr id="1753" name="Google Shape;1753;p7"/>
          <p:cNvGrpSpPr/>
          <p:nvPr/>
        </p:nvGrpSpPr>
        <p:grpSpPr>
          <a:xfrm>
            <a:off x="227786" y="-225509"/>
            <a:ext cx="913791" cy="918956"/>
            <a:chOff x="-566600" y="186057"/>
            <a:chExt cx="1240151" cy="1244074"/>
          </a:xfrm>
        </p:grpSpPr>
        <p:sp>
          <p:nvSpPr>
            <p:cNvPr id="1754" name="Google Shape;1754;p7"/>
            <p:cNvSpPr/>
            <p:nvPr/>
          </p:nvSpPr>
          <p:spPr>
            <a:xfrm>
              <a:off x="-566600" y="204000"/>
              <a:ext cx="1240151" cy="1226131"/>
            </a:xfrm>
            <a:custGeom>
              <a:avLst/>
              <a:gdLst/>
              <a:ahLst/>
              <a:cxnLst/>
              <a:rect l="l" t="t" r="r" b="b"/>
              <a:pathLst>
                <a:path w="41397" h="40929" extrusionOk="0">
                  <a:moveTo>
                    <a:pt x="7689" y="1"/>
                  </a:moveTo>
                  <a:cubicBezTo>
                    <a:pt x="7309" y="1"/>
                    <a:pt x="6925" y="11"/>
                    <a:pt x="6538" y="32"/>
                  </a:cubicBezTo>
                  <a:cubicBezTo>
                    <a:pt x="0" y="25317"/>
                    <a:pt x="37661" y="39661"/>
                    <a:pt x="41397" y="40928"/>
                  </a:cubicBezTo>
                  <a:lnTo>
                    <a:pt x="41397" y="40928"/>
                  </a:lnTo>
                  <a:cubicBezTo>
                    <a:pt x="40084" y="36336"/>
                    <a:pt x="30191" y="1"/>
                    <a:pt x="7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5" name="Google Shape;1755;p7"/>
            <p:cNvSpPr/>
            <p:nvPr/>
          </p:nvSpPr>
          <p:spPr>
            <a:xfrm>
              <a:off x="-400378" y="186057"/>
              <a:ext cx="958430" cy="1103125"/>
            </a:xfrm>
            <a:custGeom>
              <a:avLst/>
              <a:gdLst/>
              <a:ahLst/>
              <a:cxnLst/>
              <a:rect l="l" t="t" r="r" b="b"/>
              <a:pathLst>
                <a:path w="31993" h="36823" extrusionOk="0">
                  <a:moveTo>
                    <a:pt x="506" y="1"/>
                  </a:moveTo>
                  <a:cubicBezTo>
                    <a:pt x="248" y="1"/>
                    <a:pt x="0" y="194"/>
                    <a:pt x="122" y="498"/>
                  </a:cubicBezTo>
                  <a:cubicBezTo>
                    <a:pt x="1056" y="2733"/>
                    <a:pt x="3324" y="4134"/>
                    <a:pt x="5126" y="5668"/>
                  </a:cubicBezTo>
                  <a:cubicBezTo>
                    <a:pt x="7394" y="7603"/>
                    <a:pt x="9062" y="10205"/>
                    <a:pt x="10863" y="12573"/>
                  </a:cubicBezTo>
                  <a:cubicBezTo>
                    <a:pt x="14899" y="17877"/>
                    <a:pt x="19069" y="23147"/>
                    <a:pt x="23439" y="28184"/>
                  </a:cubicBezTo>
                  <a:cubicBezTo>
                    <a:pt x="25940" y="31086"/>
                    <a:pt x="28476" y="33922"/>
                    <a:pt x="31111" y="36690"/>
                  </a:cubicBezTo>
                  <a:cubicBezTo>
                    <a:pt x="31197" y="36784"/>
                    <a:pt x="31295" y="36823"/>
                    <a:pt x="31391" y="36823"/>
                  </a:cubicBezTo>
                  <a:cubicBezTo>
                    <a:pt x="31706" y="36823"/>
                    <a:pt x="31992" y="36405"/>
                    <a:pt x="31711" y="36123"/>
                  </a:cubicBezTo>
                  <a:cubicBezTo>
                    <a:pt x="27108" y="31287"/>
                    <a:pt x="22772" y="26216"/>
                    <a:pt x="18569" y="21046"/>
                  </a:cubicBezTo>
                  <a:cubicBezTo>
                    <a:pt x="16467" y="18444"/>
                    <a:pt x="14399" y="15809"/>
                    <a:pt x="12364" y="13140"/>
                  </a:cubicBezTo>
                  <a:cubicBezTo>
                    <a:pt x="11430" y="11939"/>
                    <a:pt x="10529" y="10739"/>
                    <a:pt x="9595" y="9504"/>
                  </a:cubicBezTo>
                  <a:cubicBezTo>
                    <a:pt x="8695" y="8303"/>
                    <a:pt x="7761" y="7036"/>
                    <a:pt x="6693" y="5968"/>
                  </a:cubicBezTo>
                  <a:cubicBezTo>
                    <a:pt x="5726" y="5001"/>
                    <a:pt x="4592" y="4167"/>
                    <a:pt x="3558" y="3300"/>
                  </a:cubicBezTo>
                  <a:cubicBezTo>
                    <a:pt x="2557" y="2466"/>
                    <a:pt x="1456" y="1499"/>
                    <a:pt x="923" y="264"/>
                  </a:cubicBezTo>
                  <a:cubicBezTo>
                    <a:pt x="844" y="81"/>
                    <a:pt x="673" y="1"/>
                    <a:pt x="50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6" name="Google Shape;1756;p7"/>
            <p:cNvSpPr/>
            <p:nvPr/>
          </p:nvSpPr>
          <p:spPr>
            <a:xfrm>
              <a:off x="359679" y="1074115"/>
              <a:ext cx="149698" cy="162190"/>
            </a:xfrm>
            <a:custGeom>
              <a:avLst/>
              <a:gdLst/>
              <a:ahLst/>
              <a:cxnLst/>
              <a:rect l="l" t="t" r="r" b="b"/>
              <a:pathLst>
                <a:path w="4997" h="5414" extrusionOk="0">
                  <a:moveTo>
                    <a:pt x="2262" y="0"/>
                  </a:moveTo>
                  <a:cubicBezTo>
                    <a:pt x="1613" y="0"/>
                    <a:pt x="963" y="65"/>
                    <a:pt x="334" y="173"/>
                  </a:cubicBezTo>
                  <a:cubicBezTo>
                    <a:pt x="100" y="206"/>
                    <a:pt x="0" y="473"/>
                    <a:pt x="34" y="673"/>
                  </a:cubicBezTo>
                  <a:cubicBezTo>
                    <a:pt x="267" y="2108"/>
                    <a:pt x="367" y="3575"/>
                    <a:pt x="267" y="5010"/>
                  </a:cubicBezTo>
                  <a:cubicBezTo>
                    <a:pt x="234" y="5243"/>
                    <a:pt x="467" y="5410"/>
                    <a:pt x="668" y="5410"/>
                  </a:cubicBezTo>
                  <a:cubicBezTo>
                    <a:pt x="687" y="5412"/>
                    <a:pt x="706" y="5414"/>
                    <a:pt x="724" y="5414"/>
                  </a:cubicBezTo>
                  <a:cubicBezTo>
                    <a:pt x="954" y="5414"/>
                    <a:pt x="1070" y="5226"/>
                    <a:pt x="1101" y="5010"/>
                  </a:cubicBezTo>
                  <a:cubicBezTo>
                    <a:pt x="1191" y="3658"/>
                    <a:pt x="1119" y="2279"/>
                    <a:pt x="909" y="922"/>
                  </a:cubicBezTo>
                  <a:lnTo>
                    <a:pt x="909" y="922"/>
                  </a:lnTo>
                  <a:cubicBezTo>
                    <a:pt x="1351" y="861"/>
                    <a:pt x="1807" y="826"/>
                    <a:pt x="2265" y="826"/>
                  </a:cubicBezTo>
                  <a:cubicBezTo>
                    <a:pt x="2955" y="826"/>
                    <a:pt x="3649" y="907"/>
                    <a:pt x="4303" y="1107"/>
                  </a:cubicBezTo>
                  <a:cubicBezTo>
                    <a:pt x="4342" y="1117"/>
                    <a:pt x="4378" y="1122"/>
                    <a:pt x="4413" y="1122"/>
                  </a:cubicBezTo>
                  <a:cubicBezTo>
                    <a:pt x="4835" y="1122"/>
                    <a:pt x="4997" y="429"/>
                    <a:pt x="4504" y="306"/>
                  </a:cubicBezTo>
                  <a:cubicBezTo>
                    <a:pt x="3783" y="90"/>
                    <a:pt x="3023" y="0"/>
                    <a:pt x="2262"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7" name="Google Shape;1757;p7"/>
            <p:cNvSpPr/>
            <p:nvPr/>
          </p:nvSpPr>
          <p:spPr>
            <a:xfrm>
              <a:off x="236353" y="959656"/>
              <a:ext cx="203202" cy="189661"/>
            </a:xfrm>
            <a:custGeom>
              <a:avLst/>
              <a:gdLst/>
              <a:ahLst/>
              <a:cxnLst/>
              <a:rect l="l" t="t" r="r" b="b"/>
              <a:pathLst>
                <a:path w="6783" h="6331" extrusionOk="0">
                  <a:moveTo>
                    <a:pt x="3286" y="1"/>
                  </a:moveTo>
                  <a:cubicBezTo>
                    <a:pt x="2548" y="1"/>
                    <a:pt x="1812" y="24"/>
                    <a:pt x="1082" y="24"/>
                  </a:cubicBezTo>
                  <a:cubicBezTo>
                    <a:pt x="815" y="24"/>
                    <a:pt x="682" y="191"/>
                    <a:pt x="648" y="425"/>
                  </a:cubicBezTo>
                  <a:cubicBezTo>
                    <a:pt x="448" y="2226"/>
                    <a:pt x="548" y="4061"/>
                    <a:pt x="81" y="5795"/>
                  </a:cubicBezTo>
                  <a:cubicBezTo>
                    <a:pt x="0" y="6118"/>
                    <a:pt x="261" y="6331"/>
                    <a:pt x="510" y="6331"/>
                  </a:cubicBezTo>
                  <a:cubicBezTo>
                    <a:pt x="672" y="6331"/>
                    <a:pt x="829" y="6240"/>
                    <a:pt x="882" y="6029"/>
                  </a:cubicBezTo>
                  <a:cubicBezTo>
                    <a:pt x="1313" y="4335"/>
                    <a:pt x="1261" y="2585"/>
                    <a:pt x="1434" y="856"/>
                  </a:cubicBezTo>
                  <a:lnTo>
                    <a:pt x="1434" y="856"/>
                  </a:lnTo>
                  <a:cubicBezTo>
                    <a:pt x="2059" y="851"/>
                    <a:pt x="2689" y="832"/>
                    <a:pt x="3317" y="832"/>
                  </a:cubicBezTo>
                  <a:cubicBezTo>
                    <a:pt x="4249" y="832"/>
                    <a:pt x="5177" y="873"/>
                    <a:pt x="6085" y="1058"/>
                  </a:cubicBezTo>
                  <a:cubicBezTo>
                    <a:pt x="6125" y="1068"/>
                    <a:pt x="6162" y="1073"/>
                    <a:pt x="6198" y="1073"/>
                  </a:cubicBezTo>
                  <a:cubicBezTo>
                    <a:pt x="6645" y="1073"/>
                    <a:pt x="6782" y="351"/>
                    <a:pt x="6319" y="258"/>
                  </a:cubicBezTo>
                  <a:cubicBezTo>
                    <a:pt x="5315" y="45"/>
                    <a:pt x="4299" y="1"/>
                    <a:pt x="328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8" name="Google Shape;1758;p7"/>
            <p:cNvSpPr/>
            <p:nvPr/>
          </p:nvSpPr>
          <p:spPr>
            <a:xfrm>
              <a:off x="102362" y="806493"/>
              <a:ext cx="241368" cy="254848"/>
            </a:xfrm>
            <a:custGeom>
              <a:avLst/>
              <a:gdLst/>
              <a:ahLst/>
              <a:cxnLst/>
              <a:rect l="l" t="t" r="r" b="b"/>
              <a:pathLst>
                <a:path w="8057" h="8507" extrusionOk="0">
                  <a:moveTo>
                    <a:pt x="7523" y="0"/>
                  </a:moveTo>
                  <a:cubicBezTo>
                    <a:pt x="5421" y="0"/>
                    <a:pt x="3320" y="134"/>
                    <a:pt x="1252" y="501"/>
                  </a:cubicBezTo>
                  <a:cubicBezTo>
                    <a:pt x="1052" y="534"/>
                    <a:pt x="952" y="701"/>
                    <a:pt x="952" y="901"/>
                  </a:cubicBezTo>
                  <a:cubicBezTo>
                    <a:pt x="685" y="3303"/>
                    <a:pt x="18" y="5671"/>
                    <a:pt x="18" y="8106"/>
                  </a:cubicBezTo>
                  <a:cubicBezTo>
                    <a:pt x="1" y="8373"/>
                    <a:pt x="201" y="8506"/>
                    <a:pt x="405" y="8506"/>
                  </a:cubicBezTo>
                  <a:cubicBezTo>
                    <a:pt x="610" y="8506"/>
                    <a:pt x="818" y="8373"/>
                    <a:pt x="818" y="8106"/>
                  </a:cubicBezTo>
                  <a:cubicBezTo>
                    <a:pt x="850" y="5791"/>
                    <a:pt x="1455" y="3535"/>
                    <a:pt x="1715" y="1255"/>
                  </a:cubicBezTo>
                  <a:lnTo>
                    <a:pt x="1715" y="1255"/>
                  </a:lnTo>
                  <a:cubicBezTo>
                    <a:pt x="3631" y="926"/>
                    <a:pt x="5577" y="834"/>
                    <a:pt x="7523" y="834"/>
                  </a:cubicBezTo>
                  <a:cubicBezTo>
                    <a:pt x="8057" y="834"/>
                    <a:pt x="8057" y="0"/>
                    <a:pt x="7523"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9" name="Google Shape;1759;p7"/>
            <p:cNvSpPr/>
            <p:nvPr/>
          </p:nvSpPr>
          <p:spPr>
            <a:xfrm>
              <a:off x="-43999" y="621638"/>
              <a:ext cx="282829" cy="296819"/>
            </a:xfrm>
            <a:custGeom>
              <a:avLst/>
              <a:gdLst/>
              <a:ahLst/>
              <a:cxnLst/>
              <a:rect l="l" t="t" r="r" b="b"/>
              <a:pathLst>
                <a:path w="9441" h="9908" extrusionOk="0">
                  <a:moveTo>
                    <a:pt x="8906" y="0"/>
                  </a:moveTo>
                  <a:cubicBezTo>
                    <a:pt x="6405" y="0"/>
                    <a:pt x="3936" y="234"/>
                    <a:pt x="1468" y="334"/>
                  </a:cubicBezTo>
                  <a:cubicBezTo>
                    <a:pt x="1301" y="367"/>
                    <a:pt x="1068" y="467"/>
                    <a:pt x="1068" y="667"/>
                  </a:cubicBezTo>
                  <a:cubicBezTo>
                    <a:pt x="567" y="3569"/>
                    <a:pt x="0" y="6538"/>
                    <a:pt x="100" y="9507"/>
                  </a:cubicBezTo>
                  <a:cubicBezTo>
                    <a:pt x="117" y="9774"/>
                    <a:pt x="334" y="9907"/>
                    <a:pt x="542" y="9907"/>
                  </a:cubicBezTo>
                  <a:cubicBezTo>
                    <a:pt x="751" y="9907"/>
                    <a:pt x="951" y="9774"/>
                    <a:pt x="934" y="9507"/>
                  </a:cubicBezTo>
                  <a:cubicBezTo>
                    <a:pt x="837" y="6701"/>
                    <a:pt x="1333" y="3926"/>
                    <a:pt x="1818" y="1153"/>
                  </a:cubicBezTo>
                  <a:lnTo>
                    <a:pt x="1818" y="1153"/>
                  </a:lnTo>
                  <a:cubicBezTo>
                    <a:pt x="4173" y="1046"/>
                    <a:pt x="6555" y="834"/>
                    <a:pt x="8906" y="834"/>
                  </a:cubicBezTo>
                  <a:cubicBezTo>
                    <a:pt x="9440" y="834"/>
                    <a:pt x="9440" y="0"/>
                    <a:pt x="8906"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0" name="Google Shape;1760;p7"/>
            <p:cNvSpPr/>
            <p:nvPr/>
          </p:nvSpPr>
          <p:spPr>
            <a:xfrm>
              <a:off x="-193896" y="415126"/>
              <a:ext cx="286783" cy="363444"/>
            </a:xfrm>
            <a:custGeom>
              <a:avLst/>
              <a:gdLst/>
              <a:ahLst/>
              <a:cxnLst/>
              <a:rect l="l" t="t" r="r" b="b"/>
              <a:pathLst>
                <a:path w="9573" h="12132" extrusionOk="0">
                  <a:moveTo>
                    <a:pt x="1719" y="0"/>
                  </a:moveTo>
                  <a:cubicBezTo>
                    <a:pt x="1514" y="0"/>
                    <a:pt x="1308" y="7"/>
                    <a:pt x="1101" y="23"/>
                  </a:cubicBezTo>
                  <a:cubicBezTo>
                    <a:pt x="868" y="23"/>
                    <a:pt x="668" y="189"/>
                    <a:pt x="668" y="423"/>
                  </a:cubicBezTo>
                  <a:cubicBezTo>
                    <a:pt x="534" y="4192"/>
                    <a:pt x="1" y="7962"/>
                    <a:pt x="201" y="11731"/>
                  </a:cubicBezTo>
                  <a:cubicBezTo>
                    <a:pt x="217" y="11998"/>
                    <a:pt x="434" y="12131"/>
                    <a:pt x="643" y="12131"/>
                  </a:cubicBezTo>
                  <a:cubicBezTo>
                    <a:pt x="851" y="12131"/>
                    <a:pt x="1051" y="11998"/>
                    <a:pt x="1035" y="11731"/>
                  </a:cubicBezTo>
                  <a:cubicBezTo>
                    <a:pt x="842" y="8100"/>
                    <a:pt x="1361" y="4468"/>
                    <a:pt x="1489" y="837"/>
                  </a:cubicBezTo>
                  <a:lnTo>
                    <a:pt x="1489" y="837"/>
                  </a:lnTo>
                  <a:cubicBezTo>
                    <a:pt x="1566" y="835"/>
                    <a:pt x="1643" y="834"/>
                    <a:pt x="1719" y="834"/>
                  </a:cubicBezTo>
                  <a:cubicBezTo>
                    <a:pt x="3963" y="834"/>
                    <a:pt x="6146" y="1680"/>
                    <a:pt x="8389" y="1680"/>
                  </a:cubicBezTo>
                  <a:cubicBezTo>
                    <a:pt x="8594" y="1680"/>
                    <a:pt x="8800" y="1673"/>
                    <a:pt x="9007" y="1657"/>
                  </a:cubicBezTo>
                  <a:cubicBezTo>
                    <a:pt x="9530" y="1624"/>
                    <a:pt x="9573" y="822"/>
                    <a:pt x="9040" y="822"/>
                  </a:cubicBezTo>
                  <a:cubicBezTo>
                    <a:pt x="9029" y="822"/>
                    <a:pt x="9018" y="823"/>
                    <a:pt x="9007" y="823"/>
                  </a:cubicBezTo>
                  <a:cubicBezTo>
                    <a:pt x="8800" y="839"/>
                    <a:pt x="8594" y="846"/>
                    <a:pt x="8389" y="846"/>
                  </a:cubicBezTo>
                  <a:cubicBezTo>
                    <a:pt x="6146" y="846"/>
                    <a:pt x="3963" y="0"/>
                    <a:pt x="1719"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1" name="Google Shape;1761;p7"/>
            <p:cNvSpPr/>
            <p:nvPr/>
          </p:nvSpPr>
          <p:spPr>
            <a:xfrm>
              <a:off x="174824" y="71755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2" name="Google Shape;1762;p7"/>
            <p:cNvSpPr/>
            <p:nvPr/>
          </p:nvSpPr>
          <p:spPr>
            <a:xfrm>
              <a:off x="205798" y="668609"/>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3" name="Google Shape;1763;p7"/>
            <p:cNvSpPr/>
            <p:nvPr/>
          </p:nvSpPr>
          <p:spPr>
            <a:xfrm>
              <a:off x="233776" y="710576"/>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4" name="Google Shape;1764;p7"/>
            <p:cNvSpPr/>
            <p:nvPr/>
          </p:nvSpPr>
          <p:spPr>
            <a:xfrm>
              <a:off x="142832" y="1088284"/>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5" name="Google Shape;1765;p7"/>
            <p:cNvSpPr/>
            <p:nvPr/>
          </p:nvSpPr>
          <p:spPr>
            <a:xfrm>
              <a:off x="167815" y="1028313"/>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6" name="Google Shape;1766;p7"/>
            <p:cNvSpPr/>
            <p:nvPr/>
          </p:nvSpPr>
          <p:spPr>
            <a:xfrm>
              <a:off x="195793" y="1088284"/>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7" name="Google Shape;1767;p7"/>
            <p:cNvSpPr/>
            <p:nvPr/>
          </p:nvSpPr>
          <p:spPr>
            <a:xfrm>
              <a:off x="565502" y="1228176"/>
              <a:ext cx="27022" cy="21000"/>
            </a:xfrm>
            <a:custGeom>
              <a:avLst/>
              <a:gdLst/>
              <a:ahLst/>
              <a:cxnLst/>
              <a:rect l="l" t="t" r="r" b="b"/>
              <a:pathLst>
                <a:path w="902" h="701" extrusionOk="0">
                  <a:moveTo>
                    <a:pt x="468" y="0"/>
                  </a:moveTo>
                  <a:cubicBezTo>
                    <a:pt x="1" y="0"/>
                    <a:pt x="1" y="701"/>
                    <a:pt x="468" y="701"/>
                  </a:cubicBezTo>
                  <a:cubicBezTo>
                    <a:pt x="902" y="667"/>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8" name="Google Shape;1768;p7"/>
            <p:cNvSpPr/>
            <p:nvPr/>
          </p:nvSpPr>
          <p:spPr>
            <a:xfrm>
              <a:off x="583505" y="1283114"/>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9" name="Google Shape;1769;p7"/>
            <p:cNvSpPr/>
            <p:nvPr/>
          </p:nvSpPr>
          <p:spPr>
            <a:xfrm>
              <a:off x="20944" y="550674"/>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0" name="Google Shape;1770;p7"/>
            <p:cNvSpPr/>
            <p:nvPr/>
          </p:nvSpPr>
          <p:spPr>
            <a:xfrm>
              <a:off x="37928" y="504722"/>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1" name="Google Shape;1771;p7"/>
            <p:cNvSpPr/>
            <p:nvPr/>
          </p:nvSpPr>
          <p:spPr>
            <a:xfrm>
              <a:off x="72886" y="539680"/>
              <a:ext cx="27022" cy="21030"/>
            </a:xfrm>
            <a:custGeom>
              <a:avLst/>
              <a:gdLst/>
              <a:ahLst/>
              <a:cxnLst/>
              <a:rect l="l" t="t" r="r" b="b"/>
              <a:pathLst>
                <a:path w="902" h="702" extrusionOk="0">
                  <a:moveTo>
                    <a:pt x="468" y="1"/>
                  </a:moveTo>
                  <a:cubicBezTo>
                    <a:pt x="1" y="1"/>
                    <a:pt x="1" y="701"/>
                    <a:pt x="468" y="701"/>
                  </a:cubicBezTo>
                  <a:cubicBezTo>
                    <a:pt x="902" y="701"/>
                    <a:pt x="902"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2" name="Google Shape;1772;p7"/>
            <p:cNvSpPr/>
            <p:nvPr/>
          </p:nvSpPr>
          <p:spPr>
            <a:xfrm>
              <a:off x="-313807" y="536685"/>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3" name="Google Shape;1773;p7"/>
            <p:cNvSpPr/>
            <p:nvPr/>
          </p:nvSpPr>
          <p:spPr>
            <a:xfrm>
              <a:off x="-289813" y="469735"/>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4" name="Google Shape;1774;p7"/>
            <p:cNvSpPr/>
            <p:nvPr/>
          </p:nvSpPr>
          <p:spPr>
            <a:xfrm>
              <a:off x="-247845" y="52269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5" name="Google Shape;1775;p7"/>
            <p:cNvSpPr/>
            <p:nvPr/>
          </p:nvSpPr>
          <p:spPr>
            <a:xfrm>
              <a:off x="-56011" y="34083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6" name="Google Shape;1776;p7"/>
            <p:cNvSpPr/>
            <p:nvPr/>
          </p:nvSpPr>
          <p:spPr>
            <a:xfrm>
              <a:off x="-10030" y="329843"/>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7" name="Google Shape;1777;p7"/>
            <p:cNvSpPr/>
            <p:nvPr/>
          </p:nvSpPr>
          <p:spPr>
            <a:xfrm>
              <a:off x="-70001" y="69356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8" name="Google Shape;1778;p7"/>
            <p:cNvSpPr/>
            <p:nvPr/>
          </p:nvSpPr>
          <p:spPr>
            <a:xfrm>
              <a:off x="258759" y="864457"/>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9" name="Google Shape;1779;p7"/>
            <p:cNvSpPr/>
            <p:nvPr/>
          </p:nvSpPr>
          <p:spPr>
            <a:xfrm>
              <a:off x="37928" y="896420"/>
              <a:ext cx="27022" cy="21000"/>
            </a:xfrm>
            <a:custGeom>
              <a:avLst/>
              <a:gdLst/>
              <a:ahLst/>
              <a:cxnLst/>
              <a:rect l="l" t="t" r="r" b="b"/>
              <a:pathLst>
                <a:path w="902" h="701" extrusionOk="0">
                  <a:moveTo>
                    <a:pt x="467" y="0"/>
                  </a:moveTo>
                  <a:cubicBezTo>
                    <a:pt x="0" y="0"/>
                    <a:pt x="0" y="701"/>
                    <a:pt x="467" y="701"/>
                  </a:cubicBezTo>
                  <a:cubicBezTo>
                    <a:pt x="901" y="668"/>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0" name="Google Shape;1780;p7"/>
            <p:cNvSpPr/>
            <p:nvPr/>
          </p:nvSpPr>
          <p:spPr>
            <a:xfrm>
              <a:off x="460598" y="1014324"/>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81" name="Google Shape;1781;p7"/>
          <p:cNvGrpSpPr/>
          <p:nvPr/>
        </p:nvGrpSpPr>
        <p:grpSpPr>
          <a:xfrm>
            <a:off x="817583" y="-260977"/>
            <a:ext cx="663937" cy="643609"/>
            <a:chOff x="-168381" y="-168706"/>
            <a:chExt cx="901061" cy="871312"/>
          </a:xfrm>
        </p:grpSpPr>
        <p:sp>
          <p:nvSpPr>
            <p:cNvPr id="1782" name="Google Shape;1782;p7"/>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3" name="Google Shape;1783;p7"/>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4" name="Google Shape;1784;p7"/>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5" name="Google Shape;1785;p7"/>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6" name="Google Shape;1786;p7"/>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7" name="Google Shape;1787;p7"/>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8" name="Google Shape;1788;p7"/>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9" name="Google Shape;1789;p7"/>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0" name="Google Shape;1790;p7"/>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1" name="Google Shape;1791;p7"/>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2" name="Google Shape;1792;p7"/>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3" name="Google Shape;1793;p7"/>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4" name="Google Shape;1794;p7"/>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5" name="Google Shape;1795;p7"/>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6" name="Google Shape;1796;p7"/>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7" name="Google Shape;1797;p7"/>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8" name="Google Shape;1798;p7"/>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9" name="Google Shape;1799;p7"/>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0" name="Google Shape;1800;p7"/>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01" name="Google Shape;1801;p7"/>
          <p:cNvGrpSpPr/>
          <p:nvPr/>
        </p:nvGrpSpPr>
        <p:grpSpPr>
          <a:xfrm flipH="1">
            <a:off x="2050971" y="-236825"/>
            <a:ext cx="528835" cy="741032"/>
            <a:chOff x="1897495" y="-461400"/>
            <a:chExt cx="815443" cy="1139815"/>
          </a:xfrm>
        </p:grpSpPr>
        <p:sp>
          <p:nvSpPr>
            <p:cNvPr id="1802" name="Google Shape;1802;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3" name="Google Shape;1803;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4" name="Google Shape;1804;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5" name="Google Shape;1805;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6" name="Google Shape;1806;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7" name="Google Shape;1807;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8" name="Google Shape;1808;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9" name="Google Shape;1809;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0" name="Google Shape;1810;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1" name="Google Shape;1811;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2" name="Google Shape;1812;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3" name="Google Shape;1813;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4" name="Google Shape;1814;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5" name="Google Shape;1815;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6" name="Google Shape;1816;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7" name="Google Shape;1817;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8" name="Google Shape;1818;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9" name="Google Shape;1819;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0" name="Google Shape;1820;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1" name="Google Shape;1821;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2" name="Google Shape;1822;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3" name="Google Shape;1823;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24" name="Google Shape;1824;p7"/>
          <p:cNvGrpSpPr/>
          <p:nvPr/>
        </p:nvGrpSpPr>
        <p:grpSpPr>
          <a:xfrm flipH="1">
            <a:off x="11446674" y="-90176"/>
            <a:ext cx="690545" cy="1084192"/>
            <a:chOff x="1897495" y="-461400"/>
            <a:chExt cx="815443" cy="1139815"/>
          </a:xfrm>
        </p:grpSpPr>
        <p:sp>
          <p:nvSpPr>
            <p:cNvPr id="1825" name="Google Shape;1825;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6" name="Google Shape;1826;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7" name="Google Shape;1827;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8" name="Google Shape;1828;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9" name="Google Shape;1829;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0" name="Google Shape;1830;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1" name="Google Shape;1831;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2" name="Google Shape;1832;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3" name="Google Shape;1833;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4" name="Google Shape;1834;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5" name="Google Shape;1835;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6" name="Google Shape;1836;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7" name="Google Shape;1837;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8" name="Google Shape;1838;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9" name="Google Shape;1839;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0" name="Google Shape;1840;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1" name="Google Shape;1841;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2" name="Google Shape;1842;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3" name="Google Shape;1843;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4" name="Google Shape;1844;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5" name="Google Shape;1845;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6" name="Google Shape;1846;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47" name="Google Shape;1847;p7"/>
          <p:cNvGrpSpPr/>
          <p:nvPr/>
        </p:nvGrpSpPr>
        <p:grpSpPr>
          <a:xfrm flipH="1">
            <a:off x="11105069" y="1178146"/>
            <a:ext cx="1171068" cy="889837"/>
            <a:chOff x="-320607" y="2105391"/>
            <a:chExt cx="1152762" cy="873760"/>
          </a:xfrm>
        </p:grpSpPr>
        <p:sp>
          <p:nvSpPr>
            <p:cNvPr id="1848" name="Google Shape;1848;p7"/>
            <p:cNvSpPr/>
            <p:nvPr/>
          </p:nvSpPr>
          <p:spPr>
            <a:xfrm>
              <a:off x="545521" y="2184503"/>
              <a:ext cx="286633" cy="151345"/>
            </a:xfrm>
            <a:custGeom>
              <a:avLst/>
              <a:gdLst/>
              <a:ahLst/>
              <a:cxnLst/>
              <a:rect l="l" t="t" r="r" b="b"/>
              <a:pathLst>
                <a:path w="9568" h="5052" extrusionOk="0">
                  <a:moveTo>
                    <a:pt x="6776" y="1"/>
                  </a:moveTo>
                  <a:cubicBezTo>
                    <a:pt x="4318" y="1"/>
                    <a:pt x="683" y="3064"/>
                    <a:pt x="1" y="4735"/>
                  </a:cubicBezTo>
                  <a:cubicBezTo>
                    <a:pt x="55" y="4732"/>
                    <a:pt x="114" y="4731"/>
                    <a:pt x="177" y="4731"/>
                  </a:cubicBezTo>
                  <a:cubicBezTo>
                    <a:pt x="1185" y="4731"/>
                    <a:pt x="3165" y="5051"/>
                    <a:pt x="4998" y="5051"/>
                  </a:cubicBezTo>
                  <a:cubicBezTo>
                    <a:pt x="7409" y="5051"/>
                    <a:pt x="9568" y="4497"/>
                    <a:pt x="8941" y="1933"/>
                  </a:cubicBezTo>
                  <a:cubicBezTo>
                    <a:pt x="8626" y="536"/>
                    <a:pt x="7804" y="1"/>
                    <a:pt x="6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9" name="Google Shape;1849;p7"/>
            <p:cNvSpPr/>
            <p:nvPr/>
          </p:nvSpPr>
          <p:spPr>
            <a:xfrm>
              <a:off x="400687" y="2105391"/>
              <a:ext cx="173873" cy="225969"/>
            </a:xfrm>
            <a:custGeom>
              <a:avLst/>
              <a:gdLst/>
              <a:ahLst/>
              <a:cxnLst/>
              <a:rect l="l" t="t" r="r" b="b"/>
              <a:pathLst>
                <a:path w="5804" h="7543" extrusionOk="0">
                  <a:moveTo>
                    <a:pt x="3381" y="0"/>
                  </a:moveTo>
                  <a:cubicBezTo>
                    <a:pt x="1" y="0"/>
                    <a:pt x="1181" y="5468"/>
                    <a:pt x="2134" y="7276"/>
                  </a:cubicBezTo>
                  <a:lnTo>
                    <a:pt x="2234" y="7542"/>
                  </a:lnTo>
                  <a:cubicBezTo>
                    <a:pt x="3201" y="6308"/>
                    <a:pt x="4335" y="5541"/>
                    <a:pt x="4836" y="4040"/>
                  </a:cubicBezTo>
                  <a:cubicBezTo>
                    <a:pt x="5470" y="2539"/>
                    <a:pt x="5803" y="104"/>
                    <a:pt x="3535" y="4"/>
                  </a:cubicBezTo>
                  <a:cubicBezTo>
                    <a:pt x="3483" y="1"/>
                    <a:pt x="3431" y="0"/>
                    <a:pt x="3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0" name="Google Shape;1850;p7"/>
            <p:cNvSpPr/>
            <p:nvPr/>
          </p:nvSpPr>
          <p:spPr>
            <a:xfrm>
              <a:off x="409644" y="2504068"/>
              <a:ext cx="345769" cy="163238"/>
            </a:xfrm>
            <a:custGeom>
              <a:avLst/>
              <a:gdLst/>
              <a:ahLst/>
              <a:cxnLst/>
              <a:rect l="l" t="t" r="r" b="b"/>
              <a:pathLst>
                <a:path w="11542" h="5449" extrusionOk="0">
                  <a:moveTo>
                    <a:pt x="9124" y="0"/>
                  </a:moveTo>
                  <a:cubicBezTo>
                    <a:pt x="7189" y="0"/>
                    <a:pt x="5562" y="1863"/>
                    <a:pt x="3936" y="2806"/>
                  </a:cubicBezTo>
                  <a:cubicBezTo>
                    <a:pt x="2635" y="3573"/>
                    <a:pt x="1401" y="3774"/>
                    <a:pt x="0" y="4207"/>
                  </a:cubicBezTo>
                  <a:lnTo>
                    <a:pt x="100" y="4374"/>
                  </a:lnTo>
                  <a:cubicBezTo>
                    <a:pt x="718" y="5248"/>
                    <a:pt x="2663" y="5449"/>
                    <a:pt x="4134" y="5449"/>
                  </a:cubicBezTo>
                  <a:cubicBezTo>
                    <a:pt x="4570" y="5449"/>
                    <a:pt x="4965" y="5431"/>
                    <a:pt x="5271" y="5408"/>
                  </a:cubicBezTo>
                  <a:cubicBezTo>
                    <a:pt x="7105" y="5341"/>
                    <a:pt x="8840" y="5241"/>
                    <a:pt x="10241" y="3840"/>
                  </a:cubicBezTo>
                  <a:cubicBezTo>
                    <a:pt x="11542" y="2539"/>
                    <a:pt x="11475" y="71"/>
                    <a:pt x="9274" y="4"/>
                  </a:cubicBezTo>
                  <a:cubicBezTo>
                    <a:pt x="9223" y="2"/>
                    <a:pt x="9173" y="0"/>
                    <a:pt x="91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1" name="Google Shape;1851;p7"/>
            <p:cNvSpPr/>
            <p:nvPr/>
          </p:nvSpPr>
          <p:spPr>
            <a:xfrm>
              <a:off x="43560" y="2378345"/>
              <a:ext cx="154281" cy="295740"/>
            </a:xfrm>
            <a:custGeom>
              <a:avLst/>
              <a:gdLst/>
              <a:ahLst/>
              <a:cxnLst/>
              <a:rect l="l" t="t" r="r" b="b"/>
              <a:pathLst>
                <a:path w="5150" h="9872" extrusionOk="0">
                  <a:moveTo>
                    <a:pt x="3240" y="1"/>
                  </a:moveTo>
                  <a:cubicBezTo>
                    <a:pt x="2587" y="1"/>
                    <a:pt x="1888" y="407"/>
                    <a:pt x="1380" y="1299"/>
                  </a:cubicBezTo>
                  <a:cubicBezTo>
                    <a:pt x="0" y="3731"/>
                    <a:pt x="497" y="8072"/>
                    <a:pt x="2840" y="9732"/>
                  </a:cubicBezTo>
                  <a:lnTo>
                    <a:pt x="2840" y="9732"/>
                  </a:lnTo>
                  <a:cubicBezTo>
                    <a:pt x="2961" y="9390"/>
                    <a:pt x="3159" y="8597"/>
                    <a:pt x="3215" y="8204"/>
                  </a:cubicBezTo>
                  <a:cubicBezTo>
                    <a:pt x="3915" y="6203"/>
                    <a:pt x="5150" y="4468"/>
                    <a:pt x="5049" y="2266"/>
                  </a:cubicBezTo>
                  <a:cubicBezTo>
                    <a:pt x="5010" y="833"/>
                    <a:pt x="4173" y="1"/>
                    <a:pt x="3240" y="1"/>
                  </a:cubicBezTo>
                  <a:close/>
                  <a:moveTo>
                    <a:pt x="2840" y="9732"/>
                  </a:moveTo>
                  <a:cubicBezTo>
                    <a:pt x="2817" y="9797"/>
                    <a:pt x="2797" y="9845"/>
                    <a:pt x="2781" y="9872"/>
                  </a:cubicBezTo>
                  <a:lnTo>
                    <a:pt x="2948" y="9805"/>
                  </a:lnTo>
                  <a:cubicBezTo>
                    <a:pt x="2912" y="9781"/>
                    <a:pt x="2876" y="9757"/>
                    <a:pt x="2840" y="97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2" name="Google Shape;1852;p7"/>
            <p:cNvSpPr/>
            <p:nvPr/>
          </p:nvSpPr>
          <p:spPr>
            <a:xfrm>
              <a:off x="-320607" y="2252322"/>
              <a:ext cx="1065079" cy="726829"/>
            </a:xfrm>
            <a:custGeom>
              <a:avLst/>
              <a:gdLst/>
              <a:ahLst/>
              <a:cxnLst/>
              <a:rect l="l" t="t" r="r" b="b"/>
              <a:pathLst>
                <a:path w="35553" h="24262" extrusionOk="0">
                  <a:moveTo>
                    <a:pt x="35184" y="1"/>
                  </a:moveTo>
                  <a:cubicBezTo>
                    <a:pt x="35174" y="1"/>
                    <a:pt x="35163" y="1"/>
                    <a:pt x="35153" y="2"/>
                  </a:cubicBezTo>
                  <a:cubicBezTo>
                    <a:pt x="32217" y="202"/>
                    <a:pt x="29549" y="1370"/>
                    <a:pt x="27247" y="3204"/>
                  </a:cubicBezTo>
                  <a:cubicBezTo>
                    <a:pt x="24945" y="5072"/>
                    <a:pt x="23111" y="7441"/>
                    <a:pt x="21376" y="9843"/>
                  </a:cubicBezTo>
                  <a:cubicBezTo>
                    <a:pt x="19642" y="12311"/>
                    <a:pt x="18007" y="14880"/>
                    <a:pt x="16139" y="17248"/>
                  </a:cubicBezTo>
                  <a:cubicBezTo>
                    <a:pt x="14471" y="19383"/>
                    <a:pt x="12570" y="21418"/>
                    <a:pt x="10135" y="22618"/>
                  </a:cubicBezTo>
                  <a:cubicBezTo>
                    <a:pt x="8695" y="23323"/>
                    <a:pt x="7175" y="23623"/>
                    <a:pt x="5642" y="23623"/>
                  </a:cubicBezTo>
                  <a:cubicBezTo>
                    <a:pt x="3908" y="23623"/>
                    <a:pt x="2159" y="23238"/>
                    <a:pt x="495" y="22618"/>
                  </a:cubicBezTo>
                  <a:cubicBezTo>
                    <a:pt x="458" y="22605"/>
                    <a:pt x="424" y="22599"/>
                    <a:pt x="392" y="22599"/>
                  </a:cubicBezTo>
                  <a:cubicBezTo>
                    <a:pt x="100" y="22599"/>
                    <a:pt x="0" y="23099"/>
                    <a:pt x="361" y="23219"/>
                  </a:cubicBezTo>
                  <a:cubicBezTo>
                    <a:pt x="2066" y="23861"/>
                    <a:pt x="3867" y="24261"/>
                    <a:pt x="5663" y="24261"/>
                  </a:cubicBezTo>
                  <a:cubicBezTo>
                    <a:pt x="6854" y="24261"/>
                    <a:pt x="8043" y="24085"/>
                    <a:pt x="9201" y="23686"/>
                  </a:cubicBezTo>
                  <a:cubicBezTo>
                    <a:pt x="11736" y="22785"/>
                    <a:pt x="13804" y="20984"/>
                    <a:pt x="15539" y="18982"/>
                  </a:cubicBezTo>
                  <a:cubicBezTo>
                    <a:pt x="19475" y="14446"/>
                    <a:pt x="22077" y="8875"/>
                    <a:pt x="26446" y="4739"/>
                  </a:cubicBezTo>
                  <a:cubicBezTo>
                    <a:pt x="28881" y="2471"/>
                    <a:pt x="31817" y="869"/>
                    <a:pt x="35153" y="603"/>
                  </a:cubicBezTo>
                  <a:cubicBezTo>
                    <a:pt x="35542" y="570"/>
                    <a:pt x="35553" y="1"/>
                    <a:pt x="3518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3" name="Google Shape;1853;p7"/>
            <p:cNvSpPr/>
            <p:nvPr/>
          </p:nvSpPr>
          <p:spPr>
            <a:xfrm>
              <a:off x="104879" y="2424356"/>
              <a:ext cx="79058" cy="353708"/>
            </a:xfrm>
            <a:custGeom>
              <a:avLst/>
              <a:gdLst/>
              <a:ahLst/>
              <a:cxnLst/>
              <a:rect l="l" t="t" r="r" b="b"/>
              <a:pathLst>
                <a:path w="2639" h="11807" extrusionOk="0">
                  <a:moveTo>
                    <a:pt x="1108" y="1"/>
                  </a:moveTo>
                  <a:cubicBezTo>
                    <a:pt x="982" y="1"/>
                    <a:pt x="854" y="70"/>
                    <a:pt x="801" y="230"/>
                  </a:cubicBezTo>
                  <a:cubicBezTo>
                    <a:pt x="134" y="2098"/>
                    <a:pt x="0" y="4233"/>
                    <a:pt x="167" y="6201"/>
                  </a:cubicBezTo>
                  <a:cubicBezTo>
                    <a:pt x="334" y="8102"/>
                    <a:pt x="734" y="10204"/>
                    <a:pt x="2002" y="11705"/>
                  </a:cubicBezTo>
                  <a:cubicBezTo>
                    <a:pt x="2065" y="11776"/>
                    <a:pt x="2138" y="11806"/>
                    <a:pt x="2209" y="11806"/>
                  </a:cubicBezTo>
                  <a:cubicBezTo>
                    <a:pt x="2435" y="11806"/>
                    <a:pt x="2639" y="11500"/>
                    <a:pt x="2435" y="11271"/>
                  </a:cubicBezTo>
                  <a:cubicBezTo>
                    <a:pt x="1235" y="9837"/>
                    <a:pt x="901" y="7736"/>
                    <a:pt x="768" y="5901"/>
                  </a:cubicBezTo>
                  <a:cubicBezTo>
                    <a:pt x="667" y="4066"/>
                    <a:pt x="768" y="2132"/>
                    <a:pt x="1401" y="397"/>
                  </a:cubicBezTo>
                  <a:cubicBezTo>
                    <a:pt x="1481" y="157"/>
                    <a:pt x="1297" y="1"/>
                    <a:pt x="110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4" name="Google Shape;1854;p7"/>
            <p:cNvSpPr/>
            <p:nvPr/>
          </p:nvSpPr>
          <p:spPr>
            <a:xfrm>
              <a:off x="277062" y="2568202"/>
              <a:ext cx="405355" cy="74504"/>
            </a:xfrm>
            <a:custGeom>
              <a:avLst/>
              <a:gdLst/>
              <a:ahLst/>
              <a:cxnLst/>
              <a:rect l="l" t="t" r="r" b="b"/>
              <a:pathLst>
                <a:path w="13531" h="2487" extrusionOk="0">
                  <a:moveTo>
                    <a:pt x="13082" y="1"/>
                  </a:moveTo>
                  <a:cubicBezTo>
                    <a:pt x="13010" y="1"/>
                    <a:pt x="12934" y="30"/>
                    <a:pt x="12866" y="98"/>
                  </a:cubicBezTo>
                  <a:cubicBezTo>
                    <a:pt x="11298" y="1499"/>
                    <a:pt x="8763" y="1733"/>
                    <a:pt x="6761" y="1833"/>
                  </a:cubicBezTo>
                  <a:cubicBezTo>
                    <a:pt x="6316" y="1855"/>
                    <a:pt x="5858" y="1869"/>
                    <a:pt x="5395" y="1869"/>
                  </a:cubicBezTo>
                  <a:cubicBezTo>
                    <a:pt x="3737" y="1869"/>
                    <a:pt x="2002" y="1691"/>
                    <a:pt x="490" y="1066"/>
                  </a:cubicBezTo>
                  <a:cubicBezTo>
                    <a:pt x="446" y="1046"/>
                    <a:pt x="405" y="1037"/>
                    <a:pt x="367" y="1037"/>
                  </a:cubicBezTo>
                  <a:cubicBezTo>
                    <a:pt x="91" y="1037"/>
                    <a:pt x="0" y="1519"/>
                    <a:pt x="323" y="1666"/>
                  </a:cubicBezTo>
                  <a:cubicBezTo>
                    <a:pt x="1881" y="2294"/>
                    <a:pt x="3665" y="2487"/>
                    <a:pt x="5392" y="2487"/>
                  </a:cubicBezTo>
                  <a:cubicBezTo>
                    <a:pt x="5958" y="2487"/>
                    <a:pt x="6518" y="2466"/>
                    <a:pt x="7061" y="2433"/>
                  </a:cubicBezTo>
                  <a:cubicBezTo>
                    <a:pt x="9163" y="2333"/>
                    <a:pt x="11665" y="2000"/>
                    <a:pt x="13299" y="532"/>
                  </a:cubicBezTo>
                  <a:cubicBezTo>
                    <a:pt x="13531" y="326"/>
                    <a:pt x="13326" y="1"/>
                    <a:pt x="130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5" name="Google Shape;1855;p7"/>
            <p:cNvSpPr/>
            <p:nvPr/>
          </p:nvSpPr>
          <p:spPr>
            <a:xfrm>
              <a:off x="455596" y="2167309"/>
              <a:ext cx="63929" cy="225011"/>
            </a:xfrm>
            <a:custGeom>
              <a:avLst/>
              <a:gdLst/>
              <a:ahLst/>
              <a:cxnLst/>
              <a:rect l="l" t="t" r="r" b="b"/>
              <a:pathLst>
                <a:path w="2134" h="7511" extrusionOk="0">
                  <a:moveTo>
                    <a:pt x="1691" y="0"/>
                  </a:moveTo>
                  <a:cubicBezTo>
                    <a:pt x="1598" y="0"/>
                    <a:pt x="1503" y="41"/>
                    <a:pt x="1435" y="138"/>
                  </a:cubicBezTo>
                  <a:cubicBezTo>
                    <a:pt x="101" y="2206"/>
                    <a:pt x="1" y="4842"/>
                    <a:pt x="1" y="7210"/>
                  </a:cubicBezTo>
                  <a:cubicBezTo>
                    <a:pt x="1" y="7410"/>
                    <a:pt x="159" y="7510"/>
                    <a:pt x="318" y="7510"/>
                  </a:cubicBezTo>
                  <a:cubicBezTo>
                    <a:pt x="476" y="7510"/>
                    <a:pt x="634" y="7410"/>
                    <a:pt x="634" y="7210"/>
                  </a:cubicBezTo>
                  <a:cubicBezTo>
                    <a:pt x="634" y="4942"/>
                    <a:pt x="701" y="2440"/>
                    <a:pt x="1969" y="472"/>
                  </a:cubicBezTo>
                  <a:cubicBezTo>
                    <a:pt x="2134" y="236"/>
                    <a:pt x="1915" y="0"/>
                    <a:pt x="16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6" name="Google Shape;1856;p7"/>
            <p:cNvSpPr/>
            <p:nvPr/>
          </p:nvSpPr>
          <p:spPr>
            <a:xfrm>
              <a:off x="729387" y="2208408"/>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7" name="Google Shape;1857;p7"/>
            <p:cNvSpPr/>
            <p:nvPr/>
          </p:nvSpPr>
          <p:spPr>
            <a:xfrm>
              <a:off x="752363" y="2250375"/>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8" name="Google Shape;1858;p7"/>
            <p:cNvSpPr/>
            <p:nvPr/>
          </p:nvSpPr>
          <p:spPr>
            <a:xfrm>
              <a:off x="770366" y="2210415"/>
              <a:ext cx="28010" cy="21000"/>
            </a:xfrm>
            <a:custGeom>
              <a:avLst/>
              <a:gdLst/>
              <a:ahLst/>
              <a:cxnLst/>
              <a:rect l="l" t="t" r="r" b="b"/>
              <a:pathLst>
                <a:path w="935" h="701" extrusionOk="0">
                  <a:moveTo>
                    <a:pt x="467" y="0"/>
                  </a:moveTo>
                  <a:cubicBezTo>
                    <a:pt x="0" y="0"/>
                    <a:pt x="0" y="701"/>
                    <a:pt x="467" y="701"/>
                  </a:cubicBezTo>
                  <a:cubicBezTo>
                    <a:pt x="901" y="701"/>
                    <a:pt x="934"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9" name="Google Shape;1859;p7"/>
            <p:cNvSpPr/>
            <p:nvPr/>
          </p:nvSpPr>
          <p:spPr>
            <a:xfrm>
              <a:off x="611483" y="2546155"/>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0" name="Google Shape;1860;p7"/>
            <p:cNvSpPr/>
            <p:nvPr/>
          </p:nvSpPr>
          <p:spPr>
            <a:xfrm>
              <a:off x="647459" y="2525156"/>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1" name="Google Shape;1861;p7"/>
            <p:cNvSpPr/>
            <p:nvPr/>
          </p:nvSpPr>
          <p:spPr>
            <a:xfrm>
              <a:off x="687420" y="2593125"/>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2" name="Google Shape;1862;p7"/>
            <p:cNvSpPr/>
            <p:nvPr/>
          </p:nvSpPr>
          <p:spPr>
            <a:xfrm>
              <a:off x="448616" y="2158442"/>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3" name="Google Shape;1863;p7"/>
            <p:cNvSpPr/>
            <p:nvPr/>
          </p:nvSpPr>
          <p:spPr>
            <a:xfrm>
              <a:off x="506550" y="2205412"/>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4" name="Google Shape;1864;p7"/>
            <p:cNvSpPr/>
            <p:nvPr/>
          </p:nvSpPr>
          <p:spPr>
            <a:xfrm>
              <a:off x="149842" y="2499185"/>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5" name="Google Shape;1865;p7"/>
            <p:cNvSpPr/>
            <p:nvPr/>
          </p:nvSpPr>
          <p:spPr>
            <a:xfrm>
              <a:off x="149842" y="2459224"/>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6" name="Google Shape;1866;p7"/>
            <p:cNvSpPr/>
            <p:nvPr/>
          </p:nvSpPr>
          <p:spPr>
            <a:xfrm>
              <a:off x="68902" y="2478186"/>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67" name="Google Shape;1867;p7"/>
          <p:cNvGrpSpPr/>
          <p:nvPr/>
        </p:nvGrpSpPr>
        <p:grpSpPr>
          <a:xfrm rot="5400000" flipH="1">
            <a:off x="11713662" y="1129582"/>
            <a:ext cx="156581" cy="140762"/>
            <a:chOff x="7737341" y="1046941"/>
            <a:chExt cx="161913" cy="145916"/>
          </a:xfrm>
        </p:grpSpPr>
        <p:sp>
          <p:nvSpPr>
            <p:cNvPr id="1868" name="Google Shape;1868;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9" name="Google Shape;1869;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0" name="Google Shape;1870;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3001940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188"/>
        <p:cNvGrpSpPr/>
        <p:nvPr/>
      </p:nvGrpSpPr>
      <p:grpSpPr>
        <a:xfrm>
          <a:off x="0" y="0"/>
          <a:ext cx="0" cy="0"/>
          <a:chOff x="0" y="0"/>
          <a:chExt cx="0" cy="0"/>
        </a:xfrm>
      </p:grpSpPr>
      <p:sp>
        <p:nvSpPr>
          <p:cNvPr id="5189" name="Google Shape;5189;p19"/>
          <p:cNvSpPr txBox="1">
            <a:spLocks noGrp="1"/>
          </p:cNvSpPr>
          <p:nvPr>
            <p:ph type="subTitle" idx="1"/>
          </p:nvPr>
        </p:nvSpPr>
        <p:spPr>
          <a:xfrm>
            <a:off x="1677440" y="2568767"/>
            <a:ext cx="8806958" cy="108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latin typeface="Nunito"/>
                <a:ea typeface="Nunito"/>
                <a:cs typeface="Nunito"/>
                <a:sym typeface="Nunito"/>
              </a:defRPr>
            </a:lvl1pPr>
            <a:lvl2pPr lvl="1" algn="ctr" rtl="0">
              <a:lnSpc>
                <a:spcPct val="100000"/>
              </a:lnSpc>
              <a:spcBef>
                <a:spcPts val="0"/>
              </a:spcBef>
              <a:spcAft>
                <a:spcPts val="0"/>
              </a:spcAft>
              <a:buNone/>
              <a:defRPr>
                <a:latin typeface="Nunito"/>
                <a:ea typeface="Nunito"/>
                <a:cs typeface="Nunito"/>
                <a:sym typeface="Nunito"/>
              </a:defRPr>
            </a:lvl2pPr>
            <a:lvl3pPr lvl="2" algn="ctr" rtl="0">
              <a:lnSpc>
                <a:spcPct val="100000"/>
              </a:lnSpc>
              <a:spcBef>
                <a:spcPts val="0"/>
              </a:spcBef>
              <a:spcAft>
                <a:spcPts val="0"/>
              </a:spcAft>
              <a:buNone/>
              <a:defRPr>
                <a:latin typeface="Nunito"/>
                <a:ea typeface="Nunito"/>
                <a:cs typeface="Nunito"/>
                <a:sym typeface="Nunito"/>
              </a:defRPr>
            </a:lvl3pPr>
            <a:lvl4pPr lvl="3" algn="ctr" rtl="0">
              <a:lnSpc>
                <a:spcPct val="100000"/>
              </a:lnSpc>
              <a:spcBef>
                <a:spcPts val="0"/>
              </a:spcBef>
              <a:spcAft>
                <a:spcPts val="0"/>
              </a:spcAft>
              <a:buNone/>
              <a:defRPr>
                <a:latin typeface="Nunito"/>
                <a:ea typeface="Nunito"/>
                <a:cs typeface="Nunito"/>
                <a:sym typeface="Nunito"/>
              </a:defRPr>
            </a:lvl4pPr>
            <a:lvl5pPr lvl="4" algn="ctr" rtl="0">
              <a:lnSpc>
                <a:spcPct val="100000"/>
              </a:lnSpc>
              <a:spcBef>
                <a:spcPts val="0"/>
              </a:spcBef>
              <a:spcAft>
                <a:spcPts val="0"/>
              </a:spcAft>
              <a:buNone/>
              <a:defRPr>
                <a:latin typeface="Nunito"/>
                <a:ea typeface="Nunito"/>
                <a:cs typeface="Nunito"/>
                <a:sym typeface="Nunito"/>
              </a:defRPr>
            </a:lvl5pPr>
            <a:lvl6pPr lvl="5" algn="ctr" rtl="0">
              <a:lnSpc>
                <a:spcPct val="100000"/>
              </a:lnSpc>
              <a:spcBef>
                <a:spcPts val="0"/>
              </a:spcBef>
              <a:spcAft>
                <a:spcPts val="0"/>
              </a:spcAft>
              <a:buNone/>
              <a:defRPr>
                <a:latin typeface="Nunito"/>
                <a:ea typeface="Nunito"/>
                <a:cs typeface="Nunito"/>
                <a:sym typeface="Nunito"/>
              </a:defRPr>
            </a:lvl6pPr>
            <a:lvl7pPr lvl="6" algn="ctr" rtl="0">
              <a:lnSpc>
                <a:spcPct val="100000"/>
              </a:lnSpc>
              <a:spcBef>
                <a:spcPts val="0"/>
              </a:spcBef>
              <a:spcAft>
                <a:spcPts val="0"/>
              </a:spcAft>
              <a:buNone/>
              <a:defRPr>
                <a:latin typeface="Nunito"/>
                <a:ea typeface="Nunito"/>
                <a:cs typeface="Nunito"/>
                <a:sym typeface="Nunito"/>
              </a:defRPr>
            </a:lvl7pPr>
            <a:lvl8pPr lvl="7" algn="ctr" rtl="0">
              <a:lnSpc>
                <a:spcPct val="100000"/>
              </a:lnSpc>
              <a:spcBef>
                <a:spcPts val="0"/>
              </a:spcBef>
              <a:spcAft>
                <a:spcPts val="0"/>
              </a:spcAft>
              <a:buNone/>
              <a:defRPr>
                <a:latin typeface="Nunito"/>
                <a:ea typeface="Nunito"/>
                <a:cs typeface="Nunito"/>
                <a:sym typeface="Nunito"/>
              </a:defRPr>
            </a:lvl8pPr>
            <a:lvl9pPr lvl="8" algn="ctr" rtl="0">
              <a:lnSpc>
                <a:spcPct val="100000"/>
              </a:lnSpc>
              <a:spcBef>
                <a:spcPts val="0"/>
              </a:spcBef>
              <a:spcAft>
                <a:spcPts val="0"/>
              </a:spcAft>
              <a:buNone/>
              <a:defRPr>
                <a:latin typeface="Nunito"/>
                <a:ea typeface="Nunito"/>
                <a:cs typeface="Nunito"/>
                <a:sym typeface="Nunito"/>
              </a:defRPr>
            </a:lvl9pPr>
          </a:lstStyle>
          <a:p>
            <a:endParaRPr/>
          </a:p>
        </p:txBody>
      </p:sp>
      <p:sp>
        <p:nvSpPr>
          <p:cNvPr id="5190" name="Google Shape;5190;p19"/>
          <p:cNvSpPr txBox="1">
            <a:spLocks noGrp="1"/>
          </p:cNvSpPr>
          <p:nvPr>
            <p:ph type="subTitle" idx="2"/>
          </p:nvPr>
        </p:nvSpPr>
        <p:spPr>
          <a:xfrm>
            <a:off x="4008991" y="3624833"/>
            <a:ext cx="4312904" cy="6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192">
                <a:solidFill>
                  <a:schemeClr val="dk1"/>
                </a:solidFill>
              </a:defRPr>
            </a:lvl1pPr>
            <a:lvl2pPr lvl="1" algn="ctr" rtl="0">
              <a:lnSpc>
                <a:spcPct val="100000"/>
              </a:lnSpc>
              <a:spcBef>
                <a:spcPts val="0"/>
              </a:spcBef>
              <a:spcAft>
                <a:spcPts val="0"/>
              </a:spcAft>
              <a:buNone/>
              <a:defRPr sz="3192">
                <a:solidFill>
                  <a:schemeClr val="dk1"/>
                </a:solidFill>
              </a:defRPr>
            </a:lvl2pPr>
            <a:lvl3pPr lvl="2" algn="ctr" rtl="0">
              <a:lnSpc>
                <a:spcPct val="100000"/>
              </a:lnSpc>
              <a:spcBef>
                <a:spcPts val="0"/>
              </a:spcBef>
              <a:spcAft>
                <a:spcPts val="0"/>
              </a:spcAft>
              <a:buNone/>
              <a:defRPr sz="3192">
                <a:solidFill>
                  <a:schemeClr val="dk1"/>
                </a:solidFill>
              </a:defRPr>
            </a:lvl3pPr>
            <a:lvl4pPr lvl="3" algn="ctr" rtl="0">
              <a:lnSpc>
                <a:spcPct val="100000"/>
              </a:lnSpc>
              <a:spcBef>
                <a:spcPts val="0"/>
              </a:spcBef>
              <a:spcAft>
                <a:spcPts val="0"/>
              </a:spcAft>
              <a:buNone/>
              <a:defRPr sz="3192">
                <a:solidFill>
                  <a:schemeClr val="dk1"/>
                </a:solidFill>
              </a:defRPr>
            </a:lvl4pPr>
            <a:lvl5pPr lvl="4" algn="ctr" rtl="0">
              <a:lnSpc>
                <a:spcPct val="100000"/>
              </a:lnSpc>
              <a:spcBef>
                <a:spcPts val="0"/>
              </a:spcBef>
              <a:spcAft>
                <a:spcPts val="0"/>
              </a:spcAft>
              <a:buNone/>
              <a:defRPr sz="3192">
                <a:solidFill>
                  <a:schemeClr val="dk1"/>
                </a:solidFill>
              </a:defRPr>
            </a:lvl5pPr>
            <a:lvl6pPr lvl="5" algn="ctr" rtl="0">
              <a:lnSpc>
                <a:spcPct val="100000"/>
              </a:lnSpc>
              <a:spcBef>
                <a:spcPts val="0"/>
              </a:spcBef>
              <a:spcAft>
                <a:spcPts val="0"/>
              </a:spcAft>
              <a:buNone/>
              <a:defRPr sz="3192">
                <a:solidFill>
                  <a:schemeClr val="dk1"/>
                </a:solidFill>
              </a:defRPr>
            </a:lvl6pPr>
            <a:lvl7pPr lvl="6" algn="ctr" rtl="0">
              <a:lnSpc>
                <a:spcPct val="100000"/>
              </a:lnSpc>
              <a:spcBef>
                <a:spcPts val="0"/>
              </a:spcBef>
              <a:spcAft>
                <a:spcPts val="0"/>
              </a:spcAft>
              <a:buNone/>
              <a:defRPr sz="3192">
                <a:solidFill>
                  <a:schemeClr val="dk1"/>
                </a:solidFill>
              </a:defRPr>
            </a:lvl7pPr>
            <a:lvl8pPr lvl="7" algn="ctr" rtl="0">
              <a:lnSpc>
                <a:spcPct val="100000"/>
              </a:lnSpc>
              <a:spcBef>
                <a:spcPts val="0"/>
              </a:spcBef>
              <a:spcAft>
                <a:spcPts val="0"/>
              </a:spcAft>
              <a:buNone/>
              <a:defRPr sz="3192">
                <a:solidFill>
                  <a:schemeClr val="dk1"/>
                </a:solidFill>
              </a:defRPr>
            </a:lvl8pPr>
            <a:lvl9pPr lvl="8" algn="ctr" rtl="0">
              <a:lnSpc>
                <a:spcPct val="100000"/>
              </a:lnSpc>
              <a:spcBef>
                <a:spcPts val="0"/>
              </a:spcBef>
              <a:spcAft>
                <a:spcPts val="0"/>
              </a:spcAft>
              <a:buNone/>
              <a:defRPr sz="3192">
                <a:solidFill>
                  <a:schemeClr val="dk1"/>
                </a:solidFill>
              </a:defRPr>
            </a:lvl9pPr>
          </a:lstStyle>
          <a:p>
            <a:endParaRPr/>
          </a:p>
        </p:txBody>
      </p:sp>
      <p:grpSp>
        <p:nvGrpSpPr>
          <p:cNvPr id="5191" name="Google Shape;5191;p19"/>
          <p:cNvGrpSpPr/>
          <p:nvPr/>
        </p:nvGrpSpPr>
        <p:grpSpPr>
          <a:xfrm rot="10800000" flipH="1">
            <a:off x="11808952" y="5589877"/>
            <a:ext cx="215350" cy="194555"/>
            <a:chOff x="7737341" y="1046941"/>
            <a:chExt cx="161913" cy="145916"/>
          </a:xfrm>
        </p:grpSpPr>
        <p:sp>
          <p:nvSpPr>
            <p:cNvPr id="5192" name="Google Shape;5192;p19"/>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3" name="Google Shape;5193;p19"/>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4" name="Google Shape;5194;p19"/>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195" name="Google Shape;5195;p19"/>
          <p:cNvGrpSpPr/>
          <p:nvPr/>
        </p:nvGrpSpPr>
        <p:grpSpPr>
          <a:xfrm rot="10800000" flipH="1">
            <a:off x="177003" y="5539114"/>
            <a:ext cx="206779" cy="188116"/>
            <a:chOff x="737385" y="1492952"/>
            <a:chExt cx="161913" cy="146935"/>
          </a:xfrm>
        </p:grpSpPr>
        <p:sp>
          <p:nvSpPr>
            <p:cNvPr id="5196" name="Google Shape;5196;p19"/>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7" name="Google Shape;5197;p19"/>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8" name="Google Shape;5198;p19"/>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199" name="Google Shape;5199;p19"/>
          <p:cNvSpPr/>
          <p:nvPr/>
        </p:nvSpPr>
        <p:spPr>
          <a:xfrm rot="10800000" flipH="1">
            <a:off x="-293721" y="-52518"/>
            <a:ext cx="5434934" cy="85030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00" name="Google Shape;5200;p19"/>
          <p:cNvSpPr/>
          <p:nvPr/>
        </p:nvSpPr>
        <p:spPr>
          <a:xfrm rot="10800000" flipH="1">
            <a:off x="6014701" y="5966589"/>
            <a:ext cx="6193908" cy="96963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201" name="Google Shape;5201;p19"/>
          <p:cNvGrpSpPr/>
          <p:nvPr/>
        </p:nvGrpSpPr>
        <p:grpSpPr>
          <a:xfrm rot="10800000" flipH="1">
            <a:off x="2170139" y="5727057"/>
            <a:ext cx="553188" cy="1437668"/>
            <a:chOff x="1823086" y="-208516"/>
            <a:chExt cx="433159" cy="1122944"/>
          </a:xfrm>
        </p:grpSpPr>
        <p:sp>
          <p:nvSpPr>
            <p:cNvPr id="5202" name="Google Shape;5202;p19"/>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3" name="Google Shape;5203;p19"/>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4" name="Google Shape;5204;p19"/>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5" name="Google Shape;5205;p19"/>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6" name="Google Shape;5206;p19"/>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7" name="Google Shape;5207;p19"/>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8" name="Google Shape;5208;p19"/>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9" name="Google Shape;5209;p19"/>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0" name="Google Shape;5210;p19"/>
          <p:cNvGrpSpPr/>
          <p:nvPr/>
        </p:nvGrpSpPr>
        <p:grpSpPr>
          <a:xfrm rot="10800000" flipH="1">
            <a:off x="-421546" y="5291232"/>
            <a:ext cx="1796014" cy="1151152"/>
            <a:chOff x="-206267" y="355694"/>
            <a:chExt cx="1406323" cy="899150"/>
          </a:xfrm>
        </p:grpSpPr>
        <p:sp>
          <p:nvSpPr>
            <p:cNvPr id="5211" name="Google Shape;5211;p19"/>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2" name="Google Shape;5212;p19"/>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3" name="Google Shape;5213;p19"/>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4" name="Google Shape;5214;p19"/>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5" name="Google Shape;5215;p19"/>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6" name="Google Shape;5216;p19"/>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7" name="Google Shape;5217;p19"/>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8" name="Google Shape;5218;p19"/>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9" name="Google Shape;5219;p19"/>
          <p:cNvGrpSpPr/>
          <p:nvPr/>
        </p:nvGrpSpPr>
        <p:grpSpPr>
          <a:xfrm rot="10800000" flipH="1">
            <a:off x="-223787" y="5924229"/>
            <a:ext cx="1150745" cy="1115511"/>
            <a:chOff x="-168381" y="-168706"/>
            <a:chExt cx="901061" cy="871312"/>
          </a:xfrm>
        </p:grpSpPr>
        <p:sp>
          <p:nvSpPr>
            <p:cNvPr id="5220" name="Google Shape;5220;p19"/>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1" name="Google Shape;5221;p19"/>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2" name="Google Shape;5222;p19"/>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3" name="Google Shape;5223;p19"/>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4" name="Google Shape;5224;p19"/>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5" name="Google Shape;5225;p19"/>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6" name="Google Shape;5226;p19"/>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7" name="Google Shape;5227;p19"/>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8" name="Google Shape;5228;p19"/>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9" name="Google Shape;5229;p19"/>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0" name="Google Shape;5230;p19"/>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1" name="Google Shape;5231;p19"/>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2" name="Google Shape;5232;p19"/>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3" name="Google Shape;5233;p19"/>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4" name="Google Shape;5234;p19"/>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5" name="Google Shape;5235;p19"/>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6" name="Google Shape;5236;p19"/>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7" name="Google Shape;5237;p19"/>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8" name="Google Shape;5238;p19"/>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39" name="Google Shape;5239;p19"/>
          <p:cNvGrpSpPr/>
          <p:nvPr/>
        </p:nvGrpSpPr>
        <p:grpSpPr>
          <a:xfrm rot="10800000" flipH="1">
            <a:off x="996984" y="5690299"/>
            <a:ext cx="559973" cy="1519333"/>
            <a:chOff x="904476" y="-243594"/>
            <a:chExt cx="438472" cy="1186732"/>
          </a:xfrm>
        </p:grpSpPr>
        <p:sp>
          <p:nvSpPr>
            <p:cNvPr id="5240" name="Google Shape;5240;p19"/>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1" name="Google Shape;5241;p19"/>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2" name="Google Shape;5242;p19"/>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3" name="Google Shape;5243;p19"/>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4" name="Google Shape;5244;p19"/>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5" name="Google Shape;5245;p19"/>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6" name="Google Shape;5246;p19"/>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7" name="Google Shape;5247;p19"/>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8" name="Google Shape;5248;p19"/>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9" name="Google Shape;5249;p19"/>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0" name="Google Shape;5250;p19"/>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1" name="Google Shape;5251;p19"/>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2" name="Google Shape;5252;p19"/>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3" name="Google Shape;5253;p19"/>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4" name="Google Shape;5254;p19"/>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5" name="Google Shape;5255;p19"/>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6" name="Google Shape;5256;p19"/>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7" name="Google Shape;5257;p19"/>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8" name="Google Shape;5258;p19"/>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9" name="Google Shape;5259;p19"/>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0" name="Google Shape;5260;p19"/>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1" name="Google Shape;5261;p19"/>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2" name="Google Shape;5262;p19"/>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3" name="Google Shape;5263;p19"/>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4" name="Google Shape;5264;p19"/>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5" name="Google Shape;5265;p19"/>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6" name="Google Shape;5266;p19"/>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67" name="Google Shape;5267;p19"/>
          <p:cNvGrpSpPr/>
          <p:nvPr/>
        </p:nvGrpSpPr>
        <p:grpSpPr>
          <a:xfrm rot="10800000" flipH="1">
            <a:off x="1701121" y="5995617"/>
            <a:ext cx="843750" cy="1453939"/>
            <a:chOff x="1455834" y="-430995"/>
            <a:chExt cx="660677" cy="1135653"/>
          </a:xfrm>
        </p:grpSpPr>
        <p:sp>
          <p:nvSpPr>
            <p:cNvPr id="5268" name="Google Shape;5268;p19"/>
            <p:cNvSpPr/>
            <p:nvPr/>
          </p:nvSpPr>
          <p:spPr>
            <a:xfrm>
              <a:off x="1455834" y="-342088"/>
              <a:ext cx="651576" cy="1046745"/>
            </a:xfrm>
            <a:custGeom>
              <a:avLst/>
              <a:gdLst/>
              <a:ahLst/>
              <a:cxnLst/>
              <a:rect l="l" t="t" r="r" b="b"/>
              <a:pathLst>
                <a:path w="21750" h="34941" extrusionOk="0">
                  <a:moveTo>
                    <a:pt x="16913" y="1"/>
                  </a:moveTo>
                  <a:cubicBezTo>
                    <a:pt x="14337" y="1"/>
                    <a:pt x="10562" y="1386"/>
                    <a:pt x="8840" y="2318"/>
                  </a:cubicBezTo>
                  <a:cubicBezTo>
                    <a:pt x="5904" y="3852"/>
                    <a:pt x="3603" y="5920"/>
                    <a:pt x="2202" y="8856"/>
                  </a:cubicBezTo>
                  <a:cubicBezTo>
                    <a:pt x="0" y="13192"/>
                    <a:pt x="334" y="18396"/>
                    <a:pt x="667" y="23199"/>
                  </a:cubicBezTo>
                  <a:cubicBezTo>
                    <a:pt x="901" y="27102"/>
                    <a:pt x="1535" y="31138"/>
                    <a:pt x="901" y="34941"/>
                  </a:cubicBezTo>
                  <a:cubicBezTo>
                    <a:pt x="6338" y="32439"/>
                    <a:pt x="12843" y="29704"/>
                    <a:pt x="16445" y="24600"/>
                  </a:cubicBezTo>
                  <a:cubicBezTo>
                    <a:pt x="20248" y="19163"/>
                    <a:pt x="21749" y="14159"/>
                    <a:pt x="20548" y="7521"/>
                  </a:cubicBezTo>
                  <a:cubicBezTo>
                    <a:pt x="20148" y="5153"/>
                    <a:pt x="18380" y="2084"/>
                    <a:pt x="18513" y="49"/>
                  </a:cubicBezTo>
                  <a:lnTo>
                    <a:pt x="18513" y="49"/>
                  </a:lnTo>
                  <a:lnTo>
                    <a:pt x="18180" y="149"/>
                  </a:lnTo>
                  <a:cubicBezTo>
                    <a:pt x="17810" y="47"/>
                    <a:pt x="17382" y="1"/>
                    <a:pt x="169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9" name="Google Shape;5269;p19"/>
            <p:cNvSpPr/>
            <p:nvPr/>
          </p:nvSpPr>
          <p:spPr>
            <a:xfrm>
              <a:off x="1538301" y="-430995"/>
              <a:ext cx="578210" cy="1060406"/>
            </a:xfrm>
            <a:custGeom>
              <a:avLst/>
              <a:gdLst/>
              <a:ahLst/>
              <a:cxnLst/>
              <a:rect l="l" t="t" r="r" b="b"/>
              <a:pathLst>
                <a:path w="19301" h="35397" extrusionOk="0">
                  <a:moveTo>
                    <a:pt x="18677" y="0"/>
                  </a:moveTo>
                  <a:cubicBezTo>
                    <a:pt x="18582" y="0"/>
                    <a:pt x="18484" y="34"/>
                    <a:pt x="18396" y="115"/>
                  </a:cubicBezTo>
                  <a:cubicBezTo>
                    <a:pt x="15027" y="2917"/>
                    <a:pt x="12191" y="6153"/>
                    <a:pt x="10490" y="10256"/>
                  </a:cubicBezTo>
                  <a:cubicBezTo>
                    <a:pt x="9423" y="12824"/>
                    <a:pt x="8622" y="15459"/>
                    <a:pt x="7588" y="18061"/>
                  </a:cubicBezTo>
                  <a:cubicBezTo>
                    <a:pt x="6520" y="20730"/>
                    <a:pt x="5420" y="23365"/>
                    <a:pt x="4252" y="26000"/>
                  </a:cubicBezTo>
                  <a:cubicBezTo>
                    <a:pt x="2951" y="28936"/>
                    <a:pt x="1584" y="31871"/>
                    <a:pt x="183" y="34773"/>
                  </a:cubicBezTo>
                  <a:cubicBezTo>
                    <a:pt x="0" y="35093"/>
                    <a:pt x="286" y="35397"/>
                    <a:pt x="559" y="35397"/>
                  </a:cubicBezTo>
                  <a:cubicBezTo>
                    <a:pt x="686" y="35397"/>
                    <a:pt x="809" y="35332"/>
                    <a:pt x="883" y="35174"/>
                  </a:cubicBezTo>
                  <a:cubicBezTo>
                    <a:pt x="3352" y="30103"/>
                    <a:pt x="5687" y="25000"/>
                    <a:pt x="7788" y="19763"/>
                  </a:cubicBezTo>
                  <a:cubicBezTo>
                    <a:pt x="8855" y="17161"/>
                    <a:pt x="9823" y="14525"/>
                    <a:pt x="10757" y="11857"/>
                  </a:cubicBezTo>
                  <a:cubicBezTo>
                    <a:pt x="11524" y="9789"/>
                    <a:pt x="12525" y="7787"/>
                    <a:pt x="13826" y="5986"/>
                  </a:cubicBezTo>
                  <a:cubicBezTo>
                    <a:pt x="15293" y="3985"/>
                    <a:pt x="17095" y="2283"/>
                    <a:pt x="18963" y="682"/>
                  </a:cubicBezTo>
                  <a:cubicBezTo>
                    <a:pt x="19301" y="422"/>
                    <a:pt x="19011" y="0"/>
                    <a:pt x="18677"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0" name="Google Shape;5270;p19"/>
            <p:cNvSpPr/>
            <p:nvPr/>
          </p:nvSpPr>
          <p:spPr>
            <a:xfrm>
              <a:off x="1524162" y="373308"/>
              <a:ext cx="201494" cy="167043"/>
            </a:xfrm>
            <a:custGeom>
              <a:avLst/>
              <a:gdLst/>
              <a:ahLst/>
              <a:cxnLst/>
              <a:rect l="l" t="t" r="r" b="b"/>
              <a:pathLst>
                <a:path w="6726" h="5576" extrusionOk="0">
                  <a:moveTo>
                    <a:pt x="4720" y="0"/>
                  </a:moveTo>
                  <a:cubicBezTo>
                    <a:pt x="4637" y="0"/>
                    <a:pt x="4555" y="19"/>
                    <a:pt x="4491" y="51"/>
                  </a:cubicBezTo>
                  <a:cubicBezTo>
                    <a:pt x="3156" y="651"/>
                    <a:pt x="1855" y="1385"/>
                    <a:pt x="454" y="1852"/>
                  </a:cubicBezTo>
                  <a:cubicBezTo>
                    <a:pt x="1" y="2003"/>
                    <a:pt x="123" y="2676"/>
                    <a:pt x="523" y="2676"/>
                  </a:cubicBezTo>
                  <a:cubicBezTo>
                    <a:pt x="564" y="2676"/>
                    <a:pt x="608" y="2668"/>
                    <a:pt x="655" y="2653"/>
                  </a:cubicBezTo>
                  <a:cubicBezTo>
                    <a:pt x="1941" y="2214"/>
                    <a:pt x="3150" y="1597"/>
                    <a:pt x="4372" y="1002"/>
                  </a:cubicBezTo>
                  <a:lnTo>
                    <a:pt x="4372" y="1002"/>
                  </a:lnTo>
                  <a:cubicBezTo>
                    <a:pt x="4665" y="2485"/>
                    <a:pt x="5313" y="3873"/>
                    <a:pt x="5825" y="5288"/>
                  </a:cubicBezTo>
                  <a:cubicBezTo>
                    <a:pt x="5891" y="5488"/>
                    <a:pt x="6059" y="5576"/>
                    <a:pt x="6225" y="5576"/>
                  </a:cubicBezTo>
                  <a:cubicBezTo>
                    <a:pt x="6476" y="5576"/>
                    <a:pt x="6726" y="5375"/>
                    <a:pt x="6626" y="5055"/>
                  </a:cubicBezTo>
                  <a:cubicBezTo>
                    <a:pt x="6058" y="3487"/>
                    <a:pt x="5325" y="1952"/>
                    <a:pt x="5091" y="284"/>
                  </a:cubicBezTo>
                  <a:cubicBezTo>
                    <a:pt x="5069" y="81"/>
                    <a:pt x="4893" y="0"/>
                    <a:pt x="4720"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1" name="Google Shape;5271;p19"/>
            <p:cNvSpPr/>
            <p:nvPr/>
          </p:nvSpPr>
          <p:spPr>
            <a:xfrm>
              <a:off x="1522934" y="228264"/>
              <a:ext cx="280103" cy="217881"/>
            </a:xfrm>
            <a:custGeom>
              <a:avLst/>
              <a:gdLst/>
              <a:ahLst/>
              <a:cxnLst/>
              <a:rect l="l" t="t" r="r" b="b"/>
              <a:pathLst>
                <a:path w="9350" h="7273" extrusionOk="0">
                  <a:moveTo>
                    <a:pt x="6183" y="0"/>
                  </a:moveTo>
                  <a:cubicBezTo>
                    <a:pt x="4107" y="0"/>
                    <a:pt x="2152" y="1072"/>
                    <a:pt x="395" y="2058"/>
                  </a:cubicBezTo>
                  <a:cubicBezTo>
                    <a:pt x="1" y="2283"/>
                    <a:pt x="225" y="2818"/>
                    <a:pt x="586" y="2818"/>
                  </a:cubicBezTo>
                  <a:cubicBezTo>
                    <a:pt x="652" y="2818"/>
                    <a:pt x="723" y="2800"/>
                    <a:pt x="796" y="2758"/>
                  </a:cubicBezTo>
                  <a:cubicBezTo>
                    <a:pt x="2474" y="1857"/>
                    <a:pt x="4326" y="840"/>
                    <a:pt x="6270" y="840"/>
                  </a:cubicBezTo>
                  <a:cubicBezTo>
                    <a:pt x="6287" y="840"/>
                    <a:pt x="6304" y="840"/>
                    <a:pt x="6321" y="840"/>
                  </a:cubicBezTo>
                  <a:lnTo>
                    <a:pt x="6321" y="840"/>
                  </a:lnTo>
                  <a:cubicBezTo>
                    <a:pt x="6680" y="2983"/>
                    <a:pt x="7901" y="4885"/>
                    <a:pt x="8468" y="6995"/>
                  </a:cubicBezTo>
                  <a:cubicBezTo>
                    <a:pt x="8520" y="7189"/>
                    <a:pt x="8673" y="7273"/>
                    <a:pt x="8832" y="7273"/>
                  </a:cubicBezTo>
                  <a:cubicBezTo>
                    <a:pt x="9083" y="7273"/>
                    <a:pt x="9350" y="7067"/>
                    <a:pt x="9268" y="6761"/>
                  </a:cubicBezTo>
                  <a:cubicBezTo>
                    <a:pt x="8701" y="4626"/>
                    <a:pt x="7367" y="2691"/>
                    <a:pt x="7100" y="456"/>
                  </a:cubicBezTo>
                  <a:cubicBezTo>
                    <a:pt x="7067" y="223"/>
                    <a:pt x="6933" y="56"/>
                    <a:pt x="6700" y="23"/>
                  </a:cubicBezTo>
                  <a:cubicBezTo>
                    <a:pt x="6527" y="8"/>
                    <a:pt x="6355" y="0"/>
                    <a:pt x="6183"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2" name="Google Shape;5272;p19"/>
            <p:cNvSpPr/>
            <p:nvPr/>
          </p:nvSpPr>
          <p:spPr>
            <a:xfrm>
              <a:off x="1512719" y="76270"/>
              <a:ext cx="388219" cy="265753"/>
            </a:xfrm>
            <a:custGeom>
              <a:avLst/>
              <a:gdLst/>
              <a:ahLst/>
              <a:cxnLst/>
              <a:rect l="l" t="t" r="r" b="b"/>
              <a:pathLst>
                <a:path w="12959" h="8871" extrusionOk="0">
                  <a:moveTo>
                    <a:pt x="9243" y="1"/>
                  </a:moveTo>
                  <a:cubicBezTo>
                    <a:pt x="9197" y="1"/>
                    <a:pt x="9152" y="9"/>
                    <a:pt x="9109" y="27"/>
                  </a:cubicBezTo>
                  <a:cubicBezTo>
                    <a:pt x="6240" y="794"/>
                    <a:pt x="3438" y="1761"/>
                    <a:pt x="503" y="2295"/>
                  </a:cubicBezTo>
                  <a:cubicBezTo>
                    <a:pt x="0" y="2389"/>
                    <a:pt x="178" y="3104"/>
                    <a:pt x="646" y="3104"/>
                  </a:cubicBezTo>
                  <a:cubicBezTo>
                    <a:pt x="675" y="3104"/>
                    <a:pt x="705" y="3101"/>
                    <a:pt x="736" y="3095"/>
                  </a:cubicBezTo>
                  <a:cubicBezTo>
                    <a:pt x="3528" y="2582"/>
                    <a:pt x="6226" y="1668"/>
                    <a:pt x="8981" y="916"/>
                  </a:cubicBezTo>
                  <a:lnTo>
                    <a:pt x="8981" y="916"/>
                  </a:lnTo>
                  <a:cubicBezTo>
                    <a:pt x="10166" y="3393"/>
                    <a:pt x="11307" y="5933"/>
                    <a:pt x="12078" y="8566"/>
                  </a:cubicBezTo>
                  <a:cubicBezTo>
                    <a:pt x="12131" y="8779"/>
                    <a:pt x="12291" y="8870"/>
                    <a:pt x="12456" y="8870"/>
                  </a:cubicBezTo>
                  <a:cubicBezTo>
                    <a:pt x="12702" y="8870"/>
                    <a:pt x="12958" y="8666"/>
                    <a:pt x="12878" y="8366"/>
                  </a:cubicBezTo>
                  <a:cubicBezTo>
                    <a:pt x="12078" y="5530"/>
                    <a:pt x="10810" y="2862"/>
                    <a:pt x="9576" y="193"/>
                  </a:cubicBezTo>
                  <a:cubicBezTo>
                    <a:pt x="9502" y="70"/>
                    <a:pt x="9373" y="1"/>
                    <a:pt x="9243"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3" name="Google Shape;5273;p19"/>
            <p:cNvSpPr/>
            <p:nvPr/>
          </p:nvSpPr>
          <p:spPr>
            <a:xfrm>
              <a:off x="1532699" y="-106248"/>
              <a:ext cx="446786" cy="249426"/>
            </a:xfrm>
            <a:custGeom>
              <a:avLst/>
              <a:gdLst/>
              <a:ahLst/>
              <a:cxnLst/>
              <a:rect l="l" t="t" r="r" b="b"/>
              <a:pathLst>
                <a:path w="14914" h="8326" extrusionOk="0">
                  <a:moveTo>
                    <a:pt x="10815" y="0"/>
                  </a:moveTo>
                  <a:cubicBezTo>
                    <a:pt x="10781" y="0"/>
                    <a:pt x="10746" y="5"/>
                    <a:pt x="10710" y="15"/>
                  </a:cubicBezTo>
                  <a:cubicBezTo>
                    <a:pt x="7308" y="1349"/>
                    <a:pt x="4139" y="3351"/>
                    <a:pt x="503" y="4051"/>
                  </a:cubicBezTo>
                  <a:cubicBezTo>
                    <a:pt x="1" y="4146"/>
                    <a:pt x="178" y="4861"/>
                    <a:pt x="618" y="4861"/>
                  </a:cubicBezTo>
                  <a:cubicBezTo>
                    <a:pt x="645" y="4861"/>
                    <a:pt x="674" y="4858"/>
                    <a:pt x="703" y="4852"/>
                  </a:cubicBezTo>
                  <a:cubicBezTo>
                    <a:pt x="4210" y="4176"/>
                    <a:pt x="7282" y="2291"/>
                    <a:pt x="10577" y="961"/>
                  </a:cubicBezTo>
                  <a:lnTo>
                    <a:pt x="10577" y="961"/>
                  </a:lnTo>
                  <a:cubicBezTo>
                    <a:pt x="11592" y="3362"/>
                    <a:pt x="13160" y="5527"/>
                    <a:pt x="14013" y="8021"/>
                  </a:cubicBezTo>
                  <a:cubicBezTo>
                    <a:pt x="14079" y="8234"/>
                    <a:pt x="14248" y="8325"/>
                    <a:pt x="14415" y="8325"/>
                  </a:cubicBezTo>
                  <a:cubicBezTo>
                    <a:pt x="14665" y="8325"/>
                    <a:pt x="14913" y="8121"/>
                    <a:pt x="14813" y="7821"/>
                  </a:cubicBezTo>
                  <a:cubicBezTo>
                    <a:pt x="13913" y="5186"/>
                    <a:pt x="12211" y="2917"/>
                    <a:pt x="11211" y="315"/>
                  </a:cubicBezTo>
                  <a:cubicBezTo>
                    <a:pt x="11154" y="146"/>
                    <a:pt x="11002" y="0"/>
                    <a:pt x="108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4" name="Google Shape;5274;p19"/>
            <p:cNvSpPr/>
            <p:nvPr/>
          </p:nvSpPr>
          <p:spPr>
            <a:xfrm>
              <a:off x="1720100" y="-252581"/>
              <a:ext cx="279863" cy="178007"/>
            </a:xfrm>
            <a:custGeom>
              <a:avLst/>
              <a:gdLst/>
              <a:ahLst/>
              <a:cxnLst/>
              <a:rect l="l" t="t" r="r" b="b"/>
              <a:pathLst>
                <a:path w="9342" h="5942" extrusionOk="0">
                  <a:moveTo>
                    <a:pt x="7095" y="0"/>
                  </a:moveTo>
                  <a:cubicBezTo>
                    <a:pt x="7051" y="0"/>
                    <a:pt x="7004" y="9"/>
                    <a:pt x="6956" y="30"/>
                  </a:cubicBezTo>
                  <a:cubicBezTo>
                    <a:pt x="4688" y="797"/>
                    <a:pt x="2653" y="2065"/>
                    <a:pt x="418" y="2965"/>
                  </a:cubicBezTo>
                  <a:cubicBezTo>
                    <a:pt x="1" y="3115"/>
                    <a:pt x="116" y="3797"/>
                    <a:pt x="503" y="3797"/>
                  </a:cubicBezTo>
                  <a:cubicBezTo>
                    <a:pt x="549" y="3797"/>
                    <a:pt x="599" y="3787"/>
                    <a:pt x="652" y="3766"/>
                  </a:cubicBezTo>
                  <a:cubicBezTo>
                    <a:pt x="2725" y="2918"/>
                    <a:pt x="4680" y="1744"/>
                    <a:pt x="6795" y="970"/>
                  </a:cubicBezTo>
                  <a:lnTo>
                    <a:pt x="6795" y="970"/>
                  </a:lnTo>
                  <a:cubicBezTo>
                    <a:pt x="7288" y="2577"/>
                    <a:pt x="7663" y="4267"/>
                    <a:pt x="8457" y="5734"/>
                  </a:cubicBezTo>
                  <a:cubicBezTo>
                    <a:pt x="8530" y="5880"/>
                    <a:pt x="8652" y="5941"/>
                    <a:pt x="8777" y="5941"/>
                  </a:cubicBezTo>
                  <a:cubicBezTo>
                    <a:pt x="9052" y="5941"/>
                    <a:pt x="9341" y="5645"/>
                    <a:pt x="9158" y="5300"/>
                  </a:cubicBezTo>
                  <a:cubicBezTo>
                    <a:pt x="8357" y="3766"/>
                    <a:pt x="8024" y="1965"/>
                    <a:pt x="7456" y="297"/>
                  </a:cubicBezTo>
                  <a:cubicBezTo>
                    <a:pt x="7403" y="138"/>
                    <a:pt x="7266" y="0"/>
                    <a:pt x="709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5" name="Google Shape;5275;p19"/>
            <p:cNvSpPr/>
            <p:nvPr/>
          </p:nvSpPr>
          <p:spPr>
            <a:xfrm>
              <a:off x="1919452" y="216941"/>
              <a:ext cx="31006" cy="24026"/>
            </a:xfrm>
            <a:custGeom>
              <a:avLst/>
              <a:gdLst/>
              <a:ahLst/>
              <a:cxnLst/>
              <a:rect l="l" t="t" r="r" b="b"/>
              <a:pathLst>
                <a:path w="1035" h="802" extrusionOk="0">
                  <a:moveTo>
                    <a:pt x="535" y="1"/>
                  </a:moveTo>
                  <a:cubicBezTo>
                    <a:pt x="1" y="1"/>
                    <a:pt x="1" y="801"/>
                    <a:pt x="535" y="801"/>
                  </a:cubicBezTo>
                  <a:cubicBezTo>
                    <a:pt x="1035" y="801"/>
                    <a:pt x="1035"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6" name="Google Shape;5276;p19"/>
            <p:cNvSpPr/>
            <p:nvPr/>
          </p:nvSpPr>
          <p:spPr>
            <a:xfrm>
              <a:off x="1955429" y="183960"/>
              <a:ext cx="31006" cy="24026"/>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7" name="Google Shape;5277;p19"/>
            <p:cNvSpPr/>
            <p:nvPr/>
          </p:nvSpPr>
          <p:spPr>
            <a:xfrm>
              <a:off x="1968429" y="242912"/>
              <a:ext cx="31006" cy="24026"/>
            </a:xfrm>
            <a:custGeom>
              <a:avLst/>
              <a:gdLst/>
              <a:ahLst/>
              <a:cxnLst/>
              <a:rect l="l" t="t" r="r" b="b"/>
              <a:pathLst>
                <a:path w="1035" h="802" extrusionOk="0">
                  <a:moveTo>
                    <a:pt x="501" y="1"/>
                  </a:moveTo>
                  <a:cubicBezTo>
                    <a:pt x="0" y="1"/>
                    <a:pt x="0" y="801"/>
                    <a:pt x="501" y="801"/>
                  </a:cubicBezTo>
                  <a:cubicBezTo>
                    <a:pt x="1034" y="801"/>
                    <a:pt x="1034"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8" name="Google Shape;5278;p19"/>
            <p:cNvSpPr/>
            <p:nvPr/>
          </p:nvSpPr>
          <p:spPr>
            <a:xfrm>
              <a:off x="1586709" y="67044"/>
              <a:ext cx="32025" cy="24026"/>
            </a:xfrm>
            <a:custGeom>
              <a:avLst/>
              <a:gdLst/>
              <a:ahLst/>
              <a:cxnLst/>
              <a:rect l="l" t="t" r="r" b="b"/>
              <a:pathLst>
                <a:path w="1069" h="802" extrusionOk="0">
                  <a:moveTo>
                    <a:pt x="535" y="1"/>
                  </a:moveTo>
                  <a:cubicBezTo>
                    <a:pt x="1" y="1"/>
                    <a:pt x="1" y="802"/>
                    <a:pt x="535" y="802"/>
                  </a:cubicBezTo>
                  <a:cubicBezTo>
                    <a:pt x="1068" y="802"/>
                    <a:pt x="1068"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9" name="Google Shape;5279;p19"/>
            <p:cNvSpPr/>
            <p:nvPr/>
          </p:nvSpPr>
          <p:spPr>
            <a:xfrm>
              <a:off x="1625681" y="37088"/>
              <a:ext cx="32025" cy="25015"/>
            </a:xfrm>
            <a:custGeom>
              <a:avLst/>
              <a:gdLst/>
              <a:ahLst/>
              <a:cxnLst/>
              <a:rect l="l" t="t" r="r" b="b"/>
              <a:pathLst>
                <a:path w="1069" h="835" extrusionOk="0">
                  <a:moveTo>
                    <a:pt x="535" y="0"/>
                  </a:moveTo>
                  <a:cubicBezTo>
                    <a:pt x="1" y="0"/>
                    <a:pt x="1" y="834"/>
                    <a:pt x="535" y="834"/>
                  </a:cubicBezTo>
                  <a:cubicBezTo>
                    <a:pt x="1068" y="834"/>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0" name="Google Shape;5280;p19"/>
            <p:cNvSpPr/>
            <p:nvPr/>
          </p:nvSpPr>
          <p:spPr>
            <a:xfrm>
              <a:off x="1736605" y="-219720"/>
              <a:ext cx="31995" cy="24026"/>
            </a:xfrm>
            <a:custGeom>
              <a:avLst/>
              <a:gdLst/>
              <a:ahLst/>
              <a:cxnLst/>
              <a:rect l="l" t="t" r="r" b="b"/>
              <a:pathLst>
                <a:path w="1068" h="802" extrusionOk="0">
                  <a:moveTo>
                    <a:pt x="534" y="0"/>
                  </a:moveTo>
                  <a:cubicBezTo>
                    <a:pt x="1" y="0"/>
                    <a:pt x="1"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1" name="Google Shape;5281;p19"/>
            <p:cNvSpPr/>
            <p:nvPr/>
          </p:nvSpPr>
          <p:spPr>
            <a:xfrm>
              <a:off x="1779561" y="-252701"/>
              <a:ext cx="31006" cy="25015"/>
            </a:xfrm>
            <a:custGeom>
              <a:avLst/>
              <a:gdLst/>
              <a:ahLst/>
              <a:cxnLst/>
              <a:rect l="l" t="t" r="r" b="b"/>
              <a:pathLst>
                <a:path w="1035" h="835" extrusionOk="0">
                  <a:moveTo>
                    <a:pt x="501" y="1"/>
                  </a:moveTo>
                  <a:cubicBezTo>
                    <a:pt x="1" y="1"/>
                    <a:pt x="1" y="835"/>
                    <a:pt x="501" y="835"/>
                  </a:cubicBezTo>
                  <a:cubicBezTo>
                    <a:pt x="1035" y="835"/>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2" name="Google Shape;5282;p19"/>
            <p:cNvSpPr/>
            <p:nvPr/>
          </p:nvSpPr>
          <p:spPr>
            <a:xfrm>
              <a:off x="1785582" y="265918"/>
              <a:ext cx="31995" cy="23996"/>
            </a:xfrm>
            <a:custGeom>
              <a:avLst/>
              <a:gdLst/>
              <a:ahLst/>
              <a:cxnLst/>
              <a:rect l="l" t="t" r="r" b="b"/>
              <a:pathLst>
                <a:path w="1068" h="801" extrusionOk="0">
                  <a:moveTo>
                    <a:pt x="534" y="0"/>
                  </a:moveTo>
                  <a:cubicBezTo>
                    <a:pt x="0" y="0"/>
                    <a:pt x="0" y="801"/>
                    <a:pt x="534" y="801"/>
                  </a:cubicBezTo>
                  <a:cubicBezTo>
                    <a:pt x="1067" y="801"/>
                    <a:pt x="1067"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3" name="Google Shape;5283;p19"/>
            <p:cNvSpPr/>
            <p:nvPr/>
          </p:nvSpPr>
          <p:spPr>
            <a:xfrm>
              <a:off x="1808558" y="323852"/>
              <a:ext cx="31995" cy="25015"/>
            </a:xfrm>
            <a:custGeom>
              <a:avLst/>
              <a:gdLst/>
              <a:ahLst/>
              <a:cxnLst/>
              <a:rect l="l" t="t" r="r" b="b"/>
              <a:pathLst>
                <a:path w="1068" h="835" extrusionOk="0">
                  <a:moveTo>
                    <a:pt x="534" y="1"/>
                  </a:moveTo>
                  <a:cubicBezTo>
                    <a:pt x="0" y="1"/>
                    <a:pt x="0"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4" name="Google Shape;5284;p19"/>
            <p:cNvSpPr/>
            <p:nvPr/>
          </p:nvSpPr>
          <p:spPr>
            <a:xfrm>
              <a:off x="1524761" y="369833"/>
              <a:ext cx="32025" cy="23996"/>
            </a:xfrm>
            <a:custGeom>
              <a:avLst/>
              <a:gdLst/>
              <a:ahLst/>
              <a:cxnLst/>
              <a:rect l="l" t="t" r="r" b="b"/>
              <a:pathLst>
                <a:path w="1069" h="801" extrusionOk="0">
                  <a:moveTo>
                    <a:pt x="535" y="0"/>
                  </a:moveTo>
                  <a:cubicBezTo>
                    <a:pt x="1" y="0"/>
                    <a:pt x="1" y="801"/>
                    <a:pt x="535" y="801"/>
                  </a:cubicBezTo>
                  <a:cubicBezTo>
                    <a:pt x="1068" y="801"/>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5" name="Google Shape;5285;p19"/>
            <p:cNvSpPr/>
            <p:nvPr/>
          </p:nvSpPr>
          <p:spPr>
            <a:xfrm>
              <a:off x="1573738" y="333857"/>
              <a:ext cx="31995" cy="23996"/>
            </a:xfrm>
            <a:custGeom>
              <a:avLst/>
              <a:gdLst/>
              <a:ahLst/>
              <a:cxnLst/>
              <a:rect l="l" t="t" r="r" b="b"/>
              <a:pathLst>
                <a:path w="1068" h="801" extrusionOk="0">
                  <a:moveTo>
                    <a:pt x="534" y="0"/>
                  </a:moveTo>
                  <a:cubicBezTo>
                    <a:pt x="0" y="0"/>
                    <a:pt x="0"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6" name="Google Shape;5286;p19"/>
            <p:cNvSpPr/>
            <p:nvPr/>
          </p:nvSpPr>
          <p:spPr>
            <a:xfrm>
              <a:off x="1632690" y="545701"/>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7" name="Google Shape;5287;p19"/>
            <p:cNvSpPr/>
            <p:nvPr/>
          </p:nvSpPr>
          <p:spPr>
            <a:xfrm>
              <a:off x="1599709" y="597644"/>
              <a:ext cx="32025" cy="25015"/>
            </a:xfrm>
            <a:custGeom>
              <a:avLst/>
              <a:gdLst/>
              <a:ahLst/>
              <a:cxnLst/>
              <a:rect l="l" t="t" r="r" b="b"/>
              <a:pathLst>
                <a:path w="1069" h="835" extrusionOk="0">
                  <a:moveTo>
                    <a:pt x="534" y="1"/>
                  </a:moveTo>
                  <a:cubicBezTo>
                    <a:pt x="1" y="1"/>
                    <a:pt x="1"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88" name="Google Shape;5288;p19"/>
          <p:cNvGrpSpPr/>
          <p:nvPr/>
        </p:nvGrpSpPr>
        <p:grpSpPr>
          <a:xfrm rot="10800000" flipH="1">
            <a:off x="2265167" y="6029216"/>
            <a:ext cx="1041403" cy="1459267"/>
            <a:chOff x="1897495" y="-461400"/>
            <a:chExt cx="815443" cy="1139815"/>
          </a:xfrm>
        </p:grpSpPr>
        <p:sp>
          <p:nvSpPr>
            <p:cNvPr id="5289" name="Google Shape;5289;p19"/>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0" name="Google Shape;5290;p19"/>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1" name="Google Shape;5291;p19"/>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2" name="Google Shape;5292;p19"/>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3" name="Google Shape;5293;p19"/>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4" name="Google Shape;5294;p19"/>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5" name="Google Shape;5295;p19"/>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6" name="Google Shape;5296;p19"/>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7" name="Google Shape;5297;p19"/>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8" name="Google Shape;5298;p19"/>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9" name="Google Shape;5299;p19"/>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0" name="Google Shape;5300;p19"/>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1" name="Google Shape;5301;p19"/>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2" name="Google Shape;5302;p19"/>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3" name="Google Shape;5303;p19"/>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4" name="Google Shape;5304;p19"/>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5" name="Google Shape;5305;p19"/>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6" name="Google Shape;5306;p19"/>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7" name="Google Shape;5307;p19"/>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8" name="Google Shape;5308;p19"/>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9" name="Google Shape;5309;p19"/>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0" name="Google Shape;5310;p19"/>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11" name="Google Shape;5311;p19"/>
          <p:cNvGrpSpPr/>
          <p:nvPr/>
        </p:nvGrpSpPr>
        <p:grpSpPr>
          <a:xfrm>
            <a:off x="667143" y="3922163"/>
            <a:ext cx="557465" cy="729171"/>
            <a:chOff x="1304140" y="978228"/>
            <a:chExt cx="436509" cy="569545"/>
          </a:xfrm>
        </p:grpSpPr>
        <p:sp>
          <p:nvSpPr>
            <p:cNvPr id="5312" name="Google Shape;5312;p19"/>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3" name="Google Shape;5313;p19"/>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4" name="Google Shape;5314;p19"/>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5" name="Google Shape;5315;p19"/>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6" name="Google Shape;5316;p19"/>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7" name="Google Shape;5317;p19"/>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8" name="Google Shape;5318;p19"/>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9" name="Google Shape;5319;p19"/>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0" name="Google Shape;5320;p19"/>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1" name="Google Shape;5321;p19"/>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2" name="Google Shape;5322;p19"/>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3" name="Google Shape;5323;p19"/>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4" name="Google Shape;5324;p19"/>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5" name="Google Shape;5325;p19"/>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6" name="Google Shape;5326;p19"/>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7" name="Google Shape;5327;p19"/>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8" name="Google Shape;5328;p19"/>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9" name="Google Shape;5329;p19"/>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0" name="Google Shape;5330;p19"/>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1" name="Google Shape;5331;p19"/>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2" name="Google Shape;5332;p19"/>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3" name="Google Shape;5333;p19"/>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34" name="Google Shape;5334;p19"/>
          <p:cNvGrpSpPr/>
          <p:nvPr/>
        </p:nvGrpSpPr>
        <p:grpSpPr>
          <a:xfrm rot="10800000" flipH="1">
            <a:off x="10999345" y="1058000"/>
            <a:ext cx="1582768" cy="1009432"/>
            <a:chOff x="7742212" y="3926048"/>
            <a:chExt cx="1414838" cy="900099"/>
          </a:xfrm>
        </p:grpSpPr>
        <p:sp>
          <p:nvSpPr>
            <p:cNvPr id="5335" name="Google Shape;5335;p19"/>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6" name="Google Shape;5336;p19"/>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7" name="Google Shape;5337;p19"/>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8" name="Google Shape;5338;p19"/>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9" name="Google Shape;5339;p19"/>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0" name="Google Shape;5340;p19"/>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1" name="Google Shape;5341;p19"/>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2" name="Google Shape;5342;p19"/>
            <p:cNvSpPr/>
            <p:nvPr/>
          </p:nvSpPr>
          <p:spPr>
            <a:xfrm>
              <a:off x="7742212" y="3936832"/>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43" name="Google Shape;5343;p19"/>
          <p:cNvGrpSpPr/>
          <p:nvPr/>
        </p:nvGrpSpPr>
        <p:grpSpPr>
          <a:xfrm rot="10800000" flipH="1">
            <a:off x="11366212" y="259356"/>
            <a:ext cx="1386241" cy="1396017"/>
            <a:chOff x="8276926" y="3750868"/>
            <a:chExt cx="1239162" cy="1244814"/>
          </a:xfrm>
        </p:grpSpPr>
        <p:sp>
          <p:nvSpPr>
            <p:cNvPr id="5344" name="Google Shape;5344;p19"/>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5" name="Google Shape;5345;p19"/>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6" name="Google Shape;5346;p19"/>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7" name="Google Shape;5347;p19"/>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8" name="Google Shape;5348;p19"/>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9" name="Google Shape;5349;p19"/>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0" name="Google Shape;5350;p19"/>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1" name="Google Shape;5351;p19"/>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2" name="Google Shape;5352;p19"/>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3" name="Google Shape;5353;p19"/>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4" name="Google Shape;5354;p19"/>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5" name="Google Shape;5355;p19"/>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6" name="Google Shape;5356;p19"/>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7" name="Google Shape;5357;p19"/>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8" name="Google Shape;5358;p19"/>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9" name="Google Shape;5359;p19"/>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0" name="Google Shape;5360;p19"/>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1" name="Google Shape;5361;p19"/>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2" name="Google Shape;5362;p19"/>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3" name="Google Shape;5363;p19"/>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4" name="Google Shape;5364;p19"/>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5" name="Google Shape;5365;p19"/>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6" name="Google Shape;5366;p19"/>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7" name="Google Shape;5367;p19"/>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8" name="Google Shape;5368;p19"/>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9" name="Google Shape;5369;p19"/>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0" name="Google Shape;5370;p19"/>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71" name="Google Shape;5371;p19"/>
          <p:cNvGrpSpPr/>
          <p:nvPr/>
        </p:nvGrpSpPr>
        <p:grpSpPr>
          <a:xfrm rot="10800000" flipH="1">
            <a:off x="11284594" y="-360494"/>
            <a:ext cx="490006" cy="1330575"/>
            <a:chOff x="7607455" y="4238363"/>
            <a:chExt cx="438017" cy="1186459"/>
          </a:xfrm>
        </p:grpSpPr>
        <p:sp>
          <p:nvSpPr>
            <p:cNvPr id="5372" name="Google Shape;5372;p1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3" name="Google Shape;5373;p1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4" name="Google Shape;5374;p1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5" name="Google Shape;5375;p1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6" name="Google Shape;5376;p1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7" name="Google Shape;5377;p1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8" name="Google Shape;5378;p1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9" name="Google Shape;5379;p1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0" name="Google Shape;5380;p1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1" name="Google Shape;5381;p1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2" name="Google Shape;5382;p1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3" name="Google Shape;5383;p1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4" name="Google Shape;5384;p1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5" name="Google Shape;5385;p1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6" name="Google Shape;5386;p1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7" name="Google Shape;5387;p1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8" name="Google Shape;5388;p1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9" name="Google Shape;5389;p1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0" name="Google Shape;5390;p1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1" name="Google Shape;5391;p1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2" name="Google Shape;5392;p1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3" name="Google Shape;5393;p1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4" name="Google Shape;5394;p1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5" name="Google Shape;5395;p1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96" name="Google Shape;5396;p19"/>
          <p:cNvGrpSpPr/>
          <p:nvPr/>
        </p:nvGrpSpPr>
        <p:grpSpPr>
          <a:xfrm rot="-4992369">
            <a:off x="9617436" y="-342915"/>
            <a:ext cx="485747" cy="1256211"/>
            <a:chOff x="7916001" y="4222802"/>
            <a:chExt cx="364302" cy="944474"/>
          </a:xfrm>
        </p:grpSpPr>
        <p:sp>
          <p:nvSpPr>
            <p:cNvPr id="5397" name="Google Shape;5397;p19"/>
            <p:cNvSpPr/>
            <p:nvPr/>
          </p:nvSpPr>
          <p:spPr>
            <a:xfrm>
              <a:off x="7954650" y="4270825"/>
              <a:ext cx="325652" cy="896451"/>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8" name="Google Shape;5398;p19"/>
            <p:cNvSpPr/>
            <p:nvPr/>
          </p:nvSpPr>
          <p:spPr>
            <a:xfrm>
              <a:off x="8159489" y="4463672"/>
              <a:ext cx="54905" cy="89149"/>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9" name="Google Shape;5399;p19"/>
            <p:cNvSpPr/>
            <p:nvPr/>
          </p:nvSpPr>
          <p:spPr>
            <a:xfrm>
              <a:off x="8053845" y="4468005"/>
              <a:ext cx="86579" cy="46918"/>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0" name="Google Shape;5400;p19"/>
            <p:cNvSpPr/>
            <p:nvPr/>
          </p:nvSpPr>
          <p:spPr>
            <a:xfrm>
              <a:off x="8092495" y="4353366"/>
              <a:ext cx="52134" cy="86805"/>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1" name="Google Shape;5401;p19"/>
            <p:cNvSpPr/>
            <p:nvPr/>
          </p:nvSpPr>
          <p:spPr>
            <a:xfrm>
              <a:off x="7991637" y="4373446"/>
              <a:ext cx="80733" cy="48404"/>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2" name="Google Shape;5402;p19"/>
            <p:cNvSpPr/>
            <p:nvPr/>
          </p:nvSpPr>
          <p:spPr>
            <a:xfrm>
              <a:off x="8010231" y="4260999"/>
              <a:ext cx="36914" cy="74131"/>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3" name="Google Shape;5403;p19"/>
            <p:cNvSpPr/>
            <p:nvPr/>
          </p:nvSpPr>
          <p:spPr>
            <a:xfrm>
              <a:off x="7937845" y="4303554"/>
              <a:ext cx="68966" cy="47119"/>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4" name="Google Shape;5404;p19"/>
            <p:cNvSpPr/>
            <p:nvPr/>
          </p:nvSpPr>
          <p:spPr>
            <a:xfrm>
              <a:off x="7916001" y="4222802"/>
              <a:ext cx="62238" cy="61910"/>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405" name="Google Shape;5405;p19"/>
          <p:cNvSpPr/>
          <p:nvPr/>
        </p:nvSpPr>
        <p:spPr>
          <a:xfrm rot="10800000" flipH="1">
            <a:off x="10628412" y="-166611"/>
            <a:ext cx="728920" cy="1173464"/>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6" name="Google Shape;5406;p19"/>
          <p:cNvSpPr/>
          <p:nvPr/>
        </p:nvSpPr>
        <p:spPr>
          <a:xfrm rot="10800000" flipH="1">
            <a:off x="10618963" y="-266318"/>
            <a:ext cx="646443" cy="1188751"/>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7" name="Google Shape;5407;p19"/>
          <p:cNvSpPr/>
          <p:nvPr/>
        </p:nvSpPr>
        <p:spPr>
          <a:xfrm rot="10800000" flipH="1">
            <a:off x="11055808" y="635525"/>
            <a:ext cx="226150" cy="187436"/>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8" name="Google Shape;5408;p19"/>
          <p:cNvSpPr/>
          <p:nvPr/>
        </p:nvSpPr>
        <p:spPr>
          <a:xfrm rot="10800000" flipH="1">
            <a:off x="10969350" y="473731"/>
            <a:ext cx="314056" cy="243576"/>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9" name="Google Shape;5409;p19"/>
          <p:cNvSpPr/>
          <p:nvPr/>
        </p:nvSpPr>
        <p:spPr>
          <a:xfrm rot="10800000" flipH="1">
            <a:off x="10859804" y="302767"/>
            <a:ext cx="433867" cy="29800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0" name="Google Shape;5410;p19"/>
          <p:cNvSpPr/>
          <p:nvPr/>
        </p:nvSpPr>
        <p:spPr>
          <a:xfrm rot="10800000" flipH="1">
            <a:off x="10771939" y="98214"/>
            <a:ext cx="500491" cy="279557"/>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1" name="Google Shape;5411;p19"/>
          <p:cNvSpPr/>
          <p:nvPr/>
        </p:nvSpPr>
        <p:spPr>
          <a:xfrm rot="10800000" flipH="1">
            <a:off x="10749721" y="-66189"/>
            <a:ext cx="312849" cy="19922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2" name="Google Shape;5412;p19"/>
          <p:cNvSpPr/>
          <p:nvPr/>
        </p:nvSpPr>
        <p:spPr>
          <a:xfrm rot="10800000" flipH="1">
            <a:off x="10803908" y="459940"/>
            <a:ext cx="35793" cy="28053"/>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3" name="Google Shape;5413;p19"/>
          <p:cNvSpPr/>
          <p:nvPr/>
        </p:nvSpPr>
        <p:spPr>
          <a:xfrm rot="10800000" flipH="1">
            <a:off x="10764801" y="422987"/>
            <a:ext cx="34686" cy="28053"/>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4" name="Google Shape;5414;p19"/>
          <p:cNvSpPr/>
          <p:nvPr/>
        </p:nvSpPr>
        <p:spPr>
          <a:xfrm rot="10800000" flipH="1">
            <a:off x="10749151" y="489100"/>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5" name="Google Shape;5415;p19"/>
          <p:cNvSpPr/>
          <p:nvPr/>
        </p:nvSpPr>
        <p:spPr>
          <a:xfrm rot="10800000" flipH="1">
            <a:off x="11176146" y="291870"/>
            <a:ext cx="34686" cy="28053"/>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6" name="Google Shape;5416;p19"/>
          <p:cNvSpPr/>
          <p:nvPr/>
        </p:nvSpPr>
        <p:spPr>
          <a:xfrm rot="10800000" flipH="1">
            <a:off x="11132549" y="259351"/>
            <a:ext cx="34686" cy="26944"/>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7" name="Google Shape;5417;p19"/>
          <p:cNvSpPr/>
          <p:nvPr/>
        </p:nvSpPr>
        <p:spPr>
          <a:xfrm rot="10800000" flipH="1">
            <a:off x="10953702" y="514867"/>
            <a:ext cx="34686" cy="26911"/>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8" name="Google Shape;5418;p19"/>
          <p:cNvSpPr/>
          <p:nvPr/>
        </p:nvSpPr>
        <p:spPr>
          <a:xfrm rot="10800000" flipH="1">
            <a:off x="10927998" y="580980"/>
            <a:ext cx="35793" cy="26944"/>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9" name="Google Shape;5419;p19"/>
          <p:cNvSpPr/>
          <p:nvPr/>
        </p:nvSpPr>
        <p:spPr>
          <a:xfrm rot="10800000" flipH="1">
            <a:off x="11245446" y="631404"/>
            <a:ext cx="34686" cy="28053"/>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0" name="Google Shape;5420;p19"/>
          <p:cNvSpPr/>
          <p:nvPr/>
        </p:nvSpPr>
        <p:spPr>
          <a:xfrm rot="10800000" flipH="1">
            <a:off x="11190690" y="591059"/>
            <a:ext cx="34686" cy="28053"/>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1" name="Google Shape;5421;p19"/>
          <p:cNvSpPr/>
          <p:nvPr/>
        </p:nvSpPr>
        <p:spPr>
          <a:xfrm rot="10800000" flipH="1">
            <a:off x="11124740" y="828635"/>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2" name="Google Shape;5422;p19"/>
          <p:cNvSpPr/>
          <p:nvPr/>
        </p:nvSpPr>
        <p:spPr>
          <a:xfrm rot="10800000" flipH="1">
            <a:off x="11161602" y="886921"/>
            <a:ext cx="34686" cy="28020"/>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3" name="Google Shape;5423;p19"/>
          <p:cNvSpPr/>
          <p:nvPr/>
        </p:nvSpPr>
        <p:spPr>
          <a:xfrm rot="-10392468" flipH="1">
            <a:off x="9782758" y="-141511"/>
            <a:ext cx="912550" cy="1148001"/>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4" name="Google Shape;5424;p19"/>
          <p:cNvSpPr/>
          <p:nvPr/>
        </p:nvSpPr>
        <p:spPr>
          <a:xfrm rot="-10392468" flipH="1">
            <a:off x="9880450" y="-277317"/>
            <a:ext cx="642874" cy="1175953"/>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5" name="Google Shape;5425;p19"/>
          <p:cNvSpPr/>
          <p:nvPr/>
        </p:nvSpPr>
        <p:spPr>
          <a:xfrm rot="-10392468" flipH="1">
            <a:off x="10318692" y="-79104"/>
            <a:ext cx="185895" cy="177823"/>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6" name="Google Shape;5426;p19"/>
          <p:cNvSpPr/>
          <p:nvPr/>
        </p:nvSpPr>
        <p:spPr>
          <a:xfrm rot="-10392468" flipH="1">
            <a:off x="10147992" y="98471"/>
            <a:ext cx="256339" cy="255765"/>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7" name="Google Shape;5427;p19"/>
          <p:cNvSpPr/>
          <p:nvPr/>
        </p:nvSpPr>
        <p:spPr>
          <a:xfrm rot="-10392468" flipH="1">
            <a:off x="10020170" y="219972"/>
            <a:ext cx="287673" cy="365355"/>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8" name="Google Shape;5428;p19"/>
          <p:cNvSpPr/>
          <p:nvPr/>
        </p:nvSpPr>
        <p:spPr>
          <a:xfrm rot="-10392468" flipH="1">
            <a:off x="10028149" y="393774"/>
            <a:ext cx="148192" cy="192705"/>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9" name="Google Shape;5429;p19"/>
          <p:cNvSpPr/>
          <p:nvPr/>
        </p:nvSpPr>
        <p:spPr>
          <a:xfrm rot="-10392468" flipH="1">
            <a:off x="9860913" y="549537"/>
            <a:ext cx="189983" cy="228116"/>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0" name="Google Shape;5430;p19"/>
          <p:cNvSpPr/>
          <p:nvPr/>
        </p:nvSpPr>
        <p:spPr>
          <a:xfrm rot="-10392468" flipH="1">
            <a:off x="9819325" y="682735"/>
            <a:ext cx="135660" cy="158035"/>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1" name="Google Shape;5431;p19"/>
          <p:cNvSpPr/>
          <p:nvPr/>
        </p:nvSpPr>
        <p:spPr>
          <a:xfrm rot="10800000" flipH="1">
            <a:off x="10620570" y="529448"/>
            <a:ext cx="38071" cy="29161"/>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2" name="Google Shape;5432;p19"/>
          <p:cNvSpPr/>
          <p:nvPr/>
        </p:nvSpPr>
        <p:spPr>
          <a:xfrm rot="-10392468" flipH="1">
            <a:off x="10388737" y="625982"/>
            <a:ext cx="38036" cy="29161"/>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3" name="Google Shape;5433;p19"/>
          <p:cNvSpPr/>
          <p:nvPr/>
        </p:nvSpPr>
        <p:spPr>
          <a:xfrm rot="-10392468" flipH="1">
            <a:off x="10381000" y="558443"/>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4" name="Google Shape;5434;p19"/>
          <p:cNvSpPr/>
          <p:nvPr/>
        </p:nvSpPr>
        <p:spPr>
          <a:xfrm rot="-10392468" flipH="1">
            <a:off x="9886542" y="219540"/>
            <a:ext cx="38036" cy="29161"/>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5" name="Google Shape;5435;p19"/>
          <p:cNvSpPr/>
          <p:nvPr/>
        </p:nvSpPr>
        <p:spPr>
          <a:xfrm rot="-10392468" flipH="1">
            <a:off x="9890252" y="283180"/>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6" name="Google Shape;5436;p19"/>
          <p:cNvSpPr/>
          <p:nvPr/>
        </p:nvSpPr>
        <p:spPr>
          <a:xfrm rot="-10392468" flipH="1">
            <a:off x="9957964" y="243868"/>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7" name="Google Shape;5437;p19"/>
          <p:cNvSpPr/>
          <p:nvPr/>
        </p:nvSpPr>
        <p:spPr>
          <a:xfrm rot="-10392468" flipH="1">
            <a:off x="9977284" y="877032"/>
            <a:ext cx="38036" cy="29161"/>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8" name="Google Shape;5438;p19"/>
          <p:cNvSpPr/>
          <p:nvPr/>
        </p:nvSpPr>
        <p:spPr>
          <a:xfrm rot="-10392468" flipH="1">
            <a:off x="9932847" y="890842"/>
            <a:ext cx="36931" cy="29161"/>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9" name="Google Shape;5439;p19"/>
          <p:cNvSpPr/>
          <p:nvPr/>
        </p:nvSpPr>
        <p:spPr>
          <a:xfrm rot="-10392468" flipH="1">
            <a:off x="9797858" y="634414"/>
            <a:ext cx="38036" cy="29161"/>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0" name="Google Shape;5440;p19"/>
          <p:cNvSpPr/>
          <p:nvPr/>
        </p:nvSpPr>
        <p:spPr>
          <a:xfrm rot="-10392468" flipH="1">
            <a:off x="9802488" y="595452"/>
            <a:ext cx="38036" cy="29161"/>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1" name="Google Shape;5441;p19"/>
          <p:cNvSpPr/>
          <p:nvPr/>
        </p:nvSpPr>
        <p:spPr>
          <a:xfrm rot="-10392468" flipH="1">
            <a:off x="10437664" y="214241"/>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2" name="Google Shape;5442;p19"/>
          <p:cNvSpPr/>
          <p:nvPr/>
        </p:nvSpPr>
        <p:spPr>
          <a:xfrm rot="-10392468" flipH="1">
            <a:off x="10064841" y="339013"/>
            <a:ext cx="38071" cy="29161"/>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3" name="Google Shape;5443;p19"/>
          <p:cNvSpPr/>
          <p:nvPr/>
        </p:nvSpPr>
        <p:spPr>
          <a:xfrm rot="-10392468" flipH="1">
            <a:off x="10352430" y="400459"/>
            <a:ext cx="38036" cy="30269"/>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444" name="Google Shape;5444;p19"/>
          <p:cNvGrpSpPr/>
          <p:nvPr/>
        </p:nvGrpSpPr>
        <p:grpSpPr>
          <a:xfrm rot="10800000" flipH="1">
            <a:off x="9539075" y="5783899"/>
            <a:ext cx="580563" cy="758991"/>
            <a:chOff x="3289399" y="3455662"/>
            <a:chExt cx="436502" cy="569243"/>
          </a:xfrm>
        </p:grpSpPr>
        <p:sp>
          <p:nvSpPr>
            <p:cNvPr id="5445" name="Google Shape;5445;p19"/>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6" name="Google Shape;5446;p19"/>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7" name="Google Shape;5447;p19"/>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8" name="Google Shape;5448;p19"/>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9" name="Google Shape;5449;p19"/>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0" name="Google Shape;5450;p19"/>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1" name="Google Shape;5451;p19"/>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2" name="Google Shape;5452;p19"/>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3" name="Google Shape;5453;p19"/>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4" name="Google Shape;5454;p19"/>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5" name="Google Shape;5455;p19"/>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6" name="Google Shape;5456;p19"/>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7" name="Google Shape;5457;p19"/>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8" name="Google Shape;5458;p19"/>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9" name="Google Shape;5459;p19"/>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0" name="Google Shape;5460;p19"/>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1" name="Google Shape;5461;p19"/>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2" name="Google Shape;5462;p19"/>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3" name="Google Shape;5463;p19"/>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4" name="Google Shape;5464;p19"/>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5" name="Google Shape;5465;p19"/>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6" name="Google Shape;5466;p19"/>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67" name="Google Shape;5467;p19"/>
          <p:cNvGrpSpPr/>
          <p:nvPr/>
        </p:nvGrpSpPr>
        <p:grpSpPr>
          <a:xfrm rot="10800000" flipH="1">
            <a:off x="-294312" y="-248785"/>
            <a:ext cx="1995365" cy="1947369"/>
            <a:chOff x="-181020" y="4253777"/>
            <a:chExt cx="1117161" cy="1087511"/>
          </a:xfrm>
        </p:grpSpPr>
        <p:sp>
          <p:nvSpPr>
            <p:cNvPr id="5468" name="Google Shape;5468;p19"/>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9" name="Google Shape;5469;p19"/>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0" name="Google Shape;5470;p19"/>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1" name="Google Shape;5471;p19"/>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2" name="Google Shape;5472;p19"/>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3" name="Google Shape;5473;p19"/>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4" name="Google Shape;5474;p19"/>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5" name="Google Shape;5475;p19"/>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6" name="Google Shape;5476;p19"/>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7" name="Google Shape;5477;p19"/>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8" name="Google Shape;5478;p19"/>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9" name="Google Shape;5479;p19"/>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0" name="Google Shape;5480;p19"/>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1" name="Google Shape;5481;p19"/>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82" name="Google Shape;5482;p19"/>
          <p:cNvGrpSpPr/>
          <p:nvPr/>
        </p:nvGrpSpPr>
        <p:grpSpPr>
          <a:xfrm rot="10800000" flipH="1">
            <a:off x="-341423" y="245521"/>
            <a:ext cx="1579122" cy="2123636"/>
            <a:chOff x="-168050" y="4195214"/>
            <a:chExt cx="719519" cy="965231"/>
          </a:xfrm>
        </p:grpSpPr>
        <p:sp>
          <p:nvSpPr>
            <p:cNvPr id="5483" name="Google Shape;5483;p19"/>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4" name="Google Shape;5484;p19"/>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5" name="Google Shape;5485;p19"/>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6" name="Google Shape;5486;p19"/>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7" name="Google Shape;5487;p19"/>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8" name="Google Shape;5488;p19"/>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9" name="Google Shape;5489;p19"/>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0" name="Google Shape;5490;p19"/>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1" name="Google Shape;5491;p19"/>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2" name="Google Shape;5492;p19"/>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3" name="Google Shape;5493;p19"/>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4" name="Google Shape;5494;p19"/>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5" name="Google Shape;5495;p19"/>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6" name="Google Shape;5496;p19"/>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7" name="Google Shape;5497;p19"/>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8" name="Google Shape;5498;p19"/>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9" name="Google Shape;5499;p19"/>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0" name="Google Shape;5500;p19"/>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1" name="Google Shape;5501;p19"/>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2" name="Google Shape;5502;p19"/>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3" name="Google Shape;5503;p19"/>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4" name="Google Shape;5504;p19"/>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5" name="Google Shape;5505;p19"/>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6" name="Google Shape;5506;p19"/>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7" name="Google Shape;5507;p19"/>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8" name="Google Shape;5508;p19"/>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9" name="Google Shape;5509;p19"/>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0" name="Google Shape;5510;p19"/>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1" name="Google Shape;5511;p19"/>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2" name="Google Shape;5512;p19"/>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3" name="Google Shape;5513;p19"/>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4" name="Google Shape;5514;p19"/>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5" name="Google Shape;5515;p19"/>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6" name="Google Shape;5516;p19"/>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7" name="Google Shape;5517;p19"/>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8" name="Google Shape;5518;p19"/>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9" name="Google Shape;5519;p19"/>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0" name="Google Shape;5520;p19"/>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1" name="Google Shape;5521;p19"/>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2" name="Google Shape;5522;p19"/>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3" name="Google Shape;5523;p19"/>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4" name="Google Shape;5524;p19"/>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5" name="Google Shape;5525;p19"/>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6" name="Google Shape;5526;p19"/>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7" name="Google Shape;5527;p19"/>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8" name="Google Shape;5528;p19"/>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9" name="Google Shape;5529;p19"/>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30" name="Google Shape;5530;p19"/>
          <p:cNvGrpSpPr/>
          <p:nvPr/>
        </p:nvGrpSpPr>
        <p:grpSpPr>
          <a:xfrm rot="10800000" flipH="1">
            <a:off x="10538979" y="5614394"/>
            <a:ext cx="1485316" cy="1527017"/>
            <a:chOff x="7973149" y="-201092"/>
            <a:chExt cx="1116750" cy="1145263"/>
          </a:xfrm>
        </p:grpSpPr>
        <p:sp>
          <p:nvSpPr>
            <p:cNvPr id="5531" name="Google Shape;5531;p19"/>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2" name="Google Shape;5532;p19"/>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3" name="Google Shape;5533;p19"/>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4" name="Google Shape;5534;p19"/>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5" name="Google Shape;5535;p19"/>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6" name="Google Shape;5536;p19"/>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7" name="Google Shape;5537;p19"/>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8" name="Google Shape;5538;p19"/>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9" name="Google Shape;5539;p19"/>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0" name="Google Shape;5540;p19"/>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1" name="Google Shape;5541;p19"/>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2" name="Google Shape;5542;p19"/>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3" name="Google Shape;5543;p19"/>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4" name="Google Shape;5544;p19"/>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5" name="Google Shape;5545;p19"/>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6" name="Google Shape;5546;p19"/>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7" name="Google Shape;5547;p19"/>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8" name="Google Shape;5548;p19"/>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9" name="Google Shape;5549;p19"/>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0" name="Google Shape;5550;p19"/>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1" name="Google Shape;5551;p19"/>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2" name="Google Shape;5552;p19"/>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3" name="Google Shape;5553;p19"/>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4" name="Google Shape;5554;p19"/>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5" name="Google Shape;5555;p19"/>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6" name="Google Shape;5556;p19"/>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7" name="Google Shape;5557;p19"/>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8" name="Google Shape;5558;p19"/>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9" name="Google Shape;5559;p19"/>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0" name="Google Shape;5560;p19"/>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1" name="Google Shape;5561;p19"/>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2" name="Google Shape;5562;p19"/>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3" name="Google Shape;5563;p19"/>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4" name="Google Shape;5564;p19"/>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5" name="Google Shape;5565;p19"/>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6" name="Google Shape;5566;p19"/>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7" name="Google Shape;5567;p19"/>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8" name="Google Shape;5568;p19"/>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9" name="Google Shape;5569;p19"/>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0" name="Google Shape;5570;p19"/>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1" name="Google Shape;5571;p19"/>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2" name="Google Shape;5572;p19"/>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3" name="Google Shape;5573;p19"/>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4" name="Google Shape;5574;p19"/>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5" name="Google Shape;5575;p19"/>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6" name="Google Shape;5576;p19"/>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7" name="Google Shape;5577;p19"/>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8" name="Google Shape;5578;p19"/>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9" name="Google Shape;5579;p19"/>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0" name="Google Shape;5580;p19"/>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1" name="Google Shape;5581;p19"/>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2" name="Google Shape;5582;p19"/>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3" name="Google Shape;5583;p19"/>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4" name="Google Shape;5584;p19"/>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5" name="Google Shape;5585;p19"/>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6" name="Google Shape;5586;p19"/>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7" name="Google Shape;5587;p19"/>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8" name="Google Shape;5588;p19"/>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9" name="Google Shape;5589;p19"/>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0" name="Google Shape;5590;p19"/>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1" name="Google Shape;5591;p19"/>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92" name="Google Shape;5592;p19"/>
          <p:cNvGrpSpPr/>
          <p:nvPr/>
        </p:nvGrpSpPr>
        <p:grpSpPr>
          <a:xfrm rot="-5400000">
            <a:off x="7396700" y="6042699"/>
            <a:ext cx="1342667" cy="1119551"/>
            <a:chOff x="3579657" y="4246288"/>
            <a:chExt cx="1007000" cy="841746"/>
          </a:xfrm>
        </p:grpSpPr>
        <p:sp>
          <p:nvSpPr>
            <p:cNvPr id="5593" name="Google Shape;5593;p19"/>
            <p:cNvSpPr/>
            <p:nvPr/>
          </p:nvSpPr>
          <p:spPr>
            <a:xfrm>
              <a:off x="4009156" y="4502305"/>
              <a:ext cx="66985" cy="52006"/>
            </a:xfrm>
            <a:custGeom>
              <a:avLst/>
              <a:gdLst/>
              <a:ahLst/>
              <a:cxnLst/>
              <a:rect l="l" t="t" r="r" b="b"/>
              <a:pathLst>
                <a:path w="2236" h="1736" extrusionOk="0">
                  <a:moveTo>
                    <a:pt x="1101" y="1"/>
                  </a:moveTo>
                  <a:cubicBezTo>
                    <a:pt x="0" y="1"/>
                    <a:pt x="0" y="1736"/>
                    <a:pt x="1101" y="1736"/>
                  </a:cubicBezTo>
                  <a:cubicBezTo>
                    <a:pt x="2235" y="1736"/>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4" name="Google Shape;5594;p19"/>
            <p:cNvSpPr/>
            <p:nvPr/>
          </p:nvSpPr>
          <p:spPr>
            <a:xfrm>
              <a:off x="4169028" y="4467347"/>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5" name="Google Shape;5595;p19"/>
            <p:cNvSpPr/>
            <p:nvPr/>
          </p:nvSpPr>
          <p:spPr>
            <a:xfrm>
              <a:off x="4273931" y="4614248"/>
              <a:ext cx="68004" cy="51976"/>
            </a:xfrm>
            <a:custGeom>
              <a:avLst/>
              <a:gdLst/>
              <a:ahLst/>
              <a:cxnLst/>
              <a:rect l="l" t="t" r="r" b="b"/>
              <a:pathLst>
                <a:path w="2270" h="1735" extrusionOk="0">
                  <a:moveTo>
                    <a:pt x="1135" y="0"/>
                  </a:moveTo>
                  <a:cubicBezTo>
                    <a:pt x="1" y="0"/>
                    <a:pt x="1"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6" name="Google Shape;5596;p19"/>
            <p:cNvSpPr/>
            <p:nvPr/>
          </p:nvSpPr>
          <p:spPr>
            <a:xfrm>
              <a:off x="4434821" y="4579260"/>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7" name="Google Shape;5597;p19"/>
            <p:cNvSpPr/>
            <p:nvPr/>
          </p:nvSpPr>
          <p:spPr>
            <a:xfrm>
              <a:off x="4483768" y="471915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8" name="Google Shape;5598;p19"/>
            <p:cNvSpPr/>
            <p:nvPr/>
          </p:nvSpPr>
          <p:spPr>
            <a:xfrm>
              <a:off x="3682270" y="4246288"/>
              <a:ext cx="904387" cy="841746"/>
            </a:xfrm>
            <a:custGeom>
              <a:avLst/>
              <a:gdLst/>
              <a:ahLst/>
              <a:cxnLst/>
              <a:rect l="l" t="t" r="r" b="b"/>
              <a:pathLst>
                <a:path w="30189" h="28098" extrusionOk="0">
                  <a:moveTo>
                    <a:pt x="27654" y="1"/>
                  </a:moveTo>
                  <a:lnTo>
                    <a:pt x="27654" y="1"/>
                  </a:lnTo>
                  <a:cubicBezTo>
                    <a:pt x="22517" y="368"/>
                    <a:pt x="16379" y="1468"/>
                    <a:pt x="12977" y="5138"/>
                  </a:cubicBezTo>
                  <a:cubicBezTo>
                    <a:pt x="11642" y="3870"/>
                    <a:pt x="10875" y="2069"/>
                    <a:pt x="9741" y="768"/>
                  </a:cubicBezTo>
                  <a:cubicBezTo>
                    <a:pt x="6505" y="4404"/>
                    <a:pt x="4904" y="7506"/>
                    <a:pt x="4304" y="12309"/>
                  </a:cubicBezTo>
                  <a:cubicBezTo>
                    <a:pt x="3070" y="11976"/>
                    <a:pt x="2636" y="11209"/>
                    <a:pt x="668" y="9841"/>
                  </a:cubicBezTo>
                  <a:lnTo>
                    <a:pt x="668" y="9841"/>
                  </a:lnTo>
                  <a:cubicBezTo>
                    <a:pt x="1" y="13377"/>
                    <a:pt x="1735" y="19248"/>
                    <a:pt x="7306" y="23851"/>
                  </a:cubicBezTo>
                  <a:cubicBezTo>
                    <a:pt x="9275" y="26312"/>
                    <a:pt x="13384" y="28098"/>
                    <a:pt x="16996" y="28098"/>
                  </a:cubicBezTo>
                  <a:cubicBezTo>
                    <a:pt x="18525" y="28098"/>
                    <a:pt x="19965" y="27778"/>
                    <a:pt x="21116" y="27053"/>
                  </a:cubicBezTo>
                  <a:cubicBezTo>
                    <a:pt x="20182" y="25953"/>
                    <a:pt x="18814" y="25152"/>
                    <a:pt x="17680" y="24218"/>
                  </a:cubicBezTo>
                  <a:cubicBezTo>
                    <a:pt x="22850" y="23184"/>
                    <a:pt x="28488" y="21516"/>
                    <a:pt x="30189" y="16079"/>
                  </a:cubicBezTo>
                  <a:cubicBezTo>
                    <a:pt x="28955" y="15745"/>
                    <a:pt x="27387" y="15645"/>
                    <a:pt x="26286" y="14911"/>
                  </a:cubicBezTo>
                  <a:cubicBezTo>
                    <a:pt x="28354" y="10842"/>
                    <a:pt x="28988" y="4671"/>
                    <a:pt x="27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9" name="Google Shape;5599;p19"/>
            <p:cNvSpPr/>
            <p:nvPr/>
          </p:nvSpPr>
          <p:spPr>
            <a:xfrm>
              <a:off x="3579657" y="4381465"/>
              <a:ext cx="817960" cy="704930"/>
            </a:xfrm>
            <a:custGeom>
              <a:avLst/>
              <a:gdLst/>
              <a:ahLst/>
              <a:cxnLst/>
              <a:rect l="l" t="t" r="r" b="b"/>
              <a:pathLst>
                <a:path w="27304" h="23531" extrusionOk="0">
                  <a:moveTo>
                    <a:pt x="26708" y="0"/>
                  </a:moveTo>
                  <a:cubicBezTo>
                    <a:pt x="26616" y="0"/>
                    <a:pt x="26524" y="39"/>
                    <a:pt x="26447" y="132"/>
                  </a:cubicBezTo>
                  <a:cubicBezTo>
                    <a:pt x="20676" y="7137"/>
                    <a:pt x="15372" y="15076"/>
                    <a:pt x="7500" y="19846"/>
                  </a:cubicBezTo>
                  <a:cubicBezTo>
                    <a:pt x="5298" y="21181"/>
                    <a:pt x="2963" y="22181"/>
                    <a:pt x="495" y="22715"/>
                  </a:cubicBezTo>
                  <a:cubicBezTo>
                    <a:pt x="1" y="22808"/>
                    <a:pt x="164" y="23530"/>
                    <a:pt x="589" y="23530"/>
                  </a:cubicBezTo>
                  <a:cubicBezTo>
                    <a:pt x="623" y="23530"/>
                    <a:pt x="658" y="23525"/>
                    <a:pt x="695" y="23516"/>
                  </a:cubicBezTo>
                  <a:cubicBezTo>
                    <a:pt x="9935" y="21514"/>
                    <a:pt x="16606" y="13709"/>
                    <a:pt x="22244" y="6704"/>
                  </a:cubicBezTo>
                  <a:cubicBezTo>
                    <a:pt x="23845" y="4702"/>
                    <a:pt x="25413" y="2701"/>
                    <a:pt x="27047" y="733"/>
                  </a:cubicBezTo>
                  <a:cubicBezTo>
                    <a:pt x="27303" y="425"/>
                    <a:pt x="27009" y="0"/>
                    <a:pt x="267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0" name="Google Shape;5600;p19"/>
            <p:cNvSpPr/>
            <p:nvPr/>
          </p:nvSpPr>
          <p:spPr>
            <a:xfrm>
              <a:off x="4189966" y="4386347"/>
              <a:ext cx="263776" cy="238072"/>
            </a:xfrm>
            <a:custGeom>
              <a:avLst/>
              <a:gdLst/>
              <a:ahLst/>
              <a:cxnLst/>
              <a:rect l="l" t="t" r="r" b="b"/>
              <a:pathLst>
                <a:path w="8805" h="7947" extrusionOk="0">
                  <a:moveTo>
                    <a:pt x="1751" y="1"/>
                  </a:moveTo>
                  <a:cubicBezTo>
                    <a:pt x="1591" y="1"/>
                    <a:pt x="1442" y="92"/>
                    <a:pt x="1403" y="303"/>
                  </a:cubicBezTo>
                  <a:cubicBezTo>
                    <a:pt x="936" y="2671"/>
                    <a:pt x="1103" y="5173"/>
                    <a:pt x="135" y="7441"/>
                  </a:cubicBezTo>
                  <a:cubicBezTo>
                    <a:pt x="1" y="7737"/>
                    <a:pt x="300" y="7946"/>
                    <a:pt x="578" y="7946"/>
                  </a:cubicBezTo>
                  <a:cubicBezTo>
                    <a:pt x="645" y="7946"/>
                    <a:pt x="711" y="7934"/>
                    <a:pt x="769" y="7908"/>
                  </a:cubicBezTo>
                  <a:cubicBezTo>
                    <a:pt x="3237" y="6774"/>
                    <a:pt x="6039" y="6407"/>
                    <a:pt x="8408" y="4939"/>
                  </a:cubicBezTo>
                  <a:cubicBezTo>
                    <a:pt x="8805" y="4713"/>
                    <a:pt x="8551" y="4148"/>
                    <a:pt x="8199" y="4148"/>
                  </a:cubicBezTo>
                  <a:cubicBezTo>
                    <a:pt x="8137" y="4148"/>
                    <a:pt x="8072" y="4166"/>
                    <a:pt x="8008" y="4206"/>
                  </a:cubicBezTo>
                  <a:cubicBezTo>
                    <a:pt x="5925" y="5496"/>
                    <a:pt x="3483" y="5935"/>
                    <a:pt x="1245" y="6816"/>
                  </a:cubicBezTo>
                  <a:lnTo>
                    <a:pt x="1245" y="6816"/>
                  </a:lnTo>
                  <a:cubicBezTo>
                    <a:pt x="1872" y="4766"/>
                    <a:pt x="1794" y="2613"/>
                    <a:pt x="2203" y="536"/>
                  </a:cubicBezTo>
                  <a:cubicBezTo>
                    <a:pt x="2264" y="214"/>
                    <a:pt x="1995" y="1"/>
                    <a:pt x="1751"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1" name="Google Shape;5601;p19"/>
            <p:cNvSpPr/>
            <p:nvPr/>
          </p:nvSpPr>
          <p:spPr>
            <a:xfrm>
              <a:off x="4058343" y="4475345"/>
              <a:ext cx="296190" cy="306345"/>
            </a:xfrm>
            <a:custGeom>
              <a:avLst/>
              <a:gdLst/>
              <a:ahLst/>
              <a:cxnLst/>
              <a:rect l="l" t="t" r="r" b="b"/>
              <a:pathLst>
                <a:path w="9887" h="10226" extrusionOk="0">
                  <a:moveTo>
                    <a:pt x="752" y="0"/>
                  </a:moveTo>
                  <a:cubicBezTo>
                    <a:pt x="543" y="0"/>
                    <a:pt x="343" y="134"/>
                    <a:pt x="360" y="401"/>
                  </a:cubicBezTo>
                  <a:cubicBezTo>
                    <a:pt x="460" y="3503"/>
                    <a:pt x="593" y="6638"/>
                    <a:pt x="59" y="9707"/>
                  </a:cubicBezTo>
                  <a:cubicBezTo>
                    <a:pt x="1" y="9941"/>
                    <a:pt x="173" y="10226"/>
                    <a:pt x="440" y="10226"/>
                  </a:cubicBezTo>
                  <a:cubicBezTo>
                    <a:pt x="478" y="10226"/>
                    <a:pt x="518" y="10220"/>
                    <a:pt x="560" y="10208"/>
                  </a:cubicBezTo>
                  <a:cubicBezTo>
                    <a:pt x="3462" y="9240"/>
                    <a:pt x="6497" y="8940"/>
                    <a:pt x="9433" y="8039"/>
                  </a:cubicBezTo>
                  <a:cubicBezTo>
                    <a:pt x="9886" y="7888"/>
                    <a:pt x="9737" y="7216"/>
                    <a:pt x="9332" y="7216"/>
                  </a:cubicBezTo>
                  <a:cubicBezTo>
                    <a:pt x="9290" y="7216"/>
                    <a:pt x="9246" y="7223"/>
                    <a:pt x="9199" y="7239"/>
                  </a:cubicBezTo>
                  <a:cubicBezTo>
                    <a:pt x="6513" y="8073"/>
                    <a:pt x="3684" y="8392"/>
                    <a:pt x="976" y="9202"/>
                  </a:cubicBezTo>
                  <a:lnTo>
                    <a:pt x="976" y="9202"/>
                  </a:lnTo>
                  <a:cubicBezTo>
                    <a:pt x="1407" y="6292"/>
                    <a:pt x="1286" y="3332"/>
                    <a:pt x="1194" y="401"/>
                  </a:cubicBezTo>
                  <a:cubicBezTo>
                    <a:pt x="1177" y="134"/>
                    <a:pt x="960" y="0"/>
                    <a:pt x="75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2" name="Google Shape;5602;p19"/>
            <p:cNvSpPr/>
            <p:nvPr/>
          </p:nvSpPr>
          <p:spPr>
            <a:xfrm>
              <a:off x="3910423" y="4490263"/>
              <a:ext cx="447505" cy="405894"/>
            </a:xfrm>
            <a:custGeom>
              <a:avLst/>
              <a:gdLst/>
              <a:ahLst/>
              <a:cxnLst/>
              <a:rect l="l" t="t" r="r" b="b"/>
              <a:pathLst>
                <a:path w="14938" h="13549" extrusionOk="0">
                  <a:moveTo>
                    <a:pt x="513" y="1"/>
                  </a:moveTo>
                  <a:cubicBezTo>
                    <a:pt x="269" y="1"/>
                    <a:pt x="0" y="214"/>
                    <a:pt x="61" y="536"/>
                  </a:cubicBezTo>
                  <a:cubicBezTo>
                    <a:pt x="928" y="4673"/>
                    <a:pt x="861" y="8942"/>
                    <a:pt x="1061" y="13145"/>
                  </a:cubicBezTo>
                  <a:cubicBezTo>
                    <a:pt x="1061" y="13333"/>
                    <a:pt x="1207" y="13549"/>
                    <a:pt x="1444" y="13549"/>
                  </a:cubicBezTo>
                  <a:cubicBezTo>
                    <a:pt x="1461" y="13549"/>
                    <a:pt x="1478" y="13548"/>
                    <a:pt x="1495" y="13546"/>
                  </a:cubicBezTo>
                  <a:cubicBezTo>
                    <a:pt x="3429" y="13364"/>
                    <a:pt x="5378" y="13306"/>
                    <a:pt x="7330" y="13306"/>
                  </a:cubicBezTo>
                  <a:cubicBezTo>
                    <a:pt x="9687" y="13306"/>
                    <a:pt x="12051" y="13391"/>
                    <a:pt x="14404" y="13446"/>
                  </a:cubicBezTo>
                  <a:cubicBezTo>
                    <a:pt x="14938" y="13446"/>
                    <a:pt x="14938" y="12612"/>
                    <a:pt x="14404" y="12612"/>
                  </a:cubicBezTo>
                  <a:cubicBezTo>
                    <a:pt x="12123" y="12541"/>
                    <a:pt x="9832" y="12461"/>
                    <a:pt x="7546" y="12461"/>
                  </a:cubicBezTo>
                  <a:cubicBezTo>
                    <a:pt x="5649" y="12461"/>
                    <a:pt x="3755" y="12516"/>
                    <a:pt x="1874" y="12678"/>
                  </a:cubicBezTo>
                  <a:lnTo>
                    <a:pt x="1874" y="12678"/>
                  </a:lnTo>
                  <a:cubicBezTo>
                    <a:pt x="1699" y="8531"/>
                    <a:pt x="1729" y="4386"/>
                    <a:pt x="861" y="303"/>
                  </a:cubicBezTo>
                  <a:cubicBezTo>
                    <a:pt x="822" y="92"/>
                    <a:pt x="672"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3" name="Google Shape;5603;p19"/>
            <p:cNvSpPr/>
            <p:nvPr/>
          </p:nvSpPr>
          <p:spPr>
            <a:xfrm>
              <a:off x="3830293" y="4714539"/>
              <a:ext cx="315872" cy="302691"/>
            </a:xfrm>
            <a:custGeom>
              <a:avLst/>
              <a:gdLst/>
              <a:ahLst/>
              <a:cxnLst/>
              <a:rect l="l" t="t" r="r" b="b"/>
              <a:pathLst>
                <a:path w="10544" h="10104" extrusionOk="0">
                  <a:moveTo>
                    <a:pt x="515" y="0"/>
                  </a:moveTo>
                  <a:cubicBezTo>
                    <a:pt x="261" y="0"/>
                    <a:pt x="0" y="201"/>
                    <a:pt x="100" y="521"/>
                  </a:cubicBezTo>
                  <a:cubicBezTo>
                    <a:pt x="734" y="2957"/>
                    <a:pt x="968" y="5458"/>
                    <a:pt x="1101" y="7960"/>
                  </a:cubicBezTo>
                  <a:cubicBezTo>
                    <a:pt x="1101" y="8127"/>
                    <a:pt x="1234" y="8294"/>
                    <a:pt x="1401" y="8360"/>
                  </a:cubicBezTo>
                  <a:cubicBezTo>
                    <a:pt x="4137" y="9228"/>
                    <a:pt x="7039" y="9461"/>
                    <a:pt x="9841" y="10095"/>
                  </a:cubicBezTo>
                  <a:cubicBezTo>
                    <a:pt x="9870" y="10101"/>
                    <a:pt x="9898" y="10104"/>
                    <a:pt x="9926" y="10104"/>
                  </a:cubicBezTo>
                  <a:cubicBezTo>
                    <a:pt x="10366" y="10104"/>
                    <a:pt x="10543" y="9389"/>
                    <a:pt x="10041" y="9294"/>
                  </a:cubicBezTo>
                  <a:cubicBezTo>
                    <a:pt x="7335" y="8682"/>
                    <a:pt x="4568" y="8444"/>
                    <a:pt x="1918" y="7647"/>
                  </a:cubicBezTo>
                  <a:lnTo>
                    <a:pt x="1918" y="7647"/>
                  </a:lnTo>
                  <a:cubicBezTo>
                    <a:pt x="1780" y="5152"/>
                    <a:pt x="1509" y="2689"/>
                    <a:pt x="901" y="288"/>
                  </a:cubicBezTo>
                  <a:cubicBezTo>
                    <a:pt x="848" y="88"/>
                    <a:pt x="683" y="0"/>
                    <a:pt x="515"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4" name="Google Shape;5604;p19"/>
            <p:cNvSpPr/>
            <p:nvPr/>
          </p:nvSpPr>
          <p:spPr>
            <a:xfrm>
              <a:off x="4387132" y="4769447"/>
              <a:ext cx="30437" cy="21330"/>
            </a:xfrm>
            <a:custGeom>
              <a:avLst/>
              <a:gdLst/>
              <a:ahLst/>
              <a:cxnLst/>
              <a:rect l="l" t="t" r="r" b="b"/>
              <a:pathLst>
                <a:path w="1016" h="712" extrusionOk="0">
                  <a:moveTo>
                    <a:pt x="509" y="1"/>
                  </a:moveTo>
                  <a:cubicBezTo>
                    <a:pt x="234" y="1"/>
                    <a:pt x="1" y="385"/>
                    <a:pt x="291" y="623"/>
                  </a:cubicBezTo>
                  <a:cubicBezTo>
                    <a:pt x="361" y="685"/>
                    <a:pt x="436" y="712"/>
                    <a:pt x="508" y="712"/>
                  </a:cubicBezTo>
                  <a:cubicBezTo>
                    <a:pt x="783" y="712"/>
                    <a:pt x="1016" y="327"/>
                    <a:pt x="725" y="89"/>
                  </a:cubicBezTo>
                  <a:cubicBezTo>
                    <a:pt x="656" y="27"/>
                    <a:pt x="581" y="1"/>
                    <a:pt x="50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5" name="Google Shape;5605;p19"/>
            <p:cNvSpPr/>
            <p:nvPr/>
          </p:nvSpPr>
          <p:spPr>
            <a:xfrm>
              <a:off x="4371046" y="4822528"/>
              <a:ext cx="30647" cy="22109"/>
            </a:xfrm>
            <a:custGeom>
              <a:avLst/>
              <a:gdLst/>
              <a:ahLst/>
              <a:cxnLst/>
              <a:rect l="l" t="t" r="r" b="b"/>
              <a:pathLst>
                <a:path w="1023" h="738" extrusionOk="0">
                  <a:moveTo>
                    <a:pt x="508" y="0"/>
                  </a:moveTo>
                  <a:cubicBezTo>
                    <a:pt x="221" y="0"/>
                    <a:pt x="1" y="412"/>
                    <a:pt x="295" y="652"/>
                  </a:cubicBezTo>
                  <a:cubicBezTo>
                    <a:pt x="361" y="712"/>
                    <a:pt x="433" y="738"/>
                    <a:pt x="502" y="738"/>
                  </a:cubicBezTo>
                  <a:cubicBezTo>
                    <a:pt x="781" y="738"/>
                    <a:pt x="1022" y="326"/>
                    <a:pt x="728" y="85"/>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6" name="Google Shape;5606;p19"/>
            <p:cNvSpPr/>
            <p:nvPr/>
          </p:nvSpPr>
          <p:spPr>
            <a:xfrm>
              <a:off x="4424037" y="4805514"/>
              <a:ext cx="30497" cy="21240"/>
            </a:xfrm>
            <a:custGeom>
              <a:avLst/>
              <a:gdLst/>
              <a:ahLst/>
              <a:cxnLst/>
              <a:rect l="l" t="t" r="r" b="b"/>
              <a:pathLst>
                <a:path w="1018" h="709" extrusionOk="0">
                  <a:moveTo>
                    <a:pt x="519" y="1"/>
                  </a:moveTo>
                  <a:cubicBezTo>
                    <a:pt x="240" y="1"/>
                    <a:pt x="0" y="407"/>
                    <a:pt x="294" y="620"/>
                  </a:cubicBezTo>
                  <a:cubicBezTo>
                    <a:pt x="363" y="682"/>
                    <a:pt x="438" y="709"/>
                    <a:pt x="510" y="709"/>
                  </a:cubicBezTo>
                  <a:cubicBezTo>
                    <a:pt x="785" y="709"/>
                    <a:pt x="1018" y="324"/>
                    <a:pt x="727" y="86"/>
                  </a:cubicBezTo>
                  <a:cubicBezTo>
                    <a:pt x="661" y="26"/>
                    <a:pt x="588" y="1"/>
                    <a:pt x="51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7" name="Google Shape;5607;p19"/>
            <p:cNvSpPr/>
            <p:nvPr/>
          </p:nvSpPr>
          <p:spPr>
            <a:xfrm>
              <a:off x="3935406" y="4418819"/>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7"/>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8" name="Google Shape;5608;p19"/>
            <p:cNvSpPr/>
            <p:nvPr/>
          </p:nvSpPr>
          <p:spPr>
            <a:xfrm>
              <a:off x="3967368" y="4406837"/>
              <a:ext cx="31725" cy="21749"/>
            </a:xfrm>
            <a:custGeom>
              <a:avLst/>
              <a:gdLst/>
              <a:ahLst/>
              <a:cxnLst/>
              <a:rect l="l" t="t" r="r" b="b"/>
              <a:pathLst>
                <a:path w="1059" h="726" extrusionOk="0">
                  <a:moveTo>
                    <a:pt x="538" y="1"/>
                  </a:moveTo>
                  <a:cubicBezTo>
                    <a:pt x="242" y="1"/>
                    <a:pt x="0" y="412"/>
                    <a:pt x="294" y="653"/>
                  </a:cubicBezTo>
                  <a:cubicBezTo>
                    <a:pt x="364" y="704"/>
                    <a:pt x="437" y="725"/>
                    <a:pt x="508" y="725"/>
                  </a:cubicBezTo>
                  <a:cubicBezTo>
                    <a:pt x="809" y="725"/>
                    <a:pt x="1059" y="329"/>
                    <a:pt x="761" y="86"/>
                  </a:cubicBezTo>
                  <a:cubicBezTo>
                    <a:pt x="688" y="26"/>
                    <a:pt x="611" y="1"/>
                    <a:pt x="538"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9" name="Google Shape;5609;p19"/>
            <p:cNvSpPr/>
            <p:nvPr/>
          </p:nvSpPr>
          <p:spPr>
            <a:xfrm>
              <a:off x="3955386" y="4468785"/>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6"/>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0" name="Google Shape;5610;p19"/>
            <p:cNvSpPr/>
            <p:nvPr/>
          </p:nvSpPr>
          <p:spPr>
            <a:xfrm>
              <a:off x="4413822" y="4345878"/>
              <a:ext cx="30736" cy="21240"/>
            </a:xfrm>
            <a:custGeom>
              <a:avLst/>
              <a:gdLst/>
              <a:ahLst/>
              <a:cxnLst/>
              <a:rect l="l" t="t" r="r" b="b"/>
              <a:pathLst>
                <a:path w="1026" h="709" extrusionOk="0">
                  <a:moveTo>
                    <a:pt x="513" y="1"/>
                  </a:moveTo>
                  <a:cubicBezTo>
                    <a:pt x="225" y="1"/>
                    <a:pt x="1" y="406"/>
                    <a:pt x="268" y="620"/>
                  </a:cubicBezTo>
                  <a:cubicBezTo>
                    <a:pt x="344" y="682"/>
                    <a:pt x="424" y="708"/>
                    <a:pt x="501" y="708"/>
                  </a:cubicBezTo>
                  <a:cubicBezTo>
                    <a:pt x="793" y="708"/>
                    <a:pt x="1025" y="324"/>
                    <a:pt x="735" y="86"/>
                  </a:cubicBezTo>
                  <a:cubicBezTo>
                    <a:pt x="661" y="26"/>
                    <a:pt x="585"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1" name="Google Shape;5611;p19"/>
            <p:cNvSpPr/>
            <p:nvPr/>
          </p:nvSpPr>
          <p:spPr>
            <a:xfrm>
              <a:off x="4416908" y="4409743"/>
              <a:ext cx="30736" cy="21210"/>
            </a:xfrm>
            <a:custGeom>
              <a:avLst/>
              <a:gdLst/>
              <a:ahLst/>
              <a:cxnLst/>
              <a:rect l="l" t="t" r="r" b="b"/>
              <a:pathLst>
                <a:path w="1026" h="708" extrusionOk="0">
                  <a:moveTo>
                    <a:pt x="502" y="0"/>
                  </a:moveTo>
                  <a:cubicBezTo>
                    <a:pt x="218" y="0"/>
                    <a:pt x="0" y="385"/>
                    <a:pt x="265" y="623"/>
                  </a:cubicBezTo>
                  <a:cubicBezTo>
                    <a:pt x="338" y="683"/>
                    <a:pt x="416" y="708"/>
                    <a:pt x="489" y="708"/>
                  </a:cubicBezTo>
                  <a:cubicBezTo>
                    <a:pt x="785" y="708"/>
                    <a:pt x="1025" y="302"/>
                    <a:pt x="732" y="89"/>
                  </a:cubicBezTo>
                  <a:cubicBezTo>
                    <a:pt x="656" y="27"/>
                    <a:pt x="577" y="0"/>
                    <a:pt x="50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2" name="Google Shape;5612;p19"/>
            <p:cNvSpPr/>
            <p:nvPr/>
          </p:nvSpPr>
          <p:spPr>
            <a:xfrm>
              <a:off x="4456000" y="4374874"/>
              <a:ext cx="30617" cy="22109"/>
            </a:xfrm>
            <a:custGeom>
              <a:avLst/>
              <a:gdLst/>
              <a:ahLst/>
              <a:cxnLst/>
              <a:rect l="l" t="t" r="r" b="b"/>
              <a:pathLst>
                <a:path w="1022" h="738" extrusionOk="0">
                  <a:moveTo>
                    <a:pt x="520" y="0"/>
                  </a:moveTo>
                  <a:cubicBezTo>
                    <a:pt x="241" y="0"/>
                    <a:pt x="0" y="412"/>
                    <a:pt x="294" y="652"/>
                  </a:cubicBezTo>
                  <a:cubicBezTo>
                    <a:pt x="360" y="712"/>
                    <a:pt x="432" y="738"/>
                    <a:pt x="501" y="738"/>
                  </a:cubicBezTo>
                  <a:cubicBezTo>
                    <a:pt x="780" y="738"/>
                    <a:pt x="1022" y="326"/>
                    <a:pt x="728" y="85"/>
                  </a:cubicBezTo>
                  <a:cubicBezTo>
                    <a:pt x="661" y="26"/>
                    <a:pt x="590" y="0"/>
                    <a:pt x="520"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3" name="Google Shape;5613;p19"/>
            <p:cNvSpPr/>
            <p:nvPr/>
          </p:nvSpPr>
          <p:spPr>
            <a:xfrm>
              <a:off x="3999450" y="4672542"/>
              <a:ext cx="30497" cy="21210"/>
            </a:xfrm>
            <a:custGeom>
              <a:avLst/>
              <a:gdLst/>
              <a:ahLst/>
              <a:cxnLst/>
              <a:rect l="l" t="t" r="r" b="b"/>
              <a:pathLst>
                <a:path w="1018" h="708" extrusionOk="0">
                  <a:moveTo>
                    <a:pt x="508" y="0"/>
                  </a:moveTo>
                  <a:cubicBezTo>
                    <a:pt x="233" y="0"/>
                    <a:pt x="0" y="385"/>
                    <a:pt x="291" y="623"/>
                  </a:cubicBezTo>
                  <a:cubicBezTo>
                    <a:pt x="358" y="683"/>
                    <a:pt x="430" y="708"/>
                    <a:pt x="499" y="708"/>
                  </a:cubicBezTo>
                  <a:cubicBezTo>
                    <a:pt x="778" y="708"/>
                    <a:pt x="1018" y="302"/>
                    <a:pt x="724" y="89"/>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4" name="Google Shape;5614;p19"/>
            <p:cNvSpPr/>
            <p:nvPr/>
          </p:nvSpPr>
          <p:spPr>
            <a:xfrm>
              <a:off x="3998222" y="4721489"/>
              <a:ext cx="30736" cy="21240"/>
            </a:xfrm>
            <a:custGeom>
              <a:avLst/>
              <a:gdLst/>
              <a:ahLst/>
              <a:cxnLst/>
              <a:rect l="l" t="t" r="r" b="b"/>
              <a:pathLst>
                <a:path w="1026" h="709" extrusionOk="0">
                  <a:moveTo>
                    <a:pt x="502" y="1"/>
                  </a:moveTo>
                  <a:cubicBezTo>
                    <a:pt x="218" y="1"/>
                    <a:pt x="1" y="385"/>
                    <a:pt x="265" y="623"/>
                  </a:cubicBezTo>
                  <a:cubicBezTo>
                    <a:pt x="338" y="683"/>
                    <a:pt x="416" y="708"/>
                    <a:pt x="490" y="708"/>
                  </a:cubicBezTo>
                  <a:cubicBezTo>
                    <a:pt x="785" y="708"/>
                    <a:pt x="1026" y="303"/>
                    <a:pt x="732" y="89"/>
                  </a:cubicBezTo>
                  <a:cubicBezTo>
                    <a:pt x="656" y="27"/>
                    <a:pt x="577" y="1"/>
                    <a:pt x="502"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5" name="Google Shape;5615;p19"/>
            <p:cNvSpPr/>
            <p:nvPr/>
          </p:nvSpPr>
          <p:spPr>
            <a:xfrm>
              <a:off x="4158034" y="4797546"/>
              <a:ext cx="30706" cy="21210"/>
            </a:xfrm>
            <a:custGeom>
              <a:avLst/>
              <a:gdLst/>
              <a:ahLst/>
              <a:cxnLst/>
              <a:rect l="l" t="t" r="r" b="b"/>
              <a:pathLst>
                <a:path w="1025" h="708" extrusionOk="0">
                  <a:moveTo>
                    <a:pt x="513" y="0"/>
                  </a:moveTo>
                  <a:cubicBezTo>
                    <a:pt x="225" y="0"/>
                    <a:pt x="0" y="406"/>
                    <a:pt x="267" y="619"/>
                  </a:cubicBezTo>
                  <a:cubicBezTo>
                    <a:pt x="343" y="681"/>
                    <a:pt x="424" y="708"/>
                    <a:pt x="500" y="708"/>
                  </a:cubicBezTo>
                  <a:cubicBezTo>
                    <a:pt x="792" y="708"/>
                    <a:pt x="1025" y="323"/>
                    <a:pt x="734" y="85"/>
                  </a:cubicBezTo>
                  <a:cubicBezTo>
                    <a:pt x="661" y="25"/>
                    <a:pt x="585" y="0"/>
                    <a:pt x="513"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6" name="Google Shape;5616;p19"/>
            <p:cNvSpPr/>
            <p:nvPr/>
          </p:nvSpPr>
          <p:spPr>
            <a:xfrm>
              <a:off x="4200211" y="4799523"/>
              <a:ext cx="31515" cy="21240"/>
            </a:xfrm>
            <a:custGeom>
              <a:avLst/>
              <a:gdLst/>
              <a:ahLst/>
              <a:cxnLst/>
              <a:rect l="l" t="t" r="r" b="b"/>
              <a:pathLst>
                <a:path w="1052" h="709" extrusionOk="0">
                  <a:moveTo>
                    <a:pt x="536" y="1"/>
                  </a:moveTo>
                  <a:cubicBezTo>
                    <a:pt x="240" y="1"/>
                    <a:pt x="0" y="406"/>
                    <a:pt x="294" y="620"/>
                  </a:cubicBezTo>
                  <a:cubicBezTo>
                    <a:pt x="370" y="682"/>
                    <a:pt x="450" y="709"/>
                    <a:pt x="527" y="709"/>
                  </a:cubicBezTo>
                  <a:cubicBezTo>
                    <a:pt x="818" y="709"/>
                    <a:pt x="1051" y="324"/>
                    <a:pt x="761" y="86"/>
                  </a:cubicBezTo>
                  <a:cubicBezTo>
                    <a:pt x="687" y="26"/>
                    <a:pt x="610" y="1"/>
                    <a:pt x="53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7" name="Google Shape;5617;p19"/>
            <p:cNvSpPr/>
            <p:nvPr/>
          </p:nvSpPr>
          <p:spPr>
            <a:xfrm>
              <a:off x="4230975" y="4634678"/>
              <a:ext cx="30826" cy="22109"/>
            </a:xfrm>
            <a:custGeom>
              <a:avLst/>
              <a:gdLst/>
              <a:ahLst/>
              <a:cxnLst/>
              <a:rect l="l" t="t" r="r" b="b"/>
              <a:pathLst>
                <a:path w="1029" h="738" extrusionOk="0">
                  <a:moveTo>
                    <a:pt x="514" y="0"/>
                  </a:moveTo>
                  <a:cubicBezTo>
                    <a:pt x="225" y="0"/>
                    <a:pt x="0" y="412"/>
                    <a:pt x="267" y="652"/>
                  </a:cubicBezTo>
                  <a:cubicBezTo>
                    <a:pt x="340" y="712"/>
                    <a:pt x="417" y="737"/>
                    <a:pt x="491" y="737"/>
                  </a:cubicBezTo>
                  <a:cubicBezTo>
                    <a:pt x="787" y="737"/>
                    <a:pt x="1028" y="326"/>
                    <a:pt x="734" y="85"/>
                  </a:cubicBezTo>
                  <a:cubicBezTo>
                    <a:pt x="661" y="25"/>
                    <a:pt x="586" y="0"/>
                    <a:pt x="514"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8" name="Google Shape;5618;p19"/>
            <p:cNvSpPr/>
            <p:nvPr/>
          </p:nvSpPr>
          <p:spPr>
            <a:xfrm>
              <a:off x="4138144" y="4564103"/>
              <a:ext cx="30916" cy="21749"/>
            </a:xfrm>
            <a:custGeom>
              <a:avLst/>
              <a:gdLst/>
              <a:ahLst/>
              <a:cxnLst/>
              <a:rect l="l" t="t" r="r" b="b"/>
              <a:pathLst>
                <a:path w="1032" h="726" extrusionOk="0">
                  <a:moveTo>
                    <a:pt x="551" y="0"/>
                  </a:moveTo>
                  <a:cubicBezTo>
                    <a:pt x="250" y="0"/>
                    <a:pt x="0" y="397"/>
                    <a:pt x="297" y="640"/>
                  </a:cubicBezTo>
                  <a:cubicBezTo>
                    <a:pt x="370" y="700"/>
                    <a:pt x="446" y="725"/>
                    <a:pt x="518" y="725"/>
                  </a:cubicBezTo>
                  <a:cubicBezTo>
                    <a:pt x="807"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9" name="Google Shape;5619;p19"/>
            <p:cNvSpPr/>
            <p:nvPr/>
          </p:nvSpPr>
          <p:spPr>
            <a:xfrm>
              <a:off x="3722573" y="4683625"/>
              <a:ext cx="30736" cy="21240"/>
            </a:xfrm>
            <a:custGeom>
              <a:avLst/>
              <a:gdLst/>
              <a:ahLst/>
              <a:cxnLst/>
              <a:rect l="l" t="t" r="r" b="b"/>
              <a:pathLst>
                <a:path w="1026" h="709" extrusionOk="0">
                  <a:moveTo>
                    <a:pt x="536" y="0"/>
                  </a:moveTo>
                  <a:cubicBezTo>
                    <a:pt x="240" y="0"/>
                    <a:pt x="0" y="406"/>
                    <a:pt x="294" y="619"/>
                  </a:cubicBezTo>
                  <a:cubicBezTo>
                    <a:pt x="370" y="682"/>
                    <a:pt x="449" y="708"/>
                    <a:pt x="524" y="708"/>
                  </a:cubicBezTo>
                  <a:cubicBezTo>
                    <a:pt x="808" y="708"/>
                    <a:pt x="1025" y="324"/>
                    <a:pt x="761" y="86"/>
                  </a:cubicBezTo>
                  <a:cubicBezTo>
                    <a:pt x="687" y="26"/>
                    <a:pt x="610" y="0"/>
                    <a:pt x="536"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0" name="Google Shape;5620;p19"/>
            <p:cNvSpPr/>
            <p:nvPr/>
          </p:nvSpPr>
          <p:spPr>
            <a:xfrm>
              <a:off x="3767237" y="4670025"/>
              <a:ext cx="30916" cy="21719"/>
            </a:xfrm>
            <a:custGeom>
              <a:avLst/>
              <a:gdLst/>
              <a:ahLst/>
              <a:cxnLst/>
              <a:rect l="l" t="t" r="r" b="b"/>
              <a:pathLst>
                <a:path w="1032" h="725" extrusionOk="0">
                  <a:moveTo>
                    <a:pt x="527" y="0"/>
                  </a:moveTo>
                  <a:cubicBezTo>
                    <a:pt x="234" y="0"/>
                    <a:pt x="0" y="397"/>
                    <a:pt x="271" y="640"/>
                  </a:cubicBezTo>
                  <a:cubicBezTo>
                    <a:pt x="344" y="700"/>
                    <a:pt x="421" y="725"/>
                    <a:pt x="494" y="725"/>
                  </a:cubicBezTo>
                  <a:cubicBezTo>
                    <a:pt x="790" y="725"/>
                    <a:pt x="1032" y="313"/>
                    <a:pt x="738" y="73"/>
                  </a:cubicBezTo>
                  <a:cubicBezTo>
                    <a:pt x="668" y="22"/>
                    <a:pt x="596" y="0"/>
                    <a:pt x="527"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1" name="Google Shape;5621;p19"/>
            <p:cNvSpPr/>
            <p:nvPr/>
          </p:nvSpPr>
          <p:spPr>
            <a:xfrm>
              <a:off x="3757441" y="4728978"/>
              <a:ext cx="30916" cy="21719"/>
            </a:xfrm>
            <a:custGeom>
              <a:avLst/>
              <a:gdLst/>
              <a:ahLst/>
              <a:cxnLst/>
              <a:rect l="l" t="t" r="r" b="b"/>
              <a:pathLst>
                <a:path w="1032" h="725" extrusionOk="0">
                  <a:moveTo>
                    <a:pt x="551" y="0"/>
                  </a:moveTo>
                  <a:cubicBezTo>
                    <a:pt x="250" y="0"/>
                    <a:pt x="0" y="397"/>
                    <a:pt x="297" y="640"/>
                  </a:cubicBezTo>
                  <a:cubicBezTo>
                    <a:pt x="370" y="700"/>
                    <a:pt x="446" y="725"/>
                    <a:pt x="518" y="725"/>
                  </a:cubicBezTo>
                  <a:cubicBezTo>
                    <a:pt x="806"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2" name="Google Shape;5622;p19"/>
            <p:cNvSpPr/>
            <p:nvPr/>
          </p:nvSpPr>
          <p:spPr>
            <a:xfrm>
              <a:off x="4099351" y="5044229"/>
              <a:ext cx="30437" cy="21360"/>
            </a:xfrm>
            <a:custGeom>
              <a:avLst/>
              <a:gdLst/>
              <a:ahLst/>
              <a:cxnLst/>
              <a:rect l="l" t="t" r="r" b="b"/>
              <a:pathLst>
                <a:path w="1016" h="713" extrusionOk="0">
                  <a:moveTo>
                    <a:pt x="496" y="1"/>
                  </a:moveTo>
                  <a:cubicBezTo>
                    <a:pt x="213" y="1"/>
                    <a:pt x="1" y="385"/>
                    <a:pt x="292" y="623"/>
                  </a:cubicBezTo>
                  <a:cubicBezTo>
                    <a:pt x="361" y="686"/>
                    <a:pt x="436" y="712"/>
                    <a:pt x="508" y="712"/>
                  </a:cubicBezTo>
                  <a:cubicBezTo>
                    <a:pt x="783" y="712"/>
                    <a:pt x="1016" y="328"/>
                    <a:pt x="725" y="90"/>
                  </a:cubicBezTo>
                  <a:cubicBezTo>
                    <a:pt x="649" y="27"/>
                    <a:pt x="570" y="1"/>
                    <a:pt x="49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3" name="Google Shape;5623;p19"/>
            <p:cNvSpPr/>
            <p:nvPr/>
          </p:nvSpPr>
          <p:spPr>
            <a:xfrm>
              <a:off x="4148029" y="5045337"/>
              <a:ext cx="30826" cy="22139"/>
            </a:xfrm>
            <a:custGeom>
              <a:avLst/>
              <a:gdLst/>
              <a:ahLst/>
              <a:cxnLst/>
              <a:rect l="l" t="t" r="r" b="b"/>
              <a:pathLst>
                <a:path w="1029" h="739" extrusionOk="0">
                  <a:moveTo>
                    <a:pt x="514" y="1"/>
                  </a:moveTo>
                  <a:cubicBezTo>
                    <a:pt x="226" y="1"/>
                    <a:pt x="0" y="413"/>
                    <a:pt x="268" y="653"/>
                  </a:cubicBezTo>
                  <a:cubicBezTo>
                    <a:pt x="341" y="713"/>
                    <a:pt x="418" y="738"/>
                    <a:pt x="491" y="738"/>
                  </a:cubicBezTo>
                  <a:cubicBezTo>
                    <a:pt x="787" y="738"/>
                    <a:pt x="1029" y="327"/>
                    <a:pt x="735" y="86"/>
                  </a:cubicBezTo>
                  <a:cubicBezTo>
                    <a:pt x="662" y="26"/>
                    <a:pt x="586" y="1"/>
                    <a:pt x="514"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1663072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6"/>
          <p:cNvSpPr txBox="1">
            <a:spLocks noGrp="1"/>
          </p:cNvSpPr>
          <p:nvPr>
            <p:ph type="title"/>
          </p:nvPr>
        </p:nvSpPr>
        <p:spPr>
          <a:xfrm>
            <a:off x="957625" y="475817"/>
            <a:ext cx="10246588" cy="1005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4400"/>
              <a:buNone/>
              <a:defRPr sz="4655"/>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1" name="Google Shape;51;p6"/>
          <p:cNvSpPr/>
          <p:nvPr/>
        </p:nvSpPr>
        <p:spPr>
          <a:xfrm rot="10800000">
            <a:off x="171658" y="5916784"/>
            <a:ext cx="1197763" cy="796667"/>
          </a:xfrm>
          <a:custGeom>
            <a:avLst/>
            <a:gdLst/>
            <a:ahLst/>
            <a:cxnLst/>
            <a:rect l="l" t="t" r="r" b="b"/>
            <a:pathLst>
              <a:path w="36022" h="23900" extrusionOk="0">
                <a:moveTo>
                  <a:pt x="24866" y="1"/>
                </a:moveTo>
                <a:cubicBezTo>
                  <a:pt x="23702" y="1"/>
                  <a:pt x="22558" y="219"/>
                  <a:pt x="21537" y="692"/>
                </a:cubicBezTo>
                <a:cubicBezTo>
                  <a:pt x="17306" y="2651"/>
                  <a:pt x="13174" y="5412"/>
                  <a:pt x="9364" y="8085"/>
                </a:cubicBezTo>
                <a:cubicBezTo>
                  <a:pt x="7137" y="9647"/>
                  <a:pt x="4989" y="11328"/>
                  <a:pt x="2986" y="13170"/>
                </a:cubicBezTo>
                <a:cubicBezTo>
                  <a:pt x="2135" y="13952"/>
                  <a:pt x="1298" y="14780"/>
                  <a:pt x="756" y="15800"/>
                </a:cubicBezTo>
                <a:cubicBezTo>
                  <a:pt x="213" y="16819"/>
                  <a:pt x="1" y="18072"/>
                  <a:pt x="446" y="19139"/>
                </a:cubicBezTo>
                <a:cubicBezTo>
                  <a:pt x="1131" y="20785"/>
                  <a:pt x="3062" y="21470"/>
                  <a:pt x="4795" y="21893"/>
                </a:cubicBezTo>
                <a:cubicBezTo>
                  <a:pt x="10206" y="23215"/>
                  <a:pt x="15783" y="23780"/>
                  <a:pt x="21352" y="23886"/>
                </a:cubicBezTo>
                <a:cubicBezTo>
                  <a:pt x="21765" y="23894"/>
                  <a:pt x="22179" y="23899"/>
                  <a:pt x="22593" y="23899"/>
                </a:cubicBezTo>
                <a:cubicBezTo>
                  <a:pt x="24610" y="23899"/>
                  <a:pt x="26633" y="23776"/>
                  <a:pt x="28571" y="23234"/>
                </a:cubicBezTo>
                <a:cubicBezTo>
                  <a:pt x="30906" y="22581"/>
                  <a:pt x="33134" y="21254"/>
                  <a:pt x="34433" y="19206"/>
                </a:cubicBezTo>
                <a:cubicBezTo>
                  <a:pt x="35997" y="16741"/>
                  <a:pt x="36022" y="13593"/>
                  <a:pt x="35498" y="10722"/>
                </a:cubicBezTo>
                <a:cubicBezTo>
                  <a:pt x="34951" y="7726"/>
                  <a:pt x="33799" y="4736"/>
                  <a:pt x="31609" y="2620"/>
                </a:cubicBezTo>
                <a:cubicBezTo>
                  <a:pt x="29923" y="992"/>
                  <a:pt x="27347" y="1"/>
                  <a:pt x="24866" y="1"/>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 name="Google Shape;52;p6"/>
          <p:cNvSpPr/>
          <p:nvPr/>
        </p:nvSpPr>
        <p:spPr>
          <a:xfrm rot="10800000">
            <a:off x="-669572" y="5724151"/>
            <a:ext cx="2486533" cy="1672800"/>
          </a:xfrm>
          <a:custGeom>
            <a:avLst/>
            <a:gdLst/>
            <a:ahLst/>
            <a:cxnLst/>
            <a:rect l="l" t="t" r="r" b="b"/>
            <a:pathLst>
              <a:path w="74781" h="50184" extrusionOk="0">
                <a:moveTo>
                  <a:pt x="6625" y="11233"/>
                </a:moveTo>
                <a:cubicBezTo>
                  <a:pt x="6890" y="11233"/>
                  <a:pt x="7154" y="11247"/>
                  <a:pt x="7412" y="11272"/>
                </a:cubicBezTo>
                <a:cubicBezTo>
                  <a:pt x="8278" y="11358"/>
                  <a:pt x="9129" y="11590"/>
                  <a:pt x="9927" y="11943"/>
                </a:cubicBezTo>
                <a:lnTo>
                  <a:pt x="9927" y="11943"/>
                </a:lnTo>
                <a:cubicBezTo>
                  <a:pt x="9248" y="12360"/>
                  <a:pt x="8546" y="12736"/>
                  <a:pt x="7821" y="13071"/>
                </a:cubicBezTo>
                <a:cubicBezTo>
                  <a:pt x="6956" y="13472"/>
                  <a:pt x="5715" y="14144"/>
                  <a:pt x="4646" y="14144"/>
                </a:cubicBezTo>
                <a:cubicBezTo>
                  <a:pt x="4384" y="14144"/>
                  <a:pt x="4132" y="14104"/>
                  <a:pt x="3898" y="14009"/>
                </a:cubicBezTo>
                <a:cubicBezTo>
                  <a:pt x="2396" y="13401"/>
                  <a:pt x="3311" y="12054"/>
                  <a:pt x="4374" y="11628"/>
                </a:cubicBezTo>
                <a:cubicBezTo>
                  <a:pt x="5073" y="11348"/>
                  <a:pt x="5857" y="11233"/>
                  <a:pt x="6625" y="11233"/>
                </a:cubicBezTo>
                <a:close/>
                <a:moveTo>
                  <a:pt x="20257" y="0"/>
                </a:moveTo>
                <a:cubicBezTo>
                  <a:pt x="19779" y="0"/>
                  <a:pt x="19182" y="265"/>
                  <a:pt x="19024" y="712"/>
                </a:cubicBezTo>
                <a:cubicBezTo>
                  <a:pt x="17609" y="4730"/>
                  <a:pt x="14981" y="8258"/>
                  <a:pt x="11585" y="10813"/>
                </a:cubicBezTo>
                <a:lnTo>
                  <a:pt x="11585" y="10813"/>
                </a:lnTo>
                <a:cubicBezTo>
                  <a:pt x="10177" y="10086"/>
                  <a:pt x="8594" y="9683"/>
                  <a:pt x="7020" y="9683"/>
                </a:cubicBezTo>
                <a:cubicBezTo>
                  <a:pt x="5917" y="9683"/>
                  <a:pt x="4818" y="9881"/>
                  <a:pt x="3786" y="10303"/>
                </a:cubicBezTo>
                <a:cubicBezTo>
                  <a:pt x="1941" y="11057"/>
                  <a:pt x="1" y="13516"/>
                  <a:pt x="2206" y="15091"/>
                </a:cubicBezTo>
                <a:cubicBezTo>
                  <a:pt x="2804" y="15519"/>
                  <a:pt x="3488" y="15688"/>
                  <a:pt x="4204" y="15688"/>
                </a:cubicBezTo>
                <a:cubicBezTo>
                  <a:pt x="5920" y="15688"/>
                  <a:pt x="7821" y="14717"/>
                  <a:pt x="9182" y="14021"/>
                </a:cubicBezTo>
                <a:cubicBezTo>
                  <a:pt x="9932" y="13637"/>
                  <a:pt x="10661" y="13214"/>
                  <a:pt x="11365" y="12754"/>
                </a:cubicBezTo>
                <a:lnTo>
                  <a:pt x="11365" y="12754"/>
                </a:lnTo>
                <a:cubicBezTo>
                  <a:pt x="11917" y="13139"/>
                  <a:pt x="12423" y="13588"/>
                  <a:pt x="12865" y="14091"/>
                </a:cubicBezTo>
                <a:cubicBezTo>
                  <a:pt x="14518" y="15968"/>
                  <a:pt x="14827" y="18429"/>
                  <a:pt x="15079" y="20827"/>
                </a:cubicBezTo>
                <a:cubicBezTo>
                  <a:pt x="15322" y="23130"/>
                  <a:pt x="15582" y="25508"/>
                  <a:pt x="16913" y="27475"/>
                </a:cubicBezTo>
                <a:cubicBezTo>
                  <a:pt x="18101" y="29228"/>
                  <a:pt x="19915" y="30404"/>
                  <a:pt x="21892" y="31093"/>
                </a:cubicBezTo>
                <a:cubicBezTo>
                  <a:pt x="23373" y="31609"/>
                  <a:pt x="24868" y="31819"/>
                  <a:pt x="26366" y="31819"/>
                </a:cubicBezTo>
                <a:cubicBezTo>
                  <a:pt x="29949" y="31819"/>
                  <a:pt x="33540" y="30618"/>
                  <a:pt x="36946" y="29541"/>
                </a:cubicBezTo>
                <a:cubicBezTo>
                  <a:pt x="39493" y="28735"/>
                  <a:pt x="42594" y="27846"/>
                  <a:pt x="45529" y="27846"/>
                </a:cubicBezTo>
                <a:cubicBezTo>
                  <a:pt x="48087" y="27846"/>
                  <a:pt x="50520" y="28521"/>
                  <a:pt x="52352" y="30516"/>
                </a:cubicBezTo>
                <a:cubicBezTo>
                  <a:pt x="55969" y="34456"/>
                  <a:pt x="52386" y="40280"/>
                  <a:pt x="53211" y="44904"/>
                </a:cubicBezTo>
                <a:cubicBezTo>
                  <a:pt x="53602" y="47106"/>
                  <a:pt x="54867" y="48997"/>
                  <a:pt x="57016" y="49799"/>
                </a:cubicBezTo>
                <a:cubicBezTo>
                  <a:pt x="57709" y="50057"/>
                  <a:pt x="58431" y="50183"/>
                  <a:pt x="59149" y="50183"/>
                </a:cubicBezTo>
                <a:cubicBezTo>
                  <a:pt x="60554" y="50183"/>
                  <a:pt x="61944" y="49702"/>
                  <a:pt x="63067" y="48792"/>
                </a:cubicBezTo>
                <a:cubicBezTo>
                  <a:pt x="65232" y="47036"/>
                  <a:pt x="65715" y="44339"/>
                  <a:pt x="65023" y="41738"/>
                </a:cubicBezTo>
                <a:cubicBezTo>
                  <a:pt x="64242" y="38807"/>
                  <a:pt x="62102" y="36387"/>
                  <a:pt x="61555" y="33386"/>
                </a:cubicBezTo>
                <a:cubicBezTo>
                  <a:pt x="61291" y="31935"/>
                  <a:pt x="61423" y="30253"/>
                  <a:pt x="62552" y="29180"/>
                </a:cubicBezTo>
                <a:cubicBezTo>
                  <a:pt x="63026" y="28728"/>
                  <a:pt x="63561" y="28547"/>
                  <a:pt x="64107" y="28547"/>
                </a:cubicBezTo>
                <a:cubicBezTo>
                  <a:pt x="64863" y="28547"/>
                  <a:pt x="65643" y="28894"/>
                  <a:pt x="66319" y="29352"/>
                </a:cubicBezTo>
                <a:cubicBezTo>
                  <a:pt x="68572" y="30880"/>
                  <a:pt x="69954" y="33499"/>
                  <a:pt x="72831" y="34016"/>
                </a:cubicBezTo>
                <a:cubicBezTo>
                  <a:pt x="72879" y="34025"/>
                  <a:pt x="72928" y="34029"/>
                  <a:pt x="72977" y="34029"/>
                </a:cubicBezTo>
                <a:cubicBezTo>
                  <a:pt x="73851" y="34029"/>
                  <a:pt x="74780" y="32725"/>
                  <a:pt x="73665" y="32524"/>
                </a:cubicBezTo>
                <a:cubicBezTo>
                  <a:pt x="71011" y="32046"/>
                  <a:pt x="69563" y="29302"/>
                  <a:pt x="67413" y="27919"/>
                </a:cubicBezTo>
                <a:cubicBezTo>
                  <a:pt x="66500" y="27331"/>
                  <a:pt x="65481" y="27025"/>
                  <a:pt x="64483" y="27025"/>
                </a:cubicBezTo>
                <a:cubicBezTo>
                  <a:pt x="63186" y="27025"/>
                  <a:pt x="61923" y="27541"/>
                  <a:pt x="60964" y="28631"/>
                </a:cubicBezTo>
                <a:cubicBezTo>
                  <a:pt x="56673" y="33511"/>
                  <a:pt x="63187" y="38978"/>
                  <a:pt x="63475" y="43960"/>
                </a:cubicBezTo>
                <a:cubicBezTo>
                  <a:pt x="63617" y="46410"/>
                  <a:pt x="61906" y="48655"/>
                  <a:pt x="59526" y="48655"/>
                </a:cubicBezTo>
                <a:cubicBezTo>
                  <a:pt x="59167" y="48655"/>
                  <a:pt x="58793" y="48604"/>
                  <a:pt x="58407" y="48495"/>
                </a:cubicBezTo>
                <a:cubicBezTo>
                  <a:pt x="55662" y="47717"/>
                  <a:pt x="54862" y="44883"/>
                  <a:pt x="54933" y="42335"/>
                </a:cubicBezTo>
                <a:cubicBezTo>
                  <a:pt x="55008" y="39606"/>
                  <a:pt x="55942" y="36962"/>
                  <a:pt x="55806" y="34217"/>
                </a:cubicBezTo>
                <a:cubicBezTo>
                  <a:pt x="55679" y="31678"/>
                  <a:pt x="54472" y="29533"/>
                  <a:pt x="52363" y="28118"/>
                </a:cubicBezTo>
                <a:cubicBezTo>
                  <a:pt x="50380" y="26788"/>
                  <a:pt x="48160" y="26301"/>
                  <a:pt x="45879" y="26301"/>
                </a:cubicBezTo>
                <a:cubicBezTo>
                  <a:pt x="42521" y="26301"/>
                  <a:pt x="39032" y="27357"/>
                  <a:pt x="35980" y="28331"/>
                </a:cubicBezTo>
                <a:cubicBezTo>
                  <a:pt x="33092" y="29253"/>
                  <a:pt x="29794" y="30278"/>
                  <a:pt x="26636" y="30278"/>
                </a:cubicBezTo>
                <a:cubicBezTo>
                  <a:pt x="24318" y="30278"/>
                  <a:pt x="22074" y="29726"/>
                  <a:pt x="20123" y="28175"/>
                </a:cubicBezTo>
                <a:cubicBezTo>
                  <a:pt x="15677" y="24643"/>
                  <a:pt x="18044" y="18306"/>
                  <a:pt x="15148" y="13949"/>
                </a:cubicBezTo>
                <a:cubicBezTo>
                  <a:pt x="14556" y="13058"/>
                  <a:pt x="13796" y="12281"/>
                  <a:pt x="12928" y="11644"/>
                </a:cubicBezTo>
                <a:lnTo>
                  <a:pt x="12928" y="11644"/>
                </a:lnTo>
                <a:cubicBezTo>
                  <a:pt x="15579" y="9598"/>
                  <a:pt x="17806" y="7005"/>
                  <a:pt x="19391" y="4047"/>
                </a:cubicBezTo>
                <a:cubicBezTo>
                  <a:pt x="19967" y="2975"/>
                  <a:pt x="20443" y="1852"/>
                  <a:pt x="20847" y="704"/>
                </a:cubicBezTo>
                <a:cubicBezTo>
                  <a:pt x="21019" y="215"/>
                  <a:pt x="20687" y="0"/>
                  <a:pt x="20257" y="0"/>
                </a:cubicBezTo>
                <a:close/>
              </a:path>
            </a:pathLst>
          </a:custGeom>
          <a:solidFill>
            <a:schemeClr val="l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3" name="Google Shape;53;p6"/>
          <p:cNvSpPr/>
          <p:nvPr/>
        </p:nvSpPr>
        <p:spPr>
          <a:xfrm flipH="1">
            <a:off x="11283969" y="5793133"/>
            <a:ext cx="1017145" cy="1122760"/>
          </a:xfrm>
          <a:custGeom>
            <a:avLst/>
            <a:gdLst/>
            <a:ahLst/>
            <a:cxnLst/>
            <a:rect l="l" t="t" r="r" b="b"/>
            <a:pathLst>
              <a:path w="23273" h="25626" extrusionOk="0">
                <a:moveTo>
                  <a:pt x="22082" y="0"/>
                </a:moveTo>
                <a:cubicBezTo>
                  <a:pt x="21833" y="0"/>
                  <a:pt x="21579" y="66"/>
                  <a:pt x="21324" y="144"/>
                </a:cubicBezTo>
                <a:cubicBezTo>
                  <a:pt x="19707" y="600"/>
                  <a:pt x="18135" y="1272"/>
                  <a:pt x="16586" y="1921"/>
                </a:cubicBezTo>
                <a:cubicBezTo>
                  <a:pt x="15321" y="2468"/>
                  <a:pt x="14080" y="3072"/>
                  <a:pt x="12872" y="3733"/>
                </a:cubicBezTo>
                <a:cubicBezTo>
                  <a:pt x="10366" y="5099"/>
                  <a:pt x="7986" y="6683"/>
                  <a:pt x="5753" y="8448"/>
                </a:cubicBezTo>
                <a:cubicBezTo>
                  <a:pt x="4466" y="9474"/>
                  <a:pt x="3259" y="10521"/>
                  <a:pt x="2085" y="11638"/>
                </a:cubicBezTo>
                <a:cubicBezTo>
                  <a:pt x="1390" y="12310"/>
                  <a:pt x="684" y="13016"/>
                  <a:pt x="343" y="13916"/>
                </a:cubicBezTo>
                <a:cubicBezTo>
                  <a:pt x="1" y="14827"/>
                  <a:pt x="92" y="15966"/>
                  <a:pt x="832" y="16593"/>
                </a:cubicBezTo>
                <a:cubicBezTo>
                  <a:pt x="1425" y="17094"/>
                  <a:pt x="2233" y="17162"/>
                  <a:pt x="2962" y="17379"/>
                </a:cubicBezTo>
                <a:cubicBezTo>
                  <a:pt x="3680" y="17584"/>
                  <a:pt x="4466" y="18119"/>
                  <a:pt x="4466" y="18871"/>
                </a:cubicBezTo>
                <a:cubicBezTo>
                  <a:pt x="4466" y="19327"/>
                  <a:pt x="4170" y="19725"/>
                  <a:pt x="3885" y="20090"/>
                </a:cubicBezTo>
                <a:cubicBezTo>
                  <a:pt x="3361" y="20773"/>
                  <a:pt x="2814" y="21479"/>
                  <a:pt x="2290" y="22163"/>
                </a:cubicBezTo>
                <a:cubicBezTo>
                  <a:pt x="1744" y="22858"/>
                  <a:pt x="1174" y="23758"/>
                  <a:pt x="1493" y="24578"/>
                </a:cubicBezTo>
                <a:cubicBezTo>
                  <a:pt x="1675" y="25068"/>
                  <a:pt x="2165" y="25386"/>
                  <a:pt x="2678" y="25535"/>
                </a:cubicBezTo>
                <a:cubicBezTo>
                  <a:pt x="2944" y="25601"/>
                  <a:pt x="3220" y="25626"/>
                  <a:pt x="3500" y="25626"/>
                </a:cubicBezTo>
                <a:cubicBezTo>
                  <a:pt x="3745" y="25626"/>
                  <a:pt x="3993" y="25607"/>
                  <a:pt x="4238" y="25580"/>
                </a:cubicBezTo>
                <a:cubicBezTo>
                  <a:pt x="7826" y="25193"/>
                  <a:pt x="11232" y="23735"/>
                  <a:pt x="14365" y="21935"/>
                </a:cubicBezTo>
                <a:cubicBezTo>
                  <a:pt x="15572" y="21229"/>
                  <a:pt x="16779" y="20420"/>
                  <a:pt x="17543" y="19258"/>
                </a:cubicBezTo>
                <a:cubicBezTo>
                  <a:pt x="18294" y="18074"/>
                  <a:pt x="18477" y="16422"/>
                  <a:pt x="17611" y="15306"/>
                </a:cubicBezTo>
                <a:cubicBezTo>
                  <a:pt x="17167" y="14736"/>
                  <a:pt x="16518" y="14383"/>
                  <a:pt x="15959" y="13916"/>
                </a:cubicBezTo>
                <a:cubicBezTo>
                  <a:pt x="15401" y="13460"/>
                  <a:pt x="14900" y="12788"/>
                  <a:pt x="14991" y="12082"/>
                </a:cubicBezTo>
                <a:cubicBezTo>
                  <a:pt x="15116" y="11023"/>
                  <a:pt x="16324" y="10521"/>
                  <a:pt x="17292" y="10100"/>
                </a:cubicBezTo>
                <a:cubicBezTo>
                  <a:pt x="18431" y="9587"/>
                  <a:pt x="19491" y="8893"/>
                  <a:pt x="20379" y="8016"/>
                </a:cubicBezTo>
                <a:cubicBezTo>
                  <a:pt x="20755" y="7662"/>
                  <a:pt x="21108" y="7264"/>
                  <a:pt x="21245" y="6785"/>
                </a:cubicBezTo>
                <a:cubicBezTo>
                  <a:pt x="21381" y="6296"/>
                  <a:pt x="21245" y="5680"/>
                  <a:pt x="20800" y="5430"/>
                </a:cubicBezTo>
                <a:cubicBezTo>
                  <a:pt x="20470" y="5225"/>
                  <a:pt x="20049" y="5259"/>
                  <a:pt x="19741" y="5031"/>
                </a:cubicBezTo>
                <a:cubicBezTo>
                  <a:pt x="18830" y="4370"/>
                  <a:pt x="19855" y="3254"/>
                  <a:pt x="20538" y="2947"/>
                </a:cubicBezTo>
                <a:cubicBezTo>
                  <a:pt x="21017" y="2753"/>
                  <a:pt x="21529" y="2650"/>
                  <a:pt x="21996" y="2468"/>
                </a:cubicBezTo>
                <a:cubicBezTo>
                  <a:pt x="22520" y="2252"/>
                  <a:pt x="23090" y="1842"/>
                  <a:pt x="23193" y="1238"/>
                </a:cubicBezTo>
                <a:cubicBezTo>
                  <a:pt x="23272" y="691"/>
                  <a:pt x="22862" y="99"/>
                  <a:pt x="22304" y="19"/>
                </a:cubicBezTo>
                <a:cubicBezTo>
                  <a:pt x="22231" y="6"/>
                  <a:pt x="22156" y="0"/>
                  <a:pt x="22082" y="0"/>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 name="Google Shape;54;p6"/>
          <p:cNvSpPr/>
          <p:nvPr/>
        </p:nvSpPr>
        <p:spPr>
          <a:xfrm flipH="1">
            <a:off x="11228254" y="-55833"/>
            <a:ext cx="1262303" cy="922300"/>
          </a:xfrm>
          <a:custGeom>
            <a:avLst/>
            <a:gdLst/>
            <a:ahLst/>
            <a:cxnLst/>
            <a:rect l="l" t="t" r="r" b="b"/>
            <a:pathLst>
              <a:path w="37963" h="27669" extrusionOk="0">
                <a:moveTo>
                  <a:pt x="25550" y="0"/>
                </a:moveTo>
                <a:cubicBezTo>
                  <a:pt x="24891" y="0"/>
                  <a:pt x="24240" y="337"/>
                  <a:pt x="23653" y="674"/>
                </a:cubicBezTo>
                <a:cubicBezTo>
                  <a:pt x="19213" y="3229"/>
                  <a:pt x="15110" y="6365"/>
                  <a:pt x="11459" y="9957"/>
                </a:cubicBezTo>
                <a:cubicBezTo>
                  <a:pt x="8218" y="13145"/>
                  <a:pt x="5330" y="16694"/>
                  <a:pt x="2873" y="20518"/>
                </a:cubicBezTo>
                <a:cubicBezTo>
                  <a:pt x="2027" y="21835"/>
                  <a:pt x="1" y="24149"/>
                  <a:pt x="510" y="25826"/>
                </a:cubicBezTo>
                <a:cubicBezTo>
                  <a:pt x="954" y="27290"/>
                  <a:pt x="2706" y="27669"/>
                  <a:pt x="4112" y="27669"/>
                </a:cubicBezTo>
                <a:cubicBezTo>
                  <a:pt x="4328" y="27669"/>
                  <a:pt x="4536" y="27660"/>
                  <a:pt x="4729" y="27644"/>
                </a:cubicBezTo>
                <a:cubicBezTo>
                  <a:pt x="9751" y="27247"/>
                  <a:pt x="15087" y="25389"/>
                  <a:pt x="19889" y="23940"/>
                </a:cubicBezTo>
                <a:cubicBezTo>
                  <a:pt x="24776" y="22467"/>
                  <a:pt x="29585" y="20739"/>
                  <a:pt x="34292" y="18766"/>
                </a:cubicBezTo>
                <a:cubicBezTo>
                  <a:pt x="35186" y="18391"/>
                  <a:pt x="36098" y="17994"/>
                  <a:pt x="36800" y="17326"/>
                </a:cubicBezTo>
                <a:cubicBezTo>
                  <a:pt x="37503" y="16656"/>
                  <a:pt x="37962" y="15650"/>
                  <a:pt x="37728" y="14709"/>
                </a:cubicBezTo>
                <a:cubicBezTo>
                  <a:pt x="37333" y="13125"/>
                  <a:pt x="35428" y="12653"/>
                  <a:pt x="33725" y="12653"/>
                </a:cubicBezTo>
                <a:cubicBezTo>
                  <a:pt x="33523" y="12653"/>
                  <a:pt x="33324" y="12659"/>
                  <a:pt x="33131" y="12672"/>
                </a:cubicBezTo>
                <a:cubicBezTo>
                  <a:pt x="25611" y="13146"/>
                  <a:pt x="18430" y="15836"/>
                  <a:pt x="11380" y="18495"/>
                </a:cubicBezTo>
                <a:cubicBezTo>
                  <a:pt x="16148" y="14356"/>
                  <a:pt x="20919" y="10211"/>
                  <a:pt x="25392" y="5755"/>
                </a:cubicBezTo>
                <a:cubicBezTo>
                  <a:pt x="26225" y="4925"/>
                  <a:pt x="27081" y="4027"/>
                  <a:pt x="27363" y="2885"/>
                </a:cubicBezTo>
                <a:cubicBezTo>
                  <a:pt x="27646" y="1744"/>
                  <a:pt x="27104" y="312"/>
                  <a:pt x="25959" y="46"/>
                </a:cubicBezTo>
                <a:cubicBezTo>
                  <a:pt x="25822" y="15"/>
                  <a:pt x="25686" y="0"/>
                  <a:pt x="25550" y="0"/>
                </a:cubicBezTo>
                <a:close/>
              </a:path>
            </a:pathLst>
          </a:cu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5" name="Google Shape;55;p6"/>
          <p:cNvSpPr/>
          <p:nvPr/>
        </p:nvSpPr>
        <p:spPr>
          <a:xfrm rot="10800000" flipH="1">
            <a:off x="-2151508" y="-357315"/>
            <a:ext cx="3109124" cy="1223756"/>
          </a:xfrm>
          <a:custGeom>
            <a:avLst/>
            <a:gdLst/>
            <a:ahLst/>
            <a:cxnLst/>
            <a:rect l="l" t="t" r="r" b="b"/>
            <a:pathLst>
              <a:path w="66656" h="26171" extrusionOk="0">
                <a:moveTo>
                  <a:pt x="12207" y="2633"/>
                </a:moveTo>
                <a:cubicBezTo>
                  <a:pt x="12343" y="2633"/>
                  <a:pt x="12492" y="2671"/>
                  <a:pt x="12651" y="2755"/>
                </a:cubicBezTo>
                <a:cubicBezTo>
                  <a:pt x="13517" y="3210"/>
                  <a:pt x="13745" y="4258"/>
                  <a:pt x="13688" y="5147"/>
                </a:cubicBezTo>
                <a:cubicBezTo>
                  <a:pt x="13670" y="5429"/>
                  <a:pt x="13636" y="5708"/>
                  <a:pt x="13589" y="5984"/>
                </a:cubicBezTo>
                <a:lnTo>
                  <a:pt x="13589" y="5984"/>
                </a:lnTo>
                <a:cubicBezTo>
                  <a:pt x="12317" y="5819"/>
                  <a:pt x="10964" y="5021"/>
                  <a:pt x="11319" y="3563"/>
                </a:cubicBezTo>
                <a:cubicBezTo>
                  <a:pt x="11433" y="3054"/>
                  <a:pt x="11749" y="2633"/>
                  <a:pt x="12207" y="2633"/>
                </a:cubicBezTo>
                <a:close/>
                <a:moveTo>
                  <a:pt x="34824" y="0"/>
                </a:moveTo>
                <a:cubicBezTo>
                  <a:pt x="31481" y="0"/>
                  <a:pt x="28039" y="919"/>
                  <a:pt x="24896" y="2128"/>
                </a:cubicBezTo>
                <a:cubicBezTo>
                  <a:pt x="23188" y="2777"/>
                  <a:pt x="21513" y="3518"/>
                  <a:pt x="19805" y="4213"/>
                </a:cubicBezTo>
                <a:cubicBezTo>
                  <a:pt x="18273" y="4846"/>
                  <a:pt x="16622" y="5625"/>
                  <a:pt x="14967" y="5919"/>
                </a:cubicBezTo>
                <a:lnTo>
                  <a:pt x="14967" y="5919"/>
                </a:lnTo>
                <a:cubicBezTo>
                  <a:pt x="15221" y="4559"/>
                  <a:pt x="15147" y="3082"/>
                  <a:pt x="14018" y="2140"/>
                </a:cubicBezTo>
                <a:cubicBezTo>
                  <a:pt x="13529" y="1728"/>
                  <a:pt x="12921" y="1516"/>
                  <a:pt x="12320" y="1516"/>
                </a:cubicBezTo>
                <a:cubicBezTo>
                  <a:pt x="11591" y="1516"/>
                  <a:pt x="10871" y="1827"/>
                  <a:pt x="10385" y="2470"/>
                </a:cubicBezTo>
                <a:cubicBezTo>
                  <a:pt x="9564" y="3552"/>
                  <a:pt x="9747" y="5010"/>
                  <a:pt x="10692" y="5955"/>
                </a:cubicBezTo>
                <a:cubicBezTo>
                  <a:pt x="11410" y="6660"/>
                  <a:pt x="12354" y="6986"/>
                  <a:pt x="13331" y="7061"/>
                </a:cubicBezTo>
                <a:lnTo>
                  <a:pt x="13331" y="7061"/>
                </a:lnTo>
                <a:cubicBezTo>
                  <a:pt x="12449" y="9944"/>
                  <a:pt x="10149" y="12436"/>
                  <a:pt x="8049" y="14442"/>
                </a:cubicBezTo>
                <a:cubicBezTo>
                  <a:pt x="5293" y="17084"/>
                  <a:pt x="2263" y="19476"/>
                  <a:pt x="247" y="22802"/>
                </a:cubicBezTo>
                <a:cubicBezTo>
                  <a:pt x="0" y="23182"/>
                  <a:pt x="369" y="23398"/>
                  <a:pt x="787" y="23398"/>
                </a:cubicBezTo>
                <a:cubicBezTo>
                  <a:pt x="1083" y="23398"/>
                  <a:pt x="1403" y="23289"/>
                  <a:pt x="1545" y="23053"/>
                </a:cubicBezTo>
                <a:cubicBezTo>
                  <a:pt x="5187" y="17112"/>
                  <a:pt x="12555" y="13949"/>
                  <a:pt x="14694" y="7015"/>
                </a:cubicBezTo>
                <a:lnTo>
                  <a:pt x="14694" y="7015"/>
                </a:lnTo>
                <a:cubicBezTo>
                  <a:pt x="14889" y="6988"/>
                  <a:pt x="15082" y="6954"/>
                  <a:pt x="15271" y="6912"/>
                </a:cubicBezTo>
                <a:cubicBezTo>
                  <a:pt x="17105" y="6514"/>
                  <a:pt x="18893" y="5728"/>
                  <a:pt x="20625" y="5010"/>
                </a:cubicBezTo>
                <a:cubicBezTo>
                  <a:pt x="22482" y="4247"/>
                  <a:pt x="24327" y="3449"/>
                  <a:pt x="26206" y="2755"/>
                </a:cubicBezTo>
                <a:cubicBezTo>
                  <a:pt x="28863" y="1767"/>
                  <a:pt x="31718" y="992"/>
                  <a:pt x="34582" y="992"/>
                </a:cubicBezTo>
                <a:cubicBezTo>
                  <a:pt x="35352" y="992"/>
                  <a:pt x="36123" y="1048"/>
                  <a:pt x="36891" y="1171"/>
                </a:cubicBezTo>
                <a:cubicBezTo>
                  <a:pt x="40627" y="1764"/>
                  <a:pt x="43350" y="4076"/>
                  <a:pt x="45673" y="6935"/>
                </a:cubicBezTo>
                <a:cubicBezTo>
                  <a:pt x="47951" y="9760"/>
                  <a:pt x="49956" y="12927"/>
                  <a:pt x="53077" y="14920"/>
                </a:cubicBezTo>
                <a:cubicBezTo>
                  <a:pt x="54649" y="15934"/>
                  <a:pt x="56495" y="16617"/>
                  <a:pt x="58385" y="16663"/>
                </a:cubicBezTo>
                <a:cubicBezTo>
                  <a:pt x="58433" y="16664"/>
                  <a:pt x="58481" y="16664"/>
                  <a:pt x="58529" y="16664"/>
                </a:cubicBezTo>
                <a:cubicBezTo>
                  <a:pt x="59512" y="16664"/>
                  <a:pt x="60436" y="16444"/>
                  <a:pt x="61381" y="16162"/>
                </a:cubicBezTo>
                <a:cubicBezTo>
                  <a:pt x="62025" y="15973"/>
                  <a:pt x="62707" y="15732"/>
                  <a:pt x="63380" y="15732"/>
                </a:cubicBezTo>
                <a:cubicBezTo>
                  <a:pt x="63600" y="15732"/>
                  <a:pt x="63819" y="15758"/>
                  <a:pt x="64035" y="15820"/>
                </a:cubicBezTo>
                <a:cubicBezTo>
                  <a:pt x="65026" y="16105"/>
                  <a:pt x="65402" y="17005"/>
                  <a:pt x="65003" y="17939"/>
                </a:cubicBezTo>
                <a:cubicBezTo>
                  <a:pt x="64650" y="18770"/>
                  <a:pt x="63956" y="19397"/>
                  <a:pt x="63432" y="20103"/>
                </a:cubicBezTo>
                <a:cubicBezTo>
                  <a:pt x="62213" y="21698"/>
                  <a:pt x="61563" y="23623"/>
                  <a:pt x="61575" y="25627"/>
                </a:cubicBezTo>
                <a:cubicBezTo>
                  <a:pt x="61575" y="26001"/>
                  <a:pt x="61901" y="26170"/>
                  <a:pt x="62238" y="26170"/>
                </a:cubicBezTo>
                <a:cubicBezTo>
                  <a:pt x="62600" y="26170"/>
                  <a:pt x="62976" y="25975"/>
                  <a:pt x="62976" y="25627"/>
                </a:cubicBezTo>
                <a:cubicBezTo>
                  <a:pt x="62976" y="23885"/>
                  <a:pt x="63454" y="22153"/>
                  <a:pt x="64491" y="20752"/>
                </a:cubicBezTo>
                <a:cubicBezTo>
                  <a:pt x="65311" y="19636"/>
                  <a:pt x="66655" y="18508"/>
                  <a:pt x="66587" y="17005"/>
                </a:cubicBezTo>
                <a:cubicBezTo>
                  <a:pt x="66530" y="15626"/>
                  <a:pt x="65254" y="14840"/>
                  <a:pt x="64001" y="14692"/>
                </a:cubicBezTo>
                <a:cubicBezTo>
                  <a:pt x="63854" y="14676"/>
                  <a:pt x="63708" y="14668"/>
                  <a:pt x="63563" y="14668"/>
                </a:cubicBezTo>
                <a:cubicBezTo>
                  <a:pt x="62084" y="14668"/>
                  <a:pt x="60724" y="15446"/>
                  <a:pt x="59251" y="15581"/>
                </a:cubicBezTo>
                <a:cubicBezTo>
                  <a:pt x="59059" y="15597"/>
                  <a:pt x="58868" y="15605"/>
                  <a:pt x="58678" y="15605"/>
                </a:cubicBezTo>
                <a:cubicBezTo>
                  <a:pt x="55378" y="15605"/>
                  <a:pt x="52527" y="13234"/>
                  <a:pt x="50480" y="10853"/>
                </a:cubicBezTo>
                <a:cubicBezTo>
                  <a:pt x="48282" y="8291"/>
                  <a:pt x="46482" y="5352"/>
                  <a:pt x="43896" y="3153"/>
                </a:cubicBezTo>
                <a:cubicBezTo>
                  <a:pt x="41206" y="861"/>
                  <a:pt x="38062" y="0"/>
                  <a:pt x="34824" y="0"/>
                </a:cubicBezTo>
                <a:close/>
              </a:path>
            </a:pathLst>
          </a:cu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6" name="Google Shape;56;p6"/>
          <p:cNvSpPr/>
          <p:nvPr/>
        </p:nvSpPr>
        <p:spPr>
          <a:xfrm flipH="1">
            <a:off x="10775376" y="653885"/>
            <a:ext cx="680047" cy="380500"/>
          </a:xfrm>
          <a:custGeom>
            <a:avLst/>
            <a:gdLst/>
            <a:ahLst/>
            <a:cxnLst/>
            <a:rect l="l" t="t" r="r" b="b"/>
            <a:pathLst>
              <a:path w="20452" h="11415" extrusionOk="0">
                <a:moveTo>
                  <a:pt x="9376" y="0"/>
                </a:moveTo>
                <a:cubicBezTo>
                  <a:pt x="6176" y="0"/>
                  <a:pt x="3103" y="2282"/>
                  <a:pt x="1427" y="4907"/>
                </a:cubicBezTo>
                <a:cubicBezTo>
                  <a:pt x="636" y="6147"/>
                  <a:pt x="1" y="7789"/>
                  <a:pt x="792" y="9030"/>
                </a:cubicBezTo>
                <a:cubicBezTo>
                  <a:pt x="1354" y="9911"/>
                  <a:pt x="2449" y="10265"/>
                  <a:pt x="3465" y="10506"/>
                </a:cubicBezTo>
                <a:cubicBezTo>
                  <a:pt x="5993" y="11110"/>
                  <a:pt x="8592" y="11414"/>
                  <a:pt x="11191" y="11414"/>
                </a:cubicBezTo>
                <a:cubicBezTo>
                  <a:pt x="11616" y="11414"/>
                  <a:pt x="12042" y="11406"/>
                  <a:pt x="12467" y="11390"/>
                </a:cubicBezTo>
                <a:cubicBezTo>
                  <a:pt x="14662" y="11305"/>
                  <a:pt x="17178" y="10789"/>
                  <a:pt x="18219" y="8856"/>
                </a:cubicBezTo>
                <a:cubicBezTo>
                  <a:pt x="20452" y="4711"/>
                  <a:pt x="14681" y="1488"/>
                  <a:pt x="11569" y="378"/>
                </a:cubicBezTo>
                <a:cubicBezTo>
                  <a:pt x="10841" y="118"/>
                  <a:pt x="10105" y="0"/>
                  <a:pt x="9376" y="0"/>
                </a:cubicBezTo>
                <a:close/>
              </a:path>
            </a:pathLst>
          </a:cu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extLst>
      <p:ext uri="{BB962C8B-B14F-4D97-AF65-F5344CB8AC3E}">
        <p14:creationId xmlns:p14="http://schemas.microsoft.com/office/powerpoint/2010/main" val="2561735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2"/>
        <p:cNvGrpSpPr/>
        <p:nvPr/>
      </p:nvGrpSpPr>
      <p:grpSpPr>
        <a:xfrm>
          <a:off x="0" y="0"/>
          <a:ext cx="0" cy="0"/>
          <a:chOff x="0" y="0"/>
          <a:chExt cx="0" cy="0"/>
        </a:xfrm>
      </p:grpSpPr>
      <p:sp>
        <p:nvSpPr>
          <p:cNvPr id="203" name="Google Shape;203;p8"/>
          <p:cNvSpPr/>
          <p:nvPr/>
        </p:nvSpPr>
        <p:spPr>
          <a:xfrm>
            <a:off x="-56167" y="4623351"/>
            <a:ext cx="4834050" cy="2664647"/>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4" name="Google Shape;204;p8"/>
          <p:cNvSpPr/>
          <p:nvPr/>
        </p:nvSpPr>
        <p:spPr>
          <a:xfrm>
            <a:off x="-383449" y="-513083"/>
            <a:ext cx="4167663" cy="2694613"/>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5" name="Google Shape;205;p8"/>
          <p:cNvSpPr/>
          <p:nvPr/>
        </p:nvSpPr>
        <p:spPr>
          <a:xfrm>
            <a:off x="9714927" y="-513075"/>
            <a:ext cx="2640982" cy="3102492"/>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6" name="Google Shape;206;p8"/>
          <p:cNvSpPr/>
          <p:nvPr/>
        </p:nvSpPr>
        <p:spPr>
          <a:xfrm>
            <a:off x="7406556" y="5650251"/>
            <a:ext cx="4949379" cy="2048429"/>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7" name="Google Shape;207;p8"/>
          <p:cNvSpPr txBox="1">
            <a:spLocks noGrp="1"/>
          </p:cNvSpPr>
          <p:nvPr>
            <p:ph type="title"/>
          </p:nvPr>
        </p:nvSpPr>
        <p:spPr>
          <a:xfrm>
            <a:off x="3665842" y="2623300"/>
            <a:ext cx="4830021" cy="140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384"/>
            </a:lvl1pPr>
            <a:lvl2pPr lvl="1">
              <a:spcBef>
                <a:spcPts val="0"/>
              </a:spcBef>
              <a:spcAft>
                <a:spcPts val="0"/>
              </a:spcAft>
              <a:buSzPts val="4800"/>
              <a:buNone/>
              <a:defRPr sz="6384"/>
            </a:lvl2pPr>
            <a:lvl3pPr lvl="2">
              <a:spcBef>
                <a:spcPts val="0"/>
              </a:spcBef>
              <a:spcAft>
                <a:spcPts val="0"/>
              </a:spcAft>
              <a:buSzPts val="4800"/>
              <a:buNone/>
              <a:defRPr sz="6384"/>
            </a:lvl3pPr>
            <a:lvl4pPr lvl="3">
              <a:spcBef>
                <a:spcPts val="0"/>
              </a:spcBef>
              <a:spcAft>
                <a:spcPts val="0"/>
              </a:spcAft>
              <a:buSzPts val="4800"/>
              <a:buNone/>
              <a:defRPr sz="6384"/>
            </a:lvl4pPr>
            <a:lvl5pPr lvl="4">
              <a:spcBef>
                <a:spcPts val="0"/>
              </a:spcBef>
              <a:spcAft>
                <a:spcPts val="0"/>
              </a:spcAft>
              <a:buSzPts val="4800"/>
              <a:buNone/>
              <a:defRPr sz="6384"/>
            </a:lvl5pPr>
            <a:lvl6pPr lvl="5">
              <a:spcBef>
                <a:spcPts val="0"/>
              </a:spcBef>
              <a:spcAft>
                <a:spcPts val="0"/>
              </a:spcAft>
              <a:buSzPts val="4800"/>
              <a:buNone/>
              <a:defRPr sz="6384"/>
            </a:lvl6pPr>
            <a:lvl7pPr lvl="6">
              <a:spcBef>
                <a:spcPts val="0"/>
              </a:spcBef>
              <a:spcAft>
                <a:spcPts val="0"/>
              </a:spcAft>
              <a:buSzPts val="4800"/>
              <a:buNone/>
              <a:defRPr sz="6384"/>
            </a:lvl7pPr>
            <a:lvl8pPr lvl="7">
              <a:spcBef>
                <a:spcPts val="0"/>
              </a:spcBef>
              <a:spcAft>
                <a:spcPts val="0"/>
              </a:spcAft>
              <a:buSzPts val="4800"/>
              <a:buNone/>
              <a:defRPr sz="6384"/>
            </a:lvl8pPr>
            <a:lvl9pPr lvl="8">
              <a:spcBef>
                <a:spcPts val="0"/>
              </a:spcBef>
              <a:spcAft>
                <a:spcPts val="0"/>
              </a:spcAft>
              <a:buSzPts val="4800"/>
              <a:buNone/>
              <a:defRPr sz="6384"/>
            </a:lvl9pPr>
          </a:lstStyle>
          <a:p>
            <a:endParaRPr/>
          </a:p>
        </p:txBody>
      </p:sp>
      <p:grpSp>
        <p:nvGrpSpPr>
          <p:cNvPr id="208" name="Google Shape;208;p8"/>
          <p:cNvGrpSpPr/>
          <p:nvPr/>
        </p:nvGrpSpPr>
        <p:grpSpPr>
          <a:xfrm rot="4517592">
            <a:off x="11372406" y="5254884"/>
            <a:ext cx="295695" cy="267181"/>
            <a:chOff x="1640475" y="1197075"/>
            <a:chExt cx="55475" cy="50250"/>
          </a:xfrm>
        </p:grpSpPr>
        <p:sp>
          <p:nvSpPr>
            <p:cNvPr id="209" name="Google Shape;209;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 name="Google Shape;210;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 name="Google Shape;211;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2" name="Google Shape;212;p8"/>
          <p:cNvGrpSpPr/>
          <p:nvPr/>
        </p:nvGrpSpPr>
        <p:grpSpPr>
          <a:xfrm rot="7199963">
            <a:off x="1284349" y="6044351"/>
            <a:ext cx="287913" cy="260160"/>
            <a:chOff x="1640475" y="1197075"/>
            <a:chExt cx="55475" cy="50250"/>
          </a:xfrm>
        </p:grpSpPr>
        <p:sp>
          <p:nvSpPr>
            <p:cNvPr id="213" name="Google Shape;213;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 name="Google Shape;214;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 name="Google Shape;215;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16" name="Google Shape;216;p8"/>
          <p:cNvSpPr/>
          <p:nvPr/>
        </p:nvSpPr>
        <p:spPr>
          <a:xfrm rot="2368484">
            <a:off x="4767620" y="464043"/>
            <a:ext cx="704631"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17" name="Google Shape;217;p8"/>
          <p:cNvGrpSpPr/>
          <p:nvPr/>
        </p:nvGrpSpPr>
        <p:grpSpPr>
          <a:xfrm rot="-9900000">
            <a:off x="1981772" y="247300"/>
            <a:ext cx="461742" cy="419283"/>
            <a:chOff x="1640475" y="1197075"/>
            <a:chExt cx="55475" cy="50250"/>
          </a:xfrm>
        </p:grpSpPr>
        <p:sp>
          <p:nvSpPr>
            <p:cNvPr id="218" name="Google Shape;218;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 name="Google Shape;219;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 name="Google Shape;220;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1" name="Google Shape;221;p8"/>
          <p:cNvGrpSpPr/>
          <p:nvPr/>
        </p:nvGrpSpPr>
        <p:grpSpPr>
          <a:xfrm rot="-9900030">
            <a:off x="10395065" y="703803"/>
            <a:ext cx="287197" cy="260807"/>
            <a:chOff x="1640475" y="1197075"/>
            <a:chExt cx="55475" cy="50250"/>
          </a:xfrm>
        </p:grpSpPr>
        <p:sp>
          <p:nvSpPr>
            <p:cNvPr id="222" name="Google Shape;222;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 name="Google Shape;223;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 name="Google Shape;224;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25" name="Google Shape;225;p8"/>
          <p:cNvSpPr/>
          <p:nvPr/>
        </p:nvSpPr>
        <p:spPr>
          <a:xfrm rot="-8289780">
            <a:off x="10448494" y="1972257"/>
            <a:ext cx="1534532" cy="1125452"/>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26" name="Google Shape;226;p8"/>
          <p:cNvSpPr/>
          <p:nvPr/>
        </p:nvSpPr>
        <p:spPr>
          <a:xfrm rot="-120">
            <a:off x="11010171" y="6369982"/>
            <a:ext cx="704642" cy="16548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3">
  <p:cSld name="CUSTOM_1_1_1_1">
    <p:spTree>
      <p:nvGrpSpPr>
        <p:cNvPr id="1" name="Shape 484"/>
        <p:cNvGrpSpPr/>
        <p:nvPr/>
      </p:nvGrpSpPr>
      <p:grpSpPr>
        <a:xfrm>
          <a:off x="0" y="0"/>
          <a:ext cx="0" cy="0"/>
          <a:chOff x="0" y="0"/>
          <a:chExt cx="0" cy="0"/>
        </a:xfrm>
      </p:grpSpPr>
      <p:sp>
        <p:nvSpPr>
          <p:cNvPr id="485" name="Google Shape;485;p19"/>
          <p:cNvSpPr/>
          <p:nvPr/>
        </p:nvSpPr>
        <p:spPr>
          <a:xfrm rot="5087716" flipH="1">
            <a:off x="-340024" y="-853522"/>
            <a:ext cx="3488595" cy="3626655"/>
          </a:xfrm>
          <a:custGeom>
            <a:avLst/>
            <a:gdLst/>
            <a:ahLst/>
            <a:cxnLst/>
            <a:rect l="l" t="t" r="r" b="b"/>
            <a:pathLst>
              <a:path w="16369" h="17059" extrusionOk="0">
                <a:moveTo>
                  <a:pt x="10538" y="1"/>
                </a:moveTo>
                <a:cubicBezTo>
                  <a:pt x="9733" y="1"/>
                  <a:pt x="8932" y="153"/>
                  <a:pt x="8209" y="515"/>
                </a:cubicBezTo>
                <a:cubicBezTo>
                  <a:pt x="7233" y="1004"/>
                  <a:pt x="6396" y="1857"/>
                  <a:pt x="6084" y="2920"/>
                </a:cubicBezTo>
                <a:cubicBezTo>
                  <a:pt x="5733" y="4112"/>
                  <a:pt x="6127" y="5357"/>
                  <a:pt x="5884" y="6560"/>
                </a:cubicBezTo>
                <a:cubicBezTo>
                  <a:pt x="5644" y="7754"/>
                  <a:pt x="4612" y="8436"/>
                  <a:pt x="3688" y="9100"/>
                </a:cubicBezTo>
                <a:cubicBezTo>
                  <a:pt x="2685" y="9819"/>
                  <a:pt x="1822" y="10680"/>
                  <a:pt x="1187" y="11745"/>
                </a:cubicBezTo>
                <a:cubicBezTo>
                  <a:pt x="569" y="12782"/>
                  <a:pt x="0" y="14113"/>
                  <a:pt x="309" y="15339"/>
                </a:cubicBezTo>
                <a:cubicBezTo>
                  <a:pt x="443" y="15869"/>
                  <a:pt x="737" y="16372"/>
                  <a:pt x="1186" y="16695"/>
                </a:cubicBezTo>
                <a:cubicBezTo>
                  <a:pt x="1565" y="16966"/>
                  <a:pt x="2011" y="17058"/>
                  <a:pt x="2463" y="17058"/>
                </a:cubicBezTo>
                <a:cubicBezTo>
                  <a:pt x="2614" y="17058"/>
                  <a:pt x="2766" y="17048"/>
                  <a:pt x="2915" y="17031"/>
                </a:cubicBezTo>
                <a:cubicBezTo>
                  <a:pt x="3625" y="16948"/>
                  <a:pt x="4330" y="16784"/>
                  <a:pt x="5032" y="16653"/>
                </a:cubicBezTo>
                <a:cubicBezTo>
                  <a:pt x="5778" y="16514"/>
                  <a:pt x="6525" y="16374"/>
                  <a:pt x="7271" y="16235"/>
                </a:cubicBezTo>
                <a:cubicBezTo>
                  <a:pt x="10255" y="15678"/>
                  <a:pt x="13240" y="15122"/>
                  <a:pt x="16225" y="14565"/>
                </a:cubicBezTo>
                <a:cubicBezTo>
                  <a:pt x="16319" y="14547"/>
                  <a:pt x="16369" y="14453"/>
                  <a:pt x="16334" y="14366"/>
                </a:cubicBezTo>
                <a:cubicBezTo>
                  <a:pt x="15910" y="13292"/>
                  <a:pt x="15542" y="12197"/>
                  <a:pt x="15242" y="11083"/>
                </a:cubicBezTo>
                <a:cubicBezTo>
                  <a:pt x="14709" y="9114"/>
                  <a:pt x="14380" y="7098"/>
                  <a:pt x="14239" y="5065"/>
                </a:cubicBezTo>
                <a:cubicBezTo>
                  <a:pt x="14136" y="3556"/>
                  <a:pt x="14047" y="1835"/>
                  <a:pt x="12931" y="701"/>
                </a:cubicBezTo>
                <a:cubicBezTo>
                  <a:pt x="13074" y="700"/>
                  <a:pt x="12339" y="230"/>
                  <a:pt x="12009" y="160"/>
                </a:cubicBezTo>
                <a:cubicBezTo>
                  <a:pt x="11529" y="58"/>
                  <a:pt x="11033" y="1"/>
                  <a:pt x="10538" y="1"/>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86" name="Google Shape;486;p19"/>
          <p:cNvSpPr/>
          <p:nvPr/>
        </p:nvSpPr>
        <p:spPr>
          <a:xfrm rot="-5265980" flipH="1">
            <a:off x="9329990" y="661129"/>
            <a:ext cx="4369421" cy="1796945"/>
          </a:xfrm>
          <a:custGeom>
            <a:avLst/>
            <a:gdLst/>
            <a:ahLst/>
            <a:cxnLst/>
            <a:rect l="l" t="t" r="r" b="b"/>
            <a:pathLst>
              <a:path w="18551" h="7648" extrusionOk="0">
                <a:moveTo>
                  <a:pt x="8398" y="1"/>
                </a:moveTo>
                <a:cubicBezTo>
                  <a:pt x="8203" y="1"/>
                  <a:pt x="8005" y="44"/>
                  <a:pt x="7810" y="140"/>
                </a:cubicBezTo>
                <a:cubicBezTo>
                  <a:pt x="7272" y="403"/>
                  <a:pt x="6909" y="991"/>
                  <a:pt x="6614" y="1543"/>
                </a:cubicBezTo>
                <a:cubicBezTo>
                  <a:pt x="6307" y="2117"/>
                  <a:pt x="6031" y="2729"/>
                  <a:pt x="5562" y="3157"/>
                </a:cubicBezTo>
                <a:cubicBezTo>
                  <a:pt x="5343" y="3357"/>
                  <a:pt x="5078" y="3500"/>
                  <a:pt x="4796" y="3515"/>
                </a:cubicBezTo>
                <a:cubicBezTo>
                  <a:pt x="4779" y="3516"/>
                  <a:pt x="4761" y="3516"/>
                  <a:pt x="4744" y="3516"/>
                </a:cubicBezTo>
                <a:cubicBezTo>
                  <a:pt x="4475" y="3516"/>
                  <a:pt x="4218" y="3410"/>
                  <a:pt x="3979" y="3274"/>
                </a:cubicBezTo>
                <a:cubicBezTo>
                  <a:pt x="3615" y="3067"/>
                  <a:pt x="3265" y="2787"/>
                  <a:pt x="2878" y="2633"/>
                </a:cubicBezTo>
                <a:lnTo>
                  <a:pt x="2848" y="2622"/>
                </a:lnTo>
                <a:cubicBezTo>
                  <a:pt x="2713" y="2571"/>
                  <a:pt x="2573" y="2535"/>
                  <a:pt x="2426" y="2524"/>
                </a:cubicBezTo>
                <a:cubicBezTo>
                  <a:pt x="2397" y="2522"/>
                  <a:pt x="2367" y="2521"/>
                  <a:pt x="2338" y="2521"/>
                </a:cubicBezTo>
                <a:cubicBezTo>
                  <a:pt x="1819" y="2521"/>
                  <a:pt x="1364" y="2853"/>
                  <a:pt x="878" y="3039"/>
                </a:cubicBezTo>
                <a:cubicBezTo>
                  <a:pt x="860" y="2988"/>
                  <a:pt x="814" y="2962"/>
                  <a:pt x="771" y="2962"/>
                </a:cubicBezTo>
                <a:cubicBezTo>
                  <a:pt x="719" y="2962"/>
                  <a:pt x="671" y="2999"/>
                  <a:pt x="675" y="3075"/>
                </a:cubicBezTo>
                <a:cubicBezTo>
                  <a:pt x="676" y="3085"/>
                  <a:pt x="676" y="3095"/>
                  <a:pt x="677" y="3105"/>
                </a:cubicBezTo>
                <a:cubicBezTo>
                  <a:pt x="641" y="3115"/>
                  <a:pt x="663" y="3351"/>
                  <a:pt x="684" y="3351"/>
                </a:cubicBezTo>
                <a:cubicBezTo>
                  <a:pt x="684" y="3351"/>
                  <a:pt x="684" y="3351"/>
                  <a:pt x="684" y="3351"/>
                </a:cubicBezTo>
                <a:lnTo>
                  <a:pt x="684" y="3351"/>
                </a:lnTo>
                <a:cubicBezTo>
                  <a:pt x="700" y="4396"/>
                  <a:pt x="480" y="5438"/>
                  <a:pt x="40" y="6361"/>
                </a:cubicBezTo>
                <a:cubicBezTo>
                  <a:pt x="1" y="6444"/>
                  <a:pt x="42" y="6541"/>
                  <a:pt x="125" y="6547"/>
                </a:cubicBezTo>
                <a:cubicBezTo>
                  <a:pt x="520" y="6573"/>
                  <a:pt x="913" y="6601"/>
                  <a:pt x="1308" y="6628"/>
                </a:cubicBezTo>
                <a:cubicBezTo>
                  <a:pt x="2919" y="6739"/>
                  <a:pt x="4531" y="6851"/>
                  <a:pt x="6142" y="6962"/>
                </a:cubicBezTo>
                <a:cubicBezTo>
                  <a:pt x="7754" y="7074"/>
                  <a:pt x="9365" y="7184"/>
                  <a:pt x="10977" y="7295"/>
                </a:cubicBezTo>
                <a:cubicBezTo>
                  <a:pt x="12587" y="7407"/>
                  <a:pt x="14196" y="7526"/>
                  <a:pt x="15806" y="7629"/>
                </a:cubicBezTo>
                <a:cubicBezTo>
                  <a:pt x="15970" y="7639"/>
                  <a:pt x="16139" y="7648"/>
                  <a:pt x="16308" y="7648"/>
                </a:cubicBezTo>
                <a:cubicBezTo>
                  <a:pt x="16770" y="7648"/>
                  <a:pt x="17238" y="7584"/>
                  <a:pt x="17642" y="7319"/>
                </a:cubicBezTo>
                <a:cubicBezTo>
                  <a:pt x="18126" y="7004"/>
                  <a:pt x="18405" y="6441"/>
                  <a:pt x="18479" y="5822"/>
                </a:cubicBezTo>
                <a:cubicBezTo>
                  <a:pt x="18551" y="5210"/>
                  <a:pt x="18426" y="4561"/>
                  <a:pt x="18155" y="4033"/>
                </a:cubicBezTo>
                <a:cubicBezTo>
                  <a:pt x="18001" y="3734"/>
                  <a:pt x="17799" y="3450"/>
                  <a:pt x="17538" y="3266"/>
                </a:cubicBezTo>
                <a:cubicBezTo>
                  <a:pt x="17335" y="3121"/>
                  <a:pt x="17111" y="3062"/>
                  <a:pt x="16880" y="3062"/>
                </a:cubicBezTo>
                <a:cubicBezTo>
                  <a:pt x="16779" y="3062"/>
                  <a:pt x="16677" y="3073"/>
                  <a:pt x="16575" y="3094"/>
                </a:cubicBezTo>
                <a:cubicBezTo>
                  <a:pt x="16223" y="3166"/>
                  <a:pt x="15888" y="3319"/>
                  <a:pt x="15537" y="3397"/>
                </a:cubicBezTo>
                <a:cubicBezTo>
                  <a:pt x="15268" y="3457"/>
                  <a:pt x="14994" y="3485"/>
                  <a:pt x="14721" y="3485"/>
                </a:cubicBezTo>
                <a:cubicBezTo>
                  <a:pt x="14673" y="3485"/>
                  <a:pt x="14624" y="3484"/>
                  <a:pt x="14575" y="3482"/>
                </a:cubicBezTo>
                <a:cubicBezTo>
                  <a:pt x="13922" y="3460"/>
                  <a:pt x="13281" y="3278"/>
                  <a:pt x="12679" y="2996"/>
                </a:cubicBezTo>
                <a:cubicBezTo>
                  <a:pt x="12065" y="2707"/>
                  <a:pt x="11491" y="2306"/>
                  <a:pt x="10973" y="1835"/>
                </a:cubicBezTo>
                <a:cubicBezTo>
                  <a:pt x="10470" y="1378"/>
                  <a:pt x="10039" y="821"/>
                  <a:pt x="9498" y="418"/>
                </a:cubicBezTo>
                <a:cubicBezTo>
                  <a:pt x="9163" y="167"/>
                  <a:pt x="8785" y="1"/>
                  <a:pt x="8398" y="1"/>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87" name="Google Shape;487;p19"/>
          <p:cNvSpPr/>
          <p:nvPr/>
        </p:nvSpPr>
        <p:spPr>
          <a:xfrm rot="10800000">
            <a:off x="-80402" y="5442088"/>
            <a:ext cx="5754302" cy="1555944"/>
          </a:xfrm>
          <a:custGeom>
            <a:avLst/>
            <a:gdLst/>
            <a:ahLst/>
            <a:cxnLst/>
            <a:rect l="l" t="t" r="r" b="b"/>
            <a:pathLst>
              <a:path w="25667" h="6923" extrusionOk="0">
                <a:moveTo>
                  <a:pt x="95" y="1"/>
                </a:moveTo>
                <a:lnTo>
                  <a:pt x="95" y="1"/>
                </a:lnTo>
                <a:cubicBezTo>
                  <a:pt x="3" y="325"/>
                  <a:pt x="0" y="652"/>
                  <a:pt x="124" y="980"/>
                </a:cubicBezTo>
                <a:cubicBezTo>
                  <a:pt x="169" y="1098"/>
                  <a:pt x="231" y="1215"/>
                  <a:pt x="310" y="1328"/>
                </a:cubicBezTo>
                <a:cubicBezTo>
                  <a:pt x="324" y="1349"/>
                  <a:pt x="339" y="1369"/>
                  <a:pt x="355" y="1389"/>
                </a:cubicBezTo>
                <a:cubicBezTo>
                  <a:pt x="699" y="1846"/>
                  <a:pt x="1304" y="2249"/>
                  <a:pt x="2067" y="2533"/>
                </a:cubicBezTo>
                <a:cubicBezTo>
                  <a:pt x="2123" y="2554"/>
                  <a:pt x="2182" y="2574"/>
                  <a:pt x="2240" y="2594"/>
                </a:cubicBezTo>
                <a:cubicBezTo>
                  <a:pt x="2505" y="2684"/>
                  <a:pt x="2788" y="2761"/>
                  <a:pt x="3082" y="2820"/>
                </a:cubicBezTo>
                <a:cubicBezTo>
                  <a:pt x="3121" y="2828"/>
                  <a:pt x="3160" y="2836"/>
                  <a:pt x="3199" y="2843"/>
                </a:cubicBezTo>
                <a:cubicBezTo>
                  <a:pt x="3235" y="2848"/>
                  <a:pt x="3269" y="2855"/>
                  <a:pt x="3304" y="2861"/>
                </a:cubicBezTo>
                <a:cubicBezTo>
                  <a:pt x="4479" y="3062"/>
                  <a:pt x="5837" y="3029"/>
                  <a:pt x="6823" y="3420"/>
                </a:cubicBezTo>
                <a:cubicBezTo>
                  <a:pt x="7054" y="3512"/>
                  <a:pt x="7246" y="3619"/>
                  <a:pt x="7410" y="3737"/>
                </a:cubicBezTo>
                <a:cubicBezTo>
                  <a:pt x="7438" y="3757"/>
                  <a:pt x="7465" y="3777"/>
                  <a:pt x="7492" y="3798"/>
                </a:cubicBezTo>
                <a:cubicBezTo>
                  <a:pt x="7907" y="4126"/>
                  <a:pt x="8126" y="4532"/>
                  <a:pt x="8351" y="4940"/>
                </a:cubicBezTo>
                <a:cubicBezTo>
                  <a:pt x="8363" y="4960"/>
                  <a:pt x="8375" y="4981"/>
                  <a:pt x="8386" y="5002"/>
                </a:cubicBezTo>
                <a:cubicBezTo>
                  <a:pt x="8613" y="5409"/>
                  <a:pt x="8857" y="5814"/>
                  <a:pt x="9326" y="6143"/>
                </a:cubicBezTo>
                <a:cubicBezTo>
                  <a:pt x="9338" y="6152"/>
                  <a:pt x="9350" y="6161"/>
                  <a:pt x="9363" y="6170"/>
                </a:cubicBezTo>
                <a:cubicBezTo>
                  <a:pt x="9381" y="6181"/>
                  <a:pt x="9399" y="6193"/>
                  <a:pt x="9417" y="6205"/>
                </a:cubicBezTo>
                <a:cubicBezTo>
                  <a:pt x="10107" y="6649"/>
                  <a:pt x="11200" y="6895"/>
                  <a:pt x="12290" y="6920"/>
                </a:cubicBezTo>
                <a:cubicBezTo>
                  <a:pt x="12359" y="6922"/>
                  <a:pt x="12429" y="6922"/>
                  <a:pt x="12498" y="6922"/>
                </a:cubicBezTo>
                <a:cubicBezTo>
                  <a:pt x="13546" y="6922"/>
                  <a:pt x="14580" y="6739"/>
                  <a:pt x="15482" y="6457"/>
                </a:cubicBezTo>
                <a:cubicBezTo>
                  <a:pt x="15733" y="6379"/>
                  <a:pt x="15977" y="6292"/>
                  <a:pt x="16221" y="6206"/>
                </a:cubicBezTo>
                <a:cubicBezTo>
                  <a:pt x="16279" y="6185"/>
                  <a:pt x="16336" y="6163"/>
                  <a:pt x="16394" y="6143"/>
                </a:cubicBezTo>
                <a:cubicBezTo>
                  <a:pt x="17021" y="5919"/>
                  <a:pt x="17650" y="5699"/>
                  <a:pt x="18381" y="5606"/>
                </a:cubicBezTo>
                <a:cubicBezTo>
                  <a:pt x="18666" y="5570"/>
                  <a:pt x="18954" y="5554"/>
                  <a:pt x="19242" y="5554"/>
                </a:cubicBezTo>
                <a:cubicBezTo>
                  <a:pt x="20278" y="5554"/>
                  <a:pt x="21323" y="5757"/>
                  <a:pt x="22324" y="5932"/>
                </a:cubicBezTo>
                <a:cubicBezTo>
                  <a:pt x="22780" y="6013"/>
                  <a:pt x="23253" y="6086"/>
                  <a:pt x="23731" y="6144"/>
                </a:cubicBezTo>
                <a:cubicBezTo>
                  <a:pt x="23920" y="6169"/>
                  <a:pt x="24110" y="6189"/>
                  <a:pt x="24302" y="6207"/>
                </a:cubicBezTo>
                <a:cubicBezTo>
                  <a:pt x="24756" y="6249"/>
                  <a:pt x="25213" y="6274"/>
                  <a:pt x="25664" y="6275"/>
                </a:cubicBezTo>
                <a:lnTo>
                  <a:pt x="25664" y="6144"/>
                </a:lnTo>
                <a:lnTo>
                  <a:pt x="25665" y="5003"/>
                </a:lnTo>
                <a:lnTo>
                  <a:pt x="25665" y="3738"/>
                </a:lnTo>
                <a:lnTo>
                  <a:pt x="25666" y="2596"/>
                </a:lnTo>
                <a:lnTo>
                  <a:pt x="25666" y="1331"/>
                </a:lnTo>
                <a:lnTo>
                  <a:pt x="25667" y="5"/>
                </a:lnTo>
                <a:lnTo>
                  <a:pt x="3200" y="2"/>
                </a:lnTo>
                <a:lnTo>
                  <a:pt x="3083" y="2"/>
                </a:lnTo>
                <a:lnTo>
                  <a:pt x="95" y="1"/>
                </a:ln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88" name="Google Shape;488;p19"/>
          <p:cNvSpPr/>
          <p:nvPr/>
        </p:nvSpPr>
        <p:spPr>
          <a:xfrm rot="-163619" flipH="1">
            <a:off x="8379816" y="4532019"/>
            <a:ext cx="4375551" cy="3657140"/>
          </a:xfrm>
          <a:custGeom>
            <a:avLst/>
            <a:gdLst/>
            <a:ahLst/>
            <a:cxnLst/>
            <a:rect l="l" t="t" r="r" b="b"/>
            <a:pathLst>
              <a:path w="21485" h="17913" extrusionOk="0">
                <a:moveTo>
                  <a:pt x="16498" y="0"/>
                </a:moveTo>
                <a:cubicBezTo>
                  <a:pt x="16431" y="0"/>
                  <a:pt x="16363" y="2"/>
                  <a:pt x="16295" y="5"/>
                </a:cubicBezTo>
                <a:cubicBezTo>
                  <a:pt x="14773" y="76"/>
                  <a:pt x="13358" y="913"/>
                  <a:pt x="11838" y="913"/>
                </a:cubicBezTo>
                <a:cubicBezTo>
                  <a:pt x="11828" y="913"/>
                  <a:pt x="11819" y="913"/>
                  <a:pt x="11809" y="913"/>
                </a:cubicBezTo>
                <a:cubicBezTo>
                  <a:pt x="10328" y="903"/>
                  <a:pt x="8942" y="90"/>
                  <a:pt x="7502" y="90"/>
                </a:cubicBezTo>
                <a:cubicBezTo>
                  <a:pt x="7296" y="90"/>
                  <a:pt x="7089" y="106"/>
                  <a:pt x="6880" y="144"/>
                </a:cubicBezTo>
                <a:cubicBezTo>
                  <a:pt x="6031" y="300"/>
                  <a:pt x="5298" y="798"/>
                  <a:pt x="4738" y="1383"/>
                </a:cubicBezTo>
                <a:cubicBezTo>
                  <a:pt x="4125" y="2021"/>
                  <a:pt x="3678" y="2792"/>
                  <a:pt x="3546" y="3606"/>
                </a:cubicBezTo>
                <a:cubicBezTo>
                  <a:pt x="3331" y="4945"/>
                  <a:pt x="3958" y="6365"/>
                  <a:pt x="3330" y="7612"/>
                </a:cubicBezTo>
                <a:cubicBezTo>
                  <a:pt x="2843" y="8573"/>
                  <a:pt x="1725" y="9179"/>
                  <a:pt x="1025" y="10039"/>
                </a:cubicBezTo>
                <a:cubicBezTo>
                  <a:pt x="129" y="11143"/>
                  <a:pt x="1" y="12623"/>
                  <a:pt x="493" y="13871"/>
                </a:cubicBezTo>
                <a:cubicBezTo>
                  <a:pt x="985" y="15119"/>
                  <a:pt x="2039" y="16147"/>
                  <a:pt x="3280" y="16894"/>
                </a:cubicBezTo>
                <a:cubicBezTo>
                  <a:pt x="4303" y="17509"/>
                  <a:pt x="5501" y="17913"/>
                  <a:pt x="6745" y="17913"/>
                </a:cubicBezTo>
                <a:cubicBezTo>
                  <a:pt x="7100" y="17913"/>
                  <a:pt x="7459" y="17880"/>
                  <a:pt x="7819" y="17810"/>
                </a:cubicBezTo>
                <a:cubicBezTo>
                  <a:pt x="9799" y="17422"/>
                  <a:pt x="10027" y="16541"/>
                  <a:pt x="10831" y="15097"/>
                </a:cubicBezTo>
                <a:cubicBezTo>
                  <a:pt x="11709" y="13519"/>
                  <a:pt x="13719" y="12697"/>
                  <a:pt x="15584" y="12036"/>
                </a:cubicBezTo>
                <a:cubicBezTo>
                  <a:pt x="17450" y="11376"/>
                  <a:pt x="19474" y="10648"/>
                  <a:pt x="20504" y="9137"/>
                </a:cubicBezTo>
                <a:cubicBezTo>
                  <a:pt x="21026" y="8370"/>
                  <a:pt x="21230" y="7476"/>
                  <a:pt x="21324" y="6598"/>
                </a:cubicBezTo>
                <a:cubicBezTo>
                  <a:pt x="21484" y="5087"/>
                  <a:pt x="21327" y="3511"/>
                  <a:pt x="20489" y="2207"/>
                </a:cubicBezTo>
                <a:cubicBezTo>
                  <a:pt x="19684" y="953"/>
                  <a:pt x="18161" y="0"/>
                  <a:pt x="16498" y="0"/>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89" name="Google Shape;489;p19"/>
          <p:cNvSpPr txBox="1">
            <a:spLocks noGrp="1"/>
          </p:cNvSpPr>
          <p:nvPr>
            <p:ph type="title"/>
          </p:nvPr>
        </p:nvSpPr>
        <p:spPr>
          <a:xfrm>
            <a:off x="4506025" y="1011936"/>
            <a:ext cx="3149788"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793">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490" name="Google Shape;490;p19"/>
          <p:cNvGrpSpPr/>
          <p:nvPr/>
        </p:nvGrpSpPr>
        <p:grpSpPr>
          <a:xfrm rot="-9900030">
            <a:off x="360983" y="1126937"/>
            <a:ext cx="287197" cy="260807"/>
            <a:chOff x="1640475" y="1197075"/>
            <a:chExt cx="55475" cy="50250"/>
          </a:xfrm>
        </p:grpSpPr>
        <p:sp>
          <p:nvSpPr>
            <p:cNvPr id="491" name="Google Shape;491;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2" name="Google Shape;492;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3" name="Google Shape;493;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94" name="Google Shape;494;p19"/>
          <p:cNvGrpSpPr/>
          <p:nvPr/>
        </p:nvGrpSpPr>
        <p:grpSpPr>
          <a:xfrm rot="6524430">
            <a:off x="464890" y="3171919"/>
            <a:ext cx="372824" cy="336890"/>
            <a:chOff x="1640475" y="1197075"/>
            <a:chExt cx="55475" cy="50250"/>
          </a:xfrm>
        </p:grpSpPr>
        <p:sp>
          <p:nvSpPr>
            <p:cNvPr id="495" name="Google Shape;495;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6" name="Google Shape;496;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7" name="Google Shape;497;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98" name="Google Shape;498;p19"/>
          <p:cNvSpPr/>
          <p:nvPr/>
        </p:nvSpPr>
        <p:spPr>
          <a:xfrm rot="-2121718" flipH="1">
            <a:off x="8962622" y="301765"/>
            <a:ext cx="1181208"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99" name="Google Shape;499;p19"/>
          <p:cNvSpPr/>
          <p:nvPr/>
        </p:nvSpPr>
        <p:spPr>
          <a:xfrm rot="-10799883" flipH="1">
            <a:off x="1713231" y="549031"/>
            <a:ext cx="725104"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00" name="Google Shape;500;p19"/>
          <p:cNvGrpSpPr/>
          <p:nvPr/>
        </p:nvGrpSpPr>
        <p:grpSpPr>
          <a:xfrm rot="6300012">
            <a:off x="11407355" y="5234368"/>
            <a:ext cx="387720" cy="350347"/>
            <a:chOff x="1640475" y="1197075"/>
            <a:chExt cx="55475" cy="50250"/>
          </a:xfrm>
        </p:grpSpPr>
        <p:sp>
          <p:nvSpPr>
            <p:cNvPr id="501" name="Google Shape;501;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2" name="Google Shape;502;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3" name="Google Shape;503;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04" name="Google Shape;504;p19"/>
          <p:cNvSpPr/>
          <p:nvPr/>
        </p:nvSpPr>
        <p:spPr>
          <a:xfrm rot="10800000">
            <a:off x="7751476" y="5363934"/>
            <a:ext cx="1552914"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05" name="Google Shape;505;p19"/>
          <p:cNvSpPr/>
          <p:nvPr/>
        </p:nvSpPr>
        <p:spPr>
          <a:xfrm rot="-10431843">
            <a:off x="-72008" y="-158169"/>
            <a:ext cx="692924"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ns">
  <p:cSld name="CUSTOM_1_1">
    <p:spTree>
      <p:nvGrpSpPr>
        <p:cNvPr id="1" name="Shape 531"/>
        <p:cNvGrpSpPr/>
        <p:nvPr/>
      </p:nvGrpSpPr>
      <p:grpSpPr>
        <a:xfrm>
          <a:off x="0" y="0"/>
          <a:ext cx="0" cy="0"/>
          <a:chOff x="0" y="0"/>
          <a:chExt cx="0" cy="0"/>
        </a:xfrm>
      </p:grpSpPr>
      <p:sp>
        <p:nvSpPr>
          <p:cNvPr id="532" name="Google Shape;532;p21"/>
          <p:cNvSpPr/>
          <p:nvPr/>
        </p:nvSpPr>
        <p:spPr>
          <a:xfrm>
            <a:off x="-600058" y="3868491"/>
            <a:ext cx="3439653" cy="3593324"/>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33" name="Google Shape;533;p21"/>
          <p:cNvSpPr/>
          <p:nvPr/>
        </p:nvSpPr>
        <p:spPr>
          <a:xfrm>
            <a:off x="8609475" y="5542353"/>
            <a:ext cx="3898372" cy="1610867"/>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34" name="Google Shape;534;p21"/>
          <p:cNvSpPr/>
          <p:nvPr/>
        </p:nvSpPr>
        <p:spPr>
          <a:xfrm>
            <a:off x="-391816" y="-106839"/>
            <a:ext cx="5393673" cy="1457932"/>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35" name="Google Shape;535;p21"/>
          <p:cNvSpPr/>
          <p:nvPr/>
        </p:nvSpPr>
        <p:spPr>
          <a:xfrm>
            <a:off x="7880521" y="-295733"/>
            <a:ext cx="4660522" cy="3727300"/>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36" name="Google Shape;536;p21"/>
          <p:cNvSpPr txBox="1">
            <a:spLocks noGrp="1"/>
          </p:cNvSpPr>
          <p:nvPr>
            <p:ph type="title"/>
          </p:nvPr>
        </p:nvSpPr>
        <p:spPr>
          <a:xfrm>
            <a:off x="3611942" y="1011936"/>
            <a:ext cx="4937754"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793">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537" name="Google Shape;537;p21"/>
          <p:cNvSpPr txBox="1">
            <a:spLocks noGrp="1"/>
          </p:cNvSpPr>
          <p:nvPr>
            <p:ph type="title" idx="2"/>
          </p:nvPr>
        </p:nvSpPr>
        <p:spPr>
          <a:xfrm>
            <a:off x="936610" y="3377667"/>
            <a:ext cx="3320166"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94"/>
            </a:lvl1pPr>
            <a:lvl2pPr lvl="1" algn="ctr" rtl="0">
              <a:spcBef>
                <a:spcPts val="0"/>
              </a:spcBef>
              <a:spcAft>
                <a:spcPts val="0"/>
              </a:spcAft>
              <a:buSzPts val="2500"/>
              <a:buNone/>
              <a:defRPr sz="3325"/>
            </a:lvl2pPr>
            <a:lvl3pPr lvl="2" algn="ctr" rtl="0">
              <a:spcBef>
                <a:spcPts val="0"/>
              </a:spcBef>
              <a:spcAft>
                <a:spcPts val="0"/>
              </a:spcAft>
              <a:buSzPts val="2500"/>
              <a:buNone/>
              <a:defRPr sz="3325"/>
            </a:lvl3pPr>
            <a:lvl4pPr lvl="3" algn="ctr" rtl="0">
              <a:spcBef>
                <a:spcPts val="0"/>
              </a:spcBef>
              <a:spcAft>
                <a:spcPts val="0"/>
              </a:spcAft>
              <a:buSzPts val="2500"/>
              <a:buNone/>
              <a:defRPr sz="3325"/>
            </a:lvl4pPr>
            <a:lvl5pPr lvl="4" algn="ctr" rtl="0">
              <a:spcBef>
                <a:spcPts val="0"/>
              </a:spcBef>
              <a:spcAft>
                <a:spcPts val="0"/>
              </a:spcAft>
              <a:buSzPts val="2500"/>
              <a:buNone/>
              <a:defRPr sz="3325"/>
            </a:lvl5pPr>
            <a:lvl6pPr lvl="5" algn="ctr" rtl="0">
              <a:spcBef>
                <a:spcPts val="0"/>
              </a:spcBef>
              <a:spcAft>
                <a:spcPts val="0"/>
              </a:spcAft>
              <a:buSzPts val="2500"/>
              <a:buNone/>
              <a:defRPr sz="3325"/>
            </a:lvl6pPr>
            <a:lvl7pPr lvl="6" algn="ctr" rtl="0">
              <a:spcBef>
                <a:spcPts val="0"/>
              </a:spcBef>
              <a:spcAft>
                <a:spcPts val="0"/>
              </a:spcAft>
              <a:buSzPts val="2500"/>
              <a:buNone/>
              <a:defRPr sz="3325"/>
            </a:lvl7pPr>
            <a:lvl8pPr lvl="7" algn="ctr" rtl="0">
              <a:spcBef>
                <a:spcPts val="0"/>
              </a:spcBef>
              <a:spcAft>
                <a:spcPts val="0"/>
              </a:spcAft>
              <a:buSzPts val="2500"/>
              <a:buNone/>
              <a:defRPr sz="3325"/>
            </a:lvl8pPr>
            <a:lvl9pPr lvl="8" algn="ctr" rtl="0">
              <a:spcBef>
                <a:spcPts val="0"/>
              </a:spcBef>
              <a:spcAft>
                <a:spcPts val="0"/>
              </a:spcAft>
              <a:buSzPts val="2500"/>
              <a:buNone/>
              <a:defRPr sz="3325"/>
            </a:lvl9pPr>
          </a:lstStyle>
          <a:p>
            <a:endParaRPr/>
          </a:p>
        </p:txBody>
      </p:sp>
      <p:sp>
        <p:nvSpPr>
          <p:cNvPr id="538" name="Google Shape;538;p21"/>
          <p:cNvSpPr txBox="1">
            <a:spLocks noGrp="1"/>
          </p:cNvSpPr>
          <p:nvPr>
            <p:ph type="subTitle" idx="1"/>
          </p:nvPr>
        </p:nvSpPr>
        <p:spPr>
          <a:xfrm>
            <a:off x="937508" y="4018400"/>
            <a:ext cx="3320166"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2">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39" name="Google Shape;539;p21"/>
          <p:cNvSpPr txBox="1">
            <a:spLocks noGrp="1"/>
          </p:cNvSpPr>
          <p:nvPr>
            <p:ph type="title" idx="3"/>
          </p:nvPr>
        </p:nvSpPr>
        <p:spPr>
          <a:xfrm>
            <a:off x="4420837" y="3377667"/>
            <a:ext cx="3320166"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94"/>
            </a:lvl1pPr>
            <a:lvl2pPr lvl="1" algn="ctr" rtl="0">
              <a:spcBef>
                <a:spcPts val="0"/>
              </a:spcBef>
              <a:spcAft>
                <a:spcPts val="0"/>
              </a:spcAft>
              <a:buSzPts val="2500"/>
              <a:buNone/>
              <a:defRPr sz="3325"/>
            </a:lvl2pPr>
            <a:lvl3pPr lvl="2" algn="ctr" rtl="0">
              <a:spcBef>
                <a:spcPts val="0"/>
              </a:spcBef>
              <a:spcAft>
                <a:spcPts val="0"/>
              </a:spcAft>
              <a:buSzPts val="2500"/>
              <a:buNone/>
              <a:defRPr sz="3325"/>
            </a:lvl3pPr>
            <a:lvl4pPr lvl="3" algn="ctr" rtl="0">
              <a:spcBef>
                <a:spcPts val="0"/>
              </a:spcBef>
              <a:spcAft>
                <a:spcPts val="0"/>
              </a:spcAft>
              <a:buSzPts val="2500"/>
              <a:buNone/>
              <a:defRPr sz="3325"/>
            </a:lvl4pPr>
            <a:lvl5pPr lvl="4" algn="ctr" rtl="0">
              <a:spcBef>
                <a:spcPts val="0"/>
              </a:spcBef>
              <a:spcAft>
                <a:spcPts val="0"/>
              </a:spcAft>
              <a:buSzPts val="2500"/>
              <a:buNone/>
              <a:defRPr sz="3325"/>
            </a:lvl5pPr>
            <a:lvl6pPr lvl="5" algn="ctr" rtl="0">
              <a:spcBef>
                <a:spcPts val="0"/>
              </a:spcBef>
              <a:spcAft>
                <a:spcPts val="0"/>
              </a:spcAft>
              <a:buSzPts val="2500"/>
              <a:buNone/>
              <a:defRPr sz="3325"/>
            </a:lvl6pPr>
            <a:lvl7pPr lvl="6" algn="ctr" rtl="0">
              <a:spcBef>
                <a:spcPts val="0"/>
              </a:spcBef>
              <a:spcAft>
                <a:spcPts val="0"/>
              </a:spcAft>
              <a:buSzPts val="2500"/>
              <a:buNone/>
              <a:defRPr sz="3325"/>
            </a:lvl7pPr>
            <a:lvl8pPr lvl="7" algn="ctr" rtl="0">
              <a:spcBef>
                <a:spcPts val="0"/>
              </a:spcBef>
              <a:spcAft>
                <a:spcPts val="0"/>
              </a:spcAft>
              <a:buSzPts val="2500"/>
              <a:buNone/>
              <a:defRPr sz="3325"/>
            </a:lvl8pPr>
            <a:lvl9pPr lvl="8" algn="ctr" rtl="0">
              <a:spcBef>
                <a:spcPts val="0"/>
              </a:spcBef>
              <a:spcAft>
                <a:spcPts val="0"/>
              </a:spcAft>
              <a:buSzPts val="2500"/>
              <a:buNone/>
              <a:defRPr sz="3325"/>
            </a:lvl9pPr>
          </a:lstStyle>
          <a:p>
            <a:endParaRPr/>
          </a:p>
        </p:txBody>
      </p:sp>
      <p:sp>
        <p:nvSpPr>
          <p:cNvPr id="540" name="Google Shape;540;p21"/>
          <p:cNvSpPr txBox="1">
            <a:spLocks noGrp="1"/>
          </p:cNvSpPr>
          <p:nvPr>
            <p:ph type="subTitle" idx="4"/>
          </p:nvPr>
        </p:nvSpPr>
        <p:spPr>
          <a:xfrm>
            <a:off x="4422335" y="4018400"/>
            <a:ext cx="3319767"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2">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41" name="Google Shape;541;p21"/>
          <p:cNvSpPr txBox="1">
            <a:spLocks noGrp="1"/>
          </p:cNvSpPr>
          <p:nvPr>
            <p:ph type="title" idx="5"/>
          </p:nvPr>
        </p:nvSpPr>
        <p:spPr>
          <a:xfrm>
            <a:off x="7905064" y="3377667"/>
            <a:ext cx="3320166"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94"/>
            </a:lvl1pPr>
            <a:lvl2pPr lvl="1" algn="ctr" rtl="0">
              <a:spcBef>
                <a:spcPts val="0"/>
              </a:spcBef>
              <a:spcAft>
                <a:spcPts val="0"/>
              </a:spcAft>
              <a:buSzPts val="2500"/>
              <a:buNone/>
              <a:defRPr sz="3325"/>
            </a:lvl2pPr>
            <a:lvl3pPr lvl="2" algn="ctr" rtl="0">
              <a:spcBef>
                <a:spcPts val="0"/>
              </a:spcBef>
              <a:spcAft>
                <a:spcPts val="0"/>
              </a:spcAft>
              <a:buSzPts val="2500"/>
              <a:buNone/>
              <a:defRPr sz="3325"/>
            </a:lvl3pPr>
            <a:lvl4pPr lvl="3" algn="ctr" rtl="0">
              <a:spcBef>
                <a:spcPts val="0"/>
              </a:spcBef>
              <a:spcAft>
                <a:spcPts val="0"/>
              </a:spcAft>
              <a:buSzPts val="2500"/>
              <a:buNone/>
              <a:defRPr sz="3325"/>
            </a:lvl4pPr>
            <a:lvl5pPr lvl="4" algn="ctr" rtl="0">
              <a:spcBef>
                <a:spcPts val="0"/>
              </a:spcBef>
              <a:spcAft>
                <a:spcPts val="0"/>
              </a:spcAft>
              <a:buSzPts val="2500"/>
              <a:buNone/>
              <a:defRPr sz="3325"/>
            </a:lvl5pPr>
            <a:lvl6pPr lvl="5" algn="ctr" rtl="0">
              <a:spcBef>
                <a:spcPts val="0"/>
              </a:spcBef>
              <a:spcAft>
                <a:spcPts val="0"/>
              </a:spcAft>
              <a:buSzPts val="2500"/>
              <a:buNone/>
              <a:defRPr sz="3325"/>
            </a:lvl6pPr>
            <a:lvl7pPr lvl="6" algn="ctr" rtl="0">
              <a:spcBef>
                <a:spcPts val="0"/>
              </a:spcBef>
              <a:spcAft>
                <a:spcPts val="0"/>
              </a:spcAft>
              <a:buSzPts val="2500"/>
              <a:buNone/>
              <a:defRPr sz="3325"/>
            </a:lvl7pPr>
            <a:lvl8pPr lvl="7" algn="ctr" rtl="0">
              <a:spcBef>
                <a:spcPts val="0"/>
              </a:spcBef>
              <a:spcAft>
                <a:spcPts val="0"/>
              </a:spcAft>
              <a:buSzPts val="2500"/>
              <a:buNone/>
              <a:defRPr sz="3325"/>
            </a:lvl8pPr>
            <a:lvl9pPr lvl="8" algn="ctr" rtl="0">
              <a:spcBef>
                <a:spcPts val="0"/>
              </a:spcBef>
              <a:spcAft>
                <a:spcPts val="0"/>
              </a:spcAft>
              <a:buSzPts val="2500"/>
              <a:buNone/>
              <a:defRPr sz="3325"/>
            </a:lvl9pPr>
          </a:lstStyle>
          <a:p>
            <a:endParaRPr/>
          </a:p>
        </p:txBody>
      </p:sp>
      <p:sp>
        <p:nvSpPr>
          <p:cNvPr id="542" name="Google Shape;542;p21"/>
          <p:cNvSpPr txBox="1">
            <a:spLocks noGrp="1"/>
          </p:cNvSpPr>
          <p:nvPr>
            <p:ph type="subTitle" idx="6"/>
          </p:nvPr>
        </p:nvSpPr>
        <p:spPr>
          <a:xfrm>
            <a:off x="7906761" y="4018400"/>
            <a:ext cx="3316974"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2">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543" name="Google Shape;543;p21"/>
          <p:cNvGrpSpPr/>
          <p:nvPr/>
        </p:nvGrpSpPr>
        <p:grpSpPr>
          <a:xfrm rot="899970">
            <a:off x="11385598" y="5429217"/>
            <a:ext cx="287197" cy="260807"/>
            <a:chOff x="1640475" y="1197075"/>
            <a:chExt cx="55475" cy="50250"/>
          </a:xfrm>
        </p:grpSpPr>
        <p:sp>
          <p:nvSpPr>
            <p:cNvPr id="544" name="Google Shape;544;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 name="Google Shape;545;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 name="Google Shape;546;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7" name="Google Shape;547;p21"/>
          <p:cNvGrpSpPr/>
          <p:nvPr/>
        </p:nvGrpSpPr>
        <p:grpSpPr>
          <a:xfrm rot="-4275570">
            <a:off x="11196064" y="3308150"/>
            <a:ext cx="372824" cy="336890"/>
            <a:chOff x="1640475" y="1197075"/>
            <a:chExt cx="55475" cy="50250"/>
          </a:xfrm>
        </p:grpSpPr>
        <p:sp>
          <p:nvSpPr>
            <p:cNvPr id="548" name="Google Shape;548;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 name="Google Shape;549;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 name="Google Shape;550;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51" name="Google Shape;551;p21"/>
          <p:cNvSpPr/>
          <p:nvPr/>
        </p:nvSpPr>
        <p:spPr>
          <a:xfrm rot="8678282" flipH="1">
            <a:off x="1889949" y="6237795"/>
            <a:ext cx="1181208"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52" name="Google Shape;552;p21"/>
          <p:cNvSpPr/>
          <p:nvPr/>
        </p:nvSpPr>
        <p:spPr>
          <a:xfrm rot="117" flipH="1">
            <a:off x="11019911" y="249903"/>
            <a:ext cx="725104"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53" name="Google Shape;553;p21"/>
          <p:cNvGrpSpPr/>
          <p:nvPr/>
        </p:nvGrpSpPr>
        <p:grpSpPr>
          <a:xfrm rot="-4499988">
            <a:off x="238703" y="1232244"/>
            <a:ext cx="387720" cy="350347"/>
            <a:chOff x="1640475" y="1197075"/>
            <a:chExt cx="55475" cy="50250"/>
          </a:xfrm>
        </p:grpSpPr>
        <p:sp>
          <p:nvSpPr>
            <p:cNvPr id="554" name="Google Shape;554;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 name="Google Shape;555;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 name="Google Shape;556;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57" name="Google Shape;557;p21"/>
          <p:cNvSpPr/>
          <p:nvPr/>
        </p:nvSpPr>
        <p:spPr>
          <a:xfrm>
            <a:off x="2729388" y="314092"/>
            <a:ext cx="1552914"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58" name="Google Shape;558;p21"/>
          <p:cNvSpPr/>
          <p:nvPr/>
        </p:nvSpPr>
        <p:spPr>
          <a:xfrm rot="368157">
            <a:off x="11412861" y="5886744"/>
            <a:ext cx="692924"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4">
    <p:spTree>
      <p:nvGrpSpPr>
        <p:cNvPr id="1" name="Shape 773"/>
        <p:cNvGrpSpPr/>
        <p:nvPr/>
      </p:nvGrpSpPr>
      <p:grpSpPr>
        <a:xfrm>
          <a:off x="0" y="0"/>
          <a:ext cx="0" cy="0"/>
          <a:chOff x="0" y="0"/>
          <a:chExt cx="0" cy="0"/>
        </a:xfrm>
      </p:grpSpPr>
      <p:sp>
        <p:nvSpPr>
          <p:cNvPr id="774" name="Google Shape;774;p29"/>
          <p:cNvSpPr/>
          <p:nvPr/>
        </p:nvSpPr>
        <p:spPr>
          <a:xfrm flipH="1">
            <a:off x="7267090" y="-228666"/>
            <a:ext cx="4942397" cy="2527372"/>
          </a:xfrm>
          <a:custGeom>
            <a:avLst/>
            <a:gdLst/>
            <a:ahLst/>
            <a:cxnLst/>
            <a:rect l="l" t="t" r="r" b="b"/>
            <a:pathLst>
              <a:path w="14457" h="6348" extrusionOk="0">
                <a:moveTo>
                  <a:pt x="0" y="1"/>
                </a:moveTo>
                <a:lnTo>
                  <a:pt x="0" y="6160"/>
                </a:lnTo>
                <a:cubicBezTo>
                  <a:pt x="307" y="6283"/>
                  <a:pt x="641" y="6348"/>
                  <a:pt x="972" y="6348"/>
                </a:cubicBezTo>
                <a:cubicBezTo>
                  <a:pt x="1431" y="6348"/>
                  <a:pt x="1886" y="6223"/>
                  <a:pt x="2259" y="5957"/>
                </a:cubicBezTo>
                <a:cubicBezTo>
                  <a:pt x="2971" y="5450"/>
                  <a:pt x="3272" y="4560"/>
                  <a:pt x="3620" y="3758"/>
                </a:cubicBezTo>
                <a:cubicBezTo>
                  <a:pt x="3967" y="2955"/>
                  <a:pt x="4504" y="2110"/>
                  <a:pt x="5362" y="1938"/>
                </a:cubicBezTo>
                <a:cubicBezTo>
                  <a:pt x="5472" y="1916"/>
                  <a:pt x="5582" y="1906"/>
                  <a:pt x="5692" y="1906"/>
                </a:cubicBezTo>
                <a:cubicBezTo>
                  <a:pt x="6160" y="1906"/>
                  <a:pt x="6628" y="2081"/>
                  <a:pt x="7080" y="2232"/>
                </a:cubicBezTo>
                <a:cubicBezTo>
                  <a:pt x="7585" y="2401"/>
                  <a:pt x="8141" y="2535"/>
                  <a:pt x="8672" y="2535"/>
                </a:cubicBezTo>
                <a:cubicBezTo>
                  <a:pt x="9138" y="2535"/>
                  <a:pt x="9586" y="2431"/>
                  <a:pt x="9965" y="2156"/>
                </a:cubicBezTo>
                <a:cubicBezTo>
                  <a:pt x="10504" y="1765"/>
                  <a:pt x="10846" y="1060"/>
                  <a:pt x="11419" y="789"/>
                </a:cubicBezTo>
                <a:lnTo>
                  <a:pt x="11420" y="789"/>
                </a:lnTo>
                <a:cubicBezTo>
                  <a:pt x="11436" y="781"/>
                  <a:pt x="11452" y="774"/>
                  <a:pt x="11469" y="767"/>
                </a:cubicBezTo>
                <a:cubicBezTo>
                  <a:pt x="11544" y="736"/>
                  <a:pt x="11623" y="712"/>
                  <a:pt x="11706" y="696"/>
                </a:cubicBezTo>
                <a:cubicBezTo>
                  <a:pt x="11777" y="683"/>
                  <a:pt x="11848" y="678"/>
                  <a:pt x="11919" y="678"/>
                </a:cubicBezTo>
                <a:cubicBezTo>
                  <a:pt x="12271" y="678"/>
                  <a:pt x="12623" y="809"/>
                  <a:pt x="12978" y="824"/>
                </a:cubicBezTo>
                <a:cubicBezTo>
                  <a:pt x="12999" y="824"/>
                  <a:pt x="13020" y="825"/>
                  <a:pt x="13041" y="825"/>
                </a:cubicBezTo>
                <a:cubicBezTo>
                  <a:pt x="13511" y="825"/>
                  <a:pt x="13977" y="611"/>
                  <a:pt x="14281" y="253"/>
                </a:cubicBezTo>
                <a:cubicBezTo>
                  <a:pt x="14348" y="175"/>
                  <a:pt x="14407" y="90"/>
                  <a:pt x="14457" y="1"/>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75" name="Google Shape;775;p29"/>
          <p:cNvSpPr/>
          <p:nvPr/>
        </p:nvSpPr>
        <p:spPr>
          <a:xfrm flipH="1">
            <a:off x="8392729" y="4453999"/>
            <a:ext cx="4165992" cy="2766635"/>
          </a:xfrm>
          <a:custGeom>
            <a:avLst/>
            <a:gdLst/>
            <a:ahLst/>
            <a:cxnLst/>
            <a:rect l="l" t="t" r="r" b="b"/>
            <a:pathLst>
              <a:path w="26174" h="14261" extrusionOk="0">
                <a:moveTo>
                  <a:pt x="4863" y="0"/>
                </a:moveTo>
                <a:cubicBezTo>
                  <a:pt x="4600" y="0"/>
                  <a:pt x="4337" y="25"/>
                  <a:pt x="4079" y="86"/>
                </a:cubicBezTo>
                <a:cubicBezTo>
                  <a:pt x="3577" y="206"/>
                  <a:pt x="3127" y="469"/>
                  <a:pt x="2736" y="803"/>
                </a:cubicBezTo>
                <a:cubicBezTo>
                  <a:pt x="1930" y="1492"/>
                  <a:pt x="1836" y="3135"/>
                  <a:pt x="799" y="3280"/>
                </a:cubicBezTo>
                <a:cubicBezTo>
                  <a:pt x="128" y="3374"/>
                  <a:pt x="0" y="4462"/>
                  <a:pt x="66" y="4462"/>
                </a:cubicBezTo>
                <a:cubicBezTo>
                  <a:pt x="68" y="4462"/>
                  <a:pt x="70" y="4461"/>
                  <a:pt x="72" y="4459"/>
                </a:cubicBezTo>
                <a:lnTo>
                  <a:pt x="72" y="4459"/>
                </a:lnTo>
                <a:cubicBezTo>
                  <a:pt x="67" y="5698"/>
                  <a:pt x="63" y="6939"/>
                  <a:pt x="59" y="8179"/>
                </a:cubicBezTo>
                <a:cubicBezTo>
                  <a:pt x="56" y="8831"/>
                  <a:pt x="53" y="9483"/>
                  <a:pt x="51" y="10135"/>
                </a:cubicBezTo>
                <a:cubicBezTo>
                  <a:pt x="50" y="10457"/>
                  <a:pt x="49" y="10777"/>
                  <a:pt x="48" y="11099"/>
                </a:cubicBezTo>
                <a:cubicBezTo>
                  <a:pt x="47" y="11393"/>
                  <a:pt x="48" y="11687"/>
                  <a:pt x="100" y="11976"/>
                </a:cubicBezTo>
                <a:cubicBezTo>
                  <a:pt x="186" y="12456"/>
                  <a:pt x="458" y="12928"/>
                  <a:pt x="933" y="13108"/>
                </a:cubicBezTo>
                <a:cubicBezTo>
                  <a:pt x="1033" y="13146"/>
                  <a:pt x="1145" y="13169"/>
                  <a:pt x="1252" y="13169"/>
                </a:cubicBezTo>
                <a:cubicBezTo>
                  <a:pt x="1254" y="13169"/>
                  <a:pt x="1257" y="13169"/>
                  <a:pt x="1259" y="13169"/>
                </a:cubicBezTo>
                <a:cubicBezTo>
                  <a:pt x="1388" y="13167"/>
                  <a:pt x="1479" y="13054"/>
                  <a:pt x="1583" y="12989"/>
                </a:cubicBezTo>
                <a:cubicBezTo>
                  <a:pt x="1788" y="12861"/>
                  <a:pt x="2013" y="12777"/>
                  <a:pt x="2247" y="12724"/>
                </a:cubicBezTo>
                <a:cubicBezTo>
                  <a:pt x="2483" y="12671"/>
                  <a:pt x="2724" y="12651"/>
                  <a:pt x="2966" y="12651"/>
                </a:cubicBezTo>
                <a:cubicBezTo>
                  <a:pt x="3233" y="12651"/>
                  <a:pt x="3501" y="12676"/>
                  <a:pt x="3763" y="12707"/>
                </a:cubicBezTo>
                <a:cubicBezTo>
                  <a:pt x="4310" y="12772"/>
                  <a:pt x="4853" y="12875"/>
                  <a:pt x="5400" y="12938"/>
                </a:cubicBezTo>
                <a:cubicBezTo>
                  <a:pt x="6669" y="13085"/>
                  <a:pt x="7946" y="13111"/>
                  <a:pt x="9219" y="13205"/>
                </a:cubicBezTo>
                <a:cubicBezTo>
                  <a:pt x="9860" y="13253"/>
                  <a:pt x="10500" y="13317"/>
                  <a:pt x="11134" y="13424"/>
                </a:cubicBezTo>
                <a:cubicBezTo>
                  <a:pt x="11749" y="13526"/>
                  <a:pt x="12358" y="13663"/>
                  <a:pt x="12967" y="13796"/>
                </a:cubicBezTo>
                <a:cubicBezTo>
                  <a:pt x="14136" y="14051"/>
                  <a:pt x="15300" y="14261"/>
                  <a:pt x="16498" y="14261"/>
                </a:cubicBezTo>
                <a:cubicBezTo>
                  <a:pt x="16552" y="14261"/>
                  <a:pt x="16606" y="14260"/>
                  <a:pt x="16660" y="14259"/>
                </a:cubicBezTo>
                <a:cubicBezTo>
                  <a:pt x="17953" y="14238"/>
                  <a:pt x="19236" y="14050"/>
                  <a:pt x="20525" y="13980"/>
                </a:cubicBezTo>
                <a:cubicBezTo>
                  <a:pt x="21615" y="13919"/>
                  <a:pt x="22718" y="13973"/>
                  <a:pt x="23796" y="13769"/>
                </a:cubicBezTo>
                <a:cubicBezTo>
                  <a:pt x="24313" y="13670"/>
                  <a:pt x="24820" y="13506"/>
                  <a:pt x="25277" y="13242"/>
                </a:cubicBezTo>
                <a:cubicBezTo>
                  <a:pt x="25711" y="12992"/>
                  <a:pt x="26148" y="12628"/>
                  <a:pt x="26165" y="12087"/>
                </a:cubicBezTo>
                <a:cubicBezTo>
                  <a:pt x="26174" y="11806"/>
                  <a:pt x="26071" y="11536"/>
                  <a:pt x="25960" y="11284"/>
                </a:cubicBezTo>
                <a:cubicBezTo>
                  <a:pt x="25831" y="10995"/>
                  <a:pt x="25692" y="10711"/>
                  <a:pt x="25556" y="10424"/>
                </a:cubicBezTo>
                <a:cubicBezTo>
                  <a:pt x="25280" y="9836"/>
                  <a:pt x="25017" y="9241"/>
                  <a:pt x="24726" y="8660"/>
                </a:cubicBezTo>
                <a:cubicBezTo>
                  <a:pt x="24617" y="8443"/>
                  <a:pt x="24475" y="8244"/>
                  <a:pt x="24244" y="8148"/>
                </a:cubicBezTo>
                <a:cubicBezTo>
                  <a:pt x="23992" y="8043"/>
                  <a:pt x="23700" y="8056"/>
                  <a:pt x="23431" y="8053"/>
                </a:cubicBezTo>
                <a:cubicBezTo>
                  <a:pt x="23345" y="8052"/>
                  <a:pt x="23259" y="8052"/>
                  <a:pt x="23173" y="8052"/>
                </a:cubicBezTo>
                <a:cubicBezTo>
                  <a:pt x="22618" y="8052"/>
                  <a:pt x="22062" y="8075"/>
                  <a:pt x="21508" y="8122"/>
                </a:cubicBezTo>
                <a:cubicBezTo>
                  <a:pt x="20999" y="8165"/>
                  <a:pt x="20489" y="8243"/>
                  <a:pt x="19978" y="8243"/>
                </a:cubicBezTo>
                <a:cubicBezTo>
                  <a:pt x="19867" y="8243"/>
                  <a:pt x="19756" y="8239"/>
                  <a:pt x="19645" y="8231"/>
                </a:cubicBezTo>
                <a:cubicBezTo>
                  <a:pt x="19110" y="8189"/>
                  <a:pt x="18609" y="8002"/>
                  <a:pt x="18163" y="7708"/>
                </a:cubicBezTo>
                <a:cubicBezTo>
                  <a:pt x="17269" y="7121"/>
                  <a:pt x="16691" y="6224"/>
                  <a:pt x="16067" y="5381"/>
                </a:cubicBezTo>
                <a:cubicBezTo>
                  <a:pt x="15751" y="4955"/>
                  <a:pt x="15397" y="4546"/>
                  <a:pt x="14929" y="4285"/>
                </a:cubicBezTo>
                <a:cubicBezTo>
                  <a:pt x="14463" y="4025"/>
                  <a:pt x="13935" y="3920"/>
                  <a:pt x="13408" y="3879"/>
                </a:cubicBezTo>
                <a:cubicBezTo>
                  <a:pt x="13154" y="3860"/>
                  <a:pt x="12899" y="3855"/>
                  <a:pt x="12643" y="3855"/>
                </a:cubicBezTo>
                <a:cubicBezTo>
                  <a:pt x="12450" y="3855"/>
                  <a:pt x="12257" y="3858"/>
                  <a:pt x="12064" y="3858"/>
                </a:cubicBezTo>
                <a:cubicBezTo>
                  <a:pt x="11487" y="3858"/>
                  <a:pt x="10912" y="3836"/>
                  <a:pt x="10354" y="3664"/>
                </a:cubicBezTo>
                <a:cubicBezTo>
                  <a:pt x="9893" y="3522"/>
                  <a:pt x="9465" y="3265"/>
                  <a:pt x="9185" y="2863"/>
                </a:cubicBezTo>
                <a:cubicBezTo>
                  <a:pt x="8887" y="2436"/>
                  <a:pt x="8747" y="1924"/>
                  <a:pt x="8473" y="1483"/>
                </a:cubicBezTo>
                <a:cubicBezTo>
                  <a:pt x="7915" y="585"/>
                  <a:pt x="6844" y="273"/>
                  <a:pt x="5861" y="99"/>
                </a:cubicBezTo>
                <a:cubicBezTo>
                  <a:pt x="5533" y="41"/>
                  <a:pt x="5197" y="0"/>
                  <a:pt x="4863" y="0"/>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76" name="Google Shape;776;p29"/>
          <p:cNvSpPr/>
          <p:nvPr/>
        </p:nvSpPr>
        <p:spPr>
          <a:xfrm flipH="1">
            <a:off x="-405700" y="4668132"/>
            <a:ext cx="4657788" cy="2423544"/>
          </a:xfrm>
          <a:custGeom>
            <a:avLst/>
            <a:gdLst/>
            <a:ahLst/>
            <a:cxnLst/>
            <a:rect l="l" t="t" r="r" b="b"/>
            <a:pathLst>
              <a:path w="13007" h="13045" extrusionOk="0">
                <a:moveTo>
                  <a:pt x="11086" y="1"/>
                </a:moveTo>
                <a:cubicBezTo>
                  <a:pt x="10136" y="1"/>
                  <a:pt x="9220" y="578"/>
                  <a:pt x="8514" y="1160"/>
                </a:cubicBezTo>
                <a:cubicBezTo>
                  <a:pt x="7734" y="1801"/>
                  <a:pt x="7147" y="2603"/>
                  <a:pt x="6690" y="3499"/>
                </a:cubicBezTo>
                <a:cubicBezTo>
                  <a:pt x="6269" y="4325"/>
                  <a:pt x="5846" y="5241"/>
                  <a:pt x="4914" y="5581"/>
                </a:cubicBezTo>
                <a:cubicBezTo>
                  <a:pt x="3974" y="5923"/>
                  <a:pt x="2923" y="5759"/>
                  <a:pt x="2005" y="6187"/>
                </a:cubicBezTo>
                <a:cubicBezTo>
                  <a:pt x="1188" y="6570"/>
                  <a:pt x="602" y="7349"/>
                  <a:pt x="329" y="8196"/>
                </a:cubicBezTo>
                <a:cubicBezTo>
                  <a:pt x="1" y="9208"/>
                  <a:pt x="140" y="10320"/>
                  <a:pt x="509" y="11301"/>
                </a:cubicBezTo>
                <a:cubicBezTo>
                  <a:pt x="597" y="11534"/>
                  <a:pt x="989" y="11993"/>
                  <a:pt x="1051" y="11993"/>
                </a:cubicBezTo>
                <a:cubicBezTo>
                  <a:pt x="1057" y="11993"/>
                  <a:pt x="1060" y="11988"/>
                  <a:pt x="1059" y="11977"/>
                </a:cubicBezTo>
                <a:lnTo>
                  <a:pt x="1059" y="11977"/>
                </a:lnTo>
                <a:cubicBezTo>
                  <a:pt x="1717" y="12454"/>
                  <a:pt x="2513" y="12576"/>
                  <a:pt x="3318" y="12576"/>
                </a:cubicBezTo>
                <a:cubicBezTo>
                  <a:pt x="3796" y="12576"/>
                  <a:pt x="4277" y="12533"/>
                  <a:pt x="4735" y="12495"/>
                </a:cubicBezTo>
                <a:cubicBezTo>
                  <a:pt x="5450" y="12436"/>
                  <a:pt x="6168" y="12406"/>
                  <a:pt x="6885" y="12406"/>
                </a:cubicBezTo>
                <a:cubicBezTo>
                  <a:pt x="7827" y="12406"/>
                  <a:pt x="8769" y="12458"/>
                  <a:pt x="9706" y="12564"/>
                </a:cubicBezTo>
                <a:cubicBezTo>
                  <a:pt x="10641" y="12670"/>
                  <a:pt x="11568" y="12831"/>
                  <a:pt x="12485" y="13041"/>
                </a:cubicBezTo>
                <a:cubicBezTo>
                  <a:pt x="12495" y="13043"/>
                  <a:pt x="12505" y="13045"/>
                  <a:pt x="12515" y="13045"/>
                </a:cubicBezTo>
                <a:cubicBezTo>
                  <a:pt x="12578" y="13045"/>
                  <a:pt x="12630" y="12997"/>
                  <a:pt x="12632" y="12929"/>
                </a:cubicBezTo>
                <a:lnTo>
                  <a:pt x="12879" y="5509"/>
                </a:lnTo>
                <a:cubicBezTo>
                  <a:pt x="12900" y="4891"/>
                  <a:pt x="12920" y="4272"/>
                  <a:pt x="12940" y="3654"/>
                </a:cubicBezTo>
                <a:cubicBezTo>
                  <a:pt x="12960" y="3073"/>
                  <a:pt x="13006" y="2485"/>
                  <a:pt x="12985" y="1903"/>
                </a:cubicBezTo>
                <a:cubicBezTo>
                  <a:pt x="12967" y="1412"/>
                  <a:pt x="12856" y="914"/>
                  <a:pt x="12502" y="551"/>
                </a:cubicBezTo>
                <a:cubicBezTo>
                  <a:pt x="12188" y="228"/>
                  <a:pt x="11746" y="54"/>
                  <a:pt x="11303" y="11"/>
                </a:cubicBezTo>
                <a:cubicBezTo>
                  <a:pt x="11230" y="4"/>
                  <a:pt x="11158" y="1"/>
                  <a:pt x="11086" y="1"/>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77" name="Google Shape;777;p29"/>
          <p:cNvSpPr/>
          <p:nvPr/>
        </p:nvSpPr>
        <p:spPr>
          <a:xfrm flipH="1">
            <a:off x="-230051" y="-461966"/>
            <a:ext cx="5157166" cy="2672269"/>
          </a:xfrm>
          <a:custGeom>
            <a:avLst/>
            <a:gdLst/>
            <a:ahLst/>
            <a:cxnLst/>
            <a:rect l="l" t="t" r="r" b="b"/>
            <a:pathLst>
              <a:path w="24377" h="8613" extrusionOk="0">
                <a:moveTo>
                  <a:pt x="22626" y="1"/>
                </a:moveTo>
                <a:cubicBezTo>
                  <a:pt x="22431" y="1"/>
                  <a:pt x="22241" y="55"/>
                  <a:pt x="22058" y="101"/>
                </a:cubicBezTo>
                <a:cubicBezTo>
                  <a:pt x="21511" y="238"/>
                  <a:pt x="20953" y="349"/>
                  <a:pt x="20391" y="439"/>
                </a:cubicBezTo>
                <a:cubicBezTo>
                  <a:pt x="18472" y="743"/>
                  <a:pt x="16508" y="793"/>
                  <a:pt x="14552" y="793"/>
                </a:cubicBezTo>
                <a:cubicBezTo>
                  <a:pt x="14183" y="793"/>
                  <a:pt x="13813" y="791"/>
                  <a:pt x="13445" y="789"/>
                </a:cubicBezTo>
                <a:cubicBezTo>
                  <a:pt x="11020" y="775"/>
                  <a:pt x="8592" y="763"/>
                  <a:pt x="6170" y="648"/>
                </a:cubicBezTo>
                <a:cubicBezTo>
                  <a:pt x="4959" y="590"/>
                  <a:pt x="3748" y="506"/>
                  <a:pt x="2545" y="383"/>
                </a:cubicBezTo>
                <a:cubicBezTo>
                  <a:pt x="2238" y="351"/>
                  <a:pt x="1932" y="316"/>
                  <a:pt x="1627" y="279"/>
                </a:cubicBezTo>
                <a:cubicBezTo>
                  <a:pt x="1398" y="252"/>
                  <a:pt x="1163" y="215"/>
                  <a:pt x="930" y="215"/>
                </a:cubicBezTo>
                <a:cubicBezTo>
                  <a:pt x="895" y="215"/>
                  <a:pt x="861" y="215"/>
                  <a:pt x="827" y="217"/>
                </a:cubicBezTo>
                <a:cubicBezTo>
                  <a:pt x="405" y="240"/>
                  <a:pt x="13" y="441"/>
                  <a:pt x="5" y="792"/>
                </a:cubicBezTo>
                <a:cubicBezTo>
                  <a:pt x="1" y="936"/>
                  <a:pt x="84" y="1057"/>
                  <a:pt x="235" y="1138"/>
                </a:cubicBezTo>
                <a:cubicBezTo>
                  <a:pt x="259" y="1152"/>
                  <a:pt x="283" y="1157"/>
                  <a:pt x="305" y="1157"/>
                </a:cubicBezTo>
                <a:cubicBezTo>
                  <a:pt x="307" y="1157"/>
                  <a:pt x="309" y="1157"/>
                  <a:pt x="311" y="1157"/>
                </a:cubicBezTo>
                <a:lnTo>
                  <a:pt x="311" y="1157"/>
                </a:lnTo>
                <a:cubicBezTo>
                  <a:pt x="180" y="1807"/>
                  <a:pt x="426" y="2480"/>
                  <a:pt x="944" y="3003"/>
                </a:cubicBezTo>
                <a:cubicBezTo>
                  <a:pt x="1219" y="3281"/>
                  <a:pt x="1569" y="3518"/>
                  <a:pt x="1974" y="3679"/>
                </a:cubicBezTo>
                <a:cubicBezTo>
                  <a:pt x="2424" y="3858"/>
                  <a:pt x="2928" y="3933"/>
                  <a:pt x="3430" y="3957"/>
                </a:cubicBezTo>
                <a:cubicBezTo>
                  <a:pt x="3565" y="3964"/>
                  <a:pt x="3702" y="3967"/>
                  <a:pt x="3838" y="3967"/>
                </a:cubicBezTo>
                <a:cubicBezTo>
                  <a:pt x="4389" y="3967"/>
                  <a:pt x="4946" y="3924"/>
                  <a:pt x="5497" y="3924"/>
                </a:cubicBezTo>
                <a:cubicBezTo>
                  <a:pt x="5880" y="3924"/>
                  <a:pt x="6260" y="3944"/>
                  <a:pt x="6634" y="4014"/>
                </a:cubicBezTo>
                <a:cubicBezTo>
                  <a:pt x="7452" y="4167"/>
                  <a:pt x="8044" y="4590"/>
                  <a:pt x="8476" y="5128"/>
                </a:cubicBezTo>
                <a:cubicBezTo>
                  <a:pt x="8889" y="5644"/>
                  <a:pt x="9168" y="6215"/>
                  <a:pt x="9504" y="6761"/>
                </a:cubicBezTo>
                <a:cubicBezTo>
                  <a:pt x="9818" y="7272"/>
                  <a:pt x="10194" y="7795"/>
                  <a:pt x="10779" y="8153"/>
                </a:cubicBezTo>
                <a:cubicBezTo>
                  <a:pt x="11306" y="8477"/>
                  <a:pt x="11931" y="8612"/>
                  <a:pt x="12573" y="8612"/>
                </a:cubicBezTo>
                <a:cubicBezTo>
                  <a:pt x="12917" y="8612"/>
                  <a:pt x="13266" y="8573"/>
                  <a:pt x="13607" y="8503"/>
                </a:cubicBezTo>
                <a:cubicBezTo>
                  <a:pt x="14755" y="8264"/>
                  <a:pt x="15723" y="7708"/>
                  <a:pt x="16790" y="7327"/>
                </a:cubicBezTo>
                <a:cubicBezTo>
                  <a:pt x="17672" y="7012"/>
                  <a:pt x="18645" y="6819"/>
                  <a:pt x="19621" y="6819"/>
                </a:cubicBezTo>
                <a:cubicBezTo>
                  <a:pt x="19841" y="6819"/>
                  <a:pt x="20062" y="6829"/>
                  <a:pt x="20281" y="6849"/>
                </a:cubicBezTo>
                <a:cubicBezTo>
                  <a:pt x="21290" y="6943"/>
                  <a:pt x="22275" y="7285"/>
                  <a:pt x="22992" y="7844"/>
                </a:cubicBezTo>
                <a:cubicBezTo>
                  <a:pt x="23170" y="7982"/>
                  <a:pt x="23328" y="8133"/>
                  <a:pt x="23467" y="8296"/>
                </a:cubicBezTo>
                <a:cubicBezTo>
                  <a:pt x="23495" y="8329"/>
                  <a:pt x="23541" y="8346"/>
                  <a:pt x="23587" y="8346"/>
                </a:cubicBezTo>
                <a:cubicBezTo>
                  <a:pt x="23643" y="8346"/>
                  <a:pt x="23698" y="8320"/>
                  <a:pt x="23718" y="8271"/>
                </a:cubicBezTo>
                <a:cubicBezTo>
                  <a:pt x="24376" y="6550"/>
                  <a:pt x="24252" y="4734"/>
                  <a:pt x="23880" y="2982"/>
                </a:cubicBezTo>
                <a:cubicBezTo>
                  <a:pt x="23786" y="2536"/>
                  <a:pt x="23676" y="2093"/>
                  <a:pt x="23557" y="1650"/>
                </a:cubicBezTo>
                <a:cubicBezTo>
                  <a:pt x="23441" y="1217"/>
                  <a:pt x="23343" y="773"/>
                  <a:pt x="23189" y="348"/>
                </a:cubicBezTo>
                <a:cubicBezTo>
                  <a:pt x="23127" y="176"/>
                  <a:pt x="22987" y="38"/>
                  <a:pt x="22748" y="8"/>
                </a:cubicBezTo>
                <a:cubicBezTo>
                  <a:pt x="22707" y="3"/>
                  <a:pt x="22666" y="1"/>
                  <a:pt x="22626" y="1"/>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78" name="Google Shape;778;p29"/>
          <p:cNvGrpSpPr/>
          <p:nvPr/>
        </p:nvGrpSpPr>
        <p:grpSpPr>
          <a:xfrm rot="899994">
            <a:off x="1351943" y="269176"/>
            <a:ext cx="604057" cy="548555"/>
            <a:chOff x="1640475" y="1197075"/>
            <a:chExt cx="55475" cy="50250"/>
          </a:xfrm>
        </p:grpSpPr>
        <p:sp>
          <p:nvSpPr>
            <p:cNvPr id="779" name="Google Shape;77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 name="Google Shape;78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 name="Google Shape;78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2" name="Google Shape;782;p29"/>
          <p:cNvGrpSpPr/>
          <p:nvPr/>
        </p:nvGrpSpPr>
        <p:grpSpPr>
          <a:xfrm rot="-765977">
            <a:off x="10975432" y="2028966"/>
            <a:ext cx="371899" cy="337725"/>
            <a:chOff x="1640475" y="1197075"/>
            <a:chExt cx="55475" cy="50250"/>
          </a:xfrm>
        </p:grpSpPr>
        <p:sp>
          <p:nvSpPr>
            <p:cNvPr id="783" name="Google Shape;783;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 name="Google Shape;784;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 name="Google Shape;785;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86" name="Google Shape;786;p29"/>
          <p:cNvSpPr/>
          <p:nvPr/>
        </p:nvSpPr>
        <p:spPr>
          <a:xfrm rot="-1686808" flipH="1">
            <a:off x="4248579" y="6095818"/>
            <a:ext cx="924439" cy="21710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87" name="Google Shape;787;p29"/>
          <p:cNvSpPr/>
          <p:nvPr/>
        </p:nvSpPr>
        <p:spPr>
          <a:xfrm rot="117" flipH="1">
            <a:off x="10472959" y="200179"/>
            <a:ext cx="725104"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88" name="Google Shape;788;p29"/>
          <p:cNvGrpSpPr/>
          <p:nvPr/>
        </p:nvGrpSpPr>
        <p:grpSpPr>
          <a:xfrm rot="-4475517">
            <a:off x="9885479" y="5923262"/>
            <a:ext cx="263693" cy="284375"/>
            <a:chOff x="1640475" y="1197075"/>
            <a:chExt cx="55475" cy="50250"/>
          </a:xfrm>
        </p:grpSpPr>
        <p:sp>
          <p:nvSpPr>
            <p:cNvPr id="789" name="Google Shape;78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0" name="Google Shape;79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1" name="Google Shape;79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92" name="Google Shape;792;p29"/>
          <p:cNvSpPr/>
          <p:nvPr/>
        </p:nvSpPr>
        <p:spPr>
          <a:xfrm>
            <a:off x="1185875" y="5495984"/>
            <a:ext cx="1552914"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93" name="Google Shape;793;p29"/>
          <p:cNvSpPr/>
          <p:nvPr/>
        </p:nvSpPr>
        <p:spPr>
          <a:xfrm rot="368157">
            <a:off x="10998215" y="5660185"/>
            <a:ext cx="692924"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94" name="Google Shape;794;p29"/>
          <p:cNvGrpSpPr/>
          <p:nvPr/>
        </p:nvGrpSpPr>
        <p:grpSpPr>
          <a:xfrm rot="-765935">
            <a:off x="365266" y="4065178"/>
            <a:ext cx="294951" cy="267847"/>
            <a:chOff x="1640475" y="1197075"/>
            <a:chExt cx="55475" cy="50250"/>
          </a:xfrm>
        </p:grpSpPr>
        <p:sp>
          <p:nvSpPr>
            <p:cNvPr id="795" name="Google Shape;795;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6" name="Google Shape;796;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7" name="Google Shape;797;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4_1">
    <p:spTree>
      <p:nvGrpSpPr>
        <p:cNvPr id="1" name="Shape 798"/>
        <p:cNvGrpSpPr/>
        <p:nvPr/>
      </p:nvGrpSpPr>
      <p:grpSpPr>
        <a:xfrm>
          <a:off x="0" y="0"/>
          <a:ext cx="0" cy="0"/>
          <a:chOff x="0" y="0"/>
          <a:chExt cx="0" cy="0"/>
        </a:xfrm>
      </p:grpSpPr>
      <p:sp>
        <p:nvSpPr>
          <p:cNvPr id="799" name="Google Shape;799;p30"/>
          <p:cNvSpPr/>
          <p:nvPr/>
        </p:nvSpPr>
        <p:spPr>
          <a:xfrm>
            <a:off x="-171340" y="5412084"/>
            <a:ext cx="4743077" cy="1541664"/>
          </a:xfrm>
          <a:custGeom>
            <a:avLst/>
            <a:gdLst/>
            <a:ahLst/>
            <a:cxnLst/>
            <a:rect l="l" t="t" r="r" b="b"/>
            <a:pathLst>
              <a:path w="21861" h="7088" extrusionOk="0">
                <a:moveTo>
                  <a:pt x="1470" y="1"/>
                </a:moveTo>
                <a:cubicBezTo>
                  <a:pt x="969" y="1"/>
                  <a:pt x="465" y="73"/>
                  <a:pt x="0" y="211"/>
                </a:cubicBezTo>
                <a:lnTo>
                  <a:pt x="0" y="7087"/>
                </a:lnTo>
                <a:lnTo>
                  <a:pt x="21860" y="7087"/>
                </a:lnTo>
                <a:cubicBezTo>
                  <a:pt x="21784" y="6987"/>
                  <a:pt x="21696" y="6892"/>
                  <a:pt x="21596" y="6806"/>
                </a:cubicBezTo>
                <a:cubicBezTo>
                  <a:pt x="21135" y="6406"/>
                  <a:pt x="20429" y="6167"/>
                  <a:pt x="19720" y="6167"/>
                </a:cubicBezTo>
                <a:cubicBezTo>
                  <a:pt x="19688" y="6167"/>
                  <a:pt x="19657" y="6168"/>
                  <a:pt x="19626" y="6169"/>
                </a:cubicBezTo>
                <a:cubicBezTo>
                  <a:pt x="19086" y="6184"/>
                  <a:pt x="18553" y="6331"/>
                  <a:pt x="18022" y="6331"/>
                </a:cubicBezTo>
                <a:cubicBezTo>
                  <a:pt x="17915" y="6331"/>
                  <a:pt x="17808" y="6325"/>
                  <a:pt x="17701" y="6311"/>
                </a:cubicBezTo>
                <a:cubicBezTo>
                  <a:pt x="17575" y="6294"/>
                  <a:pt x="17455" y="6267"/>
                  <a:pt x="17341" y="6232"/>
                </a:cubicBezTo>
                <a:cubicBezTo>
                  <a:pt x="17316" y="6223"/>
                  <a:pt x="17292" y="6216"/>
                  <a:pt x="17268" y="6207"/>
                </a:cubicBezTo>
                <a:cubicBezTo>
                  <a:pt x="16400" y="5904"/>
                  <a:pt x="15883" y="5118"/>
                  <a:pt x="15068" y="4680"/>
                </a:cubicBezTo>
                <a:cubicBezTo>
                  <a:pt x="14496" y="4373"/>
                  <a:pt x="13820" y="4258"/>
                  <a:pt x="13115" y="4258"/>
                </a:cubicBezTo>
                <a:cubicBezTo>
                  <a:pt x="12312" y="4258"/>
                  <a:pt x="11471" y="4408"/>
                  <a:pt x="10706" y="4596"/>
                </a:cubicBezTo>
                <a:cubicBezTo>
                  <a:pt x="10023" y="4765"/>
                  <a:pt x="9316" y="4959"/>
                  <a:pt x="8608" y="4959"/>
                </a:cubicBezTo>
                <a:cubicBezTo>
                  <a:pt x="8441" y="4959"/>
                  <a:pt x="8274" y="4948"/>
                  <a:pt x="8107" y="4924"/>
                </a:cubicBezTo>
                <a:cubicBezTo>
                  <a:pt x="6811" y="4733"/>
                  <a:pt x="5999" y="3788"/>
                  <a:pt x="5474" y="2893"/>
                </a:cubicBezTo>
                <a:cubicBezTo>
                  <a:pt x="4948" y="1997"/>
                  <a:pt x="4493" y="1003"/>
                  <a:pt x="3416" y="436"/>
                </a:cubicBezTo>
                <a:cubicBezTo>
                  <a:pt x="2851" y="140"/>
                  <a:pt x="2164" y="1"/>
                  <a:pt x="1470" y="1"/>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0" name="Google Shape;800;p30"/>
          <p:cNvSpPr/>
          <p:nvPr/>
        </p:nvSpPr>
        <p:spPr>
          <a:xfrm>
            <a:off x="9403431" y="-171713"/>
            <a:ext cx="2854177" cy="1404201"/>
          </a:xfrm>
          <a:custGeom>
            <a:avLst/>
            <a:gdLst/>
            <a:ahLst/>
            <a:cxnLst/>
            <a:rect l="l" t="t" r="r" b="b"/>
            <a:pathLst>
              <a:path w="13155" h="6456" extrusionOk="0">
                <a:moveTo>
                  <a:pt x="11275" y="1"/>
                </a:moveTo>
                <a:lnTo>
                  <a:pt x="11275" y="4"/>
                </a:lnTo>
                <a:lnTo>
                  <a:pt x="209" y="2"/>
                </a:lnTo>
                <a:cubicBezTo>
                  <a:pt x="185" y="57"/>
                  <a:pt x="164" y="111"/>
                  <a:pt x="145" y="167"/>
                </a:cubicBezTo>
                <a:cubicBezTo>
                  <a:pt x="138" y="184"/>
                  <a:pt x="132" y="203"/>
                  <a:pt x="127" y="221"/>
                </a:cubicBezTo>
                <a:cubicBezTo>
                  <a:pt x="59" y="429"/>
                  <a:pt x="18" y="643"/>
                  <a:pt x="6" y="860"/>
                </a:cubicBezTo>
                <a:cubicBezTo>
                  <a:pt x="0" y="984"/>
                  <a:pt x="3" y="1110"/>
                  <a:pt x="14" y="1233"/>
                </a:cubicBezTo>
                <a:cubicBezTo>
                  <a:pt x="16" y="1251"/>
                  <a:pt x="18" y="1270"/>
                  <a:pt x="20" y="1288"/>
                </a:cubicBezTo>
                <a:cubicBezTo>
                  <a:pt x="60" y="1638"/>
                  <a:pt x="172" y="1982"/>
                  <a:pt x="341" y="2300"/>
                </a:cubicBezTo>
                <a:cubicBezTo>
                  <a:pt x="351" y="2319"/>
                  <a:pt x="361" y="2337"/>
                  <a:pt x="371" y="2355"/>
                </a:cubicBezTo>
                <a:cubicBezTo>
                  <a:pt x="531" y="2642"/>
                  <a:pt x="740" y="2905"/>
                  <a:pt x="987" y="3134"/>
                </a:cubicBezTo>
                <a:cubicBezTo>
                  <a:pt x="1075" y="3217"/>
                  <a:pt x="1169" y="3295"/>
                  <a:pt x="1269" y="3368"/>
                </a:cubicBezTo>
                <a:cubicBezTo>
                  <a:pt x="1295" y="3387"/>
                  <a:pt x="1320" y="3405"/>
                  <a:pt x="1345" y="3422"/>
                </a:cubicBezTo>
                <a:cubicBezTo>
                  <a:pt x="1608" y="3604"/>
                  <a:pt x="1902" y="3745"/>
                  <a:pt x="2218" y="3827"/>
                </a:cubicBezTo>
                <a:cubicBezTo>
                  <a:pt x="2441" y="3883"/>
                  <a:pt x="2668" y="3908"/>
                  <a:pt x="2896" y="3908"/>
                </a:cubicBezTo>
                <a:cubicBezTo>
                  <a:pt x="3496" y="3908"/>
                  <a:pt x="4103" y="3734"/>
                  <a:pt x="4654" y="3501"/>
                </a:cubicBezTo>
                <a:cubicBezTo>
                  <a:pt x="4713" y="3476"/>
                  <a:pt x="4773" y="3450"/>
                  <a:pt x="4833" y="3424"/>
                </a:cubicBezTo>
                <a:cubicBezTo>
                  <a:pt x="4873" y="3406"/>
                  <a:pt x="4915" y="3387"/>
                  <a:pt x="4955" y="3369"/>
                </a:cubicBezTo>
                <a:cubicBezTo>
                  <a:pt x="5539" y="3105"/>
                  <a:pt x="6130" y="2820"/>
                  <a:pt x="6764" y="2820"/>
                </a:cubicBezTo>
                <a:cubicBezTo>
                  <a:pt x="6811" y="2820"/>
                  <a:pt x="6859" y="2822"/>
                  <a:pt x="6907" y="2825"/>
                </a:cubicBezTo>
                <a:cubicBezTo>
                  <a:pt x="7405" y="2860"/>
                  <a:pt x="7836" y="3071"/>
                  <a:pt x="8213" y="3369"/>
                </a:cubicBezTo>
                <a:cubicBezTo>
                  <a:pt x="8237" y="3387"/>
                  <a:pt x="8259" y="3405"/>
                  <a:pt x="8281" y="3424"/>
                </a:cubicBezTo>
                <a:cubicBezTo>
                  <a:pt x="8634" y="3715"/>
                  <a:pt x="8939" y="4078"/>
                  <a:pt x="9207" y="4436"/>
                </a:cubicBezTo>
                <a:cubicBezTo>
                  <a:pt x="9219" y="4454"/>
                  <a:pt x="9233" y="4472"/>
                  <a:pt x="9246" y="4490"/>
                </a:cubicBezTo>
                <a:cubicBezTo>
                  <a:pt x="9246" y="4490"/>
                  <a:pt x="9247" y="4490"/>
                  <a:pt x="9247" y="4491"/>
                </a:cubicBezTo>
                <a:cubicBezTo>
                  <a:pt x="9498" y="4831"/>
                  <a:pt x="9757" y="5189"/>
                  <a:pt x="10053" y="5504"/>
                </a:cubicBezTo>
                <a:cubicBezTo>
                  <a:pt x="10070" y="5523"/>
                  <a:pt x="10087" y="5541"/>
                  <a:pt x="10104" y="5559"/>
                </a:cubicBezTo>
                <a:cubicBezTo>
                  <a:pt x="10436" y="5901"/>
                  <a:pt x="10812" y="6189"/>
                  <a:pt x="11272" y="6342"/>
                </a:cubicBezTo>
                <a:cubicBezTo>
                  <a:pt x="11292" y="6348"/>
                  <a:pt x="11311" y="6355"/>
                  <a:pt x="11333" y="6361"/>
                </a:cubicBezTo>
                <a:cubicBezTo>
                  <a:pt x="11361" y="6370"/>
                  <a:pt x="11391" y="6378"/>
                  <a:pt x="11420" y="6386"/>
                </a:cubicBezTo>
                <a:cubicBezTo>
                  <a:pt x="11605" y="6434"/>
                  <a:pt x="11791" y="6456"/>
                  <a:pt x="11976" y="6456"/>
                </a:cubicBezTo>
                <a:cubicBezTo>
                  <a:pt x="12384" y="6456"/>
                  <a:pt x="12786" y="6349"/>
                  <a:pt x="13154" y="6177"/>
                </a:cubicBezTo>
                <a:lnTo>
                  <a:pt x="13154" y="5505"/>
                </a:lnTo>
                <a:lnTo>
                  <a:pt x="13154" y="4492"/>
                </a:lnTo>
                <a:lnTo>
                  <a:pt x="13154" y="3371"/>
                </a:lnTo>
                <a:lnTo>
                  <a:pt x="13155" y="2358"/>
                </a:lnTo>
                <a:lnTo>
                  <a:pt x="13155" y="1236"/>
                </a:lnTo>
                <a:lnTo>
                  <a:pt x="13155" y="221"/>
                </a:lnTo>
                <a:lnTo>
                  <a:pt x="13155" y="5"/>
                </a:lnTo>
                <a:lnTo>
                  <a:pt x="11334" y="4"/>
                </a:lnTo>
                <a:lnTo>
                  <a:pt x="11334" y="1"/>
                </a:ln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1" name="Google Shape;801;p30"/>
          <p:cNvSpPr/>
          <p:nvPr/>
        </p:nvSpPr>
        <p:spPr>
          <a:xfrm>
            <a:off x="-592596" y="-388999"/>
            <a:ext cx="6259882" cy="2116089"/>
          </a:xfrm>
          <a:custGeom>
            <a:avLst/>
            <a:gdLst/>
            <a:ahLst/>
            <a:cxnLst/>
            <a:rect l="l" t="t" r="r" b="b"/>
            <a:pathLst>
              <a:path w="28852" h="9729" extrusionOk="0">
                <a:moveTo>
                  <a:pt x="27909" y="1"/>
                </a:moveTo>
                <a:cubicBezTo>
                  <a:pt x="27641" y="1"/>
                  <a:pt x="27359" y="65"/>
                  <a:pt x="27138" y="117"/>
                </a:cubicBezTo>
                <a:cubicBezTo>
                  <a:pt x="26393" y="292"/>
                  <a:pt x="25642" y="438"/>
                  <a:pt x="24886" y="556"/>
                </a:cubicBezTo>
                <a:cubicBezTo>
                  <a:pt x="23384" y="791"/>
                  <a:pt x="21867" y="918"/>
                  <a:pt x="20347" y="969"/>
                </a:cubicBezTo>
                <a:cubicBezTo>
                  <a:pt x="19779" y="988"/>
                  <a:pt x="19211" y="997"/>
                  <a:pt x="18643" y="997"/>
                </a:cubicBezTo>
                <a:cubicBezTo>
                  <a:pt x="16156" y="997"/>
                  <a:pt x="13669" y="829"/>
                  <a:pt x="11190" y="628"/>
                </a:cubicBezTo>
                <a:cubicBezTo>
                  <a:pt x="9660" y="504"/>
                  <a:pt x="8132" y="368"/>
                  <a:pt x="6601" y="249"/>
                </a:cubicBezTo>
                <a:cubicBezTo>
                  <a:pt x="5839" y="189"/>
                  <a:pt x="5076" y="132"/>
                  <a:pt x="4312" y="87"/>
                </a:cubicBezTo>
                <a:cubicBezTo>
                  <a:pt x="4099" y="75"/>
                  <a:pt x="3881" y="64"/>
                  <a:pt x="3664" y="64"/>
                </a:cubicBezTo>
                <a:cubicBezTo>
                  <a:pt x="3221" y="64"/>
                  <a:pt x="2777" y="107"/>
                  <a:pt x="2362" y="261"/>
                </a:cubicBezTo>
                <a:cubicBezTo>
                  <a:pt x="1198" y="695"/>
                  <a:pt x="625" y="1959"/>
                  <a:pt x="327" y="3085"/>
                </a:cubicBezTo>
                <a:cubicBezTo>
                  <a:pt x="51" y="4125"/>
                  <a:pt x="0" y="5240"/>
                  <a:pt x="241" y="6293"/>
                </a:cubicBezTo>
                <a:cubicBezTo>
                  <a:pt x="475" y="7320"/>
                  <a:pt x="1013" y="8271"/>
                  <a:pt x="1861" y="8911"/>
                </a:cubicBezTo>
                <a:cubicBezTo>
                  <a:pt x="2297" y="9241"/>
                  <a:pt x="2827" y="9490"/>
                  <a:pt x="3378" y="9490"/>
                </a:cubicBezTo>
                <a:cubicBezTo>
                  <a:pt x="3472" y="9490"/>
                  <a:pt x="3567" y="9482"/>
                  <a:pt x="3662" y="9467"/>
                </a:cubicBezTo>
                <a:cubicBezTo>
                  <a:pt x="4312" y="9361"/>
                  <a:pt x="4799" y="8877"/>
                  <a:pt x="5302" y="8495"/>
                </a:cubicBezTo>
                <a:cubicBezTo>
                  <a:pt x="5837" y="8088"/>
                  <a:pt x="6442" y="7738"/>
                  <a:pt x="7106" y="7594"/>
                </a:cubicBezTo>
                <a:cubicBezTo>
                  <a:pt x="7279" y="7557"/>
                  <a:pt x="7450" y="7538"/>
                  <a:pt x="7618" y="7538"/>
                </a:cubicBezTo>
                <a:cubicBezTo>
                  <a:pt x="8095" y="7538"/>
                  <a:pt x="8551" y="7686"/>
                  <a:pt x="8965" y="7966"/>
                </a:cubicBezTo>
                <a:cubicBezTo>
                  <a:pt x="9884" y="8588"/>
                  <a:pt x="10692" y="9729"/>
                  <a:pt x="11891" y="9729"/>
                </a:cubicBezTo>
                <a:cubicBezTo>
                  <a:pt x="11980" y="9729"/>
                  <a:pt x="12071" y="9723"/>
                  <a:pt x="12164" y="9709"/>
                </a:cubicBezTo>
                <a:cubicBezTo>
                  <a:pt x="13260" y="9554"/>
                  <a:pt x="13511" y="8401"/>
                  <a:pt x="13804" y="7521"/>
                </a:cubicBezTo>
                <a:cubicBezTo>
                  <a:pt x="13945" y="7099"/>
                  <a:pt x="14127" y="6643"/>
                  <a:pt x="14504" y="6377"/>
                </a:cubicBezTo>
                <a:cubicBezTo>
                  <a:pt x="14738" y="6212"/>
                  <a:pt x="15003" y="6142"/>
                  <a:pt x="15276" y="6142"/>
                </a:cubicBezTo>
                <a:cubicBezTo>
                  <a:pt x="15402" y="6142"/>
                  <a:pt x="15530" y="6157"/>
                  <a:pt x="15656" y="6184"/>
                </a:cubicBezTo>
                <a:cubicBezTo>
                  <a:pt x="16572" y="6381"/>
                  <a:pt x="17354" y="6961"/>
                  <a:pt x="18244" y="7232"/>
                </a:cubicBezTo>
                <a:cubicBezTo>
                  <a:pt x="18502" y="7311"/>
                  <a:pt x="18774" y="7363"/>
                  <a:pt x="19044" y="7363"/>
                </a:cubicBezTo>
                <a:cubicBezTo>
                  <a:pt x="19207" y="7363"/>
                  <a:pt x="19369" y="7344"/>
                  <a:pt x="19529" y="7301"/>
                </a:cubicBezTo>
                <a:cubicBezTo>
                  <a:pt x="19978" y="7178"/>
                  <a:pt x="20331" y="6877"/>
                  <a:pt x="20595" y="6501"/>
                </a:cubicBezTo>
                <a:cubicBezTo>
                  <a:pt x="21130" y="5738"/>
                  <a:pt x="21292" y="4712"/>
                  <a:pt x="21999" y="4070"/>
                </a:cubicBezTo>
                <a:cubicBezTo>
                  <a:pt x="22362" y="3741"/>
                  <a:pt x="22807" y="3634"/>
                  <a:pt x="23269" y="3634"/>
                </a:cubicBezTo>
                <a:cubicBezTo>
                  <a:pt x="23739" y="3634"/>
                  <a:pt x="24227" y="3745"/>
                  <a:pt x="24664" y="3849"/>
                </a:cubicBezTo>
                <a:cubicBezTo>
                  <a:pt x="25227" y="3981"/>
                  <a:pt x="25851" y="4166"/>
                  <a:pt x="26455" y="4166"/>
                </a:cubicBezTo>
                <a:cubicBezTo>
                  <a:pt x="26763" y="4166"/>
                  <a:pt x="27066" y="4118"/>
                  <a:pt x="27353" y="3990"/>
                </a:cubicBezTo>
                <a:cubicBezTo>
                  <a:pt x="28400" y="3523"/>
                  <a:pt x="28496" y="2313"/>
                  <a:pt x="28400" y="1304"/>
                </a:cubicBezTo>
                <a:cubicBezTo>
                  <a:pt x="28773" y="1190"/>
                  <a:pt x="28851" y="712"/>
                  <a:pt x="28673" y="381"/>
                </a:cubicBezTo>
                <a:cubicBezTo>
                  <a:pt x="28515" y="88"/>
                  <a:pt x="28221" y="1"/>
                  <a:pt x="27909" y="1"/>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2" name="Google Shape;802;p30"/>
          <p:cNvSpPr/>
          <p:nvPr/>
        </p:nvSpPr>
        <p:spPr>
          <a:xfrm>
            <a:off x="9626473" y="4042864"/>
            <a:ext cx="3175720" cy="3313011"/>
          </a:xfrm>
          <a:custGeom>
            <a:avLst/>
            <a:gdLst/>
            <a:ahLst/>
            <a:cxnLst/>
            <a:rect l="l" t="t" r="r" b="b"/>
            <a:pathLst>
              <a:path w="14637" h="15232" extrusionOk="0">
                <a:moveTo>
                  <a:pt x="11445" y="0"/>
                </a:moveTo>
                <a:cubicBezTo>
                  <a:pt x="11308" y="0"/>
                  <a:pt x="11172" y="12"/>
                  <a:pt x="11039" y="38"/>
                </a:cubicBezTo>
                <a:cubicBezTo>
                  <a:pt x="10644" y="116"/>
                  <a:pt x="10316" y="327"/>
                  <a:pt x="10145" y="596"/>
                </a:cubicBezTo>
                <a:cubicBezTo>
                  <a:pt x="9794" y="1152"/>
                  <a:pt x="10018" y="1791"/>
                  <a:pt x="9781" y="2367"/>
                </a:cubicBezTo>
                <a:cubicBezTo>
                  <a:pt x="9296" y="3551"/>
                  <a:pt x="6867" y="3019"/>
                  <a:pt x="6220" y="4123"/>
                </a:cubicBezTo>
                <a:cubicBezTo>
                  <a:pt x="6016" y="4474"/>
                  <a:pt x="6063" y="4867"/>
                  <a:pt x="6119" y="5237"/>
                </a:cubicBezTo>
                <a:cubicBezTo>
                  <a:pt x="6188" y="5684"/>
                  <a:pt x="6293" y="6128"/>
                  <a:pt x="6331" y="6578"/>
                </a:cubicBezTo>
                <a:cubicBezTo>
                  <a:pt x="6392" y="7292"/>
                  <a:pt x="6256" y="8099"/>
                  <a:pt x="5518" y="8624"/>
                </a:cubicBezTo>
                <a:cubicBezTo>
                  <a:pt x="4829" y="9115"/>
                  <a:pt x="3797" y="9174"/>
                  <a:pt x="2910" y="9343"/>
                </a:cubicBezTo>
                <a:cubicBezTo>
                  <a:pt x="2462" y="9427"/>
                  <a:pt x="2020" y="9543"/>
                  <a:pt x="1637" y="9735"/>
                </a:cubicBezTo>
                <a:cubicBezTo>
                  <a:pt x="1309" y="9901"/>
                  <a:pt x="1030" y="10112"/>
                  <a:pt x="810" y="10355"/>
                </a:cubicBezTo>
                <a:cubicBezTo>
                  <a:pt x="347" y="10864"/>
                  <a:pt x="157" y="11482"/>
                  <a:pt x="81" y="12082"/>
                </a:cubicBezTo>
                <a:cubicBezTo>
                  <a:pt x="1" y="12715"/>
                  <a:pt x="23" y="13379"/>
                  <a:pt x="158" y="14007"/>
                </a:cubicBezTo>
                <a:cubicBezTo>
                  <a:pt x="228" y="14329"/>
                  <a:pt x="371" y="14667"/>
                  <a:pt x="709" y="14896"/>
                </a:cubicBezTo>
                <a:cubicBezTo>
                  <a:pt x="1077" y="15146"/>
                  <a:pt x="1583" y="15204"/>
                  <a:pt x="2068" y="15214"/>
                </a:cubicBezTo>
                <a:cubicBezTo>
                  <a:pt x="2549" y="15226"/>
                  <a:pt x="3032" y="15229"/>
                  <a:pt x="3515" y="15229"/>
                </a:cubicBezTo>
                <a:cubicBezTo>
                  <a:pt x="4226" y="15229"/>
                  <a:pt x="4937" y="15222"/>
                  <a:pt x="5646" y="15222"/>
                </a:cubicBezTo>
                <a:cubicBezTo>
                  <a:pt x="5675" y="15222"/>
                  <a:pt x="5704" y="15222"/>
                  <a:pt x="5733" y="15222"/>
                </a:cubicBezTo>
                <a:lnTo>
                  <a:pt x="9469" y="15227"/>
                </a:lnTo>
                <a:cubicBezTo>
                  <a:pt x="10086" y="15228"/>
                  <a:pt x="10704" y="15228"/>
                  <a:pt x="11322" y="15229"/>
                </a:cubicBezTo>
                <a:cubicBezTo>
                  <a:pt x="11640" y="15230"/>
                  <a:pt x="11959" y="15231"/>
                  <a:pt x="12278" y="15231"/>
                </a:cubicBezTo>
                <a:cubicBezTo>
                  <a:pt x="12529" y="15231"/>
                  <a:pt x="12784" y="15225"/>
                  <a:pt x="13014" y="15145"/>
                </a:cubicBezTo>
                <a:cubicBezTo>
                  <a:pt x="13410" y="15008"/>
                  <a:pt x="13574" y="14685"/>
                  <a:pt x="13640" y="14388"/>
                </a:cubicBezTo>
                <a:cubicBezTo>
                  <a:pt x="13728" y="13988"/>
                  <a:pt x="13742" y="13577"/>
                  <a:pt x="13785" y="13173"/>
                </a:cubicBezTo>
                <a:cubicBezTo>
                  <a:pt x="13882" y="12264"/>
                  <a:pt x="13977" y="11357"/>
                  <a:pt x="14072" y="10449"/>
                </a:cubicBezTo>
                <a:cubicBezTo>
                  <a:pt x="14166" y="9541"/>
                  <a:pt x="14259" y="8633"/>
                  <a:pt x="14352" y="7724"/>
                </a:cubicBezTo>
                <a:cubicBezTo>
                  <a:pt x="14437" y="6875"/>
                  <a:pt x="14530" y="6026"/>
                  <a:pt x="14567" y="5174"/>
                </a:cubicBezTo>
                <a:cubicBezTo>
                  <a:pt x="14637" y="3541"/>
                  <a:pt x="14491" y="1869"/>
                  <a:pt x="13640" y="340"/>
                </a:cubicBezTo>
                <a:cubicBezTo>
                  <a:pt x="13611" y="289"/>
                  <a:pt x="13548" y="267"/>
                  <a:pt x="13488" y="267"/>
                </a:cubicBezTo>
                <a:cubicBezTo>
                  <a:pt x="13394" y="267"/>
                  <a:pt x="13305" y="319"/>
                  <a:pt x="13349" y="398"/>
                </a:cubicBezTo>
                <a:cubicBezTo>
                  <a:pt x="13385" y="461"/>
                  <a:pt x="13419" y="526"/>
                  <a:pt x="13452" y="589"/>
                </a:cubicBezTo>
                <a:cubicBezTo>
                  <a:pt x="13105" y="411"/>
                  <a:pt x="12738" y="253"/>
                  <a:pt x="12342" y="140"/>
                </a:cubicBezTo>
                <a:cubicBezTo>
                  <a:pt x="12060" y="59"/>
                  <a:pt x="11751" y="0"/>
                  <a:pt x="11445" y="0"/>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3" name="Google Shape;803;p30"/>
          <p:cNvSpPr/>
          <p:nvPr/>
        </p:nvSpPr>
        <p:spPr>
          <a:xfrm rot="10800000">
            <a:off x="10072995" y="4182405"/>
            <a:ext cx="16725" cy="540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4" name="Google Shape;804;p30"/>
          <p:cNvSpPr/>
          <p:nvPr/>
        </p:nvSpPr>
        <p:spPr>
          <a:xfrm rot="10800000">
            <a:off x="9764493" y="4726639"/>
            <a:ext cx="14531" cy="11467"/>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5" name="Google Shape;805;p30"/>
          <p:cNvSpPr/>
          <p:nvPr/>
        </p:nvSpPr>
        <p:spPr>
          <a:xfrm rot="10800000">
            <a:off x="9340644" y="2853906"/>
            <a:ext cx="982297" cy="7204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06" name="Google Shape;806;p30"/>
          <p:cNvSpPr/>
          <p:nvPr/>
        </p:nvSpPr>
        <p:spPr>
          <a:xfrm rot="9893225">
            <a:off x="2363586" y="495825"/>
            <a:ext cx="805730"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07" name="Google Shape;807;p30"/>
          <p:cNvGrpSpPr/>
          <p:nvPr/>
        </p:nvGrpSpPr>
        <p:grpSpPr>
          <a:xfrm rot="5400000">
            <a:off x="370494" y="6049338"/>
            <a:ext cx="295696" cy="267183"/>
            <a:chOff x="1640475" y="1197075"/>
            <a:chExt cx="55475" cy="50250"/>
          </a:xfrm>
        </p:grpSpPr>
        <p:sp>
          <p:nvSpPr>
            <p:cNvPr id="808" name="Google Shape;808;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9" name="Google Shape;809;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0" name="Google Shape;810;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11" name="Google Shape;811;p30"/>
          <p:cNvSpPr/>
          <p:nvPr/>
        </p:nvSpPr>
        <p:spPr>
          <a:xfrm rot="-834203">
            <a:off x="11367157" y="484581"/>
            <a:ext cx="1321874"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12" name="Google Shape;812;p30"/>
          <p:cNvGrpSpPr/>
          <p:nvPr/>
        </p:nvGrpSpPr>
        <p:grpSpPr>
          <a:xfrm rot="4654902">
            <a:off x="9660064" y="545038"/>
            <a:ext cx="578189" cy="522470"/>
            <a:chOff x="1640475" y="1197075"/>
            <a:chExt cx="55475" cy="50250"/>
          </a:xfrm>
        </p:grpSpPr>
        <p:sp>
          <p:nvSpPr>
            <p:cNvPr id="813" name="Google Shape;813;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4" name="Google Shape;814;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5" name="Google Shape;815;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16" name="Google Shape;816;p30"/>
          <p:cNvGrpSpPr/>
          <p:nvPr/>
        </p:nvGrpSpPr>
        <p:grpSpPr>
          <a:xfrm rot="5400000">
            <a:off x="759335" y="1413561"/>
            <a:ext cx="326429" cy="294966"/>
            <a:chOff x="1640475" y="1197075"/>
            <a:chExt cx="55475" cy="50250"/>
          </a:xfrm>
        </p:grpSpPr>
        <p:sp>
          <p:nvSpPr>
            <p:cNvPr id="817" name="Google Shape;817;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8" name="Google Shape;818;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9" name="Google Shape;819;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20" name="Google Shape;820;p30"/>
          <p:cNvSpPr/>
          <p:nvPr/>
        </p:nvSpPr>
        <p:spPr>
          <a:xfrm rot="6477717">
            <a:off x="11035871" y="6015927"/>
            <a:ext cx="773556" cy="18077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21" name="Google Shape;821;p30"/>
          <p:cNvGrpSpPr/>
          <p:nvPr/>
        </p:nvGrpSpPr>
        <p:grpSpPr>
          <a:xfrm rot="5400000">
            <a:off x="10041511" y="5978894"/>
            <a:ext cx="295696" cy="267183"/>
            <a:chOff x="1640475" y="1197075"/>
            <a:chExt cx="55475" cy="50250"/>
          </a:xfrm>
        </p:grpSpPr>
        <p:sp>
          <p:nvSpPr>
            <p:cNvPr id="822" name="Google Shape;822;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3" name="Google Shape;823;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4" name="Google Shape;824;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4_1_1">
    <p:spTree>
      <p:nvGrpSpPr>
        <p:cNvPr id="1" name="Shape 825"/>
        <p:cNvGrpSpPr/>
        <p:nvPr/>
      </p:nvGrpSpPr>
      <p:grpSpPr>
        <a:xfrm>
          <a:off x="0" y="0"/>
          <a:ext cx="0" cy="0"/>
          <a:chOff x="0" y="0"/>
          <a:chExt cx="0" cy="0"/>
        </a:xfrm>
      </p:grpSpPr>
      <p:sp>
        <p:nvSpPr>
          <p:cNvPr id="826" name="Google Shape;826;p31"/>
          <p:cNvSpPr/>
          <p:nvPr/>
        </p:nvSpPr>
        <p:spPr>
          <a:xfrm flipH="1">
            <a:off x="9277527" y="3731314"/>
            <a:ext cx="3545789" cy="3704201"/>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chemeClr val="accent1">
              <a:alpha val="4972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27" name="Google Shape;827;p31"/>
          <p:cNvSpPr/>
          <p:nvPr/>
        </p:nvSpPr>
        <p:spPr>
          <a:xfrm flipH="1">
            <a:off x="-688944" y="5456811"/>
            <a:ext cx="4018662" cy="1660572"/>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chemeClr val="lt2">
              <a:alpha val="4860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28" name="Google Shape;828;p31"/>
          <p:cNvSpPr/>
          <p:nvPr/>
        </p:nvSpPr>
        <p:spPr>
          <a:xfrm flipH="1">
            <a:off x="7048548" y="-261913"/>
            <a:ext cx="5560103" cy="1502919"/>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chemeClr val="dk2">
              <a:alpha val="4916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29" name="Google Shape;829;p31"/>
          <p:cNvSpPr/>
          <p:nvPr/>
        </p:nvSpPr>
        <p:spPr>
          <a:xfrm flipH="1">
            <a:off x="-723172" y="-561368"/>
            <a:ext cx="4804329" cy="3842311"/>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chemeClr val="accent2">
              <a:alpha val="50280"/>
            </a:scheme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30" name="Google Shape;830;p31"/>
          <p:cNvSpPr/>
          <p:nvPr/>
        </p:nvSpPr>
        <p:spPr>
          <a:xfrm>
            <a:off x="2587351" y="2802867"/>
            <a:ext cx="16725" cy="540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31" name="Google Shape;831;p31"/>
          <p:cNvSpPr/>
          <p:nvPr/>
        </p:nvSpPr>
        <p:spPr>
          <a:xfrm>
            <a:off x="2898047" y="2252567"/>
            <a:ext cx="14531" cy="11467"/>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32" name="Google Shape;832;p31"/>
          <p:cNvSpPr/>
          <p:nvPr/>
        </p:nvSpPr>
        <p:spPr>
          <a:xfrm>
            <a:off x="2354128" y="3416334"/>
            <a:ext cx="982297" cy="7204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33" name="Google Shape;833;p31"/>
          <p:cNvSpPr/>
          <p:nvPr/>
        </p:nvSpPr>
        <p:spPr>
          <a:xfrm rot="-906775">
            <a:off x="9425741" y="394933"/>
            <a:ext cx="805730"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34" name="Google Shape;834;p31"/>
          <p:cNvGrpSpPr/>
          <p:nvPr/>
        </p:nvGrpSpPr>
        <p:grpSpPr>
          <a:xfrm rot="-5400000">
            <a:off x="11499348" y="1337251"/>
            <a:ext cx="295696" cy="267183"/>
            <a:chOff x="1640475" y="1197075"/>
            <a:chExt cx="55475" cy="50250"/>
          </a:xfrm>
        </p:grpSpPr>
        <p:sp>
          <p:nvSpPr>
            <p:cNvPr id="835" name="Google Shape;835;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6" name="Google Shape;836;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7" name="Google Shape;837;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38" name="Google Shape;838;p31"/>
          <p:cNvSpPr/>
          <p:nvPr/>
        </p:nvSpPr>
        <p:spPr>
          <a:xfrm rot="9965797">
            <a:off x="-673421" y="5146259"/>
            <a:ext cx="1321874"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39" name="Google Shape;839;p31"/>
          <p:cNvGrpSpPr/>
          <p:nvPr/>
        </p:nvGrpSpPr>
        <p:grpSpPr>
          <a:xfrm rot="-6145098">
            <a:off x="500159" y="641130"/>
            <a:ext cx="578189" cy="522470"/>
            <a:chOff x="1640475" y="1197075"/>
            <a:chExt cx="55475" cy="50250"/>
          </a:xfrm>
        </p:grpSpPr>
        <p:sp>
          <p:nvSpPr>
            <p:cNvPr id="840" name="Google Shape;840;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1" name="Google Shape;841;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2" name="Google Shape;842;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43" name="Google Shape;843;p31"/>
          <p:cNvGrpSpPr/>
          <p:nvPr/>
        </p:nvGrpSpPr>
        <p:grpSpPr>
          <a:xfrm rot="-5400000">
            <a:off x="2338385" y="6286178"/>
            <a:ext cx="326429" cy="294966"/>
            <a:chOff x="1640475" y="1197075"/>
            <a:chExt cx="55475" cy="50250"/>
          </a:xfrm>
        </p:grpSpPr>
        <p:sp>
          <p:nvSpPr>
            <p:cNvPr id="844" name="Google Shape;844;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5" name="Google Shape;845;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6" name="Google Shape;846;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47" name="Google Shape;847;p31"/>
          <p:cNvSpPr/>
          <p:nvPr/>
        </p:nvSpPr>
        <p:spPr>
          <a:xfrm rot="-308323">
            <a:off x="1575948" y="327181"/>
            <a:ext cx="771642" cy="18122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48" name="Google Shape;848;p31"/>
          <p:cNvGrpSpPr/>
          <p:nvPr/>
        </p:nvGrpSpPr>
        <p:grpSpPr>
          <a:xfrm rot="-5400000">
            <a:off x="10894580" y="6155394"/>
            <a:ext cx="295696" cy="267183"/>
            <a:chOff x="1640475" y="1197075"/>
            <a:chExt cx="55475" cy="50250"/>
          </a:xfrm>
        </p:grpSpPr>
        <p:sp>
          <p:nvSpPr>
            <p:cNvPr id="849" name="Google Shape;849;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0" name="Google Shape;850;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1" name="Google Shape;851;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89"/>
        <p:cNvGrpSpPr/>
        <p:nvPr/>
      </p:nvGrpSpPr>
      <p:grpSpPr>
        <a:xfrm>
          <a:off x="0" y="0"/>
          <a:ext cx="0" cy="0"/>
          <a:chOff x="0" y="0"/>
          <a:chExt cx="0" cy="0"/>
        </a:xfrm>
      </p:grpSpPr>
      <p:sp>
        <p:nvSpPr>
          <p:cNvPr id="90" name="Google Shape;90;p11"/>
          <p:cNvSpPr txBox="1">
            <a:spLocks noGrp="1"/>
          </p:cNvSpPr>
          <p:nvPr>
            <p:ph type="title" hasCustomPrompt="1"/>
          </p:nvPr>
        </p:nvSpPr>
        <p:spPr>
          <a:xfrm>
            <a:off x="959819" y="2235533"/>
            <a:ext cx="6601628" cy="1840400"/>
          </a:xfrm>
          <a:prstGeom prst="rect">
            <a:avLst/>
          </a:prstGeom>
        </p:spPr>
        <p:txBody>
          <a:bodyPr spcFirstLastPara="1" wrap="square" lIns="91425" tIns="91425" rIns="91425" bIns="91425" anchor="t" anchorCtr="0">
            <a:noAutofit/>
          </a:bodyPr>
          <a:lstStyle>
            <a:lvl1pPr lvl="0">
              <a:spcBef>
                <a:spcPts val="0"/>
              </a:spcBef>
              <a:spcAft>
                <a:spcPts val="0"/>
              </a:spcAft>
              <a:buSzPts val="9600"/>
              <a:buNone/>
              <a:defRPr sz="10906">
                <a:solidFill>
                  <a:schemeClr val="accent3"/>
                </a:solidFill>
              </a:defRPr>
            </a:lvl1pPr>
            <a:lvl2pPr lvl="1" algn="ctr">
              <a:spcBef>
                <a:spcPts val="0"/>
              </a:spcBef>
              <a:spcAft>
                <a:spcPts val="0"/>
              </a:spcAft>
              <a:buSzPts val="9600"/>
              <a:buNone/>
              <a:defRPr sz="12768"/>
            </a:lvl2pPr>
            <a:lvl3pPr lvl="2" algn="ctr">
              <a:spcBef>
                <a:spcPts val="0"/>
              </a:spcBef>
              <a:spcAft>
                <a:spcPts val="0"/>
              </a:spcAft>
              <a:buSzPts val="9600"/>
              <a:buNone/>
              <a:defRPr sz="12768"/>
            </a:lvl3pPr>
            <a:lvl4pPr lvl="3" algn="ctr">
              <a:spcBef>
                <a:spcPts val="0"/>
              </a:spcBef>
              <a:spcAft>
                <a:spcPts val="0"/>
              </a:spcAft>
              <a:buSzPts val="9600"/>
              <a:buNone/>
              <a:defRPr sz="12768"/>
            </a:lvl4pPr>
            <a:lvl5pPr lvl="4" algn="ctr">
              <a:spcBef>
                <a:spcPts val="0"/>
              </a:spcBef>
              <a:spcAft>
                <a:spcPts val="0"/>
              </a:spcAft>
              <a:buSzPts val="9600"/>
              <a:buNone/>
              <a:defRPr sz="12768"/>
            </a:lvl5pPr>
            <a:lvl6pPr lvl="5" algn="ctr">
              <a:spcBef>
                <a:spcPts val="0"/>
              </a:spcBef>
              <a:spcAft>
                <a:spcPts val="0"/>
              </a:spcAft>
              <a:buSzPts val="9600"/>
              <a:buNone/>
              <a:defRPr sz="12768"/>
            </a:lvl6pPr>
            <a:lvl7pPr lvl="6" algn="ctr">
              <a:spcBef>
                <a:spcPts val="0"/>
              </a:spcBef>
              <a:spcAft>
                <a:spcPts val="0"/>
              </a:spcAft>
              <a:buSzPts val="9600"/>
              <a:buNone/>
              <a:defRPr sz="12768"/>
            </a:lvl7pPr>
            <a:lvl8pPr lvl="7" algn="ctr">
              <a:spcBef>
                <a:spcPts val="0"/>
              </a:spcBef>
              <a:spcAft>
                <a:spcPts val="0"/>
              </a:spcAft>
              <a:buSzPts val="9600"/>
              <a:buNone/>
              <a:defRPr sz="12768"/>
            </a:lvl8pPr>
            <a:lvl9pPr lvl="8" algn="ctr">
              <a:spcBef>
                <a:spcPts val="0"/>
              </a:spcBef>
              <a:spcAft>
                <a:spcPts val="0"/>
              </a:spcAft>
              <a:buSzPts val="9600"/>
              <a:buNone/>
              <a:defRPr sz="12768"/>
            </a:lvl9pPr>
          </a:lstStyle>
          <a:p>
            <a:r>
              <a:t>xx%</a:t>
            </a:r>
          </a:p>
        </p:txBody>
      </p:sp>
      <p:sp>
        <p:nvSpPr>
          <p:cNvPr id="91" name="Google Shape;91;p11"/>
          <p:cNvSpPr txBox="1">
            <a:spLocks noGrp="1"/>
          </p:cNvSpPr>
          <p:nvPr>
            <p:ph type="subTitle" idx="1"/>
          </p:nvPr>
        </p:nvSpPr>
        <p:spPr>
          <a:xfrm>
            <a:off x="959819" y="4085600"/>
            <a:ext cx="5992339" cy="5080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2128"/>
            </a:lvl1pPr>
            <a:lvl2pPr lvl="1" algn="ctr" rtl="0">
              <a:lnSpc>
                <a:spcPct val="100000"/>
              </a:lnSpc>
              <a:spcBef>
                <a:spcPts val="0"/>
              </a:spcBef>
              <a:spcAft>
                <a:spcPts val="0"/>
              </a:spcAft>
              <a:buSzPts val="1600"/>
              <a:buNone/>
              <a:defRPr sz="2128"/>
            </a:lvl2pPr>
            <a:lvl3pPr lvl="2" algn="ctr" rtl="0">
              <a:lnSpc>
                <a:spcPct val="100000"/>
              </a:lnSpc>
              <a:spcBef>
                <a:spcPts val="0"/>
              </a:spcBef>
              <a:spcAft>
                <a:spcPts val="0"/>
              </a:spcAft>
              <a:buSzPts val="1600"/>
              <a:buNone/>
              <a:defRPr sz="2128"/>
            </a:lvl3pPr>
            <a:lvl4pPr lvl="3" algn="ctr" rtl="0">
              <a:lnSpc>
                <a:spcPct val="100000"/>
              </a:lnSpc>
              <a:spcBef>
                <a:spcPts val="0"/>
              </a:spcBef>
              <a:spcAft>
                <a:spcPts val="0"/>
              </a:spcAft>
              <a:buSzPts val="1600"/>
              <a:buNone/>
              <a:defRPr sz="2128"/>
            </a:lvl4pPr>
            <a:lvl5pPr lvl="4" algn="ctr" rtl="0">
              <a:lnSpc>
                <a:spcPct val="100000"/>
              </a:lnSpc>
              <a:spcBef>
                <a:spcPts val="0"/>
              </a:spcBef>
              <a:spcAft>
                <a:spcPts val="0"/>
              </a:spcAft>
              <a:buSzPts val="1600"/>
              <a:buNone/>
              <a:defRPr sz="2128"/>
            </a:lvl5pPr>
            <a:lvl6pPr lvl="5" algn="ctr" rtl="0">
              <a:lnSpc>
                <a:spcPct val="100000"/>
              </a:lnSpc>
              <a:spcBef>
                <a:spcPts val="0"/>
              </a:spcBef>
              <a:spcAft>
                <a:spcPts val="0"/>
              </a:spcAft>
              <a:buSzPts val="1600"/>
              <a:buNone/>
              <a:defRPr sz="2128"/>
            </a:lvl6pPr>
            <a:lvl7pPr lvl="6" algn="ctr" rtl="0">
              <a:lnSpc>
                <a:spcPct val="100000"/>
              </a:lnSpc>
              <a:spcBef>
                <a:spcPts val="0"/>
              </a:spcBef>
              <a:spcAft>
                <a:spcPts val="0"/>
              </a:spcAft>
              <a:buSzPts val="1600"/>
              <a:buNone/>
              <a:defRPr sz="2128"/>
            </a:lvl7pPr>
            <a:lvl8pPr lvl="7" algn="ctr" rtl="0">
              <a:lnSpc>
                <a:spcPct val="100000"/>
              </a:lnSpc>
              <a:spcBef>
                <a:spcPts val="0"/>
              </a:spcBef>
              <a:spcAft>
                <a:spcPts val="0"/>
              </a:spcAft>
              <a:buSzPts val="1600"/>
              <a:buNone/>
              <a:defRPr sz="2128"/>
            </a:lvl8pPr>
            <a:lvl9pPr lvl="8" algn="ctr" rtl="0">
              <a:lnSpc>
                <a:spcPct val="100000"/>
              </a:lnSpc>
              <a:spcBef>
                <a:spcPts val="0"/>
              </a:spcBef>
              <a:spcAft>
                <a:spcPts val="0"/>
              </a:spcAft>
              <a:buSzPts val="1600"/>
              <a:buNone/>
              <a:defRPr sz="2128"/>
            </a:lvl9pPr>
          </a:lstStyle>
          <a:p>
            <a:endParaRPr/>
          </a:p>
        </p:txBody>
      </p:sp>
      <p:sp>
        <p:nvSpPr>
          <p:cNvPr id="92" name="Google Shape;92;p11"/>
          <p:cNvSpPr/>
          <p:nvPr/>
        </p:nvSpPr>
        <p:spPr>
          <a:xfrm rot="-1061612" flipH="1">
            <a:off x="-641684" y="4897035"/>
            <a:ext cx="1324897" cy="2085539"/>
          </a:xfrm>
          <a:custGeom>
            <a:avLst/>
            <a:gdLst/>
            <a:ahLst/>
            <a:cxnLst/>
            <a:rect l="l" t="t" r="r" b="b"/>
            <a:pathLst>
              <a:path w="19092" h="29980" extrusionOk="0">
                <a:moveTo>
                  <a:pt x="8236" y="0"/>
                </a:moveTo>
                <a:cubicBezTo>
                  <a:pt x="6345" y="501"/>
                  <a:pt x="2484" y="1994"/>
                  <a:pt x="1253" y="3520"/>
                </a:cubicBezTo>
                <a:cubicBezTo>
                  <a:pt x="559" y="4397"/>
                  <a:pt x="0" y="5559"/>
                  <a:pt x="388" y="6596"/>
                </a:cubicBezTo>
                <a:cubicBezTo>
                  <a:pt x="741" y="7587"/>
                  <a:pt x="1823" y="8122"/>
                  <a:pt x="2848" y="8327"/>
                </a:cubicBezTo>
                <a:cubicBezTo>
                  <a:pt x="3896" y="8521"/>
                  <a:pt x="4955" y="8464"/>
                  <a:pt x="5969" y="8726"/>
                </a:cubicBezTo>
                <a:cubicBezTo>
                  <a:pt x="6664" y="8908"/>
                  <a:pt x="7359" y="9295"/>
                  <a:pt x="7644" y="9944"/>
                </a:cubicBezTo>
                <a:cubicBezTo>
                  <a:pt x="8020" y="10810"/>
                  <a:pt x="7553" y="11835"/>
                  <a:pt x="6869" y="12485"/>
                </a:cubicBezTo>
                <a:cubicBezTo>
                  <a:pt x="6186" y="13122"/>
                  <a:pt x="5297" y="13533"/>
                  <a:pt x="4557" y="14113"/>
                </a:cubicBezTo>
                <a:cubicBezTo>
                  <a:pt x="3816" y="14706"/>
                  <a:pt x="3190" y="15617"/>
                  <a:pt x="3361" y="16540"/>
                </a:cubicBezTo>
                <a:cubicBezTo>
                  <a:pt x="3543" y="17588"/>
                  <a:pt x="4671" y="18248"/>
                  <a:pt x="5730" y="18419"/>
                </a:cubicBezTo>
                <a:cubicBezTo>
                  <a:pt x="6789" y="18590"/>
                  <a:pt x="7894" y="18431"/>
                  <a:pt x="8942" y="18613"/>
                </a:cubicBezTo>
                <a:cubicBezTo>
                  <a:pt x="9888" y="18784"/>
                  <a:pt x="10890" y="19410"/>
                  <a:pt x="10890" y="20356"/>
                </a:cubicBezTo>
                <a:cubicBezTo>
                  <a:pt x="10890" y="20971"/>
                  <a:pt x="10491" y="21483"/>
                  <a:pt x="10070" y="21916"/>
                </a:cubicBezTo>
                <a:cubicBezTo>
                  <a:pt x="9227" y="22759"/>
                  <a:pt x="8236" y="23454"/>
                  <a:pt x="7473" y="24365"/>
                </a:cubicBezTo>
                <a:cubicBezTo>
                  <a:pt x="6721" y="25299"/>
                  <a:pt x="6220" y="26552"/>
                  <a:pt x="6607" y="27668"/>
                </a:cubicBezTo>
                <a:cubicBezTo>
                  <a:pt x="6880" y="28466"/>
                  <a:pt x="7564" y="29070"/>
                  <a:pt x="8327" y="29423"/>
                </a:cubicBezTo>
                <a:cubicBezTo>
                  <a:pt x="9102" y="29764"/>
                  <a:pt x="9956" y="29878"/>
                  <a:pt x="10799" y="29935"/>
                </a:cubicBezTo>
                <a:cubicBezTo>
                  <a:pt x="11255" y="29965"/>
                  <a:pt x="11712" y="29980"/>
                  <a:pt x="12169" y="29980"/>
                </a:cubicBezTo>
                <a:cubicBezTo>
                  <a:pt x="14522" y="29980"/>
                  <a:pt x="16879" y="29586"/>
                  <a:pt x="19091" y="28785"/>
                </a:cubicBezTo>
                <a:lnTo>
                  <a:pt x="8236" y="0"/>
                </a:lnTo>
                <a:close/>
              </a:path>
            </a:pathLst>
          </a:cu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93" name="Google Shape;93;p11"/>
          <p:cNvSpPr/>
          <p:nvPr/>
        </p:nvSpPr>
        <p:spPr>
          <a:xfrm rot="10800000">
            <a:off x="-419839" y="-232083"/>
            <a:ext cx="3009935" cy="1185800"/>
          </a:xfrm>
          <a:custGeom>
            <a:avLst/>
            <a:gdLst/>
            <a:ahLst/>
            <a:cxnLst/>
            <a:rect l="l" t="t" r="r" b="b"/>
            <a:pathLst>
              <a:path w="90522" h="35574" extrusionOk="0">
                <a:moveTo>
                  <a:pt x="16591" y="3603"/>
                </a:moveTo>
                <a:cubicBezTo>
                  <a:pt x="16774" y="3603"/>
                  <a:pt x="16974" y="3653"/>
                  <a:pt x="17187" y="3764"/>
                </a:cubicBezTo>
                <a:cubicBezTo>
                  <a:pt x="18360" y="4373"/>
                  <a:pt x="18671" y="5807"/>
                  <a:pt x="18593" y="7017"/>
                </a:cubicBezTo>
                <a:cubicBezTo>
                  <a:pt x="18568" y="7396"/>
                  <a:pt x="18523" y="7771"/>
                  <a:pt x="18460" y="8142"/>
                </a:cubicBezTo>
                <a:lnTo>
                  <a:pt x="18460" y="8142"/>
                </a:lnTo>
                <a:cubicBezTo>
                  <a:pt x="16737" y="7924"/>
                  <a:pt x="14902" y="6837"/>
                  <a:pt x="15373" y="4862"/>
                </a:cubicBezTo>
                <a:cubicBezTo>
                  <a:pt x="15539" y="4172"/>
                  <a:pt x="15972" y="3603"/>
                  <a:pt x="16591" y="3603"/>
                </a:cubicBezTo>
                <a:close/>
                <a:moveTo>
                  <a:pt x="47310" y="0"/>
                </a:moveTo>
                <a:cubicBezTo>
                  <a:pt x="42765" y="0"/>
                  <a:pt x="38087" y="1252"/>
                  <a:pt x="33826" y="2897"/>
                </a:cubicBezTo>
                <a:cubicBezTo>
                  <a:pt x="31502" y="3794"/>
                  <a:pt x="29218" y="4795"/>
                  <a:pt x="26912" y="5737"/>
                </a:cubicBezTo>
                <a:cubicBezTo>
                  <a:pt x="24836" y="6584"/>
                  <a:pt x="22603" y="7643"/>
                  <a:pt x="20354" y="8046"/>
                </a:cubicBezTo>
                <a:lnTo>
                  <a:pt x="20354" y="8046"/>
                </a:lnTo>
                <a:cubicBezTo>
                  <a:pt x="20686" y="6222"/>
                  <a:pt x="20566" y="4234"/>
                  <a:pt x="19055" y="2972"/>
                </a:cubicBezTo>
                <a:cubicBezTo>
                  <a:pt x="18388" y="2415"/>
                  <a:pt x="17561" y="2130"/>
                  <a:pt x="16745" y="2130"/>
                </a:cubicBezTo>
                <a:cubicBezTo>
                  <a:pt x="15756" y="2130"/>
                  <a:pt x="14782" y="2549"/>
                  <a:pt x="14127" y="3408"/>
                </a:cubicBezTo>
                <a:cubicBezTo>
                  <a:pt x="13006" y="4878"/>
                  <a:pt x="13250" y="6864"/>
                  <a:pt x="14534" y="8139"/>
                </a:cubicBezTo>
                <a:cubicBezTo>
                  <a:pt x="15503" y="9100"/>
                  <a:pt x="16780" y="9537"/>
                  <a:pt x="18102" y="9636"/>
                </a:cubicBezTo>
                <a:lnTo>
                  <a:pt x="18102" y="9636"/>
                </a:lnTo>
                <a:cubicBezTo>
                  <a:pt x="16898" y="13548"/>
                  <a:pt x="13778" y="16927"/>
                  <a:pt x="10940" y="19646"/>
                </a:cubicBezTo>
                <a:cubicBezTo>
                  <a:pt x="7187" y="23241"/>
                  <a:pt x="3080" y="26497"/>
                  <a:pt x="336" y="30988"/>
                </a:cubicBezTo>
                <a:cubicBezTo>
                  <a:pt x="1" y="31537"/>
                  <a:pt x="510" y="31838"/>
                  <a:pt x="1083" y="31838"/>
                </a:cubicBezTo>
                <a:cubicBezTo>
                  <a:pt x="1487" y="31838"/>
                  <a:pt x="1923" y="31689"/>
                  <a:pt x="2118" y="31370"/>
                </a:cubicBezTo>
                <a:cubicBezTo>
                  <a:pt x="7053" y="23291"/>
                  <a:pt x="17074" y="19004"/>
                  <a:pt x="19975" y="9569"/>
                </a:cubicBezTo>
                <a:lnTo>
                  <a:pt x="19975" y="9569"/>
                </a:lnTo>
                <a:cubicBezTo>
                  <a:pt x="20240" y="9532"/>
                  <a:pt x="20501" y="9486"/>
                  <a:pt x="20757" y="9430"/>
                </a:cubicBezTo>
                <a:cubicBezTo>
                  <a:pt x="23251" y="8889"/>
                  <a:pt x="25673" y="7834"/>
                  <a:pt x="28026" y="6868"/>
                </a:cubicBezTo>
                <a:cubicBezTo>
                  <a:pt x="30549" y="5831"/>
                  <a:pt x="33048" y="4734"/>
                  <a:pt x="35607" y="3786"/>
                </a:cubicBezTo>
                <a:cubicBezTo>
                  <a:pt x="39232" y="2442"/>
                  <a:pt x="43108" y="1394"/>
                  <a:pt x="47000" y="1394"/>
                </a:cubicBezTo>
                <a:cubicBezTo>
                  <a:pt x="48038" y="1394"/>
                  <a:pt x="49077" y="1468"/>
                  <a:pt x="50112" y="1632"/>
                </a:cubicBezTo>
                <a:cubicBezTo>
                  <a:pt x="55198" y="2436"/>
                  <a:pt x="58895" y="5576"/>
                  <a:pt x="62045" y="9468"/>
                </a:cubicBezTo>
                <a:cubicBezTo>
                  <a:pt x="65137" y="13291"/>
                  <a:pt x="67867" y="17616"/>
                  <a:pt x="72093" y="20313"/>
                </a:cubicBezTo>
                <a:cubicBezTo>
                  <a:pt x="74247" y="21688"/>
                  <a:pt x="76733" y="22611"/>
                  <a:pt x="79307" y="22668"/>
                </a:cubicBezTo>
                <a:cubicBezTo>
                  <a:pt x="79374" y="22669"/>
                  <a:pt x="79441" y="22670"/>
                  <a:pt x="79507" y="22670"/>
                </a:cubicBezTo>
                <a:cubicBezTo>
                  <a:pt x="80835" y="22670"/>
                  <a:pt x="82090" y="22385"/>
                  <a:pt x="83359" y="21998"/>
                </a:cubicBezTo>
                <a:cubicBezTo>
                  <a:pt x="84220" y="21735"/>
                  <a:pt x="85136" y="21411"/>
                  <a:pt x="86047" y="21411"/>
                </a:cubicBezTo>
                <a:cubicBezTo>
                  <a:pt x="86358" y="21411"/>
                  <a:pt x="86668" y="21449"/>
                  <a:pt x="86976" y="21539"/>
                </a:cubicBezTo>
                <a:cubicBezTo>
                  <a:pt x="88318" y="21935"/>
                  <a:pt x="88838" y="23148"/>
                  <a:pt x="88289" y="24411"/>
                </a:cubicBezTo>
                <a:cubicBezTo>
                  <a:pt x="87804" y="25528"/>
                  <a:pt x="86864" y="26388"/>
                  <a:pt x="86141" y="27345"/>
                </a:cubicBezTo>
                <a:cubicBezTo>
                  <a:pt x="84507" y="29508"/>
                  <a:pt x="83617" y="32128"/>
                  <a:pt x="83618" y="34840"/>
                </a:cubicBezTo>
                <a:cubicBezTo>
                  <a:pt x="83618" y="35343"/>
                  <a:pt x="84066" y="35574"/>
                  <a:pt x="84527" y="35574"/>
                </a:cubicBezTo>
                <a:cubicBezTo>
                  <a:pt x="85017" y="35574"/>
                  <a:pt x="85522" y="35313"/>
                  <a:pt x="85522" y="34843"/>
                </a:cubicBezTo>
                <a:cubicBezTo>
                  <a:pt x="85522" y="32472"/>
                  <a:pt x="86186" y="30131"/>
                  <a:pt x="87592" y="28203"/>
                </a:cubicBezTo>
                <a:cubicBezTo>
                  <a:pt x="88696" y="26690"/>
                  <a:pt x="90522" y="25168"/>
                  <a:pt x="90439" y="23118"/>
                </a:cubicBezTo>
                <a:cubicBezTo>
                  <a:pt x="90363" y="21234"/>
                  <a:pt x="88623" y="20176"/>
                  <a:pt x="86913" y="19979"/>
                </a:cubicBezTo>
                <a:cubicBezTo>
                  <a:pt x="86706" y="19955"/>
                  <a:pt x="86501" y="19944"/>
                  <a:pt x="86298" y="19944"/>
                </a:cubicBezTo>
                <a:cubicBezTo>
                  <a:pt x="84294" y="19944"/>
                  <a:pt x="82465" y="21002"/>
                  <a:pt x="80471" y="21171"/>
                </a:cubicBezTo>
                <a:cubicBezTo>
                  <a:pt x="80207" y="21193"/>
                  <a:pt x="79944" y="21204"/>
                  <a:pt x="79684" y="21204"/>
                </a:cubicBezTo>
                <a:cubicBezTo>
                  <a:pt x="75202" y="21204"/>
                  <a:pt x="71342" y="17985"/>
                  <a:pt x="68559" y="14750"/>
                </a:cubicBezTo>
                <a:cubicBezTo>
                  <a:pt x="65565" y="11272"/>
                  <a:pt x="63133" y="7283"/>
                  <a:pt x="59614" y="4281"/>
                </a:cubicBezTo>
                <a:cubicBezTo>
                  <a:pt x="55968" y="1169"/>
                  <a:pt x="51701" y="0"/>
                  <a:pt x="47310" y="0"/>
                </a:cubicBezTo>
                <a:close/>
              </a:path>
            </a:pathLst>
          </a:custGeom>
          <a:solidFill>
            <a:schemeClr val="l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94" name="Google Shape;94;p11"/>
          <p:cNvSpPr/>
          <p:nvPr/>
        </p:nvSpPr>
        <p:spPr>
          <a:xfrm flipH="1">
            <a:off x="11228254" y="-55833"/>
            <a:ext cx="1262303" cy="922300"/>
          </a:xfrm>
          <a:custGeom>
            <a:avLst/>
            <a:gdLst/>
            <a:ahLst/>
            <a:cxnLst/>
            <a:rect l="l" t="t" r="r" b="b"/>
            <a:pathLst>
              <a:path w="37963" h="27669" extrusionOk="0">
                <a:moveTo>
                  <a:pt x="25550" y="0"/>
                </a:moveTo>
                <a:cubicBezTo>
                  <a:pt x="24891" y="0"/>
                  <a:pt x="24240" y="337"/>
                  <a:pt x="23653" y="674"/>
                </a:cubicBezTo>
                <a:cubicBezTo>
                  <a:pt x="19213" y="3229"/>
                  <a:pt x="15110" y="6365"/>
                  <a:pt x="11459" y="9957"/>
                </a:cubicBezTo>
                <a:cubicBezTo>
                  <a:pt x="8218" y="13145"/>
                  <a:pt x="5330" y="16694"/>
                  <a:pt x="2873" y="20518"/>
                </a:cubicBezTo>
                <a:cubicBezTo>
                  <a:pt x="2027" y="21835"/>
                  <a:pt x="1" y="24149"/>
                  <a:pt x="510" y="25826"/>
                </a:cubicBezTo>
                <a:cubicBezTo>
                  <a:pt x="954" y="27290"/>
                  <a:pt x="2706" y="27669"/>
                  <a:pt x="4112" y="27669"/>
                </a:cubicBezTo>
                <a:cubicBezTo>
                  <a:pt x="4328" y="27669"/>
                  <a:pt x="4536" y="27660"/>
                  <a:pt x="4729" y="27644"/>
                </a:cubicBezTo>
                <a:cubicBezTo>
                  <a:pt x="9751" y="27247"/>
                  <a:pt x="15087" y="25389"/>
                  <a:pt x="19889" y="23940"/>
                </a:cubicBezTo>
                <a:cubicBezTo>
                  <a:pt x="24776" y="22467"/>
                  <a:pt x="29585" y="20739"/>
                  <a:pt x="34292" y="18766"/>
                </a:cubicBezTo>
                <a:cubicBezTo>
                  <a:pt x="35186" y="18391"/>
                  <a:pt x="36098" y="17994"/>
                  <a:pt x="36800" y="17326"/>
                </a:cubicBezTo>
                <a:cubicBezTo>
                  <a:pt x="37503" y="16656"/>
                  <a:pt x="37962" y="15650"/>
                  <a:pt x="37728" y="14709"/>
                </a:cubicBezTo>
                <a:cubicBezTo>
                  <a:pt x="37333" y="13125"/>
                  <a:pt x="35428" y="12653"/>
                  <a:pt x="33725" y="12653"/>
                </a:cubicBezTo>
                <a:cubicBezTo>
                  <a:pt x="33523" y="12653"/>
                  <a:pt x="33324" y="12659"/>
                  <a:pt x="33131" y="12672"/>
                </a:cubicBezTo>
                <a:cubicBezTo>
                  <a:pt x="25611" y="13146"/>
                  <a:pt x="18430" y="15836"/>
                  <a:pt x="11380" y="18495"/>
                </a:cubicBezTo>
                <a:cubicBezTo>
                  <a:pt x="16148" y="14356"/>
                  <a:pt x="20919" y="10211"/>
                  <a:pt x="25392" y="5755"/>
                </a:cubicBezTo>
                <a:cubicBezTo>
                  <a:pt x="26225" y="4925"/>
                  <a:pt x="27081" y="4027"/>
                  <a:pt x="27363" y="2885"/>
                </a:cubicBezTo>
                <a:cubicBezTo>
                  <a:pt x="27646" y="1744"/>
                  <a:pt x="27104" y="312"/>
                  <a:pt x="25959" y="46"/>
                </a:cubicBezTo>
                <a:cubicBezTo>
                  <a:pt x="25822" y="15"/>
                  <a:pt x="25686" y="0"/>
                  <a:pt x="25550" y="0"/>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95" name="Google Shape;95;p11"/>
          <p:cNvSpPr/>
          <p:nvPr/>
        </p:nvSpPr>
        <p:spPr>
          <a:xfrm flipH="1">
            <a:off x="10775376" y="653885"/>
            <a:ext cx="680047" cy="380500"/>
          </a:xfrm>
          <a:custGeom>
            <a:avLst/>
            <a:gdLst/>
            <a:ahLst/>
            <a:cxnLst/>
            <a:rect l="l" t="t" r="r" b="b"/>
            <a:pathLst>
              <a:path w="20452" h="11415" extrusionOk="0">
                <a:moveTo>
                  <a:pt x="9376" y="0"/>
                </a:moveTo>
                <a:cubicBezTo>
                  <a:pt x="6176" y="0"/>
                  <a:pt x="3103" y="2282"/>
                  <a:pt x="1427" y="4907"/>
                </a:cubicBezTo>
                <a:cubicBezTo>
                  <a:pt x="636" y="6147"/>
                  <a:pt x="1" y="7789"/>
                  <a:pt x="792" y="9030"/>
                </a:cubicBezTo>
                <a:cubicBezTo>
                  <a:pt x="1354" y="9911"/>
                  <a:pt x="2449" y="10265"/>
                  <a:pt x="3465" y="10506"/>
                </a:cubicBezTo>
                <a:cubicBezTo>
                  <a:pt x="5993" y="11110"/>
                  <a:pt x="8592" y="11414"/>
                  <a:pt x="11191" y="11414"/>
                </a:cubicBezTo>
                <a:cubicBezTo>
                  <a:pt x="11616" y="11414"/>
                  <a:pt x="12042" y="11406"/>
                  <a:pt x="12467" y="11390"/>
                </a:cubicBezTo>
                <a:cubicBezTo>
                  <a:pt x="14662" y="11305"/>
                  <a:pt x="17178" y="10789"/>
                  <a:pt x="18219" y="8856"/>
                </a:cubicBezTo>
                <a:cubicBezTo>
                  <a:pt x="20452" y="4711"/>
                  <a:pt x="14681" y="1488"/>
                  <a:pt x="11569" y="378"/>
                </a:cubicBezTo>
                <a:cubicBezTo>
                  <a:pt x="10841" y="118"/>
                  <a:pt x="10105" y="0"/>
                  <a:pt x="9376"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96" name="Google Shape;96;p11"/>
          <p:cNvSpPr/>
          <p:nvPr/>
        </p:nvSpPr>
        <p:spPr>
          <a:xfrm flipH="1">
            <a:off x="11283969" y="5793133"/>
            <a:ext cx="1017145" cy="1122760"/>
          </a:xfrm>
          <a:custGeom>
            <a:avLst/>
            <a:gdLst/>
            <a:ahLst/>
            <a:cxnLst/>
            <a:rect l="l" t="t" r="r" b="b"/>
            <a:pathLst>
              <a:path w="23273" h="25626" extrusionOk="0">
                <a:moveTo>
                  <a:pt x="22082" y="0"/>
                </a:moveTo>
                <a:cubicBezTo>
                  <a:pt x="21833" y="0"/>
                  <a:pt x="21579" y="66"/>
                  <a:pt x="21324" y="144"/>
                </a:cubicBezTo>
                <a:cubicBezTo>
                  <a:pt x="19707" y="600"/>
                  <a:pt x="18135" y="1272"/>
                  <a:pt x="16586" y="1921"/>
                </a:cubicBezTo>
                <a:cubicBezTo>
                  <a:pt x="15321" y="2468"/>
                  <a:pt x="14080" y="3072"/>
                  <a:pt x="12872" y="3733"/>
                </a:cubicBezTo>
                <a:cubicBezTo>
                  <a:pt x="10366" y="5099"/>
                  <a:pt x="7986" y="6683"/>
                  <a:pt x="5753" y="8448"/>
                </a:cubicBezTo>
                <a:cubicBezTo>
                  <a:pt x="4466" y="9474"/>
                  <a:pt x="3259" y="10521"/>
                  <a:pt x="2085" y="11638"/>
                </a:cubicBezTo>
                <a:cubicBezTo>
                  <a:pt x="1390" y="12310"/>
                  <a:pt x="684" y="13016"/>
                  <a:pt x="343" y="13916"/>
                </a:cubicBezTo>
                <a:cubicBezTo>
                  <a:pt x="1" y="14827"/>
                  <a:pt x="92" y="15966"/>
                  <a:pt x="832" y="16593"/>
                </a:cubicBezTo>
                <a:cubicBezTo>
                  <a:pt x="1425" y="17094"/>
                  <a:pt x="2233" y="17162"/>
                  <a:pt x="2962" y="17379"/>
                </a:cubicBezTo>
                <a:cubicBezTo>
                  <a:pt x="3680" y="17584"/>
                  <a:pt x="4466" y="18119"/>
                  <a:pt x="4466" y="18871"/>
                </a:cubicBezTo>
                <a:cubicBezTo>
                  <a:pt x="4466" y="19327"/>
                  <a:pt x="4170" y="19725"/>
                  <a:pt x="3885" y="20090"/>
                </a:cubicBezTo>
                <a:cubicBezTo>
                  <a:pt x="3361" y="20773"/>
                  <a:pt x="2814" y="21479"/>
                  <a:pt x="2290" y="22163"/>
                </a:cubicBezTo>
                <a:cubicBezTo>
                  <a:pt x="1744" y="22858"/>
                  <a:pt x="1174" y="23758"/>
                  <a:pt x="1493" y="24578"/>
                </a:cubicBezTo>
                <a:cubicBezTo>
                  <a:pt x="1675" y="25068"/>
                  <a:pt x="2165" y="25386"/>
                  <a:pt x="2678" y="25535"/>
                </a:cubicBezTo>
                <a:cubicBezTo>
                  <a:pt x="2944" y="25601"/>
                  <a:pt x="3220" y="25626"/>
                  <a:pt x="3500" y="25626"/>
                </a:cubicBezTo>
                <a:cubicBezTo>
                  <a:pt x="3745" y="25626"/>
                  <a:pt x="3993" y="25607"/>
                  <a:pt x="4238" y="25580"/>
                </a:cubicBezTo>
                <a:cubicBezTo>
                  <a:pt x="7826" y="25193"/>
                  <a:pt x="11232" y="23735"/>
                  <a:pt x="14365" y="21935"/>
                </a:cubicBezTo>
                <a:cubicBezTo>
                  <a:pt x="15572" y="21229"/>
                  <a:pt x="16779" y="20420"/>
                  <a:pt x="17543" y="19258"/>
                </a:cubicBezTo>
                <a:cubicBezTo>
                  <a:pt x="18294" y="18074"/>
                  <a:pt x="18477" y="16422"/>
                  <a:pt x="17611" y="15306"/>
                </a:cubicBezTo>
                <a:cubicBezTo>
                  <a:pt x="17167" y="14736"/>
                  <a:pt x="16518" y="14383"/>
                  <a:pt x="15959" y="13916"/>
                </a:cubicBezTo>
                <a:cubicBezTo>
                  <a:pt x="15401" y="13460"/>
                  <a:pt x="14900" y="12788"/>
                  <a:pt x="14991" y="12082"/>
                </a:cubicBezTo>
                <a:cubicBezTo>
                  <a:pt x="15116" y="11023"/>
                  <a:pt x="16324" y="10521"/>
                  <a:pt x="17292" y="10100"/>
                </a:cubicBezTo>
                <a:cubicBezTo>
                  <a:pt x="18431" y="9587"/>
                  <a:pt x="19491" y="8893"/>
                  <a:pt x="20379" y="8016"/>
                </a:cubicBezTo>
                <a:cubicBezTo>
                  <a:pt x="20755" y="7662"/>
                  <a:pt x="21108" y="7264"/>
                  <a:pt x="21245" y="6785"/>
                </a:cubicBezTo>
                <a:cubicBezTo>
                  <a:pt x="21381" y="6296"/>
                  <a:pt x="21245" y="5680"/>
                  <a:pt x="20800" y="5430"/>
                </a:cubicBezTo>
                <a:cubicBezTo>
                  <a:pt x="20470" y="5225"/>
                  <a:pt x="20049" y="5259"/>
                  <a:pt x="19741" y="5031"/>
                </a:cubicBezTo>
                <a:cubicBezTo>
                  <a:pt x="18830" y="4370"/>
                  <a:pt x="19855" y="3254"/>
                  <a:pt x="20538" y="2947"/>
                </a:cubicBezTo>
                <a:cubicBezTo>
                  <a:pt x="21017" y="2753"/>
                  <a:pt x="21529" y="2650"/>
                  <a:pt x="21996" y="2468"/>
                </a:cubicBezTo>
                <a:cubicBezTo>
                  <a:pt x="22520" y="2252"/>
                  <a:pt x="23090" y="1842"/>
                  <a:pt x="23193" y="1238"/>
                </a:cubicBezTo>
                <a:cubicBezTo>
                  <a:pt x="23272" y="691"/>
                  <a:pt x="22862" y="99"/>
                  <a:pt x="22304" y="19"/>
                </a:cubicBezTo>
                <a:cubicBezTo>
                  <a:pt x="22231" y="6"/>
                  <a:pt x="22156" y="0"/>
                  <a:pt x="22082" y="0"/>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extLst>
      <p:ext uri="{BB962C8B-B14F-4D97-AF65-F5344CB8AC3E}">
        <p14:creationId xmlns:p14="http://schemas.microsoft.com/office/powerpoint/2010/main" val="219631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Gloria Hallelujah"/>
              <a:buNone/>
              <a:defRPr sz="2800">
                <a:solidFill>
                  <a:schemeClr val="dk1"/>
                </a:solidFill>
                <a:latin typeface="Gloria Hallelujah"/>
                <a:ea typeface="Gloria Hallelujah"/>
                <a:cs typeface="Gloria Hallelujah"/>
                <a:sym typeface="Gloria Hallelujah"/>
              </a:defRPr>
            </a:lvl1pPr>
            <a:lvl2pPr lvl="1"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1pPr>
            <a:lvl2pPr marL="914400" lvl="1"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2pPr>
            <a:lvl3pPr marL="1371600" lvl="2"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3pPr>
            <a:lvl4pPr marL="1828800" lvl="3"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4pPr>
            <a:lvl5pPr marL="2286000" lvl="4"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5pPr>
            <a:lvl6pPr marL="2743200" lvl="5"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6pPr>
            <a:lvl7pPr marL="3200400" lvl="6"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7pPr>
            <a:lvl8pPr marL="3657600" lvl="7"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8pPr>
            <a:lvl9pPr marL="4114800" lvl="8"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8" r:id="rId3"/>
    <p:sldLayoutId id="2147483665" r:id="rId4"/>
    <p:sldLayoutId id="2147483667" r:id="rId5"/>
    <p:sldLayoutId id="2147483675" r:id="rId6"/>
    <p:sldLayoutId id="2147483676" r:id="rId7"/>
    <p:sldLayoutId id="2147483677"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9.xml"/><Relationship Id="rId5" Type="http://schemas.microsoft.com/office/2007/relationships/hdphoto" Target="../media/hdphoto6.wdp"/><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microsoft.com/office/2007/relationships/hdphoto" Target="../media/hdphoto8.wdp"/><Relationship Id="rId5" Type="http://schemas.openxmlformats.org/officeDocument/2006/relationships/image" Target="../media/image15.pn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microsoft.com/office/2007/relationships/hdphoto" Target="../media/hdphoto12.wdp"/><Relationship Id="rId5" Type="http://schemas.openxmlformats.org/officeDocument/2006/relationships/image" Target="../media/image28.png"/><Relationship Id="rId4" Type="http://schemas.microsoft.com/office/2007/relationships/hdphoto" Target="../media/hdphoto11.wdp"/></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slide" Target="slide16.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97"/>
        <p:cNvGrpSpPr/>
        <p:nvPr/>
      </p:nvGrpSpPr>
      <p:grpSpPr>
        <a:xfrm>
          <a:off x="0" y="0"/>
          <a:ext cx="0" cy="0"/>
          <a:chOff x="0" y="0"/>
          <a:chExt cx="0" cy="0"/>
        </a:xfrm>
      </p:grpSpPr>
      <p:pic>
        <p:nvPicPr>
          <p:cNvPr id="2050" name="Picture 2" descr="Phương Nam Education">
            <a:extLst>
              <a:ext uri="{FF2B5EF4-FFF2-40B4-BE49-F238E27FC236}">
                <a16:creationId xmlns:a16="http://schemas.microsoft.com/office/drawing/2014/main" id="{E8F085D3-A559-638A-7218-157E9F79F2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t="39795" b="8331"/>
          <a:stretch/>
        </p:blipFill>
        <p:spPr bwMode="auto">
          <a:xfrm>
            <a:off x="3984333" y="3429000"/>
            <a:ext cx="3969447" cy="2915529"/>
          </a:xfrm>
          <a:prstGeom prst="ellipse">
            <a:avLst/>
          </a:prstGeom>
          <a:noFill/>
          <a:extLst>
            <a:ext uri="{909E8E84-426E-40DD-AFC4-6F175D3DCCD1}">
              <a14:hiddenFill xmlns:a14="http://schemas.microsoft.com/office/drawing/2010/main">
                <a:solidFill>
                  <a:srgbClr val="FFFFFF"/>
                </a:solidFill>
              </a14:hiddenFill>
            </a:ext>
          </a:extLst>
        </p:spPr>
      </p:pic>
      <p:sp>
        <p:nvSpPr>
          <p:cNvPr id="7902" name="Google Shape;7902;p32"/>
          <p:cNvSpPr txBox="1">
            <a:spLocks noGrp="1"/>
          </p:cNvSpPr>
          <p:nvPr>
            <p:ph type="title"/>
          </p:nvPr>
        </p:nvSpPr>
        <p:spPr>
          <a:xfrm>
            <a:off x="1135443" y="647800"/>
            <a:ext cx="9667225" cy="2781200"/>
          </a:xfrm>
          <a:prstGeom prst="rect">
            <a:avLst/>
          </a:prstGeom>
        </p:spPr>
        <p:txBody>
          <a:bodyPr spcFirstLastPara="1" wrap="square" lIns="121598" tIns="121598" rIns="121598" bIns="121598" anchor="b" anchorCtr="0">
            <a:noAutofit/>
          </a:bodyPr>
          <a:lstStyle/>
          <a:p>
            <a:r>
              <a:rPr lang="en-US" b="1">
                <a:solidFill>
                  <a:srgbClr val="002060"/>
                </a:solidFill>
                <a:latin typeface="+mj-lt"/>
              </a:rPr>
              <a:t>TIẾNG VIỆT 3</a:t>
            </a:r>
            <a:endParaRPr b="1">
              <a:solidFill>
                <a:srgbClr val="002060"/>
              </a:solidFill>
              <a:latin typeface="+mj-lt"/>
            </a:endParaRPr>
          </a:p>
        </p:txBody>
      </p:sp>
      <p:pic>
        <p:nvPicPr>
          <p:cNvPr id="12" name="Picture 2" descr="Bộ SGK Lớp 6 - Kết nối tri thức với cuộc sống - Công ty Cổ phần Đầu tư và  Phát triển Giáo dục Phương Nam">
            <a:extLst>
              <a:ext uri="{FF2B5EF4-FFF2-40B4-BE49-F238E27FC236}">
                <a16:creationId xmlns:a16="http://schemas.microsoft.com/office/drawing/2014/main" id="{DA0574DD-FA65-970A-7A7B-A2083891343F}"/>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159465" y="-149681"/>
            <a:ext cx="2323671" cy="21458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575187" y="280219"/>
            <a:ext cx="11011464" cy="1077218"/>
          </a:xfrm>
          <a:prstGeom prst="rect">
            <a:avLst/>
          </a:prstGeom>
          <a:noFill/>
        </p:spPr>
        <p:txBody>
          <a:bodyPr wrap="square" rtlCol="0">
            <a:spAutoFit/>
          </a:bodyPr>
          <a:lstStyle/>
          <a:p>
            <a:pPr algn="just"/>
            <a:r>
              <a:rPr lang="en-US" sz="3200">
                <a:solidFill>
                  <a:srgbClr val="FF0000"/>
                </a:solidFill>
              </a:rPr>
              <a:t>3</a:t>
            </a:r>
            <a:r>
              <a:rPr lang="en-US" sz="3200"/>
              <a:t>. Đọc lại tin nhắn của em, phát hiện lỗi và sửa lỗi (dùng từ, đặt câu, sắp xếp ý,…)</a:t>
            </a:r>
          </a:p>
        </p:txBody>
      </p:sp>
      <p:sp>
        <p:nvSpPr>
          <p:cNvPr id="5" name="TextBox 4">
            <a:extLst>
              <a:ext uri="{FF2B5EF4-FFF2-40B4-BE49-F238E27FC236}">
                <a16:creationId xmlns:a16="http://schemas.microsoft.com/office/drawing/2014/main" id="{4C4A6215-171D-C48D-88A1-3C992133D896}"/>
              </a:ext>
            </a:extLst>
          </p:cNvPr>
          <p:cNvSpPr txBox="1"/>
          <p:nvPr/>
        </p:nvSpPr>
        <p:spPr>
          <a:xfrm>
            <a:off x="2852930" y="6198575"/>
            <a:ext cx="6455978" cy="379206"/>
          </a:xfrm>
          <a:prstGeom prst="rect">
            <a:avLst/>
          </a:prstGeom>
          <a:noFill/>
        </p:spPr>
        <p:txBody>
          <a:bodyPr wrap="square">
            <a:spAutoFit/>
          </a:bodyPr>
          <a:lstStyle/>
          <a:p>
            <a:r>
              <a:rPr lang="en-US" b="0"/>
              <a:t>HS có thể làm việc nhóm đôi, đổi chéo dò cho nhau.</a:t>
            </a:r>
            <a:endParaRPr lang="en-US"/>
          </a:p>
        </p:txBody>
      </p:sp>
      <p:pic>
        <p:nvPicPr>
          <p:cNvPr id="7" name="Picture 6">
            <a:extLst>
              <a:ext uri="{FF2B5EF4-FFF2-40B4-BE49-F238E27FC236}">
                <a16:creationId xmlns:a16="http://schemas.microsoft.com/office/drawing/2014/main" id="{92B83FAA-9D9B-378D-D46D-7FF96F4E0489}"/>
              </a:ext>
            </a:extLst>
          </p:cNvPr>
          <p:cNvPicPr>
            <a:picLocks noChangeAspect="1"/>
          </p:cNvPicPr>
          <p:nvPr/>
        </p:nvPicPr>
        <p:blipFill>
          <a:blip r:embed="rId4"/>
          <a:stretch>
            <a:fillRect/>
          </a:stretch>
        </p:blipFill>
        <p:spPr>
          <a:xfrm>
            <a:off x="3724170" y="1989170"/>
            <a:ext cx="4713497" cy="3623353"/>
          </a:xfrm>
          <a:prstGeom prst="rect">
            <a:avLst/>
          </a:prstGeom>
        </p:spPr>
      </p:pic>
    </p:spTree>
    <p:extLst>
      <p:ext uri="{BB962C8B-B14F-4D97-AF65-F5344CB8AC3E}">
        <p14:creationId xmlns:p14="http://schemas.microsoft.com/office/powerpoint/2010/main" val="3430512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189A02-1054-2546-94DC-440DED0E4655}"/>
              </a:ext>
            </a:extLst>
          </p:cNvPr>
          <p:cNvPicPr>
            <a:picLocks noChangeAspect="1"/>
          </p:cNvPicPr>
          <p:nvPr/>
        </p:nvPicPr>
        <p:blipFill>
          <a:blip r:embed="rId3"/>
          <a:stretch>
            <a:fillRect/>
          </a:stretch>
        </p:blipFill>
        <p:spPr>
          <a:xfrm>
            <a:off x="0" y="-212910"/>
            <a:ext cx="13526814" cy="6616188"/>
          </a:xfrm>
          <a:prstGeom prst="rect">
            <a:avLst/>
          </a:prstGeom>
        </p:spPr>
      </p:pic>
    </p:spTree>
    <p:extLst>
      <p:ext uri="{BB962C8B-B14F-4D97-AF65-F5344CB8AC3E}">
        <p14:creationId xmlns:p14="http://schemas.microsoft.com/office/powerpoint/2010/main" val="366992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1118843" y="217144"/>
            <a:ext cx="10748800" cy="1200329"/>
          </a:xfrm>
          <a:prstGeom prst="rect">
            <a:avLst/>
          </a:prstGeom>
          <a:noFill/>
        </p:spPr>
        <p:txBody>
          <a:bodyPr wrap="square" rtlCol="0">
            <a:spAutoFit/>
          </a:bodyPr>
          <a:lstStyle/>
          <a:p>
            <a:pPr algn="just"/>
            <a:r>
              <a:rPr lang="en-US" sz="2400">
                <a:solidFill>
                  <a:schemeClr val="tx1"/>
                </a:solidFill>
              </a:rPr>
              <a:t>Tìm đọc câu chuyện, bài văn, bài thơ,… viết về những hoạt động yêu thích của trẻ em.</a:t>
            </a:r>
          </a:p>
          <a:p>
            <a:pPr algn="just"/>
            <a:r>
              <a:rPr lang="en-US" sz="2400">
                <a:solidFill>
                  <a:schemeClr val="tx1"/>
                </a:solidFill>
              </a:rPr>
              <a:t>Ví dụ:</a:t>
            </a:r>
          </a:p>
        </p:txBody>
      </p:sp>
      <p:pic>
        <p:nvPicPr>
          <p:cNvPr id="4" name="Picture 3">
            <a:extLst>
              <a:ext uri="{FF2B5EF4-FFF2-40B4-BE49-F238E27FC236}">
                <a16:creationId xmlns:a16="http://schemas.microsoft.com/office/drawing/2014/main" id="{2CD59724-BE9B-C83D-6298-5E9A4BF8546B}"/>
              </a:ext>
            </a:extLst>
          </p:cNvPr>
          <p:cNvPicPr>
            <a:picLocks noChangeAspect="1"/>
          </p:cNvPicPr>
          <p:nvPr/>
        </p:nvPicPr>
        <p:blipFill>
          <a:blip r:embed="rId4"/>
          <a:stretch>
            <a:fillRect/>
          </a:stretch>
        </p:blipFill>
        <p:spPr>
          <a:xfrm>
            <a:off x="231133" y="217144"/>
            <a:ext cx="869864" cy="714957"/>
          </a:xfrm>
          <a:prstGeom prst="rect">
            <a:avLst/>
          </a:prstGeom>
        </p:spPr>
      </p:pic>
      <p:pic>
        <p:nvPicPr>
          <p:cNvPr id="8" name="Picture 7">
            <a:extLst>
              <a:ext uri="{FF2B5EF4-FFF2-40B4-BE49-F238E27FC236}">
                <a16:creationId xmlns:a16="http://schemas.microsoft.com/office/drawing/2014/main" id="{1E72BE3E-C1EE-4DB9-7825-9B0ADFA5CF3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3628184" y="725215"/>
            <a:ext cx="5077609" cy="6102554"/>
          </a:xfrm>
          <a:prstGeom prst="rect">
            <a:avLst/>
          </a:prstGeom>
          <a:ln>
            <a:noFill/>
          </a:ln>
          <a:effectLst>
            <a:softEdge rad="112500"/>
          </a:effectLst>
        </p:spPr>
      </p:pic>
    </p:spTree>
    <p:extLst>
      <p:ext uri="{BB962C8B-B14F-4D97-AF65-F5344CB8AC3E}">
        <p14:creationId xmlns:p14="http://schemas.microsoft.com/office/powerpoint/2010/main" val="89110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988F6-AB7A-99B7-9C85-48746857F2C5}"/>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8FA7E878-9FE3-3353-D45B-14DFCE9D2681}"/>
              </a:ext>
            </a:extLst>
          </p:cNvPr>
          <p:cNvSpPr>
            <a:spLocks noGrp="1"/>
          </p:cNvSpPr>
          <p:nvPr>
            <p:ph type="subTitle" idx="1"/>
          </p:nvPr>
        </p:nvSpPr>
        <p:spPr/>
        <p:txBody>
          <a:bodyPr/>
          <a:lstStyle/>
          <a:p>
            <a:endParaRPr lang="en-US"/>
          </a:p>
        </p:txBody>
      </p:sp>
      <p:pic>
        <p:nvPicPr>
          <p:cNvPr id="1026" name="Picture 2" descr="Giới thiệu sách: Tôi đi học - Nguyễn Ngọc Ký - Trường THCS Vạn Phúc">
            <a:extLst>
              <a:ext uri="{FF2B5EF4-FFF2-40B4-BE49-F238E27FC236}">
                <a16:creationId xmlns:a16="http://schemas.microsoft.com/office/drawing/2014/main" id="{756A2F19-C872-1032-94C0-04B640D69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244" y="-141890"/>
            <a:ext cx="57213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856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59DDB-87CB-7BA1-ABE1-CA3D59D5EA3D}"/>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79BA081B-4E46-5008-6E12-28DEAD524D73}"/>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9D1BCDFC-D321-C260-6102-7C449A2274D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73426" y="-61013"/>
            <a:ext cx="6002392" cy="6919013"/>
          </a:xfrm>
          <a:prstGeom prst="rect">
            <a:avLst/>
          </a:prstGeom>
        </p:spPr>
      </p:pic>
      <p:pic>
        <p:nvPicPr>
          <p:cNvPr id="7" name="Picture 6">
            <a:extLst>
              <a:ext uri="{FF2B5EF4-FFF2-40B4-BE49-F238E27FC236}">
                <a16:creationId xmlns:a16="http://schemas.microsoft.com/office/drawing/2014/main" id="{2ACBEA4D-3636-36B0-4F20-39D45F17316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6175818" y="0"/>
            <a:ext cx="5810196" cy="6771171"/>
          </a:xfrm>
          <a:prstGeom prst="rect">
            <a:avLst/>
          </a:prstGeom>
        </p:spPr>
      </p:pic>
    </p:spTree>
    <p:extLst>
      <p:ext uri="{BB962C8B-B14F-4D97-AF65-F5344CB8AC3E}">
        <p14:creationId xmlns:p14="http://schemas.microsoft.com/office/powerpoint/2010/main" val="3786999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59DDB-87CB-7BA1-ABE1-CA3D59D5EA3D}"/>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79BA081B-4E46-5008-6E12-28DEAD524D73}"/>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7B09292A-8257-00AB-3F34-5361B8F2D1A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09924" y="-48704"/>
            <a:ext cx="5901957" cy="6757741"/>
          </a:xfrm>
          <a:prstGeom prst="rect">
            <a:avLst/>
          </a:prstGeom>
        </p:spPr>
      </p:pic>
      <p:pic>
        <p:nvPicPr>
          <p:cNvPr id="9" name="Picture 8">
            <a:extLst>
              <a:ext uri="{FF2B5EF4-FFF2-40B4-BE49-F238E27FC236}">
                <a16:creationId xmlns:a16="http://schemas.microsoft.com/office/drawing/2014/main" id="{EB49D83C-9F03-78F7-819C-15D3E8A0FE2C}"/>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5907722" y="-48704"/>
            <a:ext cx="6072835" cy="6757741"/>
          </a:xfrm>
          <a:prstGeom prst="rect">
            <a:avLst/>
          </a:prstGeom>
        </p:spPr>
      </p:pic>
    </p:spTree>
    <p:extLst>
      <p:ext uri="{BB962C8B-B14F-4D97-AF65-F5344CB8AC3E}">
        <p14:creationId xmlns:p14="http://schemas.microsoft.com/office/powerpoint/2010/main" val="102612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48"/>
        <p:cNvGrpSpPr/>
        <p:nvPr/>
      </p:nvGrpSpPr>
      <p:grpSpPr>
        <a:xfrm>
          <a:off x="0" y="0"/>
          <a:ext cx="0" cy="0"/>
          <a:chOff x="0" y="0"/>
          <a:chExt cx="0" cy="0"/>
        </a:xfrm>
      </p:grpSpPr>
      <p:grpSp>
        <p:nvGrpSpPr>
          <p:cNvPr id="8151" name="Google Shape;8151;p36"/>
          <p:cNvGrpSpPr/>
          <p:nvPr/>
        </p:nvGrpSpPr>
        <p:grpSpPr>
          <a:xfrm>
            <a:off x="2017444" y="1552067"/>
            <a:ext cx="3968756" cy="3753866"/>
            <a:chOff x="1121526" y="1341074"/>
            <a:chExt cx="3065806" cy="2648383"/>
          </a:xfrm>
        </p:grpSpPr>
        <p:sp>
          <p:nvSpPr>
            <p:cNvPr id="8152" name="Google Shape;8152;p36"/>
            <p:cNvSpPr/>
            <p:nvPr/>
          </p:nvSpPr>
          <p:spPr>
            <a:xfrm rot="1213492">
              <a:off x="1546399"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chemeClr val="dk2">
                <a:alpha val="56250"/>
              </a:schemeClr>
            </a:solidFill>
            <a:ln>
              <a:noFill/>
            </a:ln>
          </p:spPr>
          <p:txBody>
            <a:bodyPr spcFirstLastPara="1" wrap="square" lIns="121598" tIns="121598" rIns="121598" bIns="121598" anchor="ctr" anchorCtr="0">
              <a:noAutofit/>
            </a:bodyPr>
            <a:lstStyle/>
            <a:p>
              <a:endParaRPr sz="2479"/>
            </a:p>
          </p:txBody>
        </p:sp>
        <p:sp>
          <p:nvSpPr>
            <p:cNvPr id="8153" name="Google Shape;8153;p36"/>
            <p:cNvSpPr/>
            <p:nvPr/>
          </p:nvSpPr>
          <p:spPr>
            <a:xfrm rot="1213492">
              <a:off x="1384647"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noFill/>
            <a:ln w="19050" cap="flat" cmpd="sng">
              <a:solidFill>
                <a:schemeClr val="dk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grpSp>
      <p:pic>
        <p:nvPicPr>
          <p:cNvPr id="11" name="Picture 10">
            <a:extLst>
              <a:ext uri="{FF2B5EF4-FFF2-40B4-BE49-F238E27FC236}">
                <a16:creationId xmlns:a16="http://schemas.microsoft.com/office/drawing/2014/main" id="{667FA413-8759-35D9-CFD6-9B54A83F4A49}"/>
              </a:ext>
            </a:extLst>
          </p:cNvPr>
          <p:cNvPicPr>
            <a:picLocks noChangeAspect="1"/>
          </p:cNvPicPr>
          <p:nvPr/>
        </p:nvPicPr>
        <p:blipFill>
          <a:blip r:embed="rId3"/>
          <a:stretch>
            <a:fillRect/>
          </a:stretch>
        </p:blipFill>
        <p:spPr>
          <a:xfrm>
            <a:off x="6610542" y="1968424"/>
            <a:ext cx="3365818" cy="3180698"/>
          </a:xfrm>
          <a:prstGeom prst="rect">
            <a:avLst/>
          </a:prstGeom>
        </p:spPr>
      </p:pic>
      <p:sp>
        <p:nvSpPr>
          <p:cNvPr id="24" name="TextBox 23">
            <a:extLst>
              <a:ext uri="{FF2B5EF4-FFF2-40B4-BE49-F238E27FC236}">
                <a16:creationId xmlns:a16="http://schemas.microsoft.com/office/drawing/2014/main" id="{B78922B8-B69A-A17B-82F8-FEE0BC25FA44}"/>
              </a:ext>
            </a:extLst>
          </p:cNvPr>
          <p:cNvSpPr txBox="1"/>
          <p:nvPr/>
        </p:nvSpPr>
        <p:spPr>
          <a:xfrm>
            <a:off x="821789" y="2828834"/>
            <a:ext cx="5939868" cy="1200329"/>
          </a:xfrm>
          <a:prstGeom prst="rect">
            <a:avLst/>
          </a:prstGeom>
          <a:noFill/>
        </p:spPr>
        <p:txBody>
          <a:bodyPr wrap="square" rtlCol="0">
            <a:spAutoFit/>
          </a:bodyPr>
          <a:lstStyle/>
          <a:p>
            <a:pPr algn="ctr"/>
            <a:r>
              <a:rPr lang="en-US" sz="3600" b="1">
                <a:solidFill>
                  <a:schemeClr val="tx1"/>
                </a:solidFill>
              </a:rPr>
              <a:t>VẬN DỤNG</a:t>
            </a:r>
          </a:p>
          <a:p>
            <a:pPr algn="ctr"/>
            <a:r>
              <a:rPr lang="en-US" sz="3600" b="1">
                <a:solidFill>
                  <a:schemeClr val="tx1"/>
                </a:solidFill>
              </a:rPr>
              <a:t>MỞ RỘNG</a:t>
            </a:r>
          </a:p>
        </p:txBody>
      </p:sp>
    </p:spTree>
    <p:extLst>
      <p:ext uri="{BB962C8B-B14F-4D97-AF65-F5344CB8AC3E}">
        <p14:creationId xmlns:p14="http://schemas.microsoft.com/office/powerpoint/2010/main" val="1706777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54"/>
        <p:cNvGrpSpPr/>
        <p:nvPr/>
      </p:nvGrpSpPr>
      <p:grpSpPr>
        <a:xfrm>
          <a:off x="0" y="0"/>
          <a:ext cx="0" cy="0"/>
          <a:chOff x="0" y="0"/>
          <a:chExt cx="0" cy="0"/>
        </a:xfrm>
      </p:grpSpPr>
      <p:sp>
        <p:nvSpPr>
          <p:cNvPr id="198" name="TextBox 197">
            <a:extLst>
              <a:ext uri="{FF2B5EF4-FFF2-40B4-BE49-F238E27FC236}">
                <a16:creationId xmlns:a16="http://schemas.microsoft.com/office/drawing/2014/main" id="{3D0A4E2D-96CC-DF27-A756-6E016A3BC03E}"/>
              </a:ext>
            </a:extLst>
          </p:cNvPr>
          <p:cNvSpPr txBox="1"/>
          <p:nvPr/>
        </p:nvSpPr>
        <p:spPr>
          <a:xfrm>
            <a:off x="3762310" y="2341212"/>
            <a:ext cx="5939868" cy="1200329"/>
          </a:xfrm>
          <a:prstGeom prst="rect">
            <a:avLst/>
          </a:prstGeom>
          <a:noFill/>
        </p:spPr>
        <p:txBody>
          <a:bodyPr wrap="square" rtlCol="0">
            <a:spAutoFit/>
          </a:bodyPr>
          <a:lstStyle/>
          <a:p>
            <a:pPr algn="ctr"/>
            <a:r>
              <a:rPr lang="en-US" sz="3600" b="1">
                <a:solidFill>
                  <a:srgbClr val="002060"/>
                </a:solidFill>
              </a:rPr>
              <a:t>EM CẦN NHỚ NHƯNG GÌ CHO BÀI HỌC HÔM NAY?</a:t>
            </a:r>
          </a:p>
        </p:txBody>
      </p:sp>
      <p:pic>
        <p:nvPicPr>
          <p:cNvPr id="9" name="Picture 8">
            <a:extLst>
              <a:ext uri="{FF2B5EF4-FFF2-40B4-BE49-F238E27FC236}">
                <a16:creationId xmlns:a16="http://schemas.microsoft.com/office/drawing/2014/main" id="{97DFDFC6-9962-9C70-E972-BCD6759F7507}"/>
              </a:ext>
            </a:extLst>
          </p:cNvPr>
          <p:cNvPicPr>
            <a:picLocks noChangeAspect="1"/>
          </p:cNvPicPr>
          <p:nvPr/>
        </p:nvPicPr>
        <p:blipFill>
          <a:blip r:embed="rId3"/>
          <a:stretch>
            <a:fillRect/>
          </a:stretch>
        </p:blipFill>
        <p:spPr>
          <a:xfrm>
            <a:off x="288339" y="123676"/>
            <a:ext cx="3156270" cy="268282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262"/>
        <p:cNvGrpSpPr/>
        <p:nvPr/>
      </p:nvGrpSpPr>
      <p:grpSpPr>
        <a:xfrm>
          <a:off x="0" y="0"/>
          <a:ext cx="0" cy="0"/>
          <a:chOff x="0" y="0"/>
          <a:chExt cx="0" cy="0"/>
        </a:xfrm>
      </p:grpSpPr>
      <p:sp>
        <p:nvSpPr>
          <p:cNvPr id="8" name="Google Shape;8165;p37">
            <a:extLst>
              <a:ext uri="{FF2B5EF4-FFF2-40B4-BE49-F238E27FC236}">
                <a16:creationId xmlns:a16="http://schemas.microsoft.com/office/drawing/2014/main" id="{AB8F7CD2-65C0-238F-E9A1-CCAFD3B74732}"/>
              </a:ext>
            </a:extLst>
          </p:cNvPr>
          <p:cNvSpPr txBox="1">
            <a:spLocks/>
          </p:cNvSpPr>
          <p:nvPr/>
        </p:nvSpPr>
        <p:spPr>
          <a:xfrm>
            <a:off x="1247307" y="2041841"/>
            <a:ext cx="9667224" cy="2774319"/>
          </a:xfrm>
          <a:prstGeom prst="rect">
            <a:avLst/>
          </a:prstGeom>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algn="ctr"/>
            <a:r>
              <a:rPr lang="en-US" sz="11500">
                <a:solidFill>
                  <a:srgbClr val="002060"/>
                </a:solidFill>
                <a:latin typeface="+mj-lt"/>
              </a:rPr>
              <a:t>DẶN DÒ</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A67365-B68B-F8CE-AB46-20CD2694FECE}"/>
              </a:ext>
            </a:extLst>
          </p:cNvPr>
          <p:cNvSpPr txBox="1"/>
          <p:nvPr/>
        </p:nvSpPr>
        <p:spPr>
          <a:xfrm>
            <a:off x="497633" y="746728"/>
            <a:ext cx="11155049" cy="1569660"/>
          </a:xfrm>
          <a:prstGeom prst="rect">
            <a:avLst/>
          </a:prstGeom>
          <a:solidFill>
            <a:schemeClr val="bg1"/>
          </a:solidFill>
        </p:spPr>
        <p:txBody>
          <a:bodyPr wrap="square" rtlCol="0">
            <a:spAutoFit/>
          </a:bodyPr>
          <a:lstStyle/>
          <a:p>
            <a:pPr algn="just"/>
            <a:r>
              <a:rPr lang="en-US" sz="3200"/>
              <a:t>Đọc câu chuyện, bài văn, bài thơ,… về những hoạt động yêu thích của trẻ em (xem phim, xem xiếc, tham quan, dã ngoại,…) và viết phiếu đọc sách theo mẫu.</a:t>
            </a:r>
          </a:p>
        </p:txBody>
      </p:sp>
      <p:pic>
        <p:nvPicPr>
          <p:cNvPr id="9" name="Picture 8">
            <a:extLst>
              <a:ext uri="{FF2B5EF4-FFF2-40B4-BE49-F238E27FC236}">
                <a16:creationId xmlns:a16="http://schemas.microsoft.com/office/drawing/2014/main" id="{29F6510C-7099-C4F7-4BBA-CB15C97868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30937" t="37778" r="27649" b="34599"/>
          <a:stretch/>
        </p:blipFill>
        <p:spPr>
          <a:xfrm>
            <a:off x="509156" y="2293495"/>
            <a:ext cx="11143526" cy="4178823"/>
          </a:xfrm>
          <a:prstGeom prst="rect">
            <a:avLst/>
          </a:prstGeom>
        </p:spPr>
      </p:pic>
    </p:spTree>
    <p:extLst>
      <p:ext uri="{BB962C8B-B14F-4D97-AF65-F5344CB8AC3E}">
        <p14:creationId xmlns:p14="http://schemas.microsoft.com/office/powerpoint/2010/main" val="75203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10">
            <a:extLst>
              <a:ext uri="{FF2B5EF4-FFF2-40B4-BE49-F238E27FC236}">
                <a16:creationId xmlns:a16="http://schemas.microsoft.com/office/drawing/2014/main" id="{2D7BE26B-1D08-82F1-B138-B2EB070917C0}"/>
              </a:ext>
            </a:extLst>
          </p:cNvPr>
          <p:cNvGraphicFramePr>
            <a:graphicFrameLocks noGrp="1"/>
          </p:cNvGraphicFramePr>
          <p:nvPr>
            <p:extLst/>
          </p:nvPr>
        </p:nvGraphicFramePr>
        <p:xfrm>
          <a:off x="0" y="899546"/>
          <a:ext cx="13367744" cy="6634004"/>
        </p:xfrm>
        <a:graphic>
          <a:graphicData uri="http://schemas.openxmlformats.org/drawingml/2006/table">
            <a:tbl>
              <a:tblPr firstRow="1" bandRow="1"/>
              <a:tblGrid>
                <a:gridCol w="257072">
                  <a:extLst>
                    <a:ext uri="{9D8B030D-6E8A-4147-A177-3AD203B41FA5}">
                      <a16:colId xmlns:a16="http://schemas.microsoft.com/office/drawing/2014/main" val="3141195527"/>
                    </a:ext>
                  </a:extLst>
                </a:gridCol>
                <a:gridCol w="257072">
                  <a:extLst>
                    <a:ext uri="{9D8B030D-6E8A-4147-A177-3AD203B41FA5}">
                      <a16:colId xmlns:a16="http://schemas.microsoft.com/office/drawing/2014/main" val="3151147950"/>
                    </a:ext>
                  </a:extLst>
                </a:gridCol>
                <a:gridCol w="257072">
                  <a:extLst>
                    <a:ext uri="{9D8B030D-6E8A-4147-A177-3AD203B41FA5}">
                      <a16:colId xmlns:a16="http://schemas.microsoft.com/office/drawing/2014/main" val="1514941707"/>
                    </a:ext>
                  </a:extLst>
                </a:gridCol>
                <a:gridCol w="257072">
                  <a:extLst>
                    <a:ext uri="{9D8B030D-6E8A-4147-A177-3AD203B41FA5}">
                      <a16:colId xmlns:a16="http://schemas.microsoft.com/office/drawing/2014/main" val="3092453757"/>
                    </a:ext>
                  </a:extLst>
                </a:gridCol>
                <a:gridCol w="257072">
                  <a:extLst>
                    <a:ext uri="{9D8B030D-6E8A-4147-A177-3AD203B41FA5}">
                      <a16:colId xmlns:a16="http://schemas.microsoft.com/office/drawing/2014/main" val="1705943820"/>
                    </a:ext>
                  </a:extLst>
                </a:gridCol>
                <a:gridCol w="257072">
                  <a:extLst>
                    <a:ext uri="{9D8B030D-6E8A-4147-A177-3AD203B41FA5}">
                      <a16:colId xmlns:a16="http://schemas.microsoft.com/office/drawing/2014/main" val="3899532901"/>
                    </a:ext>
                  </a:extLst>
                </a:gridCol>
                <a:gridCol w="257072">
                  <a:extLst>
                    <a:ext uri="{9D8B030D-6E8A-4147-A177-3AD203B41FA5}">
                      <a16:colId xmlns:a16="http://schemas.microsoft.com/office/drawing/2014/main" val="1504412709"/>
                    </a:ext>
                  </a:extLst>
                </a:gridCol>
                <a:gridCol w="257072">
                  <a:extLst>
                    <a:ext uri="{9D8B030D-6E8A-4147-A177-3AD203B41FA5}">
                      <a16:colId xmlns:a16="http://schemas.microsoft.com/office/drawing/2014/main" val="1466808307"/>
                    </a:ext>
                  </a:extLst>
                </a:gridCol>
                <a:gridCol w="257072">
                  <a:extLst>
                    <a:ext uri="{9D8B030D-6E8A-4147-A177-3AD203B41FA5}">
                      <a16:colId xmlns:a16="http://schemas.microsoft.com/office/drawing/2014/main" val="3502664633"/>
                    </a:ext>
                  </a:extLst>
                </a:gridCol>
                <a:gridCol w="257072">
                  <a:extLst>
                    <a:ext uri="{9D8B030D-6E8A-4147-A177-3AD203B41FA5}">
                      <a16:colId xmlns:a16="http://schemas.microsoft.com/office/drawing/2014/main" val="2380817918"/>
                    </a:ext>
                  </a:extLst>
                </a:gridCol>
                <a:gridCol w="257072">
                  <a:extLst>
                    <a:ext uri="{9D8B030D-6E8A-4147-A177-3AD203B41FA5}">
                      <a16:colId xmlns:a16="http://schemas.microsoft.com/office/drawing/2014/main" val="3543710229"/>
                    </a:ext>
                  </a:extLst>
                </a:gridCol>
                <a:gridCol w="257072">
                  <a:extLst>
                    <a:ext uri="{9D8B030D-6E8A-4147-A177-3AD203B41FA5}">
                      <a16:colId xmlns:a16="http://schemas.microsoft.com/office/drawing/2014/main" val="1226207747"/>
                    </a:ext>
                  </a:extLst>
                </a:gridCol>
                <a:gridCol w="257072">
                  <a:extLst>
                    <a:ext uri="{9D8B030D-6E8A-4147-A177-3AD203B41FA5}">
                      <a16:colId xmlns:a16="http://schemas.microsoft.com/office/drawing/2014/main" val="2622740893"/>
                    </a:ext>
                  </a:extLst>
                </a:gridCol>
                <a:gridCol w="257072">
                  <a:extLst>
                    <a:ext uri="{9D8B030D-6E8A-4147-A177-3AD203B41FA5}">
                      <a16:colId xmlns:a16="http://schemas.microsoft.com/office/drawing/2014/main" val="3358236929"/>
                    </a:ext>
                  </a:extLst>
                </a:gridCol>
                <a:gridCol w="257072">
                  <a:extLst>
                    <a:ext uri="{9D8B030D-6E8A-4147-A177-3AD203B41FA5}">
                      <a16:colId xmlns:a16="http://schemas.microsoft.com/office/drawing/2014/main" val="3794742099"/>
                    </a:ext>
                  </a:extLst>
                </a:gridCol>
                <a:gridCol w="257072">
                  <a:extLst>
                    <a:ext uri="{9D8B030D-6E8A-4147-A177-3AD203B41FA5}">
                      <a16:colId xmlns:a16="http://schemas.microsoft.com/office/drawing/2014/main" val="2906486690"/>
                    </a:ext>
                  </a:extLst>
                </a:gridCol>
                <a:gridCol w="257072">
                  <a:extLst>
                    <a:ext uri="{9D8B030D-6E8A-4147-A177-3AD203B41FA5}">
                      <a16:colId xmlns:a16="http://schemas.microsoft.com/office/drawing/2014/main" val="3922166840"/>
                    </a:ext>
                  </a:extLst>
                </a:gridCol>
                <a:gridCol w="257072">
                  <a:extLst>
                    <a:ext uri="{9D8B030D-6E8A-4147-A177-3AD203B41FA5}">
                      <a16:colId xmlns:a16="http://schemas.microsoft.com/office/drawing/2014/main" val="2779761096"/>
                    </a:ext>
                  </a:extLst>
                </a:gridCol>
                <a:gridCol w="257072">
                  <a:extLst>
                    <a:ext uri="{9D8B030D-6E8A-4147-A177-3AD203B41FA5}">
                      <a16:colId xmlns:a16="http://schemas.microsoft.com/office/drawing/2014/main" val="2495969157"/>
                    </a:ext>
                  </a:extLst>
                </a:gridCol>
                <a:gridCol w="257072">
                  <a:extLst>
                    <a:ext uri="{9D8B030D-6E8A-4147-A177-3AD203B41FA5}">
                      <a16:colId xmlns:a16="http://schemas.microsoft.com/office/drawing/2014/main" val="3626927592"/>
                    </a:ext>
                  </a:extLst>
                </a:gridCol>
                <a:gridCol w="257072">
                  <a:extLst>
                    <a:ext uri="{9D8B030D-6E8A-4147-A177-3AD203B41FA5}">
                      <a16:colId xmlns:a16="http://schemas.microsoft.com/office/drawing/2014/main" val="857701770"/>
                    </a:ext>
                  </a:extLst>
                </a:gridCol>
                <a:gridCol w="257072">
                  <a:extLst>
                    <a:ext uri="{9D8B030D-6E8A-4147-A177-3AD203B41FA5}">
                      <a16:colId xmlns:a16="http://schemas.microsoft.com/office/drawing/2014/main" val="2309374168"/>
                    </a:ext>
                  </a:extLst>
                </a:gridCol>
                <a:gridCol w="257072">
                  <a:extLst>
                    <a:ext uri="{9D8B030D-6E8A-4147-A177-3AD203B41FA5}">
                      <a16:colId xmlns:a16="http://schemas.microsoft.com/office/drawing/2014/main" val="2423937644"/>
                    </a:ext>
                  </a:extLst>
                </a:gridCol>
                <a:gridCol w="257072">
                  <a:extLst>
                    <a:ext uri="{9D8B030D-6E8A-4147-A177-3AD203B41FA5}">
                      <a16:colId xmlns:a16="http://schemas.microsoft.com/office/drawing/2014/main" val="3181772300"/>
                    </a:ext>
                  </a:extLst>
                </a:gridCol>
                <a:gridCol w="257072">
                  <a:extLst>
                    <a:ext uri="{9D8B030D-6E8A-4147-A177-3AD203B41FA5}">
                      <a16:colId xmlns:a16="http://schemas.microsoft.com/office/drawing/2014/main" val="917889513"/>
                    </a:ext>
                  </a:extLst>
                </a:gridCol>
                <a:gridCol w="257072">
                  <a:extLst>
                    <a:ext uri="{9D8B030D-6E8A-4147-A177-3AD203B41FA5}">
                      <a16:colId xmlns:a16="http://schemas.microsoft.com/office/drawing/2014/main" val="3900200873"/>
                    </a:ext>
                  </a:extLst>
                </a:gridCol>
                <a:gridCol w="257072">
                  <a:extLst>
                    <a:ext uri="{9D8B030D-6E8A-4147-A177-3AD203B41FA5}">
                      <a16:colId xmlns:a16="http://schemas.microsoft.com/office/drawing/2014/main" val="1110172280"/>
                    </a:ext>
                  </a:extLst>
                </a:gridCol>
                <a:gridCol w="257072">
                  <a:extLst>
                    <a:ext uri="{9D8B030D-6E8A-4147-A177-3AD203B41FA5}">
                      <a16:colId xmlns:a16="http://schemas.microsoft.com/office/drawing/2014/main" val="2790098732"/>
                    </a:ext>
                  </a:extLst>
                </a:gridCol>
                <a:gridCol w="257072">
                  <a:extLst>
                    <a:ext uri="{9D8B030D-6E8A-4147-A177-3AD203B41FA5}">
                      <a16:colId xmlns:a16="http://schemas.microsoft.com/office/drawing/2014/main" val="590412432"/>
                    </a:ext>
                  </a:extLst>
                </a:gridCol>
                <a:gridCol w="257072">
                  <a:extLst>
                    <a:ext uri="{9D8B030D-6E8A-4147-A177-3AD203B41FA5}">
                      <a16:colId xmlns:a16="http://schemas.microsoft.com/office/drawing/2014/main" val="1269897463"/>
                    </a:ext>
                  </a:extLst>
                </a:gridCol>
                <a:gridCol w="257072">
                  <a:extLst>
                    <a:ext uri="{9D8B030D-6E8A-4147-A177-3AD203B41FA5}">
                      <a16:colId xmlns:a16="http://schemas.microsoft.com/office/drawing/2014/main" val="2868056576"/>
                    </a:ext>
                  </a:extLst>
                </a:gridCol>
                <a:gridCol w="257072">
                  <a:extLst>
                    <a:ext uri="{9D8B030D-6E8A-4147-A177-3AD203B41FA5}">
                      <a16:colId xmlns:a16="http://schemas.microsoft.com/office/drawing/2014/main" val="2161358710"/>
                    </a:ext>
                  </a:extLst>
                </a:gridCol>
                <a:gridCol w="257072">
                  <a:extLst>
                    <a:ext uri="{9D8B030D-6E8A-4147-A177-3AD203B41FA5}">
                      <a16:colId xmlns:a16="http://schemas.microsoft.com/office/drawing/2014/main" val="3163057758"/>
                    </a:ext>
                  </a:extLst>
                </a:gridCol>
                <a:gridCol w="257072">
                  <a:extLst>
                    <a:ext uri="{9D8B030D-6E8A-4147-A177-3AD203B41FA5}">
                      <a16:colId xmlns:a16="http://schemas.microsoft.com/office/drawing/2014/main" val="328346012"/>
                    </a:ext>
                  </a:extLst>
                </a:gridCol>
                <a:gridCol w="257072">
                  <a:extLst>
                    <a:ext uri="{9D8B030D-6E8A-4147-A177-3AD203B41FA5}">
                      <a16:colId xmlns:a16="http://schemas.microsoft.com/office/drawing/2014/main" val="1987707740"/>
                    </a:ext>
                  </a:extLst>
                </a:gridCol>
                <a:gridCol w="257072">
                  <a:extLst>
                    <a:ext uri="{9D8B030D-6E8A-4147-A177-3AD203B41FA5}">
                      <a16:colId xmlns:a16="http://schemas.microsoft.com/office/drawing/2014/main" val="996658431"/>
                    </a:ext>
                  </a:extLst>
                </a:gridCol>
                <a:gridCol w="257072">
                  <a:extLst>
                    <a:ext uri="{9D8B030D-6E8A-4147-A177-3AD203B41FA5}">
                      <a16:colId xmlns:a16="http://schemas.microsoft.com/office/drawing/2014/main" val="2612947994"/>
                    </a:ext>
                  </a:extLst>
                </a:gridCol>
                <a:gridCol w="257072">
                  <a:extLst>
                    <a:ext uri="{9D8B030D-6E8A-4147-A177-3AD203B41FA5}">
                      <a16:colId xmlns:a16="http://schemas.microsoft.com/office/drawing/2014/main" val="2148544139"/>
                    </a:ext>
                  </a:extLst>
                </a:gridCol>
                <a:gridCol w="257072">
                  <a:extLst>
                    <a:ext uri="{9D8B030D-6E8A-4147-A177-3AD203B41FA5}">
                      <a16:colId xmlns:a16="http://schemas.microsoft.com/office/drawing/2014/main" val="3249332975"/>
                    </a:ext>
                  </a:extLst>
                </a:gridCol>
                <a:gridCol w="257072">
                  <a:extLst>
                    <a:ext uri="{9D8B030D-6E8A-4147-A177-3AD203B41FA5}">
                      <a16:colId xmlns:a16="http://schemas.microsoft.com/office/drawing/2014/main" val="1654711919"/>
                    </a:ext>
                  </a:extLst>
                </a:gridCol>
                <a:gridCol w="257072">
                  <a:extLst>
                    <a:ext uri="{9D8B030D-6E8A-4147-A177-3AD203B41FA5}">
                      <a16:colId xmlns:a16="http://schemas.microsoft.com/office/drawing/2014/main" val="4015444291"/>
                    </a:ext>
                  </a:extLst>
                </a:gridCol>
                <a:gridCol w="257072">
                  <a:extLst>
                    <a:ext uri="{9D8B030D-6E8A-4147-A177-3AD203B41FA5}">
                      <a16:colId xmlns:a16="http://schemas.microsoft.com/office/drawing/2014/main" val="4236802669"/>
                    </a:ext>
                  </a:extLst>
                </a:gridCol>
                <a:gridCol w="257072">
                  <a:extLst>
                    <a:ext uri="{9D8B030D-6E8A-4147-A177-3AD203B41FA5}">
                      <a16:colId xmlns:a16="http://schemas.microsoft.com/office/drawing/2014/main" val="2318820784"/>
                    </a:ext>
                  </a:extLst>
                </a:gridCol>
                <a:gridCol w="257072">
                  <a:extLst>
                    <a:ext uri="{9D8B030D-6E8A-4147-A177-3AD203B41FA5}">
                      <a16:colId xmlns:a16="http://schemas.microsoft.com/office/drawing/2014/main" val="3970120949"/>
                    </a:ext>
                  </a:extLst>
                </a:gridCol>
                <a:gridCol w="257072">
                  <a:extLst>
                    <a:ext uri="{9D8B030D-6E8A-4147-A177-3AD203B41FA5}">
                      <a16:colId xmlns:a16="http://schemas.microsoft.com/office/drawing/2014/main" val="310546710"/>
                    </a:ext>
                  </a:extLst>
                </a:gridCol>
                <a:gridCol w="257072">
                  <a:extLst>
                    <a:ext uri="{9D8B030D-6E8A-4147-A177-3AD203B41FA5}">
                      <a16:colId xmlns:a16="http://schemas.microsoft.com/office/drawing/2014/main" val="1492156878"/>
                    </a:ext>
                  </a:extLst>
                </a:gridCol>
                <a:gridCol w="257072">
                  <a:extLst>
                    <a:ext uri="{9D8B030D-6E8A-4147-A177-3AD203B41FA5}">
                      <a16:colId xmlns:a16="http://schemas.microsoft.com/office/drawing/2014/main" val="3097457476"/>
                    </a:ext>
                  </a:extLst>
                </a:gridCol>
                <a:gridCol w="257072">
                  <a:extLst>
                    <a:ext uri="{9D8B030D-6E8A-4147-A177-3AD203B41FA5}">
                      <a16:colId xmlns:a16="http://schemas.microsoft.com/office/drawing/2014/main" val="2821193709"/>
                    </a:ext>
                  </a:extLst>
                </a:gridCol>
                <a:gridCol w="257072">
                  <a:extLst>
                    <a:ext uri="{9D8B030D-6E8A-4147-A177-3AD203B41FA5}">
                      <a16:colId xmlns:a16="http://schemas.microsoft.com/office/drawing/2014/main" val="3103761647"/>
                    </a:ext>
                  </a:extLst>
                </a:gridCol>
                <a:gridCol w="257072">
                  <a:extLst>
                    <a:ext uri="{9D8B030D-6E8A-4147-A177-3AD203B41FA5}">
                      <a16:colId xmlns:a16="http://schemas.microsoft.com/office/drawing/2014/main" val="3381576055"/>
                    </a:ext>
                  </a:extLst>
                </a:gridCol>
                <a:gridCol w="257072">
                  <a:extLst>
                    <a:ext uri="{9D8B030D-6E8A-4147-A177-3AD203B41FA5}">
                      <a16:colId xmlns:a16="http://schemas.microsoft.com/office/drawing/2014/main" val="514919813"/>
                    </a:ext>
                  </a:extLst>
                </a:gridCol>
                <a:gridCol w="257072">
                  <a:extLst>
                    <a:ext uri="{9D8B030D-6E8A-4147-A177-3AD203B41FA5}">
                      <a16:colId xmlns:a16="http://schemas.microsoft.com/office/drawing/2014/main" val="542129921"/>
                    </a:ext>
                  </a:extLst>
                </a:gridCol>
              </a:tblGrid>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00604127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415084919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409751841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12877877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78772509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5926771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61110762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21005065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310338952"/>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12984368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8869966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95532587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30444934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71020830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37587833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341740658"/>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71027698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74037992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01610653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99013760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821432036"/>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54111173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1301836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45616848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57693984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735494077"/>
                  </a:ext>
                </a:extLst>
              </a:tr>
            </a:tbl>
          </a:graphicData>
        </a:graphic>
      </p:graphicFrame>
      <p:sp>
        <p:nvSpPr>
          <p:cNvPr id="4" name="TextBox 3">
            <a:extLst>
              <a:ext uri="{FF2B5EF4-FFF2-40B4-BE49-F238E27FC236}">
                <a16:creationId xmlns:a16="http://schemas.microsoft.com/office/drawing/2014/main" id="{574284F3-1059-BB58-5EF3-EB5DA9D32D68}"/>
              </a:ext>
            </a:extLst>
          </p:cNvPr>
          <p:cNvSpPr txBox="1"/>
          <p:nvPr/>
        </p:nvSpPr>
        <p:spPr>
          <a:xfrm>
            <a:off x="1956435" y="1384200"/>
            <a:ext cx="11547521" cy="857799"/>
          </a:xfrm>
          <a:prstGeom prst="rect">
            <a:avLst/>
          </a:prstGeom>
          <a:noFill/>
        </p:spPr>
        <p:txBody>
          <a:bodyPr wrap="square" rtlCol="0">
            <a:spAutoFit/>
          </a:bodyPr>
          <a:lstStyle/>
          <a:p>
            <a:pPr defTabSz="739683">
              <a:buClrTx/>
              <a:defRPr/>
            </a:pPr>
            <a:r>
              <a:rPr lang="en-VN" sz="4974" b="1" kern="1200">
                <a:solidFill>
                  <a:srgbClr val="7030A0"/>
                </a:solidFill>
                <a:latin typeface="HP001 4 hàng" panose="020B0603050302020204" pitchFamily="34" charset="0"/>
                <a:ea typeface="+mn-ea"/>
                <a:cs typeface="HP001 5H Normal" panose="020B0603050302020204" pitchFamily="34" charset="0"/>
              </a:rPr>
              <a:t>Thứ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gà</a:t>
            </a:r>
            <a:r>
              <a:rPr lang="en-US" sz="4974" b="1" kern="1200" err="1">
                <a:solidFill>
                  <a:srgbClr val="7030A0"/>
                </a:solidFill>
                <a:latin typeface="HP001 4 hàng" panose="020B0603050302020204" pitchFamily="34" charset="0"/>
                <a:ea typeface="+mn-ea"/>
                <a:cs typeface="HP001 5H Normal" panose="020B0603050302020204" pitchFamily="34" charset="0"/>
              </a:rPr>
              <a:t>ǀ</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US" sz="4974" b="1">
                <a:solidFill>
                  <a:srgbClr val="7030A0"/>
                </a:solidFill>
                <a:latin typeface="HP001 4 hàng" panose="020B0603050302020204" pitchFamily="34" charset="0"/>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κ</a:t>
            </a:r>
            <a:r>
              <a:rPr lang="en-VN" sz="4974" b="1" kern="1200" dirty="0">
                <a:solidFill>
                  <a:srgbClr val="7030A0"/>
                </a:solidFill>
                <a:latin typeface="HP001 4 hàng" panose="020B0603050302020204" pitchFamily="34" charset="0"/>
                <a:ea typeface="+mn-ea"/>
                <a:cs typeface="HP001 5H Normal" panose="020B0603050302020204" pitchFamily="34" charset="0"/>
              </a:rPr>
              <a:t>án</a:t>
            </a:r>
            <a:r>
              <a:rPr lang="en-US" sz="4974" b="1" kern="1200" err="1">
                <a:solidFill>
                  <a:srgbClr val="7030A0"/>
                </a:solidFill>
                <a:latin typeface="HP001 4 hàng" panose="020B0603050302020204" pitchFamily="34" charset="0"/>
                <a:ea typeface="+mn-ea"/>
                <a:cs typeface="HP001 5H Normal" panose="020B0603050302020204" pitchFamily="34" charset="0"/>
              </a:rPr>
              <a:t>Ƒ</a:t>
            </a:r>
            <a:r>
              <a:rPr lang="en-US" sz="4974" b="1">
                <a:solidFill>
                  <a:srgbClr val="7030A0"/>
                </a:solidFill>
                <a:latin typeface="HP001 4 hàng" panose="020B0603050302020204" pitchFamily="34" charset="0"/>
                <a:cs typeface="HP001 5H Normal" panose="020B0603050302020204" pitchFamily="34" charset="0"/>
              </a:rPr>
              <a:t> …</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ăm 202</a:t>
            </a:r>
            <a:r>
              <a:rPr lang="en-US" sz="4974" b="1" kern="1200" dirty="0">
                <a:solidFill>
                  <a:srgbClr val="7030A0"/>
                </a:solidFill>
                <a:latin typeface="HP001 4 hàng" panose="020B0603050302020204" pitchFamily="34" charset="0"/>
                <a:ea typeface="+mn-ea"/>
                <a:cs typeface="HP001 5H Normal" panose="020B0603050302020204" pitchFamily="34" charset="0"/>
              </a:rPr>
              <a:t>2</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B0CCB9F1-6CBF-A0A5-0B4B-E3BEE1C1DB90}"/>
              </a:ext>
            </a:extLst>
          </p:cNvPr>
          <p:cNvSpPr txBox="1"/>
          <p:nvPr/>
        </p:nvSpPr>
        <p:spPr>
          <a:xfrm>
            <a:off x="4210537" y="3451198"/>
            <a:ext cx="10683308" cy="857799"/>
          </a:xfrm>
          <a:prstGeom prst="rect">
            <a:avLst/>
          </a:prstGeom>
          <a:noFill/>
        </p:spPr>
        <p:txBody>
          <a:bodyPr wrap="square" rtlCol="0">
            <a:spAutoFit/>
          </a:bodyPr>
          <a:lstStyle/>
          <a:p>
            <a:pPr defTabSz="739683">
              <a:buClrTx/>
              <a:defRPr/>
            </a:pPr>
            <a:r>
              <a:rPr lang="en-US" sz="4974" b="1" kern="1200" dirty="0" err="1">
                <a:solidFill>
                  <a:srgbClr val="7030A0"/>
                </a:solidFill>
                <a:latin typeface="HP001 4 hàng" panose="020B0603050302020204" pitchFamily="34" charset="0"/>
                <a:ea typeface="+mn-ea"/>
                <a:cs typeface="HP001 5H Normal" panose="020B0603050302020204" pitchFamily="34" charset="0"/>
              </a:rPr>
              <a:t>Viết</a:t>
            </a:r>
            <a:r>
              <a:rPr lang="en-US" sz="4974" b="1" kern="1200" dirty="0">
                <a:solidFill>
                  <a:srgbClr val="7030A0"/>
                </a:solidFill>
                <a:latin typeface="HP001 4 hàng" panose="020B0603050302020204" pitchFamily="34" charset="0"/>
                <a:ea typeface="+mn-ea"/>
                <a:cs typeface="HP001 5H Normal" panose="020B0603050302020204" pitchFamily="34" charset="0"/>
              </a:rPr>
              <a:t> tin </a:t>
            </a:r>
            <a:r>
              <a:rPr lang="en-US" sz="4974" b="1" kern="1200" dirty="0" err="1">
                <a:solidFill>
                  <a:srgbClr val="7030A0"/>
                </a:solidFill>
                <a:latin typeface="HP001 4 hàng" panose="020B0603050302020204" pitchFamily="34" charset="0"/>
                <a:ea typeface="+mn-ea"/>
                <a:cs typeface="HP001 5H Normal" panose="020B0603050302020204" pitchFamily="34" charset="0"/>
              </a:rPr>
              <a:t>nhắn</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3" name="TextBox 12">
            <a:extLst>
              <a:ext uri="{FF2B5EF4-FFF2-40B4-BE49-F238E27FC236}">
                <a16:creationId xmlns:a16="http://schemas.microsoft.com/office/drawing/2014/main" id="{D36B4B36-BF6A-AE19-84CA-92F783D69AE2}"/>
              </a:ext>
            </a:extLst>
          </p:cNvPr>
          <p:cNvSpPr txBox="1"/>
          <p:nvPr/>
        </p:nvSpPr>
        <p:spPr>
          <a:xfrm>
            <a:off x="4336703" y="2417699"/>
            <a:ext cx="4694337" cy="857799"/>
          </a:xfrm>
          <a:prstGeom prst="rect">
            <a:avLst/>
          </a:prstGeom>
          <a:noFill/>
        </p:spPr>
        <p:txBody>
          <a:bodyPr wrap="square">
            <a:spAutoFit/>
          </a:bodyPr>
          <a:lstStyle/>
          <a:p>
            <a:r>
              <a:rPr lang="en-US" sz="4974" b="1" dirty="0" err="1">
                <a:solidFill>
                  <a:srgbClr val="7030A0"/>
                </a:solidFill>
                <a:latin typeface="HP001 4 hàng" panose="020B0603050302020204" pitchFamily="34" charset="0"/>
              </a:rPr>
              <a:t>Tiếng</a:t>
            </a:r>
            <a:r>
              <a:rPr lang="en-US" sz="4974" b="1" dirty="0">
                <a:solidFill>
                  <a:srgbClr val="7030A0"/>
                </a:solidFill>
                <a:latin typeface="HP001 4 hàng" panose="020B0603050302020204" pitchFamily="34" charset="0"/>
              </a:rPr>
              <a:t> </a:t>
            </a:r>
            <a:r>
              <a:rPr lang="en-US" sz="4974" b="1" dirty="0" err="1">
                <a:solidFill>
                  <a:srgbClr val="7030A0"/>
                </a:solidFill>
                <a:latin typeface="HP001 4 hàng" panose="020B0603050302020204" pitchFamily="34" charset="0"/>
              </a:rPr>
              <a:t>việt</a:t>
            </a:r>
            <a:endParaRPr lang="en-US" sz="4974" b="1" dirty="0">
              <a:solidFill>
                <a:srgbClr val="7030A0"/>
              </a:solidFill>
              <a:latin typeface="HP001 4 hàng" panose="020B0603050302020204" pitchFamily="34" charset="0"/>
            </a:endParaRPr>
          </a:p>
        </p:txBody>
      </p:sp>
      <p:sp>
        <p:nvSpPr>
          <p:cNvPr id="5" name="TextBox 4">
            <a:extLst>
              <a:ext uri="{FF2B5EF4-FFF2-40B4-BE49-F238E27FC236}">
                <a16:creationId xmlns:a16="http://schemas.microsoft.com/office/drawing/2014/main" id="{23A34C87-DEA1-FD50-1FA1-022C1460C8C4}"/>
              </a:ext>
            </a:extLst>
          </p:cNvPr>
          <p:cNvSpPr txBox="1"/>
          <p:nvPr/>
        </p:nvSpPr>
        <p:spPr>
          <a:xfrm>
            <a:off x="3664728" y="261587"/>
            <a:ext cx="4734386" cy="698012"/>
          </a:xfrm>
          <a:prstGeom prst="rect">
            <a:avLst/>
          </a:prstGeom>
          <a:noFill/>
        </p:spPr>
        <p:txBody>
          <a:bodyPr wrap="square" rtlCol="0">
            <a:spAutoFit/>
          </a:bodyPr>
          <a:lstStyle/>
          <a:p>
            <a:pPr algn="ctr"/>
            <a:r>
              <a:rPr lang="en-US" sz="3936">
                <a:solidFill>
                  <a:srgbClr val="002060"/>
                </a:solidFill>
              </a:rPr>
              <a:t>CHUẨN BỊ</a:t>
            </a:r>
          </a:p>
        </p:txBody>
      </p:sp>
    </p:spTree>
    <p:extLst>
      <p:ext uri="{BB962C8B-B14F-4D97-AF65-F5344CB8AC3E}">
        <p14:creationId xmlns:p14="http://schemas.microsoft.com/office/powerpoint/2010/main" val="301352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3BB4B1-AF3B-41CE-8784-3409ED99CE4D}"/>
              </a:ext>
            </a:extLst>
          </p:cNvPr>
          <p:cNvSpPr txBox="1"/>
          <p:nvPr/>
        </p:nvSpPr>
        <p:spPr>
          <a:xfrm>
            <a:off x="745653" y="533400"/>
            <a:ext cx="10670532" cy="646331"/>
          </a:xfrm>
          <a:prstGeom prst="rect">
            <a:avLst/>
          </a:prstGeom>
          <a:noFill/>
        </p:spPr>
        <p:txBody>
          <a:bodyPr wrap="square" rtlCol="0">
            <a:spAutoFit/>
          </a:bodyPr>
          <a:lstStyle/>
          <a:p>
            <a:pPr algn="ctr"/>
            <a:r>
              <a:rPr lang="en-US" sz="3600" b="1">
                <a:solidFill>
                  <a:srgbClr val="0070C0"/>
                </a:solidFill>
                <a:latin typeface="Arial-Rounded" pitchFamily="34" charset="0"/>
                <a:ea typeface="Arial-Rounded" pitchFamily="34" charset="0"/>
                <a:cs typeface="Arial-Rounded" pitchFamily="34" charset="0"/>
              </a:rPr>
              <a:t>SÁNG TẠO VÀ THIẾT KẾ </a:t>
            </a:r>
            <a:r>
              <a:rPr lang="en-US" sz="3600" b="1" i="1">
                <a:solidFill>
                  <a:srgbClr val="FF0000"/>
                </a:solidFill>
                <a:latin typeface="Arial-Rounded" pitchFamily="34" charset="0"/>
                <a:ea typeface="Arial-Rounded" pitchFamily="34" charset="0"/>
                <a:cs typeface="Arial-Rounded" pitchFamily="34" charset="0"/>
              </a:rPr>
              <a:t>NHẬT KÍ ĐỌC SÁCH CỦA EM</a:t>
            </a:r>
            <a:endParaRPr lang="en-US" sz="3600" i="1">
              <a:solidFill>
                <a:srgbClr val="FF0000"/>
              </a:solidFill>
              <a:latin typeface="Arial-Rounded" pitchFamily="34" charset="0"/>
              <a:ea typeface="Arial-Rounded" pitchFamily="34" charset="0"/>
              <a:cs typeface="Arial-Rounded" pitchFamily="34" charset="0"/>
            </a:endParaRPr>
          </a:p>
        </p:txBody>
      </p:sp>
      <p:sp>
        <p:nvSpPr>
          <p:cNvPr id="12" name="TextBox 11">
            <a:extLst>
              <a:ext uri="{FF2B5EF4-FFF2-40B4-BE49-F238E27FC236}">
                <a16:creationId xmlns:a16="http://schemas.microsoft.com/office/drawing/2014/main" id="{689B3E22-B5B0-422B-9090-DFDFC5FBBE33}"/>
              </a:ext>
            </a:extLst>
          </p:cNvPr>
          <p:cNvSpPr txBox="1"/>
          <p:nvPr/>
        </p:nvSpPr>
        <p:spPr>
          <a:xfrm>
            <a:off x="-2224881" y="2803263"/>
            <a:ext cx="2554441" cy="1754326"/>
          </a:xfrm>
          <a:prstGeom prst="rect">
            <a:avLst/>
          </a:prstGeom>
          <a:noFill/>
        </p:spPr>
        <p:txBody>
          <a:bodyPr wrap="square" rtlCol="0">
            <a:spAutoFit/>
          </a:bodyPr>
          <a:lstStyle/>
          <a:p>
            <a:pPr algn="ctr"/>
            <a:r>
              <a:rPr lang="en-US" sz="3600" b="1">
                <a:solidFill>
                  <a:schemeClr val="accent6">
                    <a:lumMod val="75000"/>
                  </a:schemeClr>
                </a:solidFill>
                <a:latin typeface="UTM Cookies" panose="02040603050506020204" pitchFamily="18" charset="0"/>
                <a:ea typeface="Arial-Rounded" pitchFamily="34" charset="0"/>
                <a:cs typeface="Arial-Rounded" pitchFamily="34" charset="0"/>
              </a:rPr>
              <a:t>NHẬT KÍ ĐỌC SÁCH CỦA EM</a:t>
            </a:r>
            <a:endParaRPr lang="en-US" sz="3600">
              <a:solidFill>
                <a:schemeClr val="accent6">
                  <a:lumMod val="75000"/>
                </a:schemeClr>
              </a:solidFill>
              <a:latin typeface="UTM Cookies" panose="02040603050506020204" pitchFamily="18" charset="0"/>
              <a:ea typeface="Arial-Rounded" pitchFamily="34" charset="0"/>
              <a:cs typeface="Arial-Rounded" pitchFamily="34" charset="0"/>
            </a:endParaRPr>
          </a:p>
        </p:txBody>
      </p:sp>
      <p:sp>
        <p:nvSpPr>
          <p:cNvPr id="10" name="Rectangle: Rounded Corners 9">
            <a:extLst>
              <a:ext uri="{FF2B5EF4-FFF2-40B4-BE49-F238E27FC236}">
                <a16:creationId xmlns:a16="http://schemas.microsoft.com/office/drawing/2014/main" id="{00B7725D-E2DE-4127-B972-CF5EEDEC0E67}"/>
              </a:ext>
            </a:extLst>
          </p:cNvPr>
          <p:cNvSpPr/>
          <p:nvPr/>
        </p:nvSpPr>
        <p:spPr>
          <a:xfrm>
            <a:off x="4891428" y="2057400"/>
            <a:ext cx="2706859" cy="381000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8842087-C956-DD56-9CC8-97259C552031}"/>
              </a:ext>
            </a:extLst>
          </p:cNvPr>
          <p:cNvGrpSpPr/>
          <p:nvPr/>
        </p:nvGrpSpPr>
        <p:grpSpPr>
          <a:xfrm>
            <a:off x="3756819" y="1255931"/>
            <a:ext cx="4648200" cy="5289654"/>
            <a:chOff x="3756819" y="1255931"/>
            <a:chExt cx="4648200" cy="5289654"/>
          </a:xfrm>
        </p:grpSpPr>
        <p:pic>
          <p:nvPicPr>
            <p:cNvPr id="5122" name="Picture 2" descr="Notebook Cartoon Vector Illustration Black White Stock Vector (Royalty  Free) 732356062">
              <a:extLst>
                <a:ext uri="{FF2B5EF4-FFF2-40B4-BE49-F238E27FC236}">
                  <a16:creationId xmlns:a16="http://schemas.microsoft.com/office/drawing/2014/main" id="{34EF2433-A803-4D8F-85C6-E0A96548C61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14" b="86429" l="3226" r="98618"/>
                      </a14:imgEffect>
                    </a14:imgLayer>
                  </a14:imgProps>
                </a:ext>
                <a:ext uri="{28A0092B-C50C-407E-A947-70E740481C1C}">
                  <a14:useLocalDpi xmlns:a14="http://schemas.microsoft.com/office/drawing/2010/main" val="0"/>
                </a:ext>
              </a:extLst>
            </a:blip>
            <a:srcRect b="11804"/>
            <a:stretch/>
          </p:blipFill>
          <p:spPr bwMode="auto">
            <a:xfrm>
              <a:off x="3756819" y="1255931"/>
              <a:ext cx="4648200" cy="52896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020242A-5C09-4B84-B64F-EE746B7BA188}"/>
                </a:ext>
              </a:extLst>
            </p:cNvPr>
            <p:cNvPicPr>
              <a:picLocks noChangeAspect="1"/>
            </p:cNvPicPr>
            <p:nvPr/>
          </p:nvPicPr>
          <p:blipFill>
            <a:blip r:embed="rId5"/>
            <a:stretch>
              <a:fillRect/>
            </a:stretch>
          </p:blipFill>
          <p:spPr>
            <a:xfrm>
              <a:off x="5368556" y="3840798"/>
              <a:ext cx="1752601" cy="1234610"/>
            </a:xfrm>
            <a:prstGeom prst="rect">
              <a:avLst/>
            </a:prstGeom>
          </p:spPr>
        </p:pic>
        <p:pic>
          <p:nvPicPr>
            <p:cNvPr id="6" name="Picture 5">
              <a:extLst>
                <a:ext uri="{FF2B5EF4-FFF2-40B4-BE49-F238E27FC236}">
                  <a16:creationId xmlns:a16="http://schemas.microsoft.com/office/drawing/2014/main" id="{179F2EB0-8A3B-6B25-9564-62CC0ED3E6A3}"/>
                </a:ext>
              </a:extLst>
            </p:cNvPr>
            <p:cNvPicPr>
              <a:picLocks noChangeAspect="1"/>
            </p:cNvPicPr>
            <p:nvPr/>
          </p:nvPicPr>
          <p:blipFill>
            <a:blip r:embed="rId6"/>
            <a:stretch>
              <a:fillRect/>
            </a:stretch>
          </p:blipFill>
          <p:spPr>
            <a:xfrm>
              <a:off x="4891428" y="5036097"/>
              <a:ext cx="2706859" cy="1012024"/>
            </a:xfrm>
            <a:prstGeom prst="rect">
              <a:avLst/>
            </a:prstGeom>
          </p:spPr>
        </p:pic>
        <p:pic>
          <p:nvPicPr>
            <p:cNvPr id="11" name="Picture 10">
              <a:extLst>
                <a:ext uri="{FF2B5EF4-FFF2-40B4-BE49-F238E27FC236}">
                  <a16:creationId xmlns:a16="http://schemas.microsoft.com/office/drawing/2014/main" id="{F356110D-BF05-3B2E-6724-A97C1488D2CB}"/>
                </a:ext>
              </a:extLst>
            </p:cNvPr>
            <p:cNvPicPr>
              <a:picLocks noChangeAspect="1"/>
            </p:cNvPicPr>
            <p:nvPr/>
          </p:nvPicPr>
          <p:blipFill rotWithShape="1">
            <a:blip r:embed="rId7"/>
            <a:srcRect t="1850" b="40469"/>
            <a:stretch/>
          </p:blipFill>
          <p:spPr>
            <a:xfrm>
              <a:off x="4891428" y="2354800"/>
              <a:ext cx="2706859" cy="1188599"/>
            </a:xfrm>
            <a:prstGeom prst="rect">
              <a:avLst/>
            </a:prstGeom>
          </p:spPr>
        </p:pic>
      </p:grpSp>
    </p:spTree>
    <p:extLst>
      <p:ext uri="{BB962C8B-B14F-4D97-AF65-F5344CB8AC3E}">
        <p14:creationId xmlns:p14="http://schemas.microsoft.com/office/powerpoint/2010/main" val="2637279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3BB4B1-AF3B-41CE-8784-3409ED99CE4D}"/>
              </a:ext>
            </a:extLst>
          </p:cNvPr>
          <p:cNvSpPr txBox="1"/>
          <p:nvPr/>
        </p:nvSpPr>
        <p:spPr>
          <a:xfrm>
            <a:off x="745653" y="533400"/>
            <a:ext cx="10670532" cy="646331"/>
          </a:xfrm>
          <a:prstGeom prst="rect">
            <a:avLst/>
          </a:prstGeom>
          <a:noFill/>
        </p:spPr>
        <p:txBody>
          <a:bodyPr wrap="square" rtlCol="0">
            <a:spAutoFit/>
          </a:bodyPr>
          <a:lstStyle/>
          <a:p>
            <a:pPr algn="ctr"/>
            <a:r>
              <a:rPr lang="en-US" sz="3600" b="1">
                <a:solidFill>
                  <a:srgbClr val="0070C0"/>
                </a:solidFill>
                <a:latin typeface="Arial-Rounded" pitchFamily="34" charset="0"/>
                <a:ea typeface="Arial-Rounded" pitchFamily="34" charset="0"/>
                <a:cs typeface="Arial-Rounded" pitchFamily="34" charset="0"/>
              </a:rPr>
              <a:t>SÁNG TẠO VÀ THIẾT KẾ </a:t>
            </a:r>
            <a:r>
              <a:rPr lang="en-US" sz="3600" b="1" i="1">
                <a:solidFill>
                  <a:srgbClr val="FF0000"/>
                </a:solidFill>
                <a:latin typeface="Arial-Rounded" pitchFamily="34" charset="0"/>
                <a:ea typeface="Arial-Rounded" pitchFamily="34" charset="0"/>
                <a:cs typeface="Arial-Rounded" pitchFamily="34" charset="0"/>
              </a:rPr>
              <a:t>NHẬT KÍ ĐỌC SÁCH CỦA EM</a:t>
            </a:r>
            <a:endParaRPr lang="en-US" sz="3600" i="1">
              <a:solidFill>
                <a:srgbClr val="FF0000"/>
              </a:solidFill>
              <a:latin typeface="Arial-Rounded" pitchFamily="34" charset="0"/>
              <a:ea typeface="Arial-Rounded" pitchFamily="34" charset="0"/>
              <a:cs typeface="Arial-Rounded" pitchFamily="34" charset="0"/>
            </a:endParaRPr>
          </a:p>
        </p:txBody>
      </p:sp>
      <p:pic>
        <p:nvPicPr>
          <p:cNvPr id="1026" name="Picture 2" descr="15 cách sử dụng sáng tạo cho sổ tay của bạn - Print89">
            <a:extLst>
              <a:ext uri="{FF2B5EF4-FFF2-40B4-BE49-F238E27FC236}">
                <a16:creationId xmlns:a16="http://schemas.microsoft.com/office/drawing/2014/main" id="{A5C44E01-A5B5-4799-B498-34814EFEF9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6519" y="1905000"/>
            <a:ext cx="27432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ướng dẫn làm sổ tay SIÊU ĐƠN GIẢN ngay tại nhà">
            <a:extLst>
              <a:ext uri="{FF2B5EF4-FFF2-40B4-BE49-F238E27FC236}">
                <a16:creationId xmlns:a16="http://schemas.microsoft.com/office/drawing/2014/main" id="{03F154D0-24C4-494D-9CDE-0E5A74384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7419" y="1905000"/>
            <a:ext cx="6172200" cy="4108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407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ách làm sổ tay Mini siêu dễ thương | Sổ tay Handmade | How to make mini  notebook | Liam Channel - Hôm">
            <a:extLst>
              <a:ext uri="{FF2B5EF4-FFF2-40B4-BE49-F238E27FC236}">
                <a16:creationId xmlns:a16="http://schemas.microsoft.com/office/drawing/2014/main" id="{0DEFAF69-129F-4505-BA88-27DB2FDF3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12161838" cy="6840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08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ướng dẫn cách làm sổ tay nhỏ siêu nhanh siêu đẹp">
            <a:extLst>
              <a:ext uri="{FF2B5EF4-FFF2-40B4-BE49-F238E27FC236}">
                <a16:creationId xmlns:a16="http://schemas.microsoft.com/office/drawing/2014/main" id="{7664EDCC-5A8F-48DF-8AEE-94C2900DB7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7" y="391659"/>
            <a:ext cx="10799436" cy="6074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306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Xỏ tiếp dây thừng qua giấy làm ruột sổ">
            <a:extLst>
              <a:ext uri="{FF2B5EF4-FFF2-40B4-BE49-F238E27FC236}">
                <a16:creationId xmlns:a16="http://schemas.microsoft.com/office/drawing/2014/main" id="{4DFCD786-E0B7-4F6B-BCC3-0FB819A8E01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r="13037" b="17101"/>
          <a:stretch/>
        </p:blipFill>
        <p:spPr bwMode="auto">
          <a:xfrm>
            <a:off x="1058069" y="224790"/>
            <a:ext cx="4163782" cy="59626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ướng dẫn] làm sổ tay">
            <a:extLst>
              <a:ext uri="{FF2B5EF4-FFF2-40B4-BE49-F238E27FC236}">
                <a16:creationId xmlns:a16="http://schemas.microsoft.com/office/drawing/2014/main" id="{5BF41DB0-B00A-4635-9ED2-350D442D7CA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Effect>
                      <a14:brightnessContrast bright="20000" contrast="20000"/>
                    </a14:imgEffect>
                  </a14:imgLayer>
                </a14:imgProps>
              </a:ext>
              <a:ext uri="{28A0092B-C50C-407E-A947-70E740481C1C}">
                <a14:useLocalDpi xmlns:a14="http://schemas.microsoft.com/office/drawing/2010/main" val="0"/>
              </a:ext>
            </a:extLst>
          </a:blip>
          <a:srcRect t="3278" b="9778"/>
          <a:stretch/>
        </p:blipFill>
        <p:spPr bwMode="auto">
          <a:xfrm>
            <a:off x="6538119" y="224790"/>
            <a:ext cx="4565650" cy="596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931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lka Dot Hole Punch DIY Notebook Cover | Cute Creative Handmade Back to  School Crafts | Bricolage pour la rentrée scolaire, Bricolage de rentrée,  Idée bricolage">
            <a:extLst>
              <a:ext uri="{FF2B5EF4-FFF2-40B4-BE49-F238E27FC236}">
                <a16:creationId xmlns:a16="http://schemas.microsoft.com/office/drawing/2014/main" id="{95036829-DB29-33FC-BEE6-3E685FAE5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325" y="0"/>
            <a:ext cx="7721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971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Handmade Notebook - Online Ribbon - May Arts Ribbon">
            <a:extLst>
              <a:ext uri="{FF2B5EF4-FFF2-40B4-BE49-F238E27FC236}">
                <a16:creationId xmlns:a16="http://schemas.microsoft.com/office/drawing/2014/main" id="{1304898D-C558-80D2-3DC5-1475701EE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625" y="909638"/>
            <a:ext cx="5715000" cy="503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95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848584-8435-B088-CABB-7D7444956D5E}"/>
              </a:ext>
            </a:extLst>
          </p:cNvPr>
          <p:cNvSpPr txBox="1"/>
          <p:nvPr/>
        </p:nvSpPr>
        <p:spPr>
          <a:xfrm>
            <a:off x="575187" y="280219"/>
            <a:ext cx="11011464" cy="2554545"/>
          </a:xfrm>
          <a:prstGeom prst="rect">
            <a:avLst/>
          </a:prstGeom>
          <a:noFill/>
        </p:spPr>
        <p:txBody>
          <a:bodyPr wrap="square" rtlCol="0">
            <a:spAutoFit/>
          </a:bodyPr>
          <a:lstStyle/>
          <a:p>
            <a:pPr algn="just"/>
            <a:r>
              <a:rPr lang="en-US" sz="3200">
                <a:solidFill>
                  <a:srgbClr val="FF0000"/>
                </a:solidFill>
              </a:rPr>
              <a:t>1</a:t>
            </a:r>
            <a:r>
              <a:rPr lang="en-US" sz="3200"/>
              <a:t>. So sánh để tìm những điểm khác nhau giữa 2 tin nhắn dưới đây:</a:t>
            </a:r>
          </a:p>
          <a:p>
            <a:pPr marL="514350" indent="-514350" algn="just">
              <a:buAutoNum type="alphaLcPeriod"/>
            </a:pPr>
            <a:r>
              <a:rPr lang="en-US" sz="3200"/>
              <a:t>Người viết tin nhắn và người nhận tin nhắn</a:t>
            </a:r>
          </a:p>
          <a:p>
            <a:pPr marL="514350" indent="-514350" algn="just">
              <a:buAutoNum type="alphaLcPeriod"/>
            </a:pPr>
            <a:r>
              <a:rPr lang="en-US" sz="3200"/>
              <a:t>Nội dung tin nhắn</a:t>
            </a:r>
          </a:p>
          <a:p>
            <a:pPr marL="514350" indent="-514350" algn="just">
              <a:buAutoNum type="alphaLcPeriod"/>
            </a:pPr>
            <a:r>
              <a:rPr lang="en-US" sz="3200"/>
              <a:t>Phương tiện thực hiện</a:t>
            </a:r>
          </a:p>
        </p:txBody>
      </p:sp>
      <p:pic>
        <p:nvPicPr>
          <p:cNvPr id="5" name="Picture 4">
            <a:extLst>
              <a:ext uri="{FF2B5EF4-FFF2-40B4-BE49-F238E27FC236}">
                <a16:creationId xmlns:a16="http://schemas.microsoft.com/office/drawing/2014/main" id="{45BA8E34-E965-983E-EABC-E8CF2A818B4B}"/>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20000"/>
                    </a14:imgEffect>
                  </a14:imgLayer>
                </a14:imgProps>
              </a:ext>
            </a:extLst>
          </a:blip>
          <a:srcRect l="30513" t="40837" r="45271" b="24293"/>
          <a:stretch/>
        </p:blipFill>
        <p:spPr>
          <a:xfrm>
            <a:off x="1558788" y="3175818"/>
            <a:ext cx="4060390" cy="3287258"/>
          </a:xfrm>
          <a:prstGeom prst="rect">
            <a:avLst/>
          </a:prstGeom>
        </p:spPr>
      </p:pic>
      <p:pic>
        <p:nvPicPr>
          <p:cNvPr id="7" name="Picture 6">
            <a:extLst>
              <a:ext uri="{FF2B5EF4-FFF2-40B4-BE49-F238E27FC236}">
                <a16:creationId xmlns:a16="http://schemas.microsoft.com/office/drawing/2014/main" id="{A2852C48-A98F-C159-F2BA-F00012D549CE}"/>
              </a:ext>
            </a:extLst>
          </p:cNvPr>
          <p:cNvPicPr>
            <a:picLocks noChangeAspect="1"/>
          </p:cNvPicPr>
          <p:nvPr/>
        </p:nvPicPr>
        <p:blipFill>
          <a:blip r:embed="rId6"/>
          <a:stretch>
            <a:fillRect/>
          </a:stretch>
        </p:blipFill>
        <p:spPr>
          <a:xfrm>
            <a:off x="6602778" y="1953914"/>
            <a:ext cx="3617854" cy="5317042"/>
          </a:xfrm>
          <a:prstGeom prst="rect">
            <a:avLst/>
          </a:prstGeom>
        </p:spPr>
      </p:pic>
    </p:spTree>
    <p:extLst>
      <p:ext uri="{BB962C8B-B14F-4D97-AF65-F5344CB8AC3E}">
        <p14:creationId xmlns:p14="http://schemas.microsoft.com/office/powerpoint/2010/main" val="2736333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BA8E34-E965-983E-EABC-E8CF2A818B4B}"/>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20000"/>
                    </a14:imgEffect>
                  </a14:imgLayer>
                </a14:imgProps>
              </a:ext>
            </a:extLst>
          </a:blip>
          <a:srcRect l="30513" t="40837" r="45271" b="24293"/>
          <a:stretch/>
        </p:blipFill>
        <p:spPr>
          <a:xfrm>
            <a:off x="3316471" y="529178"/>
            <a:ext cx="2151173" cy="1741572"/>
          </a:xfrm>
          <a:prstGeom prst="rect">
            <a:avLst/>
          </a:prstGeom>
        </p:spPr>
      </p:pic>
      <p:pic>
        <p:nvPicPr>
          <p:cNvPr id="7" name="Picture 6">
            <a:extLst>
              <a:ext uri="{FF2B5EF4-FFF2-40B4-BE49-F238E27FC236}">
                <a16:creationId xmlns:a16="http://schemas.microsoft.com/office/drawing/2014/main" id="{A2852C48-A98F-C159-F2BA-F00012D549CE}"/>
              </a:ext>
            </a:extLst>
          </p:cNvPr>
          <p:cNvPicPr>
            <a:picLocks noChangeAspect="1"/>
          </p:cNvPicPr>
          <p:nvPr/>
        </p:nvPicPr>
        <p:blipFill>
          <a:blip r:embed="rId6"/>
          <a:stretch>
            <a:fillRect/>
          </a:stretch>
        </p:blipFill>
        <p:spPr>
          <a:xfrm>
            <a:off x="6428724" y="98419"/>
            <a:ext cx="1916721" cy="2816942"/>
          </a:xfrm>
          <a:prstGeom prst="rect">
            <a:avLst/>
          </a:prstGeom>
        </p:spPr>
      </p:pic>
      <p:graphicFrame>
        <p:nvGraphicFramePr>
          <p:cNvPr id="6" name="Table 7">
            <a:extLst>
              <a:ext uri="{FF2B5EF4-FFF2-40B4-BE49-F238E27FC236}">
                <a16:creationId xmlns:a16="http://schemas.microsoft.com/office/drawing/2014/main" id="{8A98F006-D557-F55B-0229-A1D5B38F252A}"/>
              </a:ext>
            </a:extLst>
          </p:cNvPr>
          <p:cNvGraphicFramePr>
            <a:graphicFrameLocks noGrp="1"/>
          </p:cNvGraphicFramePr>
          <p:nvPr>
            <p:extLst>
              <p:ext uri="{D42A27DB-BD31-4B8C-83A1-F6EECF244321}">
                <p14:modId xmlns:p14="http://schemas.microsoft.com/office/powerpoint/2010/main" val="1360683999"/>
              </p:ext>
            </p:extLst>
          </p:nvPr>
        </p:nvGraphicFramePr>
        <p:xfrm>
          <a:off x="416335" y="2741095"/>
          <a:ext cx="11329167" cy="3692312"/>
        </p:xfrm>
        <a:graphic>
          <a:graphicData uri="http://schemas.openxmlformats.org/drawingml/2006/table">
            <a:tbl>
              <a:tblPr firstRow="1" bandRow="1">
                <a:tableStyleId>{16931963-40AD-4E1E-9959-6DFCE9967D4C}</a:tableStyleId>
              </a:tblPr>
              <a:tblGrid>
                <a:gridCol w="3282447">
                  <a:extLst>
                    <a:ext uri="{9D8B030D-6E8A-4147-A177-3AD203B41FA5}">
                      <a16:colId xmlns:a16="http://schemas.microsoft.com/office/drawing/2014/main" val="1960377576"/>
                    </a:ext>
                  </a:extLst>
                </a:gridCol>
                <a:gridCol w="4023360">
                  <a:extLst>
                    <a:ext uri="{9D8B030D-6E8A-4147-A177-3AD203B41FA5}">
                      <a16:colId xmlns:a16="http://schemas.microsoft.com/office/drawing/2014/main" val="3856522034"/>
                    </a:ext>
                  </a:extLst>
                </a:gridCol>
                <a:gridCol w="4023360">
                  <a:extLst>
                    <a:ext uri="{9D8B030D-6E8A-4147-A177-3AD203B41FA5}">
                      <a16:colId xmlns:a16="http://schemas.microsoft.com/office/drawing/2014/main" val="3069301387"/>
                    </a:ext>
                  </a:extLst>
                </a:gridCol>
              </a:tblGrid>
              <a:tr h="464967">
                <a:tc>
                  <a:txBody>
                    <a:bodyPr/>
                    <a:lstStyle/>
                    <a:p>
                      <a:endParaRPr lang="en-US" sz="2000">
                        <a:solidFill>
                          <a:schemeClr val="tx1"/>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2400" b="1">
                          <a:solidFill>
                            <a:schemeClr val="tx1"/>
                          </a:solidFill>
                        </a:rPr>
                        <a:t>Tin nhắn trên giấy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2400" b="1">
                          <a:solidFill>
                            <a:schemeClr val="tx1"/>
                          </a:solidFill>
                        </a:rPr>
                        <a:t>Tin nhắn trên điện thoại</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6184915"/>
                  </a:ext>
                </a:extLst>
              </a:tr>
              <a:tr h="875601">
                <a:tc>
                  <a:txBody>
                    <a:bodyPr/>
                    <a:lstStyle/>
                    <a:p>
                      <a:pPr algn="just"/>
                      <a:r>
                        <a:rPr lang="en-US" sz="2400">
                          <a:solidFill>
                            <a:schemeClr val="tx1"/>
                          </a:solidFill>
                        </a:rPr>
                        <a:t>Người viết tin nhắn và người nhận tin nhắn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Hai người là bạn bè (bạn Tuấn viết thư cho bạn Hưng)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Hai người là người thân trong gia đình (cháu viết thư cho bà).</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5351584"/>
                  </a:ext>
                </a:extLst>
              </a:tr>
              <a:tr h="849905">
                <a:tc>
                  <a:txBody>
                    <a:bodyPr/>
                    <a:lstStyle/>
                    <a:p>
                      <a:pPr algn="just"/>
                      <a:r>
                        <a:rPr lang="en-US" sz="2400">
                          <a:solidFill>
                            <a:schemeClr val="tx1"/>
                          </a:solidFill>
                        </a:rPr>
                        <a:t>Nội dung tin nhắn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Nhắn bạn ra sân bóng để cùng chơi.</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Cháu báo tin cho bà biết đã về đến nhà, nhớ bà, hẹn hè sang năm lại về với bà.</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6014366"/>
                  </a:ext>
                </a:extLst>
              </a:tr>
              <a:tr h="849905">
                <a:tc>
                  <a:txBody>
                    <a:bodyPr/>
                    <a:lstStyle/>
                    <a:p>
                      <a:pPr algn="just"/>
                      <a:r>
                        <a:rPr lang="en-US" sz="2400">
                          <a:solidFill>
                            <a:schemeClr val="tx1"/>
                          </a:solidFill>
                        </a:rPr>
                        <a:t>Phương tiện thực hiện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Bút và giấy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just"/>
                      <a:r>
                        <a:rPr lang="en-US" sz="2400">
                          <a:solidFill>
                            <a:schemeClr val="tx1"/>
                          </a:solidFill>
                        </a:rPr>
                        <a:t>Điện thoại di động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7444936"/>
                  </a:ext>
                </a:extLst>
              </a:tr>
            </a:tbl>
          </a:graphicData>
        </a:graphic>
      </p:graphicFrame>
      <p:sp>
        <p:nvSpPr>
          <p:cNvPr id="8" name="Rectangle 7">
            <a:extLst>
              <a:ext uri="{FF2B5EF4-FFF2-40B4-BE49-F238E27FC236}">
                <a16:creationId xmlns:a16="http://schemas.microsoft.com/office/drawing/2014/main" id="{5BA2F977-D7FE-101C-35C2-481331A179A3}"/>
              </a:ext>
            </a:extLst>
          </p:cNvPr>
          <p:cNvSpPr/>
          <p:nvPr/>
        </p:nvSpPr>
        <p:spPr>
          <a:xfrm>
            <a:off x="3808450" y="3229896"/>
            <a:ext cx="3849329" cy="1150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FF18721-F40E-8BBE-F575-4D5A9E8FCC78}"/>
              </a:ext>
            </a:extLst>
          </p:cNvPr>
          <p:cNvSpPr/>
          <p:nvPr/>
        </p:nvSpPr>
        <p:spPr>
          <a:xfrm>
            <a:off x="7806472" y="3229896"/>
            <a:ext cx="3849329" cy="1150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A16A72-1C80-AD86-A5E0-3E7D5E8FE84C}"/>
              </a:ext>
            </a:extLst>
          </p:cNvPr>
          <p:cNvSpPr/>
          <p:nvPr/>
        </p:nvSpPr>
        <p:spPr>
          <a:xfrm>
            <a:off x="3789693" y="4459951"/>
            <a:ext cx="3849329" cy="1045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B3CCC8-6E57-9E48-5FA3-2770A8C295B6}"/>
              </a:ext>
            </a:extLst>
          </p:cNvPr>
          <p:cNvSpPr/>
          <p:nvPr/>
        </p:nvSpPr>
        <p:spPr>
          <a:xfrm>
            <a:off x="7797093" y="4459951"/>
            <a:ext cx="3849329" cy="10752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D07D60F-B24A-9DD7-D53C-456DC58E9170}"/>
              </a:ext>
            </a:extLst>
          </p:cNvPr>
          <p:cNvSpPr/>
          <p:nvPr/>
        </p:nvSpPr>
        <p:spPr>
          <a:xfrm>
            <a:off x="3789692" y="5640434"/>
            <a:ext cx="3849329" cy="750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920B4A-0922-8889-0E4D-C7B98BA5135F}"/>
              </a:ext>
            </a:extLst>
          </p:cNvPr>
          <p:cNvSpPr/>
          <p:nvPr/>
        </p:nvSpPr>
        <p:spPr>
          <a:xfrm>
            <a:off x="7806472" y="5640434"/>
            <a:ext cx="3849329" cy="750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96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0" nodeType="clickEffect">
                                  <p:stCondLst>
                                    <p:cond delay="0"/>
                                  </p:stCondLst>
                                  <p:childTnLst>
                                    <p:animEffect transition="out" filter="wipe(left)">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0" nodeType="clickEffect">
                                  <p:stCondLst>
                                    <p:cond delay="0"/>
                                  </p:stCondLst>
                                  <p:childTnLst>
                                    <p:animEffect transition="out" filter="wipe(left)">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grpId="0" nodeType="clickEffect">
                                  <p:stCondLst>
                                    <p:cond delay="0"/>
                                  </p:stCondLst>
                                  <p:childTnLst>
                                    <p:animEffect transition="out" filter="wipe(left)">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grpId="0" nodeType="clickEffect">
                                  <p:stCondLst>
                                    <p:cond delay="0"/>
                                  </p:stCondLst>
                                  <p:childTnLst>
                                    <p:animEffect transition="out" filter="wipe(left)">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grpId="0" nodeType="clickEffect">
                                  <p:stCondLst>
                                    <p:cond delay="0"/>
                                  </p:stCondLst>
                                  <p:childTnLst>
                                    <p:animEffect transition="out" filter="wipe(left)">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93"/>
        <p:cNvGrpSpPr/>
        <p:nvPr/>
      </p:nvGrpSpPr>
      <p:grpSpPr>
        <a:xfrm>
          <a:off x="0" y="0"/>
          <a:ext cx="0" cy="0"/>
          <a:chOff x="0" y="0"/>
          <a:chExt cx="0" cy="0"/>
        </a:xfrm>
      </p:grpSpPr>
      <p:grpSp>
        <p:nvGrpSpPr>
          <p:cNvPr id="2294" name="Google Shape;2294;p57"/>
          <p:cNvGrpSpPr/>
          <p:nvPr/>
        </p:nvGrpSpPr>
        <p:grpSpPr>
          <a:xfrm>
            <a:off x="3800290" y="982291"/>
            <a:ext cx="4561998" cy="806085"/>
            <a:chOff x="5316325" y="1612757"/>
            <a:chExt cx="1404350" cy="302125"/>
          </a:xfrm>
        </p:grpSpPr>
        <p:sp>
          <p:nvSpPr>
            <p:cNvPr id="2295" name="Google Shape;2295;p57"/>
            <p:cNvSpPr/>
            <p:nvPr/>
          </p:nvSpPr>
          <p:spPr>
            <a:xfrm>
              <a:off x="5316325" y="1612757"/>
              <a:ext cx="1404350" cy="302125"/>
            </a:xfrm>
            <a:custGeom>
              <a:avLst/>
              <a:gdLst/>
              <a:ahLst/>
              <a:cxnLst/>
              <a:rect l="l" t="t" r="r" b="b"/>
              <a:pathLst>
                <a:path w="56174" h="12085" extrusionOk="0">
                  <a:moveTo>
                    <a:pt x="55674" y="2161"/>
                  </a:moveTo>
                  <a:lnTo>
                    <a:pt x="55674" y="2161"/>
                  </a:lnTo>
                  <a:cubicBezTo>
                    <a:pt x="55555" y="2217"/>
                    <a:pt x="55565" y="2346"/>
                    <a:pt x="55633" y="2429"/>
                  </a:cubicBezTo>
                  <a:cubicBezTo>
                    <a:pt x="55518" y="2606"/>
                    <a:pt x="55396" y="2777"/>
                    <a:pt x="55275" y="2950"/>
                  </a:cubicBezTo>
                  <a:cubicBezTo>
                    <a:pt x="53569" y="3022"/>
                    <a:pt x="51829" y="3038"/>
                    <a:pt x="50127" y="3213"/>
                  </a:cubicBezTo>
                  <a:cubicBezTo>
                    <a:pt x="50106" y="2909"/>
                    <a:pt x="50086" y="2604"/>
                    <a:pt x="50062" y="2300"/>
                  </a:cubicBezTo>
                  <a:lnTo>
                    <a:pt x="50062" y="2300"/>
                  </a:lnTo>
                  <a:cubicBezTo>
                    <a:pt x="50972" y="2359"/>
                    <a:pt x="51884" y="2373"/>
                    <a:pt x="52796" y="2385"/>
                  </a:cubicBezTo>
                  <a:cubicBezTo>
                    <a:pt x="53226" y="2390"/>
                    <a:pt x="53687" y="2426"/>
                    <a:pt x="54142" y="2426"/>
                  </a:cubicBezTo>
                  <a:cubicBezTo>
                    <a:pt x="54683" y="2426"/>
                    <a:pt x="55215" y="2375"/>
                    <a:pt x="55674" y="2161"/>
                  </a:cubicBezTo>
                  <a:close/>
                  <a:moveTo>
                    <a:pt x="7652" y="262"/>
                  </a:moveTo>
                  <a:lnTo>
                    <a:pt x="7652" y="262"/>
                  </a:lnTo>
                  <a:cubicBezTo>
                    <a:pt x="9236" y="343"/>
                    <a:pt x="10827" y="363"/>
                    <a:pt x="12419" y="363"/>
                  </a:cubicBezTo>
                  <a:cubicBezTo>
                    <a:pt x="13924" y="363"/>
                    <a:pt x="15429" y="345"/>
                    <a:pt x="16930" y="345"/>
                  </a:cubicBezTo>
                  <a:cubicBezTo>
                    <a:pt x="17246" y="345"/>
                    <a:pt x="17562" y="346"/>
                    <a:pt x="17878" y="348"/>
                  </a:cubicBezTo>
                  <a:cubicBezTo>
                    <a:pt x="21387" y="371"/>
                    <a:pt x="24898" y="399"/>
                    <a:pt x="28405" y="427"/>
                  </a:cubicBezTo>
                  <a:cubicBezTo>
                    <a:pt x="33831" y="466"/>
                    <a:pt x="39263" y="556"/>
                    <a:pt x="44693" y="556"/>
                  </a:cubicBezTo>
                  <a:cubicBezTo>
                    <a:pt x="46302" y="556"/>
                    <a:pt x="47911" y="548"/>
                    <a:pt x="49519" y="528"/>
                  </a:cubicBezTo>
                  <a:cubicBezTo>
                    <a:pt x="49522" y="528"/>
                    <a:pt x="49524" y="526"/>
                    <a:pt x="49529" y="526"/>
                  </a:cubicBezTo>
                  <a:cubicBezTo>
                    <a:pt x="49552" y="789"/>
                    <a:pt x="49589" y="1050"/>
                    <a:pt x="49607" y="1314"/>
                  </a:cubicBezTo>
                  <a:cubicBezTo>
                    <a:pt x="49402" y="1318"/>
                    <a:pt x="49241" y="1322"/>
                    <a:pt x="49009" y="1325"/>
                  </a:cubicBezTo>
                  <a:lnTo>
                    <a:pt x="49009" y="1346"/>
                  </a:lnTo>
                  <a:cubicBezTo>
                    <a:pt x="49241" y="1348"/>
                    <a:pt x="49404" y="1352"/>
                    <a:pt x="49609" y="1357"/>
                  </a:cubicBezTo>
                  <a:cubicBezTo>
                    <a:pt x="49776" y="3712"/>
                    <a:pt x="49799" y="6077"/>
                    <a:pt x="49943" y="8432"/>
                  </a:cubicBezTo>
                  <a:cubicBezTo>
                    <a:pt x="49961" y="8753"/>
                    <a:pt x="49981" y="9076"/>
                    <a:pt x="50007" y="9397"/>
                  </a:cubicBezTo>
                  <a:cubicBezTo>
                    <a:pt x="50002" y="9402"/>
                    <a:pt x="49993" y="9402"/>
                    <a:pt x="49988" y="9406"/>
                  </a:cubicBezTo>
                  <a:cubicBezTo>
                    <a:pt x="49954" y="9434"/>
                    <a:pt x="49919" y="9464"/>
                    <a:pt x="49886" y="9491"/>
                  </a:cubicBezTo>
                  <a:lnTo>
                    <a:pt x="49804" y="9491"/>
                  </a:lnTo>
                  <a:cubicBezTo>
                    <a:pt x="49683" y="9493"/>
                    <a:pt x="49563" y="9498"/>
                    <a:pt x="49444" y="9503"/>
                  </a:cubicBezTo>
                  <a:cubicBezTo>
                    <a:pt x="49369" y="9505"/>
                    <a:pt x="49330" y="9553"/>
                    <a:pt x="49319" y="9607"/>
                  </a:cubicBezTo>
                  <a:cubicBezTo>
                    <a:pt x="48903" y="9602"/>
                    <a:pt x="48488" y="9600"/>
                    <a:pt x="48074" y="9595"/>
                  </a:cubicBezTo>
                  <a:cubicBezTo>
                    <a:pt x="48041" y="9551"/>
                    <a:pt x="47987" y="9530"/>
                    <a:pt x="47931" y="9530"/>
                  </a:cubicBezTo>
                  <a:cubicBezTo>
                    <a:pt x="47874" y="9530"/>
                    <a:pt x="47816" y="9552"/>
                    <a:pt x="47778" y="9593"/>
                  </a:cubicBezTo>
                  <a:cubicBezTo>
                    <a:pt x="42952" y="9545"/>
                    <a:pt x="38125" y="9517"/>
                    <a:pt x="33297" y="9517"/>
                  </a:cubicBezTo>
                  <a:cubicBezTo>
                    <a:pt x="31688" y="9517"/>
                    <a:pt x="30078" y="9520"/>
                    <a:pt x="28469" y="9527"/>
                  </a:cubicBezTo>
                  <a:cubicBezTo>
                    <a:pt x="27722" y="9529"/>
                    <a:pt x="26975" y="9530"/>
                    <a:pt x="26228" y="9530"/>
                  </a:cubicBezTo>
                  <a:cubicBezTo>
                    <a:pt x="24260" y="9530"/>
                    <a:pt x="22289" y="9523"/>
                    <a:pt x="20319" y="9523"/>
                  </a:cubicBezTo>
                  <a:cubicBezTo>
                    <a:pt x="16094" y="9523"/>
                    <a:pt x="11868" y="9557"/>
                    <a:pt x="7652" y="9766"/>
                  </a:cubicBezTo>
                  <a:cubicBezTo>
                    <a:pt x="7716" y="9452"/>
                    <a:pt x="7768" y="9133"/>
                    <a:pt x="7814" y="8811"/>
                  </a:cubicBezTo>
                  <a:cubicBezTo>
                    <a:pt x="8858" y="8853"/>
                    <a:pt x="9905" y="8869"/>
                    <a:pt x="10953" y="8869"/>
                  </a:cubicBezTo>
                  <a:cubicBezTo>
                    <a:pt x="13431" y="8869"/>
                    <a:pt x="15917" y="8782"/>
                    <a:pt x="18387" y="8760"/>
                  </a:cubicBezTo>
                  <a:cubicBezTo>
                    <a:pt x="21838" y="8725"/>
                    <a:pt x="25290" y="8686"/>
                    <a:pt x="28741" y="8680"/>
                  </a:cubicBezTo>
                  <a:cubicBezTo>
                    <a:pt x="35724" y="8674"/>
                    <a:pt x="42708" y="8640"/>
                    <a:pt x="49688" y="8557"/>
                  </a:cubicBezTo>
                  <a:cubicBezTo>
                    <a:pt x="49762" y="8557"/>
                    <a:pt x="49799" y="8499"/>
                    <a:pt x="49799" y="8441"/>
                  </a:cubicBezTo>
                  <a:cubicBezTo>
                    <a:pt x="49799" y="8383"/>
                    <a:pt x="49762" y="8326"/>
                    <a:pt x="49688" y="8326"/>
                  </a:cubicBezTo>
                  <a:cubicBezTo>
                    <a:pt x="42706" y="8342"/>
                    <a:pt x="35724" y="8406"/>
                    <a:pt x="28741" y="8499"/>
                  </a:cubicBezTo>
                  <a:cubicBezTo>
                    <a:pt x="25290" y="8543"/>
                    <a:pt x="21838" y="8551"/>
                    <a:pt x="18387" y="8565"/>
                  </a:cubicBezTo>
                  <a:cubicBezTo>
                    <a:pt x="18127" y="8566"/>
                    <a:pt x="17868" y="8567"/>
                    <a:pt x="17608" y="8567"/>
                  </a:cubicBezTo>
                  <a:cubicBezTo>
                    <a:pt x="16060" y="8567"/>
                    <a:pt x="14506" y="8549"/>
                    <a:pt x="12952" y="8549"/>
                  </a:cubicBezTo>
                  <a:cubicBezTo>
                    <a:pt x="11244" y="8549"/>
                    <a:pt x="9535" y="8571"/>
                    <a:pt x="7836" y="8662"/>
                  </a:cubicBezTo>
                  <a:cubicBezTo>
                    <a:pt x="8156" y="6284"/>
                    <a:pt x="8023" y="3744"/>
                    <a:pt x="7784" y="1359"/>
                  </a:cubicBezTo>
                  <a:lnTo>
                    <a:pt x="7784" y="1359"/>
                  </a:lnTo>
                  <a:cubicBezTo>
                    <a:pt x="18429" y="1624"/>
                    <a:pt x="29094" y="1643"/>
                    <a:pt x="39751" y="1643"/>
                  </a:cubicBezTo>
                  <a:cubicBezTo>
                    <a:pt x="41537" y="1643"/>
                    <a:pt x="43323" y="1643"/>
                    <a:pt x="45109" y="1643"/>
                  </a:cubicBezTo>
                  <a:cubicBezTo>
                    <a:pt x="46349" y="1643"/>
                    <a:pt x="47588" y="1643"/>
                    <a:pt x="48827" y="1644"/>
                  </a:cubicBezTo>
                  <a:cubicBezTo>
                    <a:pt x="48889" y="1644"/>
                    <a:pt x="48889" y="1546"/>
                    <a:pt x="48827" y="1546"/>
                  </a:cubicBezTo>
                  <a:cubicBezTo>
                    <a:pt x="37863" y="1395"/>
                    <a:pt x="26881" y="1194"/>
                    <a:pt x="15909" y="1194"/>
                  </a:cubicBezTo>
                  <a:cubicBezTo>
                    <a:pt x="13195" y="1194"/>
                    <a:pt x="10482" y="1206"/>
                    <a:pt x="7770" y="1235"/>
                  </a:cubicBezTo>
                  <a:cubicBezTo>
                    <a:pt x="7740" y="928"/>
                    <a:pt x="7705" y="622"/>
                    <a:pt x="7671" y="320"/>
                  </a:cubicBezTo>
                  <a:cubicBezTo>
                    <a:pt x="7668" y="298"/>
                    <a:pt x="7661" y="282"/>
                    <a:pt x="7652" y="262"/>
                  </a:cubicBezTo>
                  <a:close/>
                  <a:moveTo>
                    <a:pt x="49497" y="9831"/>
                  </a:moveTo>
                  <a:lnTo>
                    <a:pt x="49497" y="9831"/>
                  </a:lnTo>
                  <a:cubicBezTo>
                    <a:pt x="49030" y="10253"/>
                    <a:pt x="48585" y="10718"/>
                    <a:pt x="48171" y="11189"/>
                  </a:cubicBezTo>
                  <a:cubicBezTo>
                    <a:pt x="48211" y="10736"/>
                    <a:pt x="48197" y="10279"/>
                    <a:pt x="48130" y="9833"/>
                  </a:cubicBezTo>
                  <a:lnTo>
                    <a:pt x="48130" y="9833"/>
                  </a:lnTo>
                  <a:cubicBezTo>
                    <a:pt x="48567" y="9837"/>
                    <a:pt x="49005" y="9841"/>
                    <a:pt x="49444" y="9845"/>
                  </a:cubicBezTo>
                  <a:cubicBezTo>
                    <a:pt x="49446" y="9845"/>
                    <a:pt x="49448" y="9845"/>
                    <a:pt x="49449" y="9845"/>
                  </a:cubicBezTo>
                  <a:cubicBezTo>
                    <a:pt x="49467" y="9845"/>
                    <a:pt x="49482" y="9837"/>
                    <a:pt x="49497" y="9831"/>
                  </a:cubicBezTo>
                  <a:close/>
                  <a:moveTo>
                    <a:pt x="7830" y="10062"/>
                  </a:moveTo>
                  <a:lnTo>
                    <a:pt x="7830" y="10062"/>
                  </a:lnTo>
                  <a:cubicBezTo>
                    <a:pt x="8562" y="10069"/>
                    <a:pt x="9291" y="10069"/>
                    <a:pt x="10023" y="10069"/>
                  </a:cubicBezTo>
                  <a:cubicBezTo>
                    <a:pt x="9982" y="10563"/>
                    <a:pt x="9998" y="11062"/>
                    <a:pt x="10056" y="11553"/>
                  </a:cubicBezTo>
                  <a:cubicBezTo>
                    <a:pt x="9307" y="11066"/>
                    <a:pt x="8573" y="10559"/>
                    <a:pt x="7830" y="10062"/>
                  </a:cubicBezTo>
                  <a:close/>
                  <a:moveTo>
                    <a:pt x="55154" y="3131"/>
                  </a:moveTo>
                  <a:cubicBezTo>
                    <a:pt x="54281" y="4391"/>
                    <a:pt x="53327" y="5578"/>
                    <a:pt x="52341" y="6763"/>
                  </a:cubicBezTo>
                  <a:cubicBezTo>
                    <a:pt x="52263" y="6855"/>
                    <a:pt x="52307" y="6968"/>
                    <a:pt x="52388" y="7010"/>
                  </a:cubicBezTo>
                  <a:cubicBezTo>
                    <a:pt x="52267" y="7046"/>
                    <a:pt x="52187" y="7201"/>
                    <a:pt x="52297" y="7322"/>
                  </a:cubicBezTo>
                  <a:cubicBezTo>
                    <a:pt x="53015" y="8093"/>
                    <a:pt x="53704" y="8871"/>
                    <a:pt x="54327" y="9720"/>
                  </a:cubicBezTo>
                  <a:cubicBezTo>
                    <a:pt x="54477" y="9925"/>
                    <a:pt x="54623" y="10133"/>
                    <a:pt x="54766" y="10344"/>
                  </a:cubicBezTo>
                  <a:cubicBezTo>
                    <a:pt x="55038" y="10745"/>
                    <a:pt x="55309" y="11147"/>
                    <a:pt x="55619" y="11521"/>
                  </a:cubicBezTo>
                  <a:cubicBezTo>
                    <a:pt x="54680" y="11481"/>
                    <a:pt x="53735" y="11456"/>
                    <a:pt x="52789" y="11456"/>
                  </a:cubicBezTo>
                  <a:cubicBezTo>
                    <a:pt x="51301" y="11456"/>
                    <a:pt x="49811" y="11517"/>
                    <a:pt x="48338" y="11674"/>
                  </a:cubicBezTo>
                  <a:cubicBezTo>
                    <a:pt x="48626" y="11401"/>
                    <a:pt x="48907" y="11115"/>
                    <a:pt x="49183" y="10819"/>
                  </a:cubicBezTo>
                  <a:cubicBezTo>
                    <a:pt x="49189" y="10850"/>
                    <a:pt x="49211" y="10877"/>
                    <a:pt x="49254" y="10877"/>
                  </a:cubicBezTo>
                  <a:cubicBezTo>
                    <a:pt x="49256" y="10877"/>
                    <a:pt x="49257" y="10877"/>
                    <a:pt x="49259" y="10877"/>
                  </a:cubicBezTo>
                  <a:cubicBezTo>
                    <a:pt x="51060" y="10817"/>
                    <a:pt x="52900" y="10738"/>
                    <a:pt x="54687" y="10515"/>
                  </a:cubicBezTo>
                  <a:cubicBezTo>
                    <a:pt x="54774" y="10503"/>
                    <a:pt x="54800" y="10404"/>
                    <a:pt x="54754" y="10352"/>
                  </a:cubicBezTo>
                  <a:cubicBezTo>
                    <a:pt x="54740" y="10336"/>
                    <a:pt x="54717" y="10328"/>
                    <a:pt x="54687" y="10328"/>
                  </a:cubicBezTo>
                  <a:cubicBezTo>
                    <a:pt x="52895" y="10348"/>
                    <a:pt x="51068" y="10521"/>
                    <a:pt x="49289" y="10706"/>
                  </a:cubicBezTo>
                  <a:cubicBezTo>
                    <a:pt x="49617" y="10344"/>
                    <a:pt x="49931" y="9967"/>
                    <a:pt x="50215" y="9584"/>
                  </a:cubicBezTo>
                  <a:cubicBezTo>
                    <a:pt x="50247" y="9540"/>
                    <a:pt x="50247" y="9499"/>
                    <a:pt x="50231" y="9464"/>
                  </a:cubicBezTo>
                  <a:cubicBezTo>
                    <a:pt x="50362" y="7446"/>
                    <a:pt x="50277" y="5398"/>
                    <a:pt x="50138" y="3361"/>
                  </a:cubicBezTo>
                  <a:lnTo>
                    <a:pt x="50138" y="3361"/>
                  </a:lnTo>
                  <a:cubicBezTo>
                    <a:pt x="50437" y="3374"/>
                    <a:pt x="50738" y="3380"/>
                    <a:pt x="51039" y="3380"/>
                  </a:cubicBezTo>
                  <a:cubicBezTo>
                    <a:pt x="52409" y="3380"/>
                    <a:pt x="53798" y="3259"/>
                    <a:pt x="55154" y="3131"/>
                  </a:cubicBezTo>
                  <a:close/>
                  <a:moveTo>
                    <a:pt x="4425" y="10854"/>
                  </a:moveTo>
                  <a:cubicBezTo>
                    <a:pt x="5770" y="10854"/>
                    <a:pt x="7111" y="10893"/>
                    <a:pt x="8470" y="10937"/>
                  </a:cubicBezTo>
                  <a:cubicBezTo>
                    <a:pt x="8811" y="11179"/>
                    <a:pt x="9164" y="11406"/>
                    <a:pt x="9527" y="11620"/>
                  </a:cubicBezTo>
                  <a:cubicBezTo>
                    <a:pt x="6502" y="11639"/>
                    <a:pt x="3471" y="11613"/>
                    <a:pt x="450" y="11748"/>
                  </a:cubicBezTo>
                  <a:cubicBezTo>
                    <a:pt x="740" y="11479"/>
                    <a:pt x="1028" y="11209"/>
                    <a:pt x="1314" y="10937"/>
                  </a:cubicBezTo>
                  <a:cubicBezTo>
                    <a:pt x="2359" y="10877"/>
                    <a:pt x="3393" y="10854"/>
                    <a:pt x="4425" y="10854"/>
                  </a:cubicBezTo>
                  <a:close/>
                  <a:moveTo>
                    <a:pt x="10877" y="0"/>
                  </a:moveTo>
                  <a:cubicBezTo>
                    <a:pt x="9723" y="0"/>
                    <a:pt x="8571" y="18"/>
                    <a:pt x="7424" y="69"/>
                  </a:cubicBezTo>
                  <a:cubicBezTo>
                    <a:pt x="7376" y="71"/>
                    <a:pt x="7348" y="101"/>
                    <a:pt x="7338" y="138"/>
                  </a:cubicBezTo>
                  <a:cubicBezTo>
                    <a:pt x="7276" y="166"/>
                    <a:pt x="7233" y="226"/>
                    <a:pt x="7239" y="320"/>
                  </a:cubicBezTo>
                  <a:cubicBezTo>
                    <a:pt x="7304" y="999"/>
                    <a:pt x="7356" y="1676"/>
                    <a:pt x="7398" y="2354"/>
                  </a:cubicBezTo>
                  <a:cubicBezTo>
                    <a:pt x="7416" y="2638"/>
                    <a:pt x="7432" y="2920"/>
                    <a:pt x="7447" y="3204"/>
                  </a:cubicBezTo>
                  <a:cubicBezTo>
                    <a:pt x="5628" y="3078"/>
                    <a:pt x="3800" y="2918"/>
                    <a:pt x="1979" y="2918"/>
                  </a:cubicBezTo>
                  <a:cubicBezTo>
                    <a:pt x="1966" y="2918"/>
                    <a:pt x="1954" y="2918"/>
                    <a:pt x="1942" y="2918"/>
                  </a:cubicBezTo>
                  <a:cubicBezTo>
                    <a:pt x="1875" y="2918"/>
                    <a:pt x="1880" y="3010"/>
                    <a:pt x="1942" y="3017"/>
                  </a:cubicBezTo>
                  <a:cubicBezTo>
                    <a:pt x="3769" y="3252"/>
                    <a:pt x="5621" y="3324"/>
                    <a:pt x="7458" y="3433"/>
                  </a:cubicBezTo>
                  <a:cubicBezTo>
                    <a:pt x="7481" y="3970"/>
                    <a:pt x="7500" y="4511"/>
                    <a:pt x="7502" y="5051"/>
                  </a:cubicBezTo>
                  <a:cubicBezTo>
                    <a:pt x="7514" y="6630"/>
                    <a:pt x="7348" y="8210"/>
                    <a:pt x="7384" y="9785"/>
                  </a:cubicBezTo>
                  <a:cubicBezTo>
                    <a:pt x="7384" y="9799"/>
                    <a:pt x="7389" y="9813"/>
                    <a:pt x="7394" y="9824"/>
                  </a:cubicBezTo>
                  <a:cubicBezTo>
                    <a:pt x="7354" y="9871"/>
                    <a:pt x="7350" y="9940"/>
                    <a:pt x="7378" y="9990"/>
                  </a:cubicBezTo>
                  <a:cubicBezTo>
                    <a:pt x="7370" y="10030"/>
                    <a:pt x="7378" y="10071"/>
                    <a:pt x="7414" y="10101"/>
                  </a:cubicBezTo>
                  <a:cubicBezTo>
                    <a:pt x="7636" y="10300"/>
                    <a:pt x="7867" y="10485"/>
                    <a:pt x="8100" y="10662"/>
                  </a:cubicBezTo>
                  <a:cubicBezTo>
                    <a:pt x="7130" y="10540"/>
                    <a:pt x="6135" y="10485"/>
                    <a:pt x="5139" y="10485"/>
                  </a:cubicBezTo>
                  <a:cubicBezTo>
                    <a:pt x="3934" y="10485"/>
                    <a:pt x="2726" y="10566"/>
                    <a:pt x="1557" y="10706"/>
                  </a:cubicBezTo>
                  <a:cubicBezTo>
                    <a:pt x="2593" y="9714"/>
                    <a:pt x="3611" y="8688"/>
                    <a:pt x="4586" y="7650"/>
                  </a:cubicBezTo>
                  <a:cubicBezTo>
                    <a:pt x="4658" y="7575"/>
                    <a:pt x="4651" y="7487"/>
                    <a:pt x="4609" y="7421"/>
                  </a:cubicBezTo>
                  <a:cubicBezTo>
                    <a:pt x="4632" y="7368"/>
                    <a:pt x="4630" y="7300"/>
                    <a:pt x="4581" y="7240"/>
                  </a:cubicBezTo>
                  <a:cubicBezTo>
                    <a:pt x="3295" y="5698"/>
                    <a:pt x="2056" y="4123"/>
                    <a:pt x="1072" y="2369"/>
                  </a:cubicBezTo>
                  <a:lnTo>
                    <a:pt x="1072" y="2369"/>
                  </a:lnTo>
                  <a:cubicBezTo>
                    <a:pt x="2543" y="2467"/>
                    <a:pt x="4061" y="2557"/>
                    <a:pt x="5557" y="2557"/>
                  </a:cubicBezTo>
                  <a:cubicBezTo>
                    <a:pt x="6106" y="2557"/>
                    <a:pt x="6652" y="2545"/>
                    <a:pt x="7191" y="2516"/>
                  </a:cubicBezTo>
                  <a:cubicBezTo>
                    <a:pt x="7297" y="2512"/>
                    <a:pt x="7348" y="2435"/>
                    <a:pt x="7348" y="2359"/>
                  </a:cubicBezTo>
                  <a:cubicBezTo>
                    <a:pt x="7348" y="2280"/>
                    <a:pt x="7295" y="2202"/>
                    <a:pt x="7191" y="2193"/>
                  </a:cubicBezTo>
                  <a:cubicBezTo>
                    <a:pt x="5909" y="2064"/>
                    <a:pt x="4587" y="2026"/>
                    <a:pt x="3273" y="2026"/>
                  </a:cubicBezTo>
                  <a:cubicBezTo>
                    <a:pt x="2494" y="2026"/>
                    <a:pt x="1718" y="2039"/>
                    <a:pt x="954" y="2055"/>
                  </a:cubicBezTo>
                  <a:cubicBezTo>
                    <a:pt x="917" y="2057"/>
                    <a:pt x="889" y="2069"/>
                    <a:pt x="865" y="2087"/>
                  </a:cubicBezTo>
                  <a:cubicBezTo>
                    <a:pt x="850" y="2083"/>
                    <a:pt x="836" y="2081"/>
                    <a:pt x="821" y="2081"/>
                  </a:cubicBezTo>
                  <a:cubicBezTo>
                    <a:pt x="711" y="2081"/>
                    <a:pt x="596" y="2199"/>
                    <a:pt x="668" y="2327"/>
                  </a:cubicBezTo>
                  <a:cubicBezTo>
                    <a:pt x="1672" y="4165"/>
                    <a:pt x="2799" y="5920"/>
                    <a:pt x="4277" y="7416"/>
                  </a:cubicBezTo>
                  <a:cubicBezTo>
                    <a:pt x="2845" y="8700"/>
                    <a:pt x="1451" y="10115"/>
                    <a:pt x="189" y="11565"/>
                  </a:cubicBezTo>
                  <a:cubicBezTo>
                    <a:pt x="132" y="11632"/>
                    <a:pt x="141" y="11706"/>
                    <a:pt x="179" y="11759"/>
                  </a:cubicBezTo>
                  <a:cubicBezTo>
                    <a:pt x="0" y="11777"/>
                    <a:pt x="0" y="12046"/>
                    <a:pt x="187" y="12050"/>
                  </a:cubicBezTo>
                  <a:cubicBezTo>
                    <a:pt x="1098" y="12075"/>
                    <a:pt x="2009" y="12084"/>
                    <a:pt x="2921" y="12084"/>
                  </a:cubicBezTo>
                  <a:cubicBezTo>
                    <a:pt x="5319" y="12084"/>
                    <a:pt x="7720" y="12018"/>
                    <a:pt x="10114" y="11988"/>
                  </a:cubicBezTo>
                  <a:cubicBezTo>
                    <a:pt x="10236" y="11986"/>
                    <a:pt x="10293" y="11891"/>
                    <a:pt x="10289" y="11796"/>
                  </a:cubicBezTo>
                  <a:cubicBezTo>
                    <a:pt x="10354" y="11782"/>
                    <a:pt x="10406" y="11734"/>
                    <a:pt x="10400" y="11642"/>
                  </a:cubicBezTo>
                  <a:cubicBezTo>
                    <a:pt x="10365" y="11117"/>
                    <a:pt x="10360" y="10595"/>
                    <a:pt x="10365" y="10069"/>
                  </a:cubicBezTo>
                  <a:cubicBezTo>
                    <a:pt x="16398" y="10055"/>
                    <a:pt x="22436" y="9821"/>
                    <a:pt x="28469" y="9791"/>
                  </a:cubicBezTo>
                  <a:cubicBezTo>
                    <a:pt x="30772" y="9779"/>
                    <a:pt x="33075" y="9773"/>
                    <a:pt x="35378" y="9773"/>
                  </a:cubicBezTo>
                  <a:cubicBezTo>
                    <a:pt x="39501" y="9773"/>
                    <a:pt x="43623" y="9793"/>
                    <a:pt x="47746" y="9831"/>
                  </a:cubicBezTo>
                  <a:cubicBezTo>
                    <a:pt x="47788" y="10471"/>
                    <a:pt x="47800" y="11099"/>
                    <a:pt x="47797" y="11738"/>
                  </a:cubicBezTo>
                  <a:cubicBezTo>
                    <a:pt x="47679" y="11781"/>
                    <a:pt x="47678" y="11969"/>
                    <a:pt x="47819" y="11969"/>
                  </a:cubicBezTo>
                  <a:cubicBezTo>
                    <a:pt x="47821" y="11969"/>
                    <a:pt x="47823" y="11969"/>
                    <a:pt x="47825" y="11969"/>
                  </a:cubicBezTo>
                  <a:cubicBezTo>
                    <a:pt x="49886" y="11918"/>
                    <a:pt x="51937" y="11842"/>
                    <a:pt x="53994" y="11842"/>
                  </a:cubicBezTo>
                  <a:cubicBezTo>
                    <a:pt x="54555" y="11842"/>
                    <a:pt x="55116" y="11847"/>
                    <a:pt x="55678" y="11861"/>
                  </a:cubicBezTo>
                  <a:cubicBezTo>
                    <a:pt x="55680" y="11861"/>
                    <a:pt x="55681" y="11861"/>
                    <a:pt x="55683" y="11861"/>
                  </a:cubicBezTo>
                  <a:cubicBezTo>
                    <a:pt x="55774" y="11861"/>
                    <a:pt x="55824" y="11802"/>
                    <a:pt x="55835" y="11734"/>
                  </a:cubicBezTo>
                  <a:cubicBezTo>
                    <a:pt x="55838" y="11734"/>
                    <a:pt x="55841" y="11734"/>
                    <a:pt x="55843" y="11734"/>
                  </a:cubicBezTo>
                  <a:cubicBezTo>
                    <a:pt x="55928" y="11734"/>
                    <a:pt x="56009" y="11638"/>
                    <a:pt x="55957" y="11551"/>
                  </a:cubicBezTo>
                  <a:cubicBezTo>
                    <a:pt x="54991" y="9919"/>
                    <a:pt x="53941" y="8372"/>
                    <a:pt x="52567" y="7053"/>
                  </a:cubicBezTo>
                  <a:cubicBezTo>
                    <a:pt x="52547" y="7035"/>
                    <a:pt x="52528" y="7024"/>
                    <a:pt x="52507" y="7014"/>
                  </a:cubicBezTo>
                  <a:cubicBezTo>
                    <a:pt x="52526" y="7008"/>
                    <a:pt x="52545" y="6998"/>
                    <a:pt x="52561" y="6982"/>
                  </a:cubicBezTo>
                  <a:cubicBezTo>
                    <a:pt x="53981" y="5721"/>
                    <a:pt x="55148" y="4153"/>
                    <a:pt x="56110" y="2521"/>
                  </a:cubicBezTo>
                  <a:cubicBezTo>
                    <a:pt x="56174" y="2407"/>
                    <a:pt x="56132" y="2306"/>
                    <a:pt x="56056" y="2244"/>
                  </a:cubicBezTo>
                  <a:cubicBezTo>
                    <a:pt x="56063" y="2145"/>
                    <a:pt x="55991" y="2055"/>
                    <a:pt x="55899" y="2022"/>
                  </a:cubicBezTo>
                  <a:cubicBezTo>
                    <a:pt x="55598" y="1916"/>
                    <a:pt x="55241" y="1884"/>
                    <a:pt x="54868" y="1884"/>
                  </a:cubicBezTo>
                  <a:cubicBezTo>
                    <a:pt x="54310" y="1884"/>
                    <a:pt x="53720" y="1956"/>
                    <a:pt x="53242" y="1958"/>
                  </a:cubicBezTo>
                  <a:cubicBezTo>
                    <a:pt x="52173" y="1960"/>
                    <a:pt x="51106" y="1964"/>
                    <a:pt x="50042" y="2029"/>
                  </a:cubicBezTo>
                  <a:cubicBezTo>
                    <a:pt x="50024" y="1805"/>
                    <a:pt x="50007" y="1581"/>
                    <a:pt x="49988" y="1357"/>
                  </a:cubicBezTo>
                  <a:cubicBezTo>
                    <a:pt x="50018" y="1357"/>
                    <a:pt x="50046" y="1358"/>
                    <a:pt x="50074" y="1358"/>
                  </a:cubicBezTo>
                  <a:cubicBezTo>
                    <a:pt x="50088" y="1358"/>
                    <a:pt x="50102" y="1358"/>
                    <a:pt x="50116" y="1357"/>
                  </a:cubicBezTo>
                  <a:cubicBezTo>
                    <a:pt x="50145" y="1357"/>
                    <a:pt x="50145" y="1312"/>
                    <a:pt x="50116" y="1312"/>
                  </a:cubicBezTo>
                  <a:cubicBezTo>
                    <a:pt x="50101" y="1312"/>
                    <a:pt x="50087" y="1312"/>
                    <a:pt x="50072" y="1312"/>
                  </a:cubicBezTo>
                  <a:cubicBezTo>
                    <a:pt x="50044" y="1312"/>
                    <a:pt x="50016" y="1312"/>
                    <a:pt x="49986" y="1312"/>
                  </a:cubicBezTo>
                  <a:cubicBezTo>
                    <a:pt x="49961" y="1008"/>
                    <a:pt x="49938" y="701"/>
                    <a:pt x="49915" y="396"/>
                  </a:cubicBezTo>
                  <a:cubicBezTo>
                    <a:pt x="49905" y="271"/>
                    <a:pt x="49801" y="208"/>
                    <a:pt x="49702" y="208"/>
                  </a:cubicBezTo>
                  <a:cubicBezTo>
                    <a:pt x="49655" y="208"/>
                    <a:pt x="49609" y="222"/>
                    <a:pt x="49575" y="251"/>
                  </a:cubicBezTo>
                  <a:cubicBezTo>
                    <a:pt x="49559" y="244"/>
                    <a:pt x="49541" y="240"/>
                    <a:pt x="49519" y="240"/>
                  </a:cubicBezTo>
                  <a:cubicBezTo>
                    <a:pt x="44720" y="129"/>
                    <a:pt x="39913" y="123"/>
                    <a:pt x="35108" y="123"/>
                  </a:cubicBezTo>
                  <a:cubicBezTo>
                    <a:pt x="34544" y="123"/>
                    <a:pt x="33980" y="123"/>
                    <a:pt x="33415" y="123"/>
                  </a:cubicBezTo>
                  <a:cubicBezTo>
                    <a:pt x="31745" y="123"/>
                    <a:pt x="30075" y="123"/>
                    <a:pt x="28405" y="117"/>
                  </a:cubicBezTo>
                  <a:cubicBezTo>
                    <a:pt x="24898" y="105"/>
                    <a:pt x="21388" y="97"/>
                    <a:pt x="17879" y="83"/>
                  </a:cubicBezTo>
                  <a:cubicBezTo>
                    <a:pt x="15553" y="72"/>
                    <a:pt x="13212" y="0"/>
                    <a:pt x="1087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6" name="Google Shape;2296;p57"/>
            <p:cNvSpPr/>
            <p:nvPr/>
          </p:nvSpPr>
          <p:spPr>
            <a:xfrm>
              <a:off x="6567875" y="1666757"/>
              <a:ext cx="140325" cy="26375"/>
            </a:xfrm>
            <a:custGeom>
              <a:avLst/>
              <a:gdLst/>
              <a:ahLst/>
              <a:cxnLst/>
              <a:rect l="l" t="t" r="r" b="b"/>
              <a:pathLst>
                <a:path w="5613" h="1055" extrusionOk="0">
                  <a:moveTo>
                    <a:pt x="5613" y="1"/>
                  </a:moveTo>
                  <a:cubicBezTo>
                    <a:pt x="5613" y="1"/>
                    <a:pt x="5612" y="1"/>
                    <a:pt x="5612" y="1"/>
                  </a:cubicBezTo>
                  <a:lnTo>
                    <a:pt x="5612" y="1"/>
                  </a:lnTo>
                  <a:cubicBezTo>
                    <a:pt x="5612" y="1"/>
                    <a:pt x="5613" y="1"/>
                    <a:pt x="5613" y="1"/>
                  </a:cubicBezTo>
                  <a:close/>
                  <a:moveTo>
                    <a:pt x="5612" y="1"/>
                  </a:moveTo>
                  <a:lnTo>
                    <a:pt x="5612" y="1"/>
                  </a:lnTo>
                  <a:cubicBezTo>
                    <a:pt x="5154" y="215"/>
                    <a:pt x="4623" y="266"/>
                    <a:pt x="4083" y="266"/>
                  </a:cubicBezTo>
                  <a:cubicBezTo>
                    <a:pt x="3627" y="266"/>
                    <a:pt x="3165" y="230"/>
                    <a:pt x="2734" y="225"/>
                  </a:cubicBezTo>
                  <a:cubicBezTo>
                    <a:pt x="1822" y="213"/>
                    <a:pt x="910" y="199"/>
                    <a:pt x="0" y="140"/>
                  </a:cubicBezTo>
                  <a:lnTo>
                    <a:pt x="0" y="140"/>
                  </a:lnTo>
                  <a:cubicBezTo>
                    <a:pt x="24" y="444"/>
                    <a:pt x="44" y="749"/>
                    <a:pt x="65" y="1054"/>
                  </a:cubicBezTo>
                  <a:cubicBezTo>
                    <a:pt x="1767" y="878"/>
                    <a:pt x="3507" y="862"/>
                    <a:pt x="5213" y="790"/>
                  </a:cubicBezTo>
                  <a:cubicBezTo>
                    <a:pt x="5334" y="617"/>
                    <a:pt x="5456" y="446"/>
                    <a:pt x="5571" y="269"/>
                  </a:cubicBezTo>
                  <a:cubicBezTo>
                    <a:pt x="5503" y="186"/>
                    <a:pt x="5493" y="57"/>
                    <a:pt x="5612"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297" name="Google Shape;2297;p57"/>
            <p:cNvSpPr/>
            <p:nvPr/>
          </p:nvSpPr>
          <p:spPr>
            <a:xfrm>
              <a:off x="6524725" y="1871332"/>
              <a:ext cx="182100" cy="33275"/>
            </a:xfrm>
            <a:custGeom>
              <a:avLst/>
              <a:gdLst/>
              <a:ahLst/>
              <a:cxnLst/>
              <a:rect l="l" t="t" r="r" b="b"/>
              <a:pathLst>
                <a:path w="7284" h="1331" extrusionOk="0">
                  <a:moveTo>
                    <a:pt x="6430" y="1"/>
                  </a:moveTo>
                  <a:lnTo>
                    <a:pt x="6418" y="9"/>
                  </a:lnTo>
                  <a:cubicBezTo>
                    <a:pt x="6464" y="61"/>
                    <a:pt x="6438" y="160"/>
                    <a:pt x="6351" y="171"/>
                  </a:cubicBezTo>
                  <a:cubicBezTo>
                    <a:pt x="4564" y="395"/>
                    <a:pt x="2724" y="474"/>
                    <a:pt x="923" y="534"/>
                  </a:cubicBezTo>
                  <a:cubicBezTo>
                    <a:pt x="921" y="534"/>
                    <a:pt x="920" y="534"/>
                    <a:pt x="918" y="534"/>
                  </a:cubicBezTo>
                  <a:cubicBezTo>
                    <a:pt x="875" y="534"/>
                    <a:pt x="853" y="507"/>
                    <a:pt x="847" y="476"/>
                  </a:cubicBezTo>
                  <a:cubicBezTo>
                    <a:pt x="571" y="772"/>
                    <a:pt x="290" y="1058"/>
                    <a:pt x="1" y="1331"/>
                  </a:cubicBezTo>
                  <a:cubicBezTo>
                    <a:pt x="1475" y="1174"/>
                    <a:pt x="2965" y="1113"/>
                    <a:pt x="4453" y="1113"/>
                  </a:cubicBezTo>
                  <a:cubicBezTo>
                    <a:pt x="5399" y="1113"/>
                    <a:pt x="6344" y="1138"/>
                    <a:pt x="7283" y="1178"/>
                  </a:cubicBezTo>
                  <a:cubicBezTo>
                    <a:pt x="6971" y="804"/>
                    <a:pt x="6702" y="402"/>
                    <a:pt x="6430"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298" name="Google Shape;2298;p57"/>
            <p:cNvSpPr/>
            <p:nvPr/>
          </p:nvSpPr>
          <p:spPr>
            <a:xfrm>
              <a:off x="6548525" y="1691007"/>
              <a:ext cx="146650" cy="189400"/>
            </a:xfrm>
            <a:custGeom>
              <a:avLst/>
              <a:gdLst/>
              <a:ahLst/>
              <a:cxnLst/>
              <a:rect l="l" t="t" r="r" b="b"/>
              <a:pathLst>
                <a:path w="5866" h="7576" extrusionOk="0">
                  <a:moveTo>
                    <a:pt x="5866" y="1"/>
                  </a:moveTo>
                  <a:lnTo>
                    <a:pt x="5866" y="1"/>
                  </a:lnTo>
                  <a:cubicBezTo>
                    <a:pt x="4510" y="129"/>
                    <a:pt x="3121" y="250"/>
                    <a:pt x="1751" y="250"/>
                  </a:cubicBezTo>
                  <a:cubicBezTo>
                    <a:pt x="1450" y="250"/>
                    <a:pt x="1149" y="244"/>
                    <a:pt x="850" y="231"/>
                  </a:cubicBezTo>
                  <a:lnTo>
                    <a:pt x="850" y="231"/>
                  </a:lnTo>
                  <a:cubicBezTo>
                    <a:pt x="989" y="2268"/>
                    <a:pt x="1074" y="4316"/>
                    <a:pt x="943" y="6334"/>
                  </a:cubicBezTo>
                  <a:cubicBezTo>
                    <a:pt x="959" y="6369"/>
                    <a:pt x="959" y="6410"/>
                    <a:pt x="927" y="6454"/>
                  </a:cubicBezTo>
                  <a:cubicBezTo>
                    <a:pt x="643" y="6837"/>
                    <a:pt x="329" y="7214"/>
                    <a:pt x="1" y="7576"/>
                  </a:cubicBezTo>
                  <a:cubicBezTo>
                    <a:pt x="1780" y="7391"/>
                    <a:pt x="3607" y="7218"/>
                    <a:pt x="5399" y="7198"/>
                  </a:cubicBezTo>
                  <a:cubicBezTo>
                    <a:pt x="5429" y="7198"/>
                    <a:pt x="5452" y="7206"/>
                    <a:pt x="5466" y="7222"/>
                  </a:cubicBezTo>
                  <a:lnTo>
                    <a:pt x="5478" y="7214"/>
                  </a:lnTo>
                  <a:cubicBezTo>
                    <a:pt x="5335" y="7003"/>
                    <a:pt x="5189" y="6796"/>
                    <a:pt x="5039" y="6590"/>
                  </a:cubicBezTo>
                  <a:cubicBezTo>
                    <a:pt x="4415" y="5741"/>
                    <a:pt x="3727" y="4962"/>
                    <a:pt x="3009" y="4192"/>
                  </a:cubicBezTo>
                  <a:cubicBezTo>
                    <a:pt x="2898" y="4071"/>
                    <a:pt x="2979" y="3916"/>
                    <a:pt x="3099" y="3880"/>
                  </a:cubicBezTo>
                  <a:cubicBezTo>
                    <a:pt x="3019" y="3838"/>
                    <a:pt x="2975" y="3725"/>
                    <a:pt x="3053" y="3633"/>
                  </a:cubicBezTo>
                  <a:cubicBezTo>
                    <a:pt x="4039" y="2448"/>
                    <a:pt x="4993" y="1261"/>
                    <a:pt x="5866"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299" name="Google Shape;2299;p57"/>
            <p:cNvSpPr/>
            <p:nvPr/>
          </p:nvSpPr>
          <p:spPr>
            <a:xfrm>
              <a:off x="5507625" y="1823532"/>
              <a:ext cx="1058875" cy="33375"/>
            </a:xfrm>
            <a:custGeom>
              <a:avLst/>
              <a:gdLst/>
              <a:ahLst/>
              <a:cxnLst/>
              <a:rect l="l" t="t" r="r" b="b"/>
              <a:pathLst>
                <a:path w="42355" h="1335" extrusionOk="0">
                  <a:moveTo>
                    <a:pt x="42291" y="1"/>
                  </a:moveTo>
                  <a:lnTo>
                    <a:pt x="42147" y="10"/>
                  </a:lnTo>
                  <a:cubicBezTo>
                    <a:pt x="42147" y="68"/>
                    <a:pt x="42110" y="126"/>
                    <a:pt x="42036" y="126"/>
                  </a:cubicBezTo>
                  <a:cubicBezTo>
                    <a:pt x="35056" y="209"/>
                    <a:pt x="28072" y="243"/>
                    <a:pt x="21089" y="251"/>
                  </a:cubicBezTo>
                  <a:cubicBezTo>
                    <a:pt x="17638" y="255"/>
                    <a:pt x="14186" y="294"/>
                    <a:pt x="10735" y="329"/>
                  </a:cubicBezTo>
                  <a:cubicBezTo>
                    <a:pt x="8265" y="351"/>
                    <a:pt x="5779" y="438"/>
                    <a:pt x="3301" y="438"/>
                  </a:cubicBezTo>
                  <a:cubicBezTo>
                    <a:pt x="2253" y="438"/>
                    <a:pt x="1206" y="422"/>
                    <a:pt x="162" y="380"/>
                  </a:cubicBezTo>
                  <a:cubicBezTo>
                    <a:pt x="116" y="702"/>
                    <a:pt x="64" y="1021"/>
                    <a:pt x="0" y="1335"/>
                  </a:cubicBezTo>
                  <a:cubicBezTo>
                    <a:pt x="4216" y="1126"/>
                    <a:pt x="8442" y="1092"/>
                    <a:pt x="12667" y="1092"/>
                  </a:cubicBezTo>
                  <a:cubicBezTo>
                    <a:pt x="14637" y="1092"/>
                    <a:pt x="16608" y="1099"/>
                    <a:pt x="18576" y="1099"/>
                  </a:cubicBezTo>
                  <a:cubicBezTo>
                    <a:pt x="19323" y="1099"/>
                    <a:pt x="20070" y="1098"/>
                    <a:pt x="20817" y="1096"/>
                  </a:cubicBezTo>
                  <a:cubicBezTo>
                    <a:pt x="22426" y="1089"/>
                    <a:pt x="24036" y="1086"/>
                    <a:pt x="25645" y="1086"/>
                  </a:cubicBezTo>
                  <a:cubicBezTo>
                    <a:pt x="30473" y="1086"/>
                    <a:pt x="35301" y="1114"/>
                    <a:pt x="40127" y="1162"/>
                  </a:cubicBezTo>
                  <a:cubicBezTo>
                    <a:pt x="40165" y="1121"/>
                    <a:pt x="40223" y="1099"/>
                    <a:pt x="40280" y="1099"/>
                  </a:cubicBezTo>
                  <a:cubicBezTo>
                    <a:pt x="40335" y="1099"/>
                    <a:pt x="40389" y="1120"/>
                    <a:pt x="40422" y="1164"/>
                  </a:cubicBezTo>
                  <a:cubicBezTo>
                    <a:pt x="40836" y="1169"/>
                    <a:pt x="41251" y="1171"/>
                    <a:pt x="41667" y="1176"/>
                  </a:cubicBezTo>
                  <a:cubicBezTo>
                    <a:pt x="41678" y="1122"/>
                    <a:pt x="41718" y="1074"/>
                    <a:pt x="41792" y="1072"/>
                  </a:cubicBezTo>
                  <a:cubicBezTo>
                    <a:pt x="41911" y="1068"/>
                    <a:pt x="42032" y="1062"/>
                    <a:pt x="42152" y="1060"/>
                  </a:cubicBezTo>
                  <a:lnTo>
                    <a:pt x="42235" y="1060"/>
                  </a:lnTo>
                  <a:cubicBezTo>
                    <a:pt x="42267" y="1033"/>
                    <a:pt x="42302" y="1003"/>
                    <a:pt x="42336" y="975"/>
                  </a:cubicBezTo>
                  <a:cubicBezTo>
                    <a:pt x="42341" y="971"/>
                    <a:pt x="42350" y="971"/>
                    <a:pt x="42355" y="966"/>
                  </a:cubicBezTo>
                  <a:cubicBezTo>
                    <a:pt x="42329" y="645"/>
                    <a:pt x="42309" y="322"/>
                    <a:pt x="42291"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00" name="Google Shape;2300;p57"/>
            <p:cNvSpPr/>
            <p:nvPr/>
          </p:nvSpPr>
          <p:spPr>
            <a:xfrm>
              <a:off x="5510900" y="1646382"/>
              <a:ext cx="1054000" cy="182950"/>
            </a:xfrm>
            <a:custGeom>
              <a:avLst/>
              <a:gdLst/>
              <a:ahLst/>
              <a:cxnLst/>
              <a:rect l="l" t="t" r="r" b="b"/>
              <a:pathLst>
                <a:path w="42160" h="7318" extrusionOk="0">
                  <a:moveTo>
                    <a:pt x="41226" y="1"/>
                  </a:moveTo>
                  <a:lnTo>
                    <a:pt x="41044" y="201"/>
                  </a:lnTo>
                  <a:cubicBezTo>
                    <a:pt x="41106" y="201"/>
                    <a:pt x="41106" y="299"/>
                    <a:pt x="41044" y="299"/>
                  </a:cubicBezTo>
                  <a:cubicBezTo>
                    <a:pt x="39805" y="298"/>
                    <a:pt x="38566" y="298"/>
                    <a:pt x="37326" y="298"/>
                  </a:cubicBezTo>
                  <a:cubicBezTo>
                    <a:pt x="35540" y="298"/>
                    <a:pt x="33754" y="298"/>
                    <a:pt x="31968" y="298"/>
                  </a:cubicBezTo>
                  <a:cubicBezTo>
                    <a:pt x="21311" y="298"/>
                    <a:pt x="10646" y="279"/>
                    <a:pt x="1" y="14"/>
                  </a:cubicBezTo>
                  <a:lnTo>
                    <a:pt x="1" y="14"/>
                  </a:lnTo>
                  <a:cubicBezTo>
                    <a:pt x="241" y="2400"/>
                    <a:pt x="373" y="4939"/>
                    <a:pt x="54" y="7317"/>
                  </a:cubicBezTo>
                  <a:cubicBezTo>
                    <a:pt x="1748" y="7226"/>
                    <a:pt x="3450" y="7204"/>
                    <a:pt x="5153" y="7204"/>
                  </a:cubicBezTo>
                  <a:cubicBezTo>
                    <a:pt x="6697" y="7204"/>
                    <a:pt x="8242" y="7222"/>
                    <a:pt x="9782" y="7222"/>
                  </a:cubicBezTo>
                  <a:cubicBezTo>
                    <a:pt x="10056" y="7222"/>
                    <a:pt x="10330" y="7221"/>
                    <a:pt x="10604" y="7220"/>
                  </a:cubicBezTo>
                  <a:cubicBezTo>
                    <a:pt x="14055" y="7207"/>
                    <a:pt x="17507" y="7198"/>
                    <a:pt x="20958" y="7154"/>
                  </a:cubicBezTo>
                  <a:cubicBezTo>
                    <a:pt x="27941" y="7061"/>
                    <a:pt x="34923" y="6997"/>
                    <a:pt x="41905" y="6981"/>
                  </a:cubicBezTo>
                  <a:cubicBezTo>
                    <a:pt x="41979" y="6981"/>
                    <a:pt x="42016" y="7038"/>
                    <a:pt x="42016" y="7096"/>
                  </a:cubicBezTo>
                  <a:lnTo>
                    <a:pt x="42160" y="7087"/>
                  </a:lnTo>
                  <a:cubicBezTo>
                    <a:pt x="42016" y="4732"/>
                    <a:pt x="41993" y="2367"/>
                    <a:pt x="41826" y="12"/>
                  </a:cubicBezTo>
                  <a:cubicBezTo>
                    <a:pt x="41621" y="8"/>
                    <a:pt x="41458" y="3"/>
                    <a:pt x="41226"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01" name="Google Shape;2301;p57"/>
            <p:cNvSpPr/>
            <p:nvPr/>
          </p:nvSpPr>
          <p:spPr>
            <a:xfrm>
              <a:off x="5507625" y="1619307"/>
              <a:ext cx="1048900" cy="32125"/>
            </a:xfrm>
            <a:custGeom>
              <a:avLst/>
              <a:gdLst/>
              <a:ahLst/>
              <a:cxnLst/>
              <a:rect l="l" t="t" r="r" b="b"/>
              <a:pathLst>
                <a:path w="41956" h="1285" extrusionOk="0">
                  <a:moveTo>
                    <a:pt x="0" y="0"/>
                  </a:moveTo>
                  <a:lnTo>
                    <a:pt x="0" y="0"/>
                  </a:lnTo>
                  <a:cubicBezTo>
                    <a:pt x="9" y="20"/>
                    <a:pt x="16" y="36"/>
                    <a:pt x="19" y="58"/>
                  </a:cubicBezTo>
                  <a:cubicBezTo>
                    <a:pt x="53" y="361"/>
                    <a:pt x="88" y="666"/>
                    <a:pt x="118" y="973"/>
                  </a:cubicBezTo>
                  <a:cubicBezTo>
                    <a:pt x="2830" y="944"/>
                    <a:pt x="5543" y="932"/>
                    <a:pt x="8257" y="932"/>
                  </a:cubicBezTo>
                  <a:cubicBezTo>
                    <a:pt x="19229" y="932"/>
                    <a:pt x="30211" y="1133"/>
                    <a:pt x="41175" y="1284"/>
                  </a:cubicBezTo>
                  <a:lnTo>
                    <a:pt x="41357" y="1084"/>
                  </a:lnTo>
                  <a:lnTo>
                    <a:pt x="41357" y="1063"/>
                  </a:lnTo>
                  <a:cubicBezTo>
                    <a:pt x="41589" y="1060"/>
                    <a:pt x="41750" y="1056"/>
                    <a:pt x="41955" y="1052"/>
                  </a:cubicBezTo>
                  <a:cubicBezTo>
                    <a:pt x="41937" y="788"/>
                    <a:pt x="41900" y="527"/>
                    <a:pt x="41877" y="264"/>
                  </a:cubicBezTo>
                  <a:cubicBezTo>
                    <a:pt x="41872" y="264"/>
                    <a:pt x="41870" y="266"/>
                    <a:pt x="41867" y="266"/>
                  </a:cubicBezTo>
                  <a:cubicBezTo>
                    <a:pt x="40259" y="286"/>
                    <a:pt x="38650" y="294"/>
                    <a:pt x="37041" y="294"/>
                  </a:cubicBezTo>
                  <a:cubicBezTo>
                    <a:pt x="31612" y="294"/>
                    <a:pt x="26179" y="204"/>
                    <a:pt x="20753" y="165"/>
                  </a:cubicBezTo>
                  <a:cubicBezTo>
                    <a:pt x="17246" y="137"/>
                    <a:pt x="13736" y="109"/>
                    <a:pt x="10226" y="86"/>
                  </a:cubicBezTo>
                  <a:cubicBezTo>
                    <a:pt x="9913" y="84"/>
                    <a:pt x="9600" y="83"/>
                    <a:pt x="9287" y="83"/>
                  </a:cubicBezTo>
                  <a:cubicBezTo>
                    <a:pt x="7780" y="83"/>
                    <a:pt x="6267" y="101"/>
                    <a:pt x="4755" y="101"/>
                  </a:cubicBezTo>
                  <a:cubicBezTo>
                    <a:pt x="3167" y="101"/>
                    <a:pt x="1580" y="81"/>
                    <a:pt x="0"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02" name="Google Shape;2302;p57"/>
            <p:cNvSpPr/>
            <p:nvPr/>
          </p:nvSpPr>
          <p:spPr>
            <a:xfrm>
              <a:off x="6519550" y="1858532"/>
              <a:ext cx="34225" cy="33950"/>
            </a:xfrm>
            <a:custGeom>
              <a:avLst/>
              <a:gdLst/>
              <a:ahLst/>
              <a:cxnLst/>
              <a:rect l="l" t="t" r="r" b="b"/>
              <a:pathLst>
                <a:path w="1369" h="1358" extrusionOk="0">
                  <a:moveTo>
                    <a:pt x="1368" y="0"/>
                  </a:moveTo>
                  <a:lnTo>
                    <a:pt x="1368" y="0"/>
                  </a:lnTo>
                  <a:cubicBezTo>
                    <a:pt x="1353" y="6"/>
                    <a:pt x="1338" y="14"/>
                    <a:pt x="1320" y="14"/>
                  </a:cubicBezTo>
                  <a:cubicBezTo>
                    <a:pt x="1319" y="14"/>
                    <a:pt x="1317" y="14"/>
                    <a:pt x="1315" y="14"/>
                  </a:cubicBezTo>
                  <a:cubicBezTo>
                    <a:pt x="876" y="10"/>
                    <a:pt x="438" y="6"/>
                    <a:pt x="1" y="2"/>
                  </a:cubicBezTo>
                  <a:lnTo>
                    <a:pt x="1" y="2"/>
                  </a:lnTo>
                  <a:cubicBezTo>
                    <a:pt x="68" y="448"/>
                    <a:pt x="82" y="905"/>
                    <a:pt x="42" y="1358"/>
                  </a:cubicBezTo>
                  <a:cubicBezTo>
                    <a:pt x="456" y="887"/>
                    <a:pt x="901" y="422"/>
                    <a:pt x="136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03" name="Google Shape;2303;p57"/>
            <p:cNvSpPr/>
            <p:nvPr/>
          </p:nvSpPr>
          <p:spPr>
            <a:xfrm>
              <a:off x="5512050" y="1864282"/>
              <a:ext cx="55700" cy="37325"/>
            </a:xfrm>
            <a:custGeom>
              <a:avLst/>
              <a:gdLst/>
              <a:ahLst/>
              <a:cxnLst/>
              <a:rect l="l" t="t" r="r" b="b"/>
              <a:pathLst>
                <a:path w="2228" h="1493" extrusionOk="0">
                  <a:moveTo>
                    <a:pt x="1" y="1"/>
                  </a:moveTo>
                  <a:cubicBezTo>
                    <a:pt x="744" y="498"/>
                    <a:pt x="1478" y="1005"/>
                    <a:pt x="2227" y="1492"/>
                  </a:cubicBezTo>
                  <a:cubicBezTo>
                    <a:pt x="2169" y="1001"/>
                    <a:pt x="2153" y="502"/>
                    <a:pt x="2194" y="8"/>
                  </a:cubicBezTo>
                  <a:cubicBezTo>
                    <a:pt x="1462" y="8"/>
                    <a:pt x="733" y="8"/>
                    <a:pt x="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04" name="Google Shape;2304;p57"/>
            <p:cNvSpPr/>
            <p:nvPr/>
          </p:nvSpPr>
          <p:spPr>
            <a:xfrm>
              <a:off x="5327575" y="1884107"/>
              <a:ext cx="226950" cy="22350"/>
            </a:xfrm>
            <a:custGeom>
              <a:avLst/>
              <a:gdLst/>
              <a:ahLst/>
              <a:cxnLst/>
              <a:rect l="l" t="t" r="r" b="b"/>
              <a:pathLst>
                <a:path w="9078" h="894" extrusionOk="0">
                  <a:moveTo>
                    <a:pt x="3975" y="0"/>
                  </a:moveTo>
                  <a:cubicBezTo>
                    <a:pt x="2943" y="0"/>
                    <a:pt x="1909" y="23"/>
                    <a:pt x="864" y="83"/>
                  </a:cubicBezTo>
                  <a:cubicBezTo>
                    <a:pt x="578" y="355"/>
                    <a:pt x="290" y="625"/>
                    <a:pt x="0" y="894"/>
                  </a:cubicBezTo>
                  <a:cubicBezTo>
                    <a:pt x="3021" y="759"/>
                    <a:pt x="6052" y="785"/>
                    <a:pt x="9077" y="766"/>
                  </a:cubicBezTo>
                  <a:cubicBezTo>
                    <a:pt x="8714" y="552"/>
                    <a:pt x="8361" y="325"/>
                    <a:pt x="8020" y="83"/>
                  </a:cubicBezTo>
                  <a:cubicBezTo>
                    <a:pt x="6661" y="39"/>
                    <a:pt x="5320" y="0"/>
                    <a:pt x="3975"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05" name="Google Shape;2305;p57"/>
            <p:cNvSpPr/>
            <p:nvPr/>
          </p:nvSpPr>
          <p:spPr>
            <a:xfrm>
              <a:off x="5343100" y="1671632"/>
              <a:ext cx="175725" cy="208775"/>
            </a:xfrm>
            <a:custGeom>
              <a:avLst/>
              <a:gdLst/>
              <a:ahLst/>
              <a:cxnLst/>
              <a:rect l="l" t="t" r="r" b="b"/>
              <a:pathLst>
                <a:path w="7029" h="8351" extrusionOk="0">
                  <a:moveTo>
                    <a:pt x="6327" y="0"/>
                  </a:moveTo>
                  <a:lnTo>
                    <a:pt x="6276" y="4"/>
                  </a:lnTo>
                  <a:cubicBezTo>
                    <a:pt x="6276" y="80"/>
                    <a:pt x="6226" y="157"/>
                    <a:pt x="6119" y="161"/>
                  </a:cubicBezTo>
                  <a:cubicBezTo>
                    <a:pt x="5580" y="190"/>
                    <a:pt x="5034" y="202"/>
                    <a:pt x="4486" y="202"/>
                  </a:cubicBezTo>
                  <a:cubicBezTo>
                    <a:pt x="2990" y="202"/>
                    <a:pt x="1472" y="112"/>
                    <a:pt x="1" y="14"/>
                  </a:cubicBezTo>
                  <a:lnTo>
                    <a:pt x="1" y="14"/>
                  </a:lnTo>
                  <a:cubicBezTo>
                    <a:pt x="985" y="1768"/>
                    <a:pt x="2224" y="3343"/>
                    <a:pt x="3510" y="4885"/>
                  </a:cubicBezTo>
                  <a:cubicBezTo>
                    <a:pt x="3559" y="4945"/>
                    <a:pt x="3561" y="5013"/>
                    <a:pt x="3538" y="5066"/>
                  </a:cubicBezTo>
                  <a:cubicBezTo>
                    <a:pt x="3580" y="5132"/>
                    <a:pt x="3586" y="5220"/>
                    <a:pt x="3514" y="5295"/>
                  </a:cubicBezTo>
                  <a:cubicBezTo>
                    <a:pt x="2540" y="6333"/>
                    <a:pt x="1522" y="7359"/>
                    <a:pt x="486" y="8351"/>
                  </a:cubicBezTo>
                  <a:cubicBezTo>
                    <a:pt x="1655" y="8211"/>
                    <a:pt x="2863" y="8130"/>
                    <a:pt x="4068" y="8130"/>
                  </a:cubicBezTo>
                  <a:cubicBezTo>
                    <a:pt x="5064" y="8130"/>
                    <a:pt x="6059" y="8185"/>
                    <a:pt x="7029" y="8307"/>
                  </a:cubicBezTo>
                  <a:cubicBezTo>
                    <a:pt x="6796" y="8130"/>
                    <a:pt x="6565" y="7945"/>
                    <a:pt x="6343" y="7746"/>
                  </a:cubicBezTo>
                  <a:cubicBezTo>
                    <a:pt x="6307" y="7716"/>
                    <a:pt x="6299" y="7675"/>
                    <a:pt x="6306" y="7635"/>
                  </a:cubicBezTo>
                  <a:cubicBezTo>
                    <a:pt x="6278" y="7585"/>
                    <a:pt x="6283" y="7516"/>
                    <a:pt x="6323" y="7470"/>
                  </a:cubicBezTo>
                  <a:cubicBezTo>
                    <a:pt x="6318" y="7458"/>
                    <a:pt x="6313" y="7444"/>
                    <a:pt x="6313" y="7430"/>
                  </a:cubicBezTo>
                  <a:cubicBezTo>
                    <a:pt x="6276" y="5855"/>
                    <a:pt x="6443" y="4275"/>
                    <a:pt x="6431" y="2696"/>
                  </a:cubicBezTo>
                  <a:cubicBezTo>
                    <a:pt x="6429" y="2156"/>
                    <a:pt x="6410" y="1616"/>
                    <a:pt x="6387" y="1078"/>
                  </a:cubicBezTo>
                  <a:cubicBezTo>
                    <a:pt x="4550" y="969"/>
                    <a:pt x="2697" y="897"/>
                    <a:pt x="871" y="662"/>
                  </a:cubicBezTo>
                  <a:cubicBezTo>
                    <a:pt x="808" y="655"/>
                    <a:pt x="804" y="563"/>
                    <a:pt x="871" y="563"/>
                  </a:cubicBezTo>
                  <a:cubicBezTo>
                    <a:pt x="883" y="563"/>
                    <a:pt x="895" y="563"/>
                    <a:pt x="908" y="563"/>
                  </a:cubicBezTo>
                  <a:cubicBezTo>
                    <a:pt x="2729" y="563"/>
                    <a:pt x="4556" y="723"/>
                    <a:pt x="6375" y="849"/>
                  </a:cubicBezTo>
                  <a:cubicBezTo>
                    <a:pt x="6361" y="565"/>
                    <a:pt x="6345" y="283"/>
                    <a:pt x="6327"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sp>
        <p:nvSpPr>
          <p:cNvPr id="2306" name="Google Shape;2306;p57"/>
          <p:cNvSpPr/>
          <p:nvPr/>
        </p:nvSpPr>
        <p:spPr>
          <a:xfrm>
            <a:off x="8416089" y="3642889"/>
            <a:ext cx="2598237" cy="1463454"/>
          </a:xfrm>
          <a:custGeom>
            <a:avLst/>
            <a:gdLst/>
            <a:ahLst/>
            <a:cxnLst/>
            <a:rect l="l" t="t" r="r" b="b"/>
            <a:pathLst>
              <a:path w="98833" h="24747" extrusionOk="0">
                <a:moveTo>
                  <a:pt x="0" y="1867"/>
                </a:moveTo>
                <a:lnTo>
                  <a:pt x="2335" y="24747"/>
                </a:lnTo>
                <a:lnTo>
                  <a:pt x="98833" y="22879"/>
                </a:lnTo>
                <a:lnTo>
                  <a:pt x="97121" y="0"/>
                </a:lnTo>
                <a:close/>
              </a:path>
            </a:pathLst>
          </a:custGeom>
          <a:solidFill>
            <a:schemeClr val="accent2"/>
          </a:solidFill>
          <a:ln w="19050" cap="flat" cmpd="sng">
            <a:solidFill>
              <a:schemeClr val="dk1"/>
            </a:solidFill>
            <a:prstDash val="solid"/>
            <a:round/>
            <a:headEnd type="none" w="med" len="med"/>
            <a:tailEnd type="none" w="med" len="med"/>
          </a:ln>
        </p:spPr>
      </p:sp>
      <p:sp>
        <p:nvSpPr>
          <p:cNvPr id="2307" name="Google Shape;2307;p57"/>
          <p:cNvSpPr/>
          <p:nvPr/>
        </p:nvSpPr>
        <p:spPr>
          <a:xfrm>
            <a:off x="1147512" y="3642889"/>
            <a:ext cx="2598238" cy="1463454"/>
          </a:xfrm>
          <a:custGeom>
            <a:avLst/>
            <a:gdLst/>
            <a:ahLst/>
            <a:cxnLst/>
            <a:rect l="l" t="t" r="r" b="b"/>
            <a:pathLst>
              <a:path w="98833" h="24747" extrusionOk="0">
                <a:moveTo>
                  <a:pt x="0" y="1867"/>
                </a:moveTo>
                <a:lnTo>
                  <a:pt x="2335" y="24747"/>
                </a:lnTo>
                <a:lnTo>
                  <a:pt x="98833" y="22879"/>
                </a:lnTo>
                <a:lnTo>
                  <a:pt x="97121" y="0"/>
                </a:lnTo>
                <a:close/>
              </a:path>
            </a:pathLst>
          </a:custGeom>
          <a:solidFill>
            <a:schemeClr val="accent2"/>
          </a:solidFill>
          <a:ln w="19050" cap="flat" cmpd="sng">
            <a:solidFill>
              <a:schemeClr val="dk1"/>
            </a:solidFill>
            <a:prstDash val="solid"/>
            <a:round/>
            <a:headEnd type="none" w="med" len="med"/>
            <a:tailEnd type="none" w="med" len="med"/>
          </a:ln>
        </p:spPr>
      </p:sp>
      <p:sp>
        <p:nvSpPr>
          <p:cNvPr id="2308" name="Google Shape;2308;p57"/>
          <p:cNvSpPr/>
          <p:nvPr/>
        </p:nvSpPr>
        <p:spPr>
          <a:xfrm rot="173206">
            <a:off x="4813877" y="3705852"/>
            <a:ext cx="2534092" cy="1337528"/>
          </a:xfrm>
          <a:custGeom>
            <a:avLst/>
            <a:gdLst/>
            <a:ahLst/>
            <a:cxnLst/>
            <a:rect l="l" t="t" r="r" b="b"/>
            <a:pathLst>
              <a:path w="98833" h="24747" extrusionOk="0">
                <a:moveTo>
                  <a:pt x="0" y="1867"/>
                </a:moveTo>
                <a:lnTo>
                  <a:pt x="2335" y="24747"/>
                </a:lnTo>
                <a:lnTo>
                  <a:pt x="98833" y="22879"/>
                </a:lnTo>
                <a:lnTo>
                  <a:pt x="97121" y="0"/>
                </a:lnTo>
                <a:close/>
              </a:path>
            </a:pathLst>
          </a:custGeom>
          <a:solidFill>
            <a:schemeClr val="accent2"/>
          </a:solidFill>
          <a:ln w="19050" cap="flat" cmpd="sng">
            <a:solidFill>
              <a:schemeClr val="dk1"/>
            </a:solidFill>
            <a:prstDash val="solid"/>
            <a:round/>
            <a:headEnd type="none" w="med" len="med"/>
            <a:tailEnd type="none" w="med" len="med"/>
          </a:ln>
        </p:spPr>
      </p:sp>
      <p:sp>
        <p:nvSpPr>
          <p:cNvPr id="2309" name="Google Shape;2309;p57"/>
          <p:cNvSpPr txBox="1">
            <a:spLocks noGrp="1"/>
          </p:cNvSpPr>
          <p:nvPr>
            <p:ph type="title"/>
          </p:nvPr>
        </p:nvSpPr>
        <p:spPr>
          <a:xfrm>
            <a:off x="4506025" y="1017916"/>
            <a:ext cx="3149788" cy="766100"/>
          </a:xfrm>
          <a:prstGeom prst="rect">
            <a:avLst/>
          </a:prstGeom>
        </p:spPr>
        <p:txBody>
          <a:bodyPr spcFirstLastPara="1" wrap="square" lIns="121598" tIns="121598" rIns="121598" bIns="121598" anchor="t" anchorCtr="0">
            <a:noAutofit/>
          </a:bodyPr>
          <a:lstStyle/>
          <a:p>
            <a:r>
              <a:rPr lang="en-US">
                <a:latin typeface="SVN-Segoe Print" panose="020B0606040200020203" pitchFamily="34" charset="0"/>
              </a:rPr>
              <a:t>V</a:t>
            </a:r>
            <a:r>
              <a:rPr lang="en">
                <a:latin typeface="SVN-Segoe Print" panose="020B0606040200020203" pitchFamily="34" charset="0"/>
              </a:rPr>
              <a:t>iết tin nhắn</a:t>
            </a:r>
            <a:endParaRPr>
              <a:latin typeface="SVN-Segoe Print" panose="020B0606040200020203" pitchFamily="34" charset="0"/>
            </a:endParaRPr>
          </a:p>
        </p:txBody>
      </p:sp>
      <p:sp>
        <p:nvSpPr>
          <p:cNvPr id="2310" name="Google Shape;2310;p57"/>
          <p:cNvSpPr txBox="1"/>
          <p:nvPr/>
        </p:nvSpPr>
        <p:spPr>
          <a:xfrm>
            <a:off x="4256644" y="2225569"/>
            <a:ext cx="3648551" cy="1123613"/>
          </a:xfrm>
          <a:prstGeom prst="rect">
            <a:avLst/>
          </a:prstGeom>
          <a:noFill/>
          <a:ln>
            <a:noFill/>
          </a:ln>
        </p:spPr>
        <p:txBody>
          <a:bodyPr spcFirstLastPara="1" wrap="square" lIns="121598" tIns="121598" rIns="121598" bIns="121598" anchor="ctr" anchorCtr="0">
            <a:noAutofit/>
          </a:bodyPr>
          <a:lstStyle/>
          <a:p>
            <a:pPr algn="ctr"/>
            <a:r>
              <a:rPr lang="en" sz="2394">
                <a:solidFill>
                  <a:schemeClr val="dk1"/>
                </a:solidFill>
                <a:latin typeface="SVN-Segoe Print" panose="020B0606040200020203" pitchFamily="34" charset="0"/>
                <a:ea typeface="Gloria Hallelujah"/>
                <a:cs typeface="Gloria Hallelujah"/>
                <a:sym typeface="Gloria Hallelujah"/>
              </a:rPr>
              <a:t>Khi viết tin nhắn, </a:t>
            </a:r>
          </a:p>
          <a:p>
            <a:pPr algn="ctr"/>
            <a:r>
              <a:rPr lang="en" sz="2394">
                <a:solidFill>
                  <a:schemeClr val="dk1"/>
                </a:solidFill>
                <a:latin typeface="SVN-Segoe Print" panose="020B0606040200020203" pitchFamily="34" charset="0"/>
                <a:ea typeface="Gloria Hallelujah"/>
                <a:cs typeface="Gloria Hallelujah"/>
                <a:sym typeface="Gloria Hallelujah"/>
              </a:rPr>
              <a:t>cần chú ý</a:t>
            </a:r>
            <a:endParaRPr sz="2394">
              <a:solidFill>
                <a:schemeClr val="dk1"/>
              </a:solidFill>
              <a:latin typeface="SVN-Segoe Print" panose="020B0606040200020203" pitchFamily="34" charset="0"/>
              <a:ea typeface="Gloria Hallelujah"/>
              <a:cs typeface="Gloria Hallelujah"/>
              <a:sym typeface="Gloria Hallelujah"/>
            </a:endParaRPr>
          </a:p>
        </p:txBody>
      </p:sp>
      <p:grpSp>
        <p:nvGrpSpPr>
          <p:cNvPr id="2311" name="Google Shape;2311;p57"/>
          <p:cNvGrpSpPr/>
          <p:nvPr/>
        </p:nvGrpSpPr>
        <p:grpSpPr>
          <a:xfrm>
            <a:off x="7957333" y="2624638"/>
            <a:ext cx="1138676" cy="339491"/>
            <a:chOff x="1654725" y="1638707"/>
            <a:chExt cx="856125" cy="255250"/>
          </a:xfrm>
        </p:grpSpPr>
        <p:sp>
          <p:nvSpPr>
            <p:cNvPr id="2312" name="Google Shape;2312;p57"/>
            <p:cNvSpPr/>
            <p:nvPr/>
          </p:nvSpPr>
          <p:spPr>
            <a:xfrm>
              <a:off x="1671100" y="1822932"/>
              <a:ext cx="815400" cy="62700"/>
            </a:xfrm>
            <a:custGeom>
              <a:avLst/>
              <a:gdLst/>
              <a:ahLst/>
              <a:cxnLst/>
              <a:rect l="l" t="t" r="r" b="b"/>
              <a:pathLst>
                <a:path w="32616" h="2508" extrusionOk="0">
                  <a:moveTo>
                    <a:pt x="21935" y="1"/>
                  </a:moveTo>
                  <a:cubicBezTo>
                    <a:pt x="19777" y="1"/>
                    <a:pt x="17617" y="42"/>
                    <a:pt x="15447" y="112"/>
                  </a:cubicBezTo>
                  <a:cubicBezTo>
                    <a:pt x="12462" y="209"/>
                    <a:pt x="9466" y="335"/>
                    <a:pt x="6472" y="335"/>
                  </a:cubicBezTo>
                  <a:cubicBezTo>
                    <a:pt x="4315" y="335"/>
                    <a:pt x="2159" y="270"/>
                    <a:pt x="10" y="80"/>
                  </a:cubicBezTo>
                  <a:lnTo>
                    <a:pt x="10" y="80"/>
                  </a:lnTo>
                  <a:cubicBezTo>
                    <a:pt x="16" y="889"/>
                    <a:pt x="14" y="1699"/>
                    <a:pt x="0" y="2507"/>
                  </a:cubicBezTo>
                  <a:cubicBezTo>
                    <a:pt x="1805" y="2254"/>
                    <a:pt x="3675" y="2240"/>
                    <a:pt x="5526" y="2240"/>
                  </a:cubicBezTo>
                  <a:cubicBezTo>
                    <a:pt x="5752" y="2240"/>
                    <a:pt x="5977" y="2240"/>
                    <a:pt x="6202" y="2240"/>
                  </a:cubicBezTo>
                  <a:cubicBezTo>
                    <a:pt x="6778" y="2240"/>
                    <a:pt x="7351" y="2239"/>
                    <a:pt x="7918" y="2230"/>
                  </a:cubicBezTo>
                  <a:cubicBezTo>
                    <a:pt x="10656" y="2184"/>
                    <a:pt x="13394" y="2156"/>
                    <a:pt x="16133" y="2149"/>
                  </a:cubicBezTo>
                  <a:cubicBezTo>
                    <a:pt x="16699" y="2148"/>
                    <a:pt x="17266" y="2147"/>
                    <a:pt x="17832" y="2147"/>
                  </a:cubicBezTo>
                  <a:cubicBezTo>
                    <a:pt x="22761" y="2147"/>
                    <a:pt x="27692" y="2204"/>
                    <a:pt x="32616" y="2364"/>
                  </a:cubicBezTo>
                  <a:cubicBezTo>
                    <a:pt x="32063" y="1703"/>
                    <a:pt x="31540" y="1001"/>
                    <a:pt x="31039" y="285"/>
                  </a:cubicBezTo>
                  <a:cubicBezTo>
                    <a:pt x="27996" y="83"/>
                    <a:pt x="24968" y="1"/>
                    <a:pt x="2193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13" name="Google Shape;2313;p57"/>
            <p:cNvSpPr/>
            <p:nvPr/>
          </p:nvSpPr>
          <p:spPr>
            <a:xfrm>
              <a:off x="1670225" y="1696532"/>
              <a:ext cx="787250" cy="69875"/>
            </a:xfrm>
            <a:custGeom>
              <a:avLst/>
              <a:gdLst/>
              <a:ahLst/>
              <a:cxnLst/>
              <a:rect l="l" t="t" r="r" b="b"/>
              <a:pathLst>
                <a:path w="31490" h="2795" extrusionOk="0">
                  <a:moveTo>
                    <a:pt x="31490" y="1"/>
                  </a:moveTo>
                  <a:lnTo>
                    <a:pt x="31490" y="1"/>
                  </a:lnTo>
                  <a:cubicBezTo>
                    <a:pt x="26255" y="160"/>
                    <a:pt x="21016" y="211"/>
                    <a:pt x="15779" y="273"/>
                  </a:cubicBezTo>
                  <a:cubicBezTo>
                    <a:pt x="12118" y="319"/>
                    <a:pt x="8443" y="422"/>
                    <a:pt x="4774" y="422"/>
                  </a:cubicBezTo>
                  <a:cubicBezTo>
                    <a:pt x="3198" y="422"/>
                    <a:pt x="1623" y="403"/>
                    <a:pt x="51" y="352"/>
                  </a:cubicBezTo>
                  <a:cubicBezTo>
                    <a:pt x="29" y="352"/>
                    <a:pt x="13" y="343"/>
                    <a:pt x="1" y="331"/>
                  </a:cubicBezTo>
                  <a:lnTo>
                    <a:pt x="1" y="331"/>
                  </a:lnTo>
                  <a:cubicBezTo>
                    <a:pt x="1" y="1093"/>
                    <a:pt x="7" y="1858"/>
                    <a:pt x="17" y="2619"/>
                  </a:cubicBezTo>
                  <a:cubicBezTo>
                    <a:pt x="77" y="2600"/>
                    <a:pt x="143" y="2590"/>
                    <a:pt x="208" y="2590"/>
                  </a:cubicBezTo>
                  <a:cubicBezTo>
                    <a:pt x="220" y="2590"/>
                    <a:pt x="232" y="2591"/>
                    <a:pt x="243" y="2591"/>
                  </a:cubicBezTo>
                  <a:cubicBezTo>
                    <a:pt x="400" y="2603"/>
                    <a:pt x="516" y="2684"/>
                    <a:pt x="617" y="2794"/>
                  </a:cubicBezTo>
                  <a:cubicBezTo>
                    <a:pt x="2329" y="2751"/>
                    <a:pt x="4042" y="2737"/>
                    <a:pt x="5755" y="2737"/>
                  </a:cubicBezTo>
                  <a:cubicBezTo>
                    <a:pt x="8795" y="2737"/>
                    <a:pt x="11836" y="2781"/>
                    <a:pt x="14873" y="2781"/>
                  </a:cubicBezTo>
                  <a:cubicBezTo>
                    <a:pt x="14984" y="2781"/>
                    <a:pt x="15096" y="2781"/>
                    <a:pt x="15207" y="2781"/>
                  </a:cubicBezTo>
                  <a:cubicBezTo>
                    <a:pt x="18271" y="2779"/>
                    <a:pt x="21335" y="2774"/>
                    <a:pt x="24399" y="2774"/>
                  </a:cubicBezTo>
                  <a:cubicBezTo>
                    <a:pt x="26122" y="2774"/>
                    <a:pt x="27844" y="2776"/>
                    <a:pt x="29567" y="2781"/>
                  </a:cubicBezTo>
                  <a:cubicBezTo>
                    <a:pt x="29595" y="2760"/>
                    <a:pt x="29624" y="2744"/>
                    <a:pt x="29659" y="2735"/>
                  </a:cubicBezTo>
                  <a:cubicBezTo>
                    <a:pt x="30174" y="1782"/>
                    <a:pt x="30813" y="878"/>
                    <a:pt x="3149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14" name="Google Shape;2314;p57"/>
            <p:cNvSpPr/>
            <p:nvPr/>
          </p:nvSpPr>
          <p:spPr>
            <a:xfrm>
              <a:off x="1654725" y="1638707"/>
              <a:ext cx="856125" cy="255250"/>
            </a:xfrm>
            <a:custGeom>
              <a:avLst/>
              <a:gdLst/>
              <a:ahLst/>
              <a:cxnLst/>
              <a:rect l="l" t="t" r="r" b="b"/>
              <a:pathLst>
                <a:path w="34245" h="10210" extrusionOk="0">
                  <a:moveTo>
                    <a:pt x="33659" y="377"/>
                  </a:moveTo>
                  <a:lnTo>
                    <a:pt x="33659" y="377"/>
                  </a:lnTo>
                  <a:cubicBezTo>
                    <a:pt x="33191" y="956"/>
                    <a:pt x="32708" y="1545"/>
                    <a:pt x="32239" y="2145"/>
                  </a:cubicBezTo>
                  <a:cubicBezTo>
                    <a:pt x="32225" y="2101"/>
                    <a:pt x="32189" y="2065"/>
                    <a:pt x="32126" y="2065"/>
                  </a:cubicBezTo>
                  <a:cubicBezTo>
                    <a:pt x="26883" y="2119"/>
                    <a:pt x="21642" y="2244"/>
                    <a:pt x="16399" y="2314"/>
                  </a:cubicBezTo>
                  <a:cubicBezTo>
                    <a:pt x="11164" y="2383"/>
                    <a:pt x="5904" y="2288"/>
                    <a:pt x="671" y="2513"/>
                  </a:cubicBezTo>
                  <a:cubicBezTo>
                    <a:pt x="649" y="2513"/>
                    <a:pt x="633" y="2521"/>
                    <a:pt x="619" y="2535"/>
                  </a:cubicBezTo>
                  <a:cubicBezTo>
                    <a:pt x="621" y="1894"/>
                    <a:pt x="625" y="1254"/>
                    <a:pt x="641" y="612"/>
                  </a:cubicBezTo>
                  <a:cubicBezTo>
                    <a:pt x="643" y="592"/>
                    <a:pt x="637" y="573"/>
                    <a:pt x="633" y="554"/>
                  </a:cubicBezTo>
                  <a:lnTo>
                    <a:pt x="633" y="554"/>
                  </a:lnTo>
                  <a:cubicBezTo>
                    <a:pt x="1464" y="624"/>
                    <a:pt x="2307" y="648"/>
                    <a:pt x="3155" y="648"/>
                  </a:cubicBezTo>
                  <a:cubicBezTo>
                    <a:pt x="4999" y="648"/>
                    <a:pt x="6864" y="535"/>
                    <a:pt x="8677" y="532"/>
                  </a:cubicBezTo>
                  <a:cubicBezTo>
                    <a:pt x="11516" y="524"/>
                    <a:pt x="14359" y="513"/>
                    <a:pt x="17199" y="497"/>
                  </a:cubicBezTo>
                  <a:cubicBezTo>
                    <a:pt x="22685" y="463"/>
                    <a:pt x="28173" y="425"/>
                    <a:pt x="33659" y="377"/>
                  </a:cubicBezTo>
                  <a:close/>
                  <a:moveTo>
                    <a:pt x="32110" y="2314"/>
                  </a:moveTo>
                  <a:lnTo>
                    <a:pt x="32110" y="2314"/>
                  </a:lnTo>
                  <a:cubicBezTo>
                    <a:pt x="31433" y="3192"/>
                    <a:pt x="30794" y="4095"/>
                    <a:pt x="30279" y="5048"/>
                  </a:cubicBezTo>
                  <a:cubicBezTo>
                    <a:pt x="30244" y="5057"/>
                    <a:pt x="30215" y="5073"/>
                    <a:pt x="30187" y="5095"/>
                  </a:cubicBezTo>
                  <a:cubicBezTo>
                    <a:pt x="28398" y="5089"/>
                    <a:pt x="26609" y="5088"/>
                    <a:pt x="24821" y="5088"/>
                  </a:cubicBezTo>
                  <a:cubicBezTo>
                    <a:pt x="21823" y="5088"/>
                    <a:pt x="18825" y="5093"/>
                    <a:pt x="15827" y="5095"/>
                  </a:cubicBezTo>
                  <a:cubicBezTo>
                    <a:pt x="15738" y="5095"/>
                    <a:pt x="15648" y="5095"/>
                    <a:pt x="15559" y="5095"/>
                  </a:cubicBezTo>
                  <a:cubicBezTo>
                    <a:pt x="12507" y="5095"/>
                    <a:pt x="9450" y="5050"/>
                    <a:pt x="6396" y="5050"/>
                  </a:cubicBezTo>
                  <a:cubicBezTo>
                    <a:pt x="4675" y="5050"/>
                    <a:pt x="2955" y="5064"/>
                    <a:pt x="1237" y="5108"/>
                  </a:cubicBezTo>
                  <a:cubicBezTo>
                    <a:pt x="1136" y="4997"/>
                    <a:pt x="1020" y="4916"/>
                    <a:pt x="863" y="4904"/>
                  </a:cubicBezTo>
                  <a:cubicBezTo>
                    <a:pt x="852" y="4904"/>
                    <a:pt x="840" y="4903"/>
                    <a:pt x="828" y="4903"/>
                  </a:cubicBezTo>
                  <a:cubicBezTo>
                    <a:pt x="763" y="4903"/>
                    <a:pt x="697" y="4913"/>
                    <a:pt x="637" y="4932"/>
                  </a:cubicBezTo>
                  <a:cubicBezTo>
                    <a:pt x="627" y="4171"/>
                    <a:pt x="621" y="3407"/>
                    <a:pt x="621" y="2644"/>
                  </a:cubicBezTo>
                  <a:lnTo>
                    <a:pt x="621" y="2644"/>
                  </a:lnTo>
                  <a:cubicBezTo>
                    <a:pt x="633" y="2656"/>
                    <a:pt x="649" y="2665"/>
                    <a:pt x="671" y="2665"/>
                  </a:cubicBezTo>
                  <a:cubicBezTo>
                    <a:pt x="2244" y="2717"/>
                    <a:pt x="3820" y="2736"/>
                    <a:pt x="5397" y="2736"/>
                  </a:cubicBezTo>
                  <a:cubicBezTo>
                    <a:pt x="9065" y="2736"/>
                    <a:pt x="12739" y="2632"/>
                    <a:pt x="16399" y="2586"/>
                  </a:cubicBezTo>
                  <a:cubicBezTo>
                    <a:pt x="21636" y="2524"/>
                    <a:pt x="26875" y="2473"/>
                    <a:pt x="32110" y="2314"/>
                  </a:cubicBezTo>
                  <a:close/>
                  <a:moveTo>
                    <a:pt x="942" y="5093"/>
                  </a:moveTo>
                  <a:cubicBezTo>
                    <a:pt x="988" y="5093"/>
                    <a:pt x="1032" y="5099"/>
                    <a:pt x="1076" y="5113"/>
                  </a:cubicBezTo>
                  <a:cubicBezTo>
                    <a:pt x="987" y="5115"/>
                    <a:pt x="902" y="5115"/>
                    <a:pt x="814" y="5117"/>
                  </a:cubicBezTo>
                  <a:cubicBezTo>
                    <a:pt x="704" y="5121"/>
                    <a:pt x="704" y="5288"/>
                    <a:pt x="814" y="5290"/>
                  </a:cubicBezTo>
                  <a:cubicBezTo>
                    <a:pt x="2676" y="5343"/>
                    <a:pt x="4540" y="5360"/>
                    <a:pt x="6406" y="5360"/>
                  </a:cubicBezTo>
                  <a:cubicBezTo>
                    <a:pt x="9459" y="5360"/>
                    <a:pt x="12515" y="5316"/>
                    <a:pt x="15566" y="5316"/>
                  </a:cubicBezTo>
                  <a:cubicBezTo>
                    <a:pt x="15653" y="5316"/>
                    <a:pt x="15740" y="5316"/>
                    <a:pt x="15827" y="5316"/>
                  </a:cubicBezTo>
                  <a:cubicBezTo>
                    <a:pt x="18911" y="5319"/>
                    <a:pt x="21997" y="5324"/>
                    <a:pt x="25082" y="5324"/>
                  </a:cubicBezTo>
                  <a:cubicBezTo>
                    <a:pt x="26764" y="5324"/>
                    <a:pt x="28447" y="5322"/>
                    <a:pt x="30129" y="5318"/>
                  </a:cubicBezTo>
                  <a:cubicBezTo>
                    <a:pt x="30133" y="5332"/>
                    <a:pt x="30141" y="5346"/>
                    <a:pt x="30149" y="5360"/>
                  </a:cubicBezTo>
                  <a:cubicBezTo>
                    <a:pt x="30604" y="6050"/>
                    <a:pt x="31066" y="6749"/>
                    <a:pt x="31545" y="7437"/>
                  </a:cubicBezTo>
                  <a:cubicBezTo>
                    <a:pt x="29091" y="7150"/>
                    <a:pt x="26612" y="7057"/>
                    <a:pt x="24130" y="7057"/>
                  </a:cubicBezTo>
                  <a:cubicBezTo>
                    <a:pt x="21448" y="7057"/>
                    <a:pt x="18762" y="7165"/>
                    <a:pt x="16102" y="7253"/>
                  </a:cubicBezTo>
                  <a:cubicBezTo>
                    <a:pt x="13333" y="7344"/>
                    <a:pt x="10568" y="7415"/>
                    <a:pt x="7802" y="7415"/>
                  </a:cubicBezTo>
                  <a:cubicBezTo>
                    <a:pt x="5423" y="7415"/>
                    <a:pt x="3043" y="7363"/>
                    <a:pt x="663" y="7227"/>
                  </a:cubicBezTo>
                  <a:cubicBezTo>
                    <a:pt x="657" y="6549"/>
                    <a:pt x="649" y="5870"/>
                    <a:pt x="639" y="5191"/>
                  </a:cubicBezTo>
                  <a:cubicBezTo>
                    <a:pt x="715" y="5149"/>
                    <a:pt x="792" y="5103"/>
                    <a:pt x="882" y="5097"/>
                  </a:cubicBezTo>
                  <a:cubicBezTo>
                    <a:pt x="902" y="5094"/>
                    <a:pt x="922" y="5093"/>
                    <a:pt x="942" y="5093"/>
                  </a:cubicBezTo>
                  <a:close/>
                  <a:moveTo>
                    <a:pt x="22585" y="7369"/>
                  </a:moveTo>
                  <a:cubicBezTo>
                    <a:pt x="25619" y="7369"/>
                    <a:pt x="28649" y="7452"/>
                    <a:pt x="31694" y="7654"/>
                  </a:cubicBezTo>
                  <a:cubicBezTo>
                    <a:pt x="32195" y="8370"/>
                    <a:pt x="32716" y="9072"/>
                    <a:pt x="33271" y="9733"/>
                  </a:cubicBezTo>
                  <a:cubicBezTo>
                    <a:pt x="28313" y="9572"/>
                    <a:pt x="23348" y="9515"/>
                    <a:pt x="18384" y="9515"/>
                  </a:cubicBezTo>
                  <a:cubicBezTo>
                    <a:pt x="17852" y="9515"/>
                    <a:pt x="17320" y="9516"/>
                    <a:pt x="16787" y="9517"/>
                  </a:cubicBezTo>
                  <a:cubicBezTo>
                    <a:pt x="14049" y="9525"/>
                    <a:pt x="11311" y="9553"/>
                    <a:pt x="8572" y="9599"/>
                  </a:cubicBezTo>
                  <a:cubicBezTo>
                    <a:pt x="8007" y="9608"/>
                    <a:pt x="7437" y="9609"/>
                    <a:pt x="6863" y="9609"/>
                  </a:cubicBezTo>
                  <a:cubicBezTo>
                    <a:pt x="6632" y="9609"/>
                    <a:pt x="6400" y="9609"/>
                    <a:pt x="6167" y="9609"/>
                  </a:cubicBezTo>
                  <a:cubicBezTo>
                    <a:pt x="4321" y="9609"/>
                    <a:pt x="2456" y="9623"/>
                    <a:pt x="655" y="9875"/>
                  </a:cubicBezTo>
                  <a:cubicBezTo>
                    <a:pt x="669" y="9068"/>
                    <a:pt x="671" y="8257"/>
                    <a:pt x="665" y="7449"/>
                  </a:cubicBezTo>
                  <a:lnTo>
                    <a:pt x="665" y="7449"/>
                  </a:lnTo>
                  <a:cubicBezTo>
                    <a:pt x="2814" y="7639"/>
                    <a:pt x="4970" y="7704"/>
                    <a:pt x="7126" y="7704"/>
                  </a:cubicBezTo>
                  <a:cubicBezTo>
                    <a:pt x="10120" y="7704"/>
                    <a:pt x="13116" y="7578"/>
                    <a:pt x="16101" y="7481"/>
                  </a:cubicBezTo>
                  <a:cubicBezTo>
                    <a:pt x="18270" y="7411"/>
                    <a:pt x="20429" y="7369"/>
                    <a:pt x="22585" y="7369"/>
                  </a:cubicBezTo>
                  <a:close/>
                  <a:moveTo>
                    <a:pt x="34016" y="1"/>
                  </a:moveTo>
                  <a:cubicBezTo>
                    <a:pt x="34015" y="1"/>
                    <a:pt x="34014" y="1"/>
                    <a:pt x="34012" y="1"/>
                  </a:cubicBezTo>
                  <a:cubicBezTo>
                    <a:pt x="28409" y="51"/>
                    <a:pt x="22805" y="116"/>
                    <a:pt x="17199" y="169"/>
                  </a:cubicBezTo>
                  <a:cubicBezTo>
                    <a:pt x="14435" y="197"/>
                    <a:pt x="11671" y="226"/>
                    <a:pt x="8908" y="256"/>
                  </a:cubicBezTo>
                  <a:cubicBezTo>
                    <a:pt x="8724" y="258"/>
                    <a:pt x="8541" y="259"/>
                    <a:pt x="8356" y="259"/>
                  </a:cubicBezTo>
                  <a:cubicBezTo>
                    <a:pt x="6834" y="259"/>
                    <a:pt x="5281" y="198"/>
                    <a:pt x="3738" y="198"/>
                  </a:cubicBezTo>
                  <a:cubicBezTo>
                    <a:pt x="2609" y="198"/>
                    <a:pt x="1486" y="231"/>
                    <a:pt x="386" y="345"/>
                  </a:cubicBezTo>
                  <a:cubicBezTo>
                    <a:pt x="333" y="351"/>
                    <a:pt x="303" y="383"/>
                    <a:pt x="295" y="423"/>
                  </a:cubicBezTo>
                  <a:cubicBezTo>
                    <a:pt x="231" y="458"/>
                    <a:pt x="180" y="518"/>
                    <a:pt x="178" y="612"/>
                  </a:cubicBezTo>
                  <a:cubicBezTo>
                    <a:pt x="96" y="3690"/>
                    <a:pt x="0" y="6863"/>
                    <a:pt x="323" y="9924"/>
                  </a:cubicBezTo>
                  <a:cubicBezTo>
                    <a:pt x="334" y="10031"/>
                    <a:pt x="419" y="10084"/>
                    <a:pt x="501" y="10084"/>
                  </a:cubicBezTo>
                  <a:cubicBezTo>
                    <a:pt x="502" y="10084"/>
                    <a:pt x="504" y="10084"/>
                    <a:pt x="506" y="10084"/>
                  </a:cubicBezTo>
                  <a:cubicBezTo>
                    <a:pt x="526" y="10107"/>
                    <a:pt x="554" y="10123"/>
                    <a:pt x="587" y="10127"/>
                  </a:cubicBezTo>
                  <a:cubicBezTo>
                    <a:pt x="1321" y="10187"/>
                    <a:pt x="2062" y="10209"/>
                    <a:pt x="2807" y="10209"/>
                  </a:cubicBezTo>
                  <a:cubicBezTo>
                    <a:pt x="4804" y="10209"/>
                    <a:pt x="6825" y="10048"/>
                    <a:pt x="8802" y="10014"/>
                  </a:cubicBezTo>
                  <a:cubicBezTo>
                    <a:pt x="11540" y="9968"/>
                    <a:pt x="14278" y="9942"/>
                    <a:pt x="17017" y="9938"/>
                  </a:cubicBezTo>
                  <a:cubicBezTo>
                    <a:pt x="17263" y="9938"/>
                    <a:pt x="17509" y="9938"/>
                    <a:pt x="17755" y="9938"/>
                  </a:cubicBezTo>
                  <a:cubicBezTo>
                    <a:pt x="22987" y="9938"/>
                    <a:pt x="28216" y="10034"/>
                    <a:pt x="33447" y="10153"/>
                  </a:cubicBezTo>
                  <a:cubicBezTo>
                    <a:pt x="33449" y="10153"/>
                    <a:pt x="33450" y="10153"/>
                    <a:pt x="33451" y="10153"/>
                  </a:cubicBezTo>
                  <a:cubicBezTo>
                    <a:pt x="33584" y="10153"/>
                    <a:pt x="33648" y="10050"/>
                    <a:pt x="33648" y="9948"/>
                  </a:cubicBezTo>
                  <a:cubicBezTo>
                    <a:pt x="33702" y="9901"/>
                    <a:pt x="33730" y="9791"/>
                    <a:pt x="33689" y="9714"/>
                  </a:cubicBezTo>
                  <a:cubicBezTo>
                    <a:pt x="32828" y="8177"/>
                    <a:pt x="31731" y="6638"/>
                    <a:pt x="30676" y="5254"/>
                  </a:cubicBezTo>
                  <a:lnTo>
                    <a:pt x="30883" y="5254"/>
                  </a:lnTo>
                  <a:lnTo>
                    <a:pt x="30883" y="5022"/>
                  </a:lnTo>
                  <a:lnTo>
                    <a:pt x="30625" y="5022"/>
                  </a:lnTo>
                  <a:cubicBezTo>
                    <a:pt x="31837" y="3637"/>
                    <a:pt x="32877" y="1982"/>
                    <a:pt x="34070" y="504"/>
                  </a:cubicBezTo>
                  <a:cubicBezTo>
                    <a:pt x="34120" y="441"/>
                    <a:pt x="34128" y="389"/>
                    <a:pt x="34109" y="326"/>
                  </a:cubicBezTo>
                  <a:cubicBezTo>
                    <a:pt x="34244" y="239"/>
                    <a:pt x="34214" y="1"/>
                    <a:pt x="340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5" name="Google Shape;2315;p57"/>
            <p:cNvSpPr/>
            <p:nvPr/>
          </p:nvSpPr>
          <p:spPr>
            <a:xfrm>
              <a:off x="1670175" y="1648132"/>
              <a:ext cx="826025" cy="54000"/>
            </a:xfrm>
            <a:custGeom>
              <a:avLst/>
              <a:gdLst/>
              <a:ahLst/>
              <a:cxnLst/>
              <a:rect l="l" t="t" r="r" b="b"/>
              <a:pathLst>
                <a:path w="33041" h="2160" extrusionOk="0">
                  <a:moveTo>
                    <a:pt x="33041" y="0"/>
                  </a:moveTo>
                  <a:cubicBezTo>
                    <a:pt x="27555" y="48"/>
                    <a:pt x="22067" y="86"/>
                    <a:pt x="16581" y="120"/>
                  </a:cubicBezTo>
                  <a:cubicBezTo>
                    <a:pt x="13741" y="136"/>
                    <a:pt x="10898" y="147"/>
                    <a:pt x="8059" y="155"/>
                  </a:cubicBezTo>
                  <a:cubicBezTo>
                    <a:pt x="6246" y="158"/>
                    <a:pt x="4381" y="271"/>
                    <a:pt x="2537" y="271"/>
                  </a:cubicBezTo>
                  <a:cubicBezTo>
                    <a:pt x="1689" y="271"/>
                    <a:pt x="846" y="247"/>
                    <a:pt x="15" y="177"/>
                  </a:cubicBezTo>
                  <a:lnTo>
                    <a:pt x="15" y="177"/>
                  </a:lnTo>
                  <a:cubicBezTo>
                    <a:pt x="19" y="197"/>
                    <a:pt x="25" y="215"/>
                    <a:pt x="23" y="235"/>
                  </a:cubicBezTo>
                  <a:cubicBezTo>
                    <a:pt x="7" y="877"/>
                    <a:pt x="3" y="1517"/>
                    <a:pt x="1" y="2159"/>
                  </a:cubicBezTo>
                  <a:cubicBezTo>
                    <a:pt x="15" y="2145"/>
                    <a:pt x="31" y="2136"/>
                    <a:pt x="53" y="2136"/>
                  </a:cubicBezTo>
                  <a:cubicBezTo>
                    <a:pt x="5286" y="1911"/>
                    <a:pt x="10545" y="2006"/>
                    <a:pt x="15781" y="1937"/>
                  </a:cubicBezTo>
                  <a:cubicBezTo>
                    <a:pt x="21024" y="1867"/>
                    <a:pt x="26265" y="1743"/>
                    <a:pt x="31508" y="1688"/>
                  </a:cubicBezTo>
                  <a:cubicBezTo>
                    <a:pt x="31571" y="1688"/>
                    <a:pt x="31607" y="1724"/>
                    <a:pt x="31621" y="1768"/>
                  </a:cubicBezTo>
                  <a:cubicBezTo>
                    <a:pt x="32090" y="1168"/>
                    <a:pt x="32573" y="579"/>
                    <a:pt x="33041"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16" name="Google Shape;2316;p57"/>
            <p:cNvSpPr/>
            <p:nvPr/>
          </p:nvSpPr>
          <p:spPr>
            <a:xfrm>
              <a:off x="1670700" y="1766032"/>
              <a:ext cx="772650" cy="58625"/>
            </a:xfrm>
            <a:custGeom>
              <a:avLst/>
              <a:gdLst/>
              <a:ahLst/>
              <a:cxnLst/>
              <a:rect l="l" t="t" r="r" b="b"/>
              <a:pathLst>
                <a:path w="30906" h="2345" extrusionOk="0">
                  <a:moveTo>
                    <a:pt x="301" y="0"/>
                  </a:moveTo>
                  <a:cubicBezTo>
                    <a:pt x="282" y="0"/>
                    <a:pt x="262" y="2"/>
                    <a:pt x="243" y="4"/>
                  </a:cubicBezTo>
                  <a:cubicBezTo>
                    <a:pt x="153" y="10"/>
                    <a:pt x="76" y="57"/>
                    <a:pt x="0" y="98"/>
                  </a:cubicBezTo>
                  <a:cubicBezTo>
                    <a:pt x="10" y="777"/>
                    <a:pt x="18" y="1456"/>
                    <a:pt x="24" y="2135"/>
                  </a:cubicBezTo>
                  <a:cubicBezTo>
                    <a:pt x="2402" y="2270"/>
                    <a:pt x="4778" y="2322"/>
                    <a:pt x="7154" y="2322"/>
                  </a:cubicBezTo>
                  <a:cubicBezTo>
                    <a:pt x="9922" y="2322"/>
                    <a:pt x="12691" y="2252"/>
                    <a:pt x="15463" y="2160"/>
                  </a:cubicBezTo>
                  <a:cubicBezTo>
                    <a:pt x="18122" y="2072"/>
                    <a:pt x="20805" y="1965"/>
                    <a:pt x="23486" y="1965"/>
                  </a:cubicBezTo>
                  <a:cubicBezTo>
                    <a:pt x="25970" y="1965"/>
                    <a:pt x="28450" y="2057"/>
                    <a:pt x="30906" y="2344"/>
                  </a:cubicBezTo>
                  <a:cubicBezTo>
                    <a:pt x="30427" y="1656"/>
                    <a:pt x="29965" y="957"/>
                    <a:pt x="29510" y="267"/>
                  </a:cubicBezTo>
                  <a:cubicBezTo>
                    <a:pt x="29501" y="253"/>
                    <a:pt x="29494" y="239"/>
                    <a:pt x="29490" y="225"/>
                  </a:cubicBezTo>
                  <a:cubicBezTo>
                    <a:pt x="27736" y="229"/>
                    <a:pt x="25982" y="231"/>
                    <a:pt x="24229" y="231"/>
                  </a:cubicBezTo>
                  <a:cubicBezTo>
                    <a:pt x="21215" y="231"/>
                    <a:pt x="18201" y="226"/>
                    <a:pt x="15188" y="223"/>
                  </a:cubicBezTo>
                  <a:cubicBezTo>
                    <a:pt x="15101" y="223"/>
                    <a:pt x="15014" y="223"/>
                    <a:pt x="14927" y="223"/>
                  </a:cubicBezTo>
                  <a:cubicBezTo>
                    <a:pt x="11876" y="223"/>
                    <a:pt x="8820" y="267"/>
                    <a:pt x="5767" y="267"/>
                  </a:cubicBezTo>
                  <a:cubicBezTo>
                    <a:pt x="3901" y="267"/>
                    <a:pt x="2037" y="250"/>
                    <a:pt x="175" y="197"/>
                  </a:cubicBezTo>
                  <a:cubicBezTo>
                    <a:pt x="65" y="195"/>
                    <a:pt x="65" y="29"/>
                    <a:pt x="175" y="24"/>
                  </a:cubicBezTo>
                  <a:cubicBezTo>
                    <a:pt x="263" y="22"/>
                    <a:pt x="348" y="22"/>
                    <a:pt x="437" y="20"/>
                  </a:cubicBezTo>
                  <a:cubicBezTo>
                    <a:pt x="392" y="7"/>
                    <a:pt x="347" y="0"/>
                    <a:pt x="301"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grpSp>
        <p:nvGrpSpPr>
          <p:cNvPr id="2317" name="Google Shape;2317;p57"/>
          <p:cNvGrpSpPr/>
          <p:nvPr/>
        </p:nvGrpSpPr>
        <p:grpSpPr>
          <a:xfrm flipH="1">
            <a:off x="3065831" y="2617655"/>
            <a:ext cx="1138676" cy="339491"/>
            <a:chOff x="1654725" y="1638707"/>
            <a:chExt cx="856125" cy="255250"/>
          </a:xfrm>
        </p:grpSpPr>
        <p:sp>
          <p:nvSpPr>
            <p:cNvPr id="2318" name="Google Shape;2318;p57"/>
            <p:cNvSpPr/>
            <p:nvPr/>
          </p:nvSpPr>
          <p:spPr>
            <a:xfrm>
              <a:off x="1671100" y="1822932"/>
              <a:ext cx="815400" cy="62700"/>
            </a:xfrm>
            <a:custGeom>
              <a:avLst/>
              <a:gdLst/>
              <a:ahLst/>
              <a:cxnLst/>
              <a:rect l="l" t="t" r="r" b="b"/>
              <a:pathLst>
                <a:path w="32616" h="2508" extrusionOk="0">
                  <a:moveTo>
                    <a:pt x="21935" y="1"/>
                  </a:moveTo>
                  <a:cubicBezTo>
                    <a:pt x="19777" y="1"/>
                    <a:pt x="17617" y="42"/>
                    <a:pt x="15447" y="112"/>
                  </a:cubicBezTo>
                  <a:cubicBezTo>
                    <a:pt x="12462" y="209"/>
                    <a:pt x="9466" y="335"/>
                    <a:pt x="6472" y="335"/>
                  </a:cubicBezTo>
                  <a:cubicBezTo>
                    <a:pt x="4315" y="335"/>
                    <a:pt x="2159" y="270"/>
                    <a:pt x="10" y="80"/>
                  </a:cubicBezTo>
                  <a:lnTo>
                    <a:pt x="10" y="80"/>
                  </a:lnTo>
                  <a:cubicBezTo>
                    <a:pt x="16" y="889"/>
                    <a:pt x="14" y="1699"/>
                    <a:pt x="0" y="2507"/>
                  </a:cubicBezTo>
                  <a:cubicBezTo>
                    <a:pt x="1805" y="2254"/>
                    <a:pt x="3675" y="2240"/>
                    <a:pt x="5526" y="2240"/>
                  </a:cubicBezTo>
                  <a:cubicBezTo>
                    <a:pt x="5752" y="2240"/>
                    <a:pt x="5977" y="2240"/>
                    <a:pt x="6202" y="2240"/>
                  </a:cubicBezTo>
                  <a:cubicBezTo>
                    <a:pt x="6778" y="2240"/>
                    <a:pt x="7351" y="2239"/>
                    <a:pt x="7918" y="2230"/>
                  </a:cubicBezTo>
                  <a:cubicBezTo>
                    <a:pt x="10656" y="2184"/>
                    <a:pt x="13394" y="2156"/>
                    <a:pt x="16133" y="2149"/>
                  </a:cubicBezTo>
                  <a:cubicBezTo>
                    <a:pt x="16699" y="2148"/>
                    <a:pt x="17266" y="2147"/>
                    <a:pt x="17832" y="2147"/>
                  </a:cubicBezTo>
                  <a:cubicBezTo>
                    <a:pt x="22761" y="2147"/>
                    <a:pt x="27692" y="2204"/>
                    <a:pt x="32616" y="2364"/>
                  </a:cubicBezTo>
                  <a:cubicBezTo>
                    <a:pt x="32063" y="1703"/>
                    <a:pt x="31540" y="1001"/>
                    <a:pt x="31039" y="285"/>
                  </a:cubicBezTo>
                  <a:cubicBezTo>
                    <a:pt x="27996" y="83"/>
                    <a:pt x="24968" y="1"/>
                    <a:pt x="2193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19" name="Google Shape;2319;p57"/>
            <p:cNvSpPr/>
            <p:nvPr/>
          </p:nvSpPr>
          <p:spPr>
            <a:xfrm>
              <a:off x="1670225" y="1696532"/>
              <a:ext cx="787250" cy="69875"/>
            </a:xfrm>
            <a:custGeom>
              <a:avLst/>
              <a:gdLst/>
              <a:ahLst/>
              <a:cxnLst/>
              <a:rect l="l" t="t" r="r" b="b"/>
              <a:pathLst>
                <a:path w="31490" h="2795" extrusionOk="0">
                  <a:moveTo>
                    <a:pt x="31490" y="1"/>
                  </a:moveTo>
                  <a:lnTo>
                    <a:pt x="31490" y="1"/>
                  </a:lnTo>
                  <a:cubicBezTo>
                    <a:pt x="26255" y="160"/>
                    <a:pt x="21016" y="211"/>
                    <a:pt x="15779" y="273"/>
                  </a:cubicBezTo>
                  <a:cubicBezTo>
                    <a:pt x="12118" y="319"/>
                    <a:pt x="8443" y="422"/>
                    <a:pt x="4774" y="422"/>
                  </a:cubicBezTo>
                  <a:cubicBezTo>
                    <a:pt x="3198" y="422"/>
                    <a:pt x="1623" y="403"/>
                    <a:pt x="51" y="352"/>
                  </a:cubicBezTo>
                  <a:cubicBezTo>
                    <a:pt x="29" y="352"/>
                    <a:pt x="13" y="343"/>
                    <a:pt x="1" y="331"/>
                  </a:cubicBezTo>
                  <a:lnTo>
                    <a:pt x="1" y="331"/>
                  </a:lnTo>
                  <a:cubicBezTo>
                    <a:pt x="1" y="1093"/>
                    <a:pt x="7" y="1858"/>
                    <a:pt x="17" y="2619"/>
                  </a:cubicBezTo>
                  <a:cubicBezTo>
                    <a:pt x="77" y="2600"/>
                    <a:pt x="143" y="2590"/>
                    <a:pt x="208" y="2590"/>
                  </a:cubicBezTo>
                  <a:cubicBezTo>
                    <a:pt x="220" y="2590"/>
                    <a:pt x="232" y="2591"/>
                    <a:pt x="243" y="2591"/>
                  </a:cubicBezTo>
                  <a:cubicBezTo>
                    <a:pt x="400" y="2603"/>
                    <a:pt x="516" y="2684"/>
                    <a:pt x="617" y="2794"/>
                  </a:cubicBezTo>
                  <a:cubicBezTo>
                    <a:pt x="2329" y="2751"/>
                    <a:pt x="4042" y="2737"/>
                    <a:pt x="5755" y="2737"/>
                  </a:cubicBezTo>
                  <a:cubicBezTo>
                    <a:pt x="8795" y="2737"/>
                    <a:pt x="11836" y="2781"/>
                    <a:pt x="14873" y="2781"/>
                  </a:cubicBezTo>
                  <a:cubicBezTo>
                    <a:pt x="14984" y="2781"/>
                    <a:pt x="15096" y="2781"/>
                    <a:pt x="15207" y="2781"/>
                  </a:cubicBezTo>
                  <a:cubicBezTo>
                    <a:pt x="18271" y="2779"/>
                    <a:pt x="21335" y="2774"/>
                    <a:pt x="24399" y="2774"/>
                  </a:cubicBezTo>
                  <a:cubicBezTo>
                    <a:pt x="26122" y="2774"/>
                    <a:pt x="27844" y="2776"/>
                    <a:pt x="29567" y="2781"/>
                  </a:cubicBezTo>
                  <a:cubicBezTo>
                    <a:pt x="29595" y="2760"/>
                    <a:pt x="29624" y="2744"/>
                    <a:pt x="29659" y="2735"/>
                  </a:cubicBezTo>
                  <a:cubicBezTo>
                    <a:pt x="30174" y="1782"/>
                    <a:pt x="30813" y="878"/>
                    <a:pt x="3149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20" name="Google Shape;2320;p57"/>
            <p:cNvSpPr/>
            <p:nvPr/>
          </p:nvSpPr>
          <p:spPr>
            <a:xfrm>
              <a:off x="1654725" y="1638707"/>
              <a:ext cx="856125" cy="255250"/>
            </a:xfrm>
            <a:custGeom>
              <a:avLst/>
              <a:gdLst/>
              <a:ahLst/>
              <a:cxnLst/>
              <a:rect l="l" t="t" r="r" b="b"/>
              <a:pathLst>
                <a:path w="34245" h="10210" extrusionOk="0">
                  <a:moveTo>
                    <a:pt x="33659" y="377"/>
                  </a:moveTo>
                  <a:lnTo>
                    <a:pt x="33659" y="377"/>
                  </a:lnTo>
                  <a:cubicBezTo>
                    <a:pt x="33191" y="956"/>
                    <a:pt x="32708" y="1545"/>
                    <a:pt x="32239" y="2145"/>
                  </a:cubicBezTo>
                  <a:cubicBezTo>
                    <a:pt x="32225" y="2101"/>
                    <a:pt x="32189" y="2065"/>
                    <a:pt x="32126" y="2065"/>
                  </a:cubicBezTo>
                  <a:cubicBezTo>
                    <a:pt x="26883" y="2119"/>
                    <a:pt x="21642" y="2244"/>
                    <a:pt x="16399" y="2314"/>
                  </a:cubicBezTo>
                  <a:cubicBezTo>
                    <a:pt x="11164" y="2383"/>
                    <a:pt x="5904" y="2288"/>
                    <a:pt x="671" y="2513"/>
                  </a:cubicBezTo>
                  <a:cubicBezTo>
                    <a:pt x="649" y="2513"/>
                    <a:pt x="633" y="2521"/>
                    <a:pt x="619" y="2535"/>
                  </a:cubicBezTo>
                  <a:cubicBezTo>
                    <a:pt x="621" y="1894"/>
                    <a:pt x="625" y="1254"/>
                    <a:pt x="641" y="612"/>
                  </a:cubicBezTo>
                  <a:cubicBezTo>
                    <a:pt x="643" y="592"/>
                    <a:pt x="637" y="573"/>
                    <a:pt x="633" y="554"/>
                  </a:cubicBezTo>
                  <a:lnTo>
                    <a:pt x="633" y="554"/>
                  </a:lnTo>
                  <a:cubicBezTo>
                    <a:pt x="1464" y="624"/>
                    <a:pt x="2307" y="648"/>
                    <a:pt x="3155" y="648"/>
                  </a:cubicBezTo>
                  <a:cubicBezTo>
                    <a:pt x="4999" y="648"/>
                    <a:pt x="6864" y="535"/>
                    <a:pt x="8677" y="532"/>
                  </a:cubicBezTo>
                  <a:cubicBezTo>
                    <a:pt x="11516" y="524"/>
                    <a:pt x="14359" y="513"/>
                    <a:pt x="17199" y="497"/>
                  </a:cubicBezTo>
                  <a:cubicBezTo>
                    <a:pt x="22685" y="463"/>
                    <a:pt x="28173" y="425"/>
                    <a:pt x="33659" y="377"/>
                  </a:cubicBezTo>
                  <a:close/>
                  <a:moveTo>
                    <a:pt x="32110" y="2314"/>
                  </a:moveTo>
                  <a:lnTo>
                    <a:pt x="32110" y="2314"/>
                  </a:lnTo>
                  <a:cubicBezTo>
                    <a:pt x="31433" y="3192"/>
                    <a:pt x="30794" y="4095"/>
                    <a:pt x="30279" y="5048"/>
                  </a:cubicBezTo>
                  <a:cubicBezTo>
                    <a:pt x="30244" y="5057"/>
                    <a:pt x="30215" y="5073"/>
                    <a:pt x="30187" y="5095"/>
                  </a:cubicBezTo>
                  <a:cubicBezTo>
                    <a:pt x="28398" y="5089"/>
                    <a:pt x="26609" y="5088"/>
                    <a:pt x="24821" y="5088"/>
                  </a:cubicBezTo>
                  <a:cubicBezTo>
                    <a:pt x="21823" y="5088"/>
                    <a:pt x="18825" y="5093"/>
                    <a:pt x="15827" y="5095"/>
                  </a:cubicBezTo>
                  <a:cubicBezTo>
                    <a:pt x="15738" y="5095"/>
                    <a:pt x="15648" y="5095"/>
                    <a:pt x="15559" y="5095"/>
                  </a:cubicBezTo>
                  <a:cubicBezTo>
                    <a:pt x="12507" y="5095"/>
                    <a:pt x="9450" y="5050"/>
                    <a:pt x="6396" y="5050"/>
                  </a:cubicBezTo>
                  <a:cubicBezTo>
                    <a:pt x="4675" y="5050"/>
                    <a:pt x="2955" y="5064"/>
                    <a:pt x="1237" y="5108"/>
                  </a:cubicBezTo>
                  <a:cubicBezTo>
                    <a:pt x="1136" y="4997"/>
                    <a:pt x="1020" y="4916"/>
                    <a:pt x="863" y="4904"/>
                  </a:cubicBezTo>
                  <a:cubicBezTo>
                    <a:pt x="852" y="4904"/>
                    <a:pt x="840" y="4903"/>
                    <a:pt x="828" y="4903"/>
                  </a:cubicBezTo>
                  <a:cubicBezTo>
                    <a:pt x="763" y="4903"/>
                    <a:pt x="697" y="4913"/>
                    <a:pt x="637" y="4932"/>
                  </a:cubicBezTo>
                  <a:cubicBezTo>
                    <a:pt x="627" y="4171"/>
                    <a:pt x="621" y="3407"/>
                    <a:pt x="621" y="2644"/>
                  </a:cubicBezTo>
                  <a:lnTo>
                    <a:pt x="621" y="2644"/>
                  </a:lnTo>
                  <a:cubicBezTo>
                    <a:pt x="633" y="2656"/>
                    <a:pt x="649" y="2665"/>
                    <a:pt x="671" y="2665"/>
                  </a:cubicBezTo>
                  <a:cubicBezTo>
                    <a:pt x="2244" y="2717"/>
                    <a:pt x="3820" y="2736"/>
                    <a:pt x="5397" y="2736"/>
                  </a:cubicBezTo>
                  <a:cubicBezTo>
                    <a:pt x="9065" y="2736"/>
                    <a:pt x="12739" y="2632"/>
                    <a:pt x="16399" y="2586"/>
                  </a:cubicBezTo>
                  <a:cubicBezTo>
                    <a:pt x="21636" y="2524"/>
                    <a:pt x="26875" y="2473"/>
                    <a:pt x="32110" y="2314"/>
                  </a:cubicBezTo>
                  <a:close/>
                  <a:moveTo>
                    <a:pt x="942" y="5093"/>
                  </a:moveTo>
                  <a:cubicBezTo>
                    <a:pt x="988" y="5093"/>
                    <a:pt x="1032" y="5099"/>
                    <a:pt x="1076" y="5113"/>
                  </a:cubicBezTo>
                  <a:cubicBezTo>
                    <a:pt x="987" y="5115"/>
                    <a:pt x="902" y="5115"/>
                    <a:pt x="814" y="5117"/>
                  </a:cubicBezTo>
                  <a:cubicBezTo>
                    <a:pt x="704" y="5121"/>
                    <a:pt x="704" y="5288"/>
                    <a:pt x="814" y="5290"/>
                  </a:cubicBezTo>
                  <a:cubicBezTo>
                    <a:pt x="2676" y="5343"/>
                    <a:pt x="4540" y="5360"/>
                    <a:pt x="6406" y="5360"/>
                  </a:cubicBezTo>
                  <a:cubicBezTo>
                    <a:pt x="9459" y="5360"/>
                    <a:pt x="12515" y="5316"/>
                    <a:pt x="15566" y="5316"/>
                  </a:cubicBezTo>
                  <a:cubicBezTo>
                    <a:pt x="15653" y="5316"/>
                    <a:pt x="15740" y="5316"/>
                    <a:pt x="15827" y="5316"/>
                  </a:cubicBezTo>
                  <a:cubicBezTo>
                    <a:pt x="18911" y="5319"/>
                    <a:pt x="21997" y="5324"/>
                    <a:pt x="25082" y="5324"/>
                  </a:cubicBezTo>
                  <a:cubicBezTo>
                    <a:pt x="26764" y="5324"/>
                    <a:pt x="28447" y="5322"/>
                    <a:pt x="30129" y="5318"/>
                  </a:cubicBezTo>
                  <a:cubicBezTo>
                    <a:pt x="30133" y="5332"/>
                    <a:pt x="30141" y="5346"/>
                    <a:pt x="30149" y="5360"/>
                  </a:cubicBezTo>
                  <a:cubicBezTo>
                    <a:pt x="30604" y="6050"/>
                    <a:pt x="31066" y="6749"/>
                    <a:pt x="31545" y="7437"/>
                  </a:cubicBezTo>
                  <a:cubicBezTo>
                    <a:pt x="29091" y="7150"/>
                    <a:pt x="26612" y="7057"/>
                    <a:pt x="24130" y="7057"/>
                  </a:cubicBezTo>
                  <a:cubicBezTo>
                    <a:pt x="21448" y="7057"/>
                    <a:pt x="18762" y="7165"/>
                    <a:pt x="16102" y="7253"/>
                  </a:cubicBezTo>
                  <a:cubicBezTo>
                    <a:pt x="13333" y="7344"/>
                    <a:pt x="10568" y="7415"/>
                    <a:pt x="7802" y="7415"/>
                  </a:cubicBezTo>
                  <a:cubicBezTo>
                    <a:pt x="5423" y="7415"/>
                    <a:pt x="3043" y="7363"/>
                    <a:pt x="663" y="7227"/>
                  </a:cubicBezTo>
                  <a:cubicBezTo>
                    <a:pt x="657" y="6549"/>
                    <a:pt x="649" y="5870"/>
                    <a:pt x="639" y="5191"/>
                  </a:cubicBezTo>
                  <a:cubicBezTo>
                    <a:pt x="715" y="5149"/>
                    <a:pt x="792" y="5103"/>
                    <a:pt x="882" y="5097"/>
                  </a:cubicBezTo>
                  <a:cubicBezTo>
                    <a:pt x="902" y="5094"/>
                    <a:pt x="922" y="5093"/>
                    <a:pt x="942" y="5093"/>
                  </a:cubicBezTo>
                  <a:close/>
                  <a:moveTo>
                    <a:pt x="22585" y="7369"/>
                  </a:moveTo>
                  <a:cubicBezTo>
                    <a:pt x="25619" y="7369"/>
                    <a:pt x="28649" y="7452"/>
                    <a:pt x="31694" y="7654"/>
                  </a:cubicBezTo>
                  <a:cubicBezTo>
                    <a:pt x="32195" y="8370"/>
                    <a:pt x="32716" y="9072"/>
                    <a:pt x="33271" y="9733"/>
                  </a:cubicBezTo>
                  <a:cubicBezTo>
                    <a:pt x="28313" y="9572"/>
                    <a:pt x="23348" y="9515"/>
                    <a:pt x="18384" y="9515"/>
                  </a:cubicBezTo>
                  <a:cubicBezTo>
                    <a:pt x="17852" y="9515"/>
                    <a:pt x="17320" y="9516"/>
                    <a:pt x="16787" y="9517"/>
                  </a:cubicBezTo>
                  <a:cubicBezTo>
                    <a:pt x="14049" y="9525"/>
                    <a:pt x="11311" y="9553"/>
                    <a:pt x="8572" y="9599"/>
                  </a:cubicBezTo>
                  <a:cubicBezTo>
                    <a:pt x="8007" y="9608"/>
                    <a:pt x="7437" y="9609"/>
                    <a:pt x="6863" y="9609"/>
                  </a:cubicBezTo>
                  <a:cubicBezTo>
                    <a:pt x="6632" y="9609"/>
                    <a:pt x="6400" y="9609"/>
                    <a:pt x="6167" y="9609"/>
                  </a:cubicBezTo>
                  <a:cubicBezTo>
                    <a:pt x="4321" y="9609"/>
                    <a:pt x="2456" y="9623"/>
                    <a:pt x="655" y="9875"/>
                  </a:cubicBezTo>
                  <a:cubicBezTo>
                    <a:pt x="669" y="9068"/>
                    <a:pt x="671" y="8257"/>
                    <a:pt x="665" y="7449"/>
                  </a:cubicBezTo>
                  <a:lnTo>
                    <a:pt x="665" y="7449"/>
                  </a:lnTo>
                  <a:cubicBezTo>
                    <a:pt x="2814" y="7639"/>
                    <a:pt x="4970" y="7704"/>
                    <a:pt x="7126" y="7704"/>
                  </a:cubicBezTo>
                  <a:cubicBezTo>
                    <a:pt x="10120" y="7704"/>
                    <a:pt x="13116" y="7578"/>
                    <a:pt x="16101" y="7481"/>
                  </a:cubicBezTo>
                  <a:cubicBezTo>
                    <a:pt x="18270" y="7411"/>
                    <a:pt x="20429" y="7369"/>
                    <a:pt x="22585" y="7369"/>
                  </a:cubicBezTo>
                  <a:close/>
                  <a:moveTo>
                    <a:pt x="34016" y="1"/>
                  </a:moveTo>
                  <a:cubicBezTo>
                    <a:pt x="34015" y="1"/>
                    <a:pt x="34014" y="1"/>
                    <a:pt x="34012" y="1"/>
                  </a:cubicBezTo>
                  <a:cubicBezTo>
                    <a:pt x="28409" y="51"/>
                    <a:pt x="22805" y="116"/>
                    <a:pt x="17199" y="169"/>
                  </a:cubicBezTo>
                  <a:cubicBezTo>
                    <a:pt x="14435" y="197"/>
                    <a:pt x="11671" y="226"/>
                    <a:pt x="8908" y="256"/>
                  </a:cubicBezTo>
                  <a:cubicBezTo>
                    <a:pt x="8724" y="258"/>
                    <a:pt x="8541" y="259"/>
                    <a:pt x="8356" y="259"/>
                  </a:cubicBezTo>
                  <a:cubicBezTo>
                    <a:pt x="6834" y="259"/>
                    <a:pt x="5281" y="198"/>
                    <a:pt x="3738" y="198"/>
                  </a:cubicBezTo>
                  <a:cubicBezTo>
                    <a:pt x="2609" y="198"/>
                    <a:pt x="1486" y="231"/>
                    <a:pt x="386" y="345"/>
                  </a:cubicBezTo>
                  <a:cubicBezTo>
                    <a:pt x="333" y="351"/>
                    <a:pt x="303" y="383"/>
                    <a:pt x="295" y="423"/>
                  </a:cubicBezTo>
                  <a:cubicBezTo>
                    <a:pt x="231" y="458"/>
                    <a:pt x="180" y="518"/>
                    <a:pt x="178" y="612"/>
                  </a:cubicBezTo>
                  <a:cubicBezTo>
                    <a:pt x="96" y="3690"/>
                    <a:pt x="0" y="6863"/>
                    <a:pt x="323" y="9924"/>
                  </a:cubicBezTo>
                  <a:cubicBezTo>
                    <a:pt x="334" y="10031"/>
                    <a:pt x="419" y="10084"/>
                    <a:pt x="501" y="10084"/>
                  </a:cubicBezTo>
                  <a:cubicBezTo>
                    <a:pt x="502" y="10084"/>
                    <a:pt x="504" y="10084"/>
                    <a:pt x="506" y="10084"/>
                  </a:cubicBezTo>
                  <a:cubicBezTo>
                    <a:pt x="526" y="10107"/>
                    <a:pt x="554" y="10123"/>
                    <a:pt x="587" y="10127"/>
                  </a:cubicBezTo>
                  <a:cubicBezTo>
                    <a:pt x="1321" y="10187"/>
                    <a:pt x="2062" y="10209"/>
                    <a:pt x="2807" y="10209"/>
                  </a:cubicBezTo>
                  <a:cubicBezTo>
                    <a:pt x="4804" y="10209"/>
                    <a:pt x="6825" y="10048"/>
                    <a:pt x="8802" y="10014"/>
                  </a:cubicBezTo>
                  <a:cubicBezTo>
                    <a:pt x="11540" y="9968"/>
                    <a:pt x="14278" y="9942"/>
                    <a:pt x="17017" y="9938"/>
                  </a:cubicBezTo>
                  <a:cubicBezTo>
                    <a:pt x="17263" y="9938"/>
                    <a:pt x="17509" y="9938"/>
                    <a:pt x="17755" y="9938"/>
                  </a:cubicBezTo>
                  <a:cubicBezTo>
                    <a:pt x="22987" y="9938"/>
                    <a:pt x="28216" y="10034"/>
                    <a:pt x="33447" y="10153"/>
                  </a:cubicBezTo>
                  <a:cubicBezTo>
                    <a:pt x="33449" y="10153"/>
                    <a:pt x="33450" y="10153"/>
                    <a:pt x="33451" y="10153"/>
                  </a:cubicBezTo>
                  <a:cubicBezTo>
                    <a:pt x="33584" y="10153"/>
                    <a:pt x="33648" y="10050"/>
                    <a:pt x="33648" y="9948"/>
                  </a:cubicBezTo>
                  <a:cubicBezTo>
                    <a:pt x="33702" y="9901"/>
                    <a:pt x="33730" y="9791"/>
                    <a:pt x="33689" y="9714"/>
                  </a:cubicBezTo>
                  <a:cubicBezTo>
                    <a:pt x="32828" y="8177"/>
                    <a:pt x="31731" y="6638"/>
                    <a:pt x="30676" y="5254"/>
                  </a:cubicBezTo>
                  <a:lnTo>
                    <a:pt x="30883" y="5254"/>
                  </a:lnTo>
                  <a:lnTo>
                    <a:pt x="30883" y="5022"/>
                  </a:lnTo>
                  <a:lnTo>
                    <a:pt x="30625" y="5022"/>
                  </a:lnTo>
                  <a:cubicBezTo>
                    <a:pt x="31837" y="3637"/>
                    <a:pt x="32877" y="1982"/>
                    <a:pt x="34070" y="504"/>
                  </a:cubicBezTo>
                  <a:cubicBezTo>
                    <a:pt x="34120" y="441"/>
                    <a:pt x="34128" y="389"/>
                    <a:pt x="34109" y="326"/>
                  </a:cubicBezTo>
                  <a:cubicBezTo>
                    <a:pt x="34244" y="239"/>
                    <a:pt x="34214" y="1"/>
                    <a:pt x="340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1" name="Google Shape;2321;p57"/>
            <p:cNvSpPr/>
            <p:nvPr/>
          </p:nvSpPr>
          <p:spPr>
            <a:xfrm>
              <a:off x="1670175" y="1648132"/>
              <a:ext cx="826025" cy="54000"/>
            </a:xfrm>
            <a:custGeom>
              <a:avLst/>
              <a:gdLst/>
              <a:ahLst/>
              <a:cxnLst/>
              <a:rect l="l" t="t" r="r" b="b"/>
              <a:pathLst>
                <a:path w="33041" h="2160" extrusionOk="0">
                  <a:moveTo>
                    <a:pt x="33041" y="0"/>
                  </a:moveTo>
                  <a:cubicBezTo>
                    <a:pt x="27555" y="48"/>
                    <a:pt x="22067" y="86"/>
                    <a:pt x="16581" y="120"/>
                  </a:cubicBezTo>
                  <a:cubicBezTo>
                    <a:pt x="13741" y="136"/>
                    <a:pt x="10898" y="147"/>
                    <a:pt x="8059" y="155"/>
                  </a:cubicBezTo>
                  <a:cubicBezTo>
                    <a:pt x="6246" y="158"/>
                    <a:pt x="4381" y="271"/>
                    <a:pt x="2537" y="271"/>
                  </a:cubicBezTo>
                  <a:cubicBezTo>
                    <a:pt x="1689" y="271"/>
                    <a:pt x="846" y="247"/>
                    <a:pt x="15" y="177"/>
                  </a:cubicBezTo>
                  <a:lnTo>
                    <a:pt x="15" y="177"/>
                  </a:lnTo>
                  <a:cubicBezTo>
                    <a:pt x="19" y="197"/>
                    <a:pt x="25" y="215"/>
                    <a:pt x="23" y="235"/>
                  </a:cubicBezTo>
                  <a:cubicBezTo>
                    <a:pt x="7" y="877"/>
                    <a:pt x="3" y="1517"/>
                    <a:pt x="1" y="2159"/>
                  </a:cubicBezTo>
                  <a:cubicBezTo>
                    <a:pt x="15" y="2145"/>
                    <a:pt x="31" y="2136"/>
                    <a:pt x="53" y="2136"/>
                  </a:cubicBezTo>
                  <a:cubicBezTo>
                    <a:pt x="5286" y="1911"/>
                    <a:pt x="10545" y="2006"/>
                    <a:pt x="15781" y="1937"/>
                  </a:cubicBezTo>
                  <a:cubicBezTo>
                    <a:pt x="21024" y="1867"/>
                    <a:pt x="26265" y="1743"/>
                    <a:pt x="31508" y="1688"/>
                  </a:cubicBezTo>
                  <a:cubicBezTo>
                    <a:pt x="31571" y="1688"/>
                    <a:pt x="31607" y="1724"/>
                    <a:pt x="31621" y="1768"/>
                  </a:cubicBezTo>
                  <a:cubicBezTo>
                    <a:pt x="32090" y="1168"/>
                    <a:pt x="32573" y="579"/>
                    <a:pt x="33041"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322" name="Google Shape;2322;p57"/>
            <p:cNvSpPr/>
            <p:nvPr/>
          </p:nvSpPr>
          <p:spPr>
            <a:xfrm>
              <a:off x="1670700" y="1766032"/>
              <a:ext cx="772650" cy="58625"/>
            </a:xfrm>
            <a:custGeom>
              <a:avLst/>
              <a:gdLst/>
              <a:ahLst/>
              <a:cxnLst/>
              <a:rect l="l" t="t" r="r" b="b"/>
              <a:pathLst>
                <a:path w="30906" h="2345" extrusionOk="0">
                  <a:moveTo>
                    <a:pt x="301" y="0"/>
                  </a:moveTo>
                  <a:cubicBezTo>
                    <a:pt x="282" y="0"/>
                    <a:pt x="262" y="2"/>
                    <a:pt x="243" y="4"/>
                  </a:cubicBezTo>
                  <a:cubicBezTo>
                    <a:pt x="153" y="10"/>
                    <a:pt x="76" y="57"/>
                    <a:pt x="0" y="98"/>
                  </a:cubicBezTo>
                  <a:cubicBezTo>
                    <a:pt x="10" y="777"/>
                    <a:pt x="18" y="1456"/>
                    <a:pt x="24" y="2135"/>
                  </a:cubicBezTo>
                  <a:cubicBezTo>
                    <a:pt x="2402" y="2270"/>
                    <a:pt x="4778" y="2322"/>
                    <a:pt x="7154" y="2322"/>
                  </a:cubicBezTo>
                  <a:cubicBezTo>
                    <a:pt x="9922" y="2322"/>
                    <a:pt x="12691" y="2252"/>
                    <a:pt x="15463" y="2160"/>
                  </a:cubicBezTo>
                  <a:cubicBezTo>
                    <a:pt x="18122" y="2072"/>
                    <a:pt x="20805" y="1965"/>
                    <a:pt x="23486" y="1965"/>
                  </a:cubicBezTo>
                  <a:cubicBezTo>
                    <a:pt x="25970" y="1965"/>
                    <a:pt x="28450" y="2057"/>
                    <a:pt x="30906" y="2344"/>
                  </a:cubicBezTo>
                  <a:cubicBezTo>
                    <a:pt x="30427" y="1656"/>
                    <a:pt x="29965" y="957"/>
                    <a:pt x="29510" y="267"/>
                  </a:cubicBezTo>
                  <a:cubicBezTo>
                    <a:pt x="29501" y="253"/>
                    <a:pt x="29494" y="239"/>
                    <a:pt x="29490" y="225"/>
                  </a:cubicBezTo>
                  <a:cubicBezTo>
                    <a:pt x="27736" y="229"/>
                    <a:pt x="25982" y="231"/>
                    <a:pt x="24229" y="231"/>
                  </a:cubicBezTo>
                  <a:cubicBezTo>
                    <a:pt x="21215" y="231"/>
                    <a:pt x="18201" y="226"/>
                    <a:pt x="15188" y="223"/>
                  </a:cubicBezTo>
                  <a:cubicBezTo>
                    <a:pt x="15101" y="223"/>
                    <a:pt x="15014" y="223"/>
                    <a:pt x="14927" y="223"/>
                  </a:cubicBezTo>
                  <a:cubicBezTo>
                    <a:pt x="11876" y="223"/>
                    <a:pt x="8820" y="267"/>
                    <a:pt x="5767" y="267"/>
                  </a:cubicBezTo>
                  <a:cubicBezTo>
                    <a:pt x="3901" y="267"/>
                    <a:pt x="2037" y="250"/>
                    <a:pt x="175" y="197"/>
                  </a:cubicBezTo>
                  <a:cubicBezTo>
                    <a:pt x="65" y="195"/>
                    <a:pt x="65" y="29"/>
                    <a:pt x="175" y="24"/>
                  </a:cubicBezTo>
                  <a:cubicBezTo>
                    <a:pt x="263" y="22"/>
                    <a:pt x="348" y="22"/>
                    <a:pt x="437" y="20"/>
                  </a:cubicBezTo>
                  <a:cubicBezTo>
                    <a:pt x="392" y="7"/>
                    <a:pt x="347" y="0"/>
                    <a:pt x="301"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sp>
        <p:nvSpPr>
          <p:cNvPr id="2323" name="Google Shape;2323;p57">
            <a:hlinkClick r:id="rId3" action="ppaction://hlinksldjump"/>
          </p:cNvPr>
          <p:cNvSpPr txBox="1">
            <a:spLocks noGrp="1"/>
          </p:cNvSpPr>
          <p:nvPr>
            <p:ph type="title" idx="4294967295"/>
          </p:nvPr>
        </p:nvSpPr>
        <p:spPr>
          <a:xfrm>
            <a:off x="1443746" y="4173914"/>
            <a:ext cx="1922355" cy="401404"/>
          </a:xfrm>
          <a:prstGeom prst="rect">
            <a:avLst/>
          </a:prstGeom>
        </p:spPr>
        <p:txBody>
          <a:bodyPr spcFirstLastPara="1" wrap="square" lIns="121598" tIns="121598" rIns="121598" bIns="121598" anchor="ctr" anchorCtr="0">
            <a:noAutofit/>
          </a:bodyPr>
          <a:lstStyle/>
          <a:p>
            <a:pPr algn="ctr"/>
            <a:r>
              <a:rPr lang="en" sz="2394">
                <a:latin typeface="SVN-Segoe Print" panose="020B0606040200020203" pitchFamily="34" charset="0"/>
              </a:rPr>
              <a:t>Ghi rõ người nhận là ai</a:t>
            </a:r>
            <a:endParaRPr sz="2394">
              <a:latin typeface="SVN-Segoe Print" panose="020B0606040200020203" pitchFamily="34" charset="0"/>
            </a:endParaRPr>
          </a:p>
        </p:txBody>
      </p:sp>
      <p:sp>
        <p:nvSpPr>
          <p:cNvPr id="2324" name="Google Shape;2324;p57">
            <a:hlinkClick r:id="rId3" action="ppaction://hlinksldjump"/>
          </p:cNvPr>
          <p:cNvSpPr txBox="1">
            <a:spLocks noGrp="1"/>
          </p:cNvSpPr>
          <p:nvPr>
            <p:ph type="title" idx="4294967295"/>
          </p:nvPr>
        </p:nvSpPr>
        <p:spPr>
          <a:xfrm>
            <a:off x="5050138" y="4173914"/>
            <a:ext cx="2061562" cy="401404"/>
          </a:xfrm>
          <a:prstGeom prst="rect">
            <a:avLst/>
          </a:prstGeom>
        </p:spPr>
        <p:txBody>
          <a:bodyPr spcFirstLastPara="1" wrap="square" lIns="121598" tIns="121598" rIns="121598" bIns="121598" anchor="ctr" anchorCtr="0">
            <a:noAutofit/>
          </a:bodyPr>
          <a:lstStyle/>
          <a:p>
            <a:pPr algn="ctr"/>
            <a:r>
              <a:rPr lang="en" sz="2394">
                <a:latin typeface="SVN-Segoe Print" panose="020B0606040200020203" pitchFamily="34" charset="0"/>
              </a:rPr>
              <a:t>Nội dung ngắn gọn, rõ ràng</a:t>
            </a:r>
            <a:endParaRPr sz="2394">
              <a:latin typeface="SVN-Segoe Print" panose="020B0606040200020203" pitchFamily="34" charset="0"/>
            </a:endParaRPr>
          </a:p>
        </p:txBody>
      </p:sp>
      <p:sp>
        <p:nvSpPr>
          <p:cNvPr id="2325" name="Google Shape;2325;p57">
            <a:hlinkClick r:id="rId4" action="ppaction://hlinksldjump"/>
          </p:cNvPr>
          <p:cNvSpPr txBox="1">
            <a:spLocks noGrp="1"/>
          </p:cNvSpPr>
          <p:nvPr>
            <p:ph type="title" idx="4294967295"/>
          </p:nvPr>
        </p:nvSpPr>
        <p:spPr>
          <a:xfrm>
            <a:off x="8647159" y="4173914"/>
            <a:ext cx="2267718" cy="401404"/>
          </a:xfrm>
          <a:prstGeom prst="rect">
            <a:avLst/>
          </a:prstGeom>
        </p:spPr>
        <p:txBody>
          <a:bodyPr spcFirstLastPara="1" wrap="square" lIns="121598" tIns="121598" rIns="121598" bIns="121598" anchor="ctr" anchorCtr="0">
            <a:noAutofit/>
          </a:bodyPr>
          <a:lstStyle/>
          <a:p>
            <a:pPr algn="ctr"/>
            <a:r>
              <a:rPr lang="en" sz="2394">
                <a:latin typeface="SVN-Segoe Print" panose="020B0606040200020203" pitchFamily="34" charset="0"/>
              </a:rPr>
              <a:t>Có kí tên người viết tin</a:t>
            </a:r>
            <a:endParaRPr sz="2394">
              <a:latin typeface="SVN-Segoe Print" panose="020B0606040200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23"/>
                                        </p:tgtEl>
                                        <p:attrNameLst>
                                          <p:attrName>style.visibility</p:attrName>
                                        </p:attrNameLst>
                                      </p:cBhvr>
                                      <p:to>
                                        <p:strVal val="visible"/>
                                      </p:to>
                                    </p:set>
                                    <p:animEffect transition="in" filter="fade">
                                      <p:cBhvr>
                                        <p:cTn id="7" dur="500"/>
                                        <p:tgtEl>
                                          <p:spTgt spid="2323"/>
                                        </p:tgtEl>
                                      </p:cBhvr>
                                    </p:animEffect>
                                  </p:childTnLst>
                                </p:cTn>
                              </p:par>
                              <p:par>
                                <p:cTn id="8" presetID="10" presetClass="entr" presetSubtype="0" fill="hold" nodeType="withEffect">
                                  <p:stCondLst>
                                    <p:cond delay="0"/>
                                  </p:stCondLst>
                                  <p:childTnLst>
                                    <p:set>
                                      <p:cBhvr>
                                        <p:cTn id="9" dur="1" fill="hold">
                                          <p:stCondLst>
                                            <p:cond delay="0"/>
                                          </p:stCondLst>
                                        </p:cTn>
                                        <p:tgtEl>
                                          <p:spTgt spid="2307"/>
                                        </p:tgtEl>
                                        <p:attrNameLst>
                                          <p:attrName>style.visibility</p:attrName>
                                        </p:attrNameLst>
                                      </p:cBhvr>
                                      <p:to>
                                        <p:strVal val="visible"/>
                                      </p:to>
                                    </p:set>
                                    <p:animEffect transition="in" filter="fade">
                                      <p:cBhvr>
                                        <p:cTn id="10" dur="500"/>
                                        <p:tgtEl>
                                          <p:spTgt spid="230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24"/>
                                        </p:tgtEl>
                                        <p:attrNameLst>
                                          <p:attrName>style.visibility</p:attrName>
                                        </p:attrNameLst>
                                      </p:cBhvr>
                                      <p:to>
                                        <p:strVal val="visible"/>
                                      </p:to>
                                    </p:set>
                                    <p:animEffect transition="in" filter="fade">
                                      <p:cBhvr>
                                        <p:cTn id="15" dur="500"/>
                                        <p:tgtEl>
                                          <p:spTgt spid="2324"/>
                                        </p:tgtEl>
                                      </p:cBhvr>
                                    </p:animEffect>
                                  </p:childTnLst>
                                </p:cTn>
                              </p:par>
                              <p:par>
                                <p:cTn id="16" presetID="10" presetClass="entr" presetSubtype="0" fill="hold" nodeType="withEffect">
                                  <p:stCondLst>
                                    <p:cond delay="0"/>
                                  </p:stCondLst>
                                  <p:childTnLst>
                                    <p:set>
                                      <p:cBhvr>
                                        <p:cTn id="17" dur="1" fill="hold">
                                          <p:stCondLst>
                                            <p:cond delay="0"/>
                                          </p:stCondLst>
                                        </p:cTn>
                                        <p:tgtEl>
                                          <p:spTgt spid="2308"/>
                                        </p:tgtEl>
                                        <p:attrNameLst>
                                          <p:attrName>style.visibility</p:attrName>
                                        </p:attrNameLst>
                                      </p:cBhvr>
                                      <p:to>
                                        <p:strVal val="visible"/>
                                      </p:to>
                                    </p:set>
                                    <p:animEffect transition="in" filter="fade">
                                      <p:cBhvr>
                                        <p:cTn id="18" dur="500"/>
                                        <p:tgtEl>
                                          <p:spTgt spid="230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25"/>
                                        </p:tgtEl>
                                        <p:attrNameLst>
                                          <p:attrName>style.visibility</p:attrName>
                                        </p:attrNameLst>
                                      </p:cBhvr>
                                      <p:to>
                                        <p:strVal val="visible"/>
                                      </p:to>
                                    </p:set>
                                    <p:animEffect transition="in" filter="fade">
                                      <p:cBhvr>
                                        <p:cTn id="23" dur="500"/>
                                        <p:tgtEl>
                                          <p:spTgt spid="2325"/>
                                        </p:tgtEl>
                                      </p:cBhvr>
                                    </p:animEffect>
                                  </p:childTnLst>
                                </p:cTn>
                              </p:par>
                              <p:par>
                                <p:cTn id="24" presetID="10" presetClass="entr" presetSubtype="0" fill="hold" nodeType="withEffect">
                                  <p:stCondLst>
                                    <p:cond delay="0"/>
                                  </p:stCondLst>
                                  <p:childTnLst>
                                    <p:set>
                                      <p:cBhvr>
                                        <p:cTn id="25" dur="1" fill="hold">
                                          <p:stCondLst>
                                            <p:cond delay="0"/>
                                          </p:stCondLst>
                                        </p:cTn>
                                        <p:tgtEl>
                                          <p:spTgt spid="2306"/>
                                        </p:tgtEl>
                                        <p:attrNameLst>
                                          <p:attrName>style.visibility</p:attrName>
                                        </p:attrNameLst>
                                      </p:cBhvr>
                                      <p:to>
                                        <p:strVal val="visible"/>
                                      </p:to>
                                    </p:set>
                                    <p:animEffect transition="in" filter="fade">
                                      <p:cBhvr>
                                        <p:cTn id="26" dur="500"/>
                                        <p:tgtEl>
                                          <p:spTgt spid="2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3" grpId="0"/>
      <p:bldP spid="2324" grpId="0"/>
      <p:bldP spid="23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575187" y="280219"/>
            <a:ext cx="11011464" cy="2217082"/>
          </a:xfrm>
          <a:prstGeom prst="rect">
            <a:avLst/>
          </a:prstGeom>
          <a:noFill/>
        </p:spPr>
        <p:txBody>
          <a:bodyPr wrap="square" rtlCol="0">
            <a:spAutoFit/>
          </a:bodyPr>
          <a:lstStyle/>
          <a:p>
            <a:pPr algn="just">
              <a:lnSpc>
                <a:spcPct val="150000"/>
              </a:lnSpc>
            </a:pPr>
            <a:r>
              <a:rPr lang="en-US" sz="3200">
                <a:solidFill>
                  <a:srgbClr val="FF0000"/>
                </a:solidFill>
              </a:rPr>
              <a:t>2</a:t>
            </a:r>
            <a:r>
              <a:rPr lang="en-US" sz="3200"/>
              <a:t>. Em hãy soạn tin nhắn theo một trong các tình huống sau:</a:t>
            </a:r>
          </a:p>
          <a:p>
            <a:pPr algn="just">
              <a:lnSpc>
                <a:spcPct val="150000"/>
              </a:lnSpc>
            </a:pPr>
            <a:r>
              <a:rPr lang="en-US" sz="3200"/>
              <a:t>a. Em nhắn người thân mua cho mình một đồ dùng học tập.</a:t>
            </a:r>
          </a:p>
          <a:p>
            <a:pPr algn="just">
              <a:lnSpc>
                <a:spcPct val="150000"/>
              </a:lnSpc>
            </a:pPr>
            <a:r>
              <a:rPr lang="en-US" sz="3200"/>
              <a:t>b. Em nhắn bạn mang cho mình mượn cuốn truyện.</a:t>
            </a:r>
          </a:p>
        </p:txBody>
      </p:sp>
    </p:spTree>
    <p:extLst>
      <p:ext uri="{BB962C8B-B14F-4D97-AF65-F5344CB8AC3E}">
        <p14:creationId xmlns:p14="http://schemas.microsoft.com/office/powerpoint/2010/main" val="208652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575187" y="280219"/>
            <a:ext cx="11011464" cy="2217082"/>
          </a:xfrm>
          <a:prstGeom prst="rect">
            <a:avLst/>
          </a:prstGeom>
          <a:noFill/>
        </p:spPr>
        <p:txBody>
          <a:bodyPr wrap="square" rtlCol="0">
            <a:spAutoFit/>
          </a:bodyPr>
          <a:lstStyle/>
          <a:p>
            <a:pPr algn="just">
              <a:lnSpc>
                <a:spcPct val="150000"/>
              </a:lnSpc>
            </a:pPr>
            <a:r>
              <a:rPr lang="en-US" sz="3200">
                <a:solidFill>
                  <a:srgbClr val="FF0000"/>
                </a:solidFill>
              </a:rPr>
              <a:t>2</a:t>
            </a:r>
            <a:r>
              <a:rPr lang="en-US" sz="3200"/>
              <a:t>. Em hãy soạn tin nhắn theo một trong các tình huống sau:</a:t>
            </a:r>
          </a:p>
          <a:p>
            <a:pPr algn="just">
              <a:lnSpc>
                <a:spcPct val="150000"/>
              </a:lnSpc>
            </a:pPr>
            <a:r>
              <a:rPr lang="en-US" sz="3200"/>
              <a:t>a. Em nhắn người thân mua cho mình một đồ dùng học tập.</a:t>
            </a:r>
          </a:p>
          <a:p>
            <a:pPr algn="just">
              <a:lnSpc>
                <a:spcPct val="150000"/>
              </a:lnSpc>
            </a:pPr>
            <a:r>
              <a:rPr lang="en-US" sz="3200"/>
              <a:t>b. Em nhắn bạn mang cho mình mượn cuốn truyện.</a:t>
            </a:r>
          </a:p>
        </p:txBody>
      </p:sp>
      <p:sp>
        <p:nvSpPr>
          <p:cNvPr id="3" name="Rectangle: Rounded Corners 2">
            <a:extLst>
              <a:ext uri="{FF2B5EF4-FFF2-40B4-BE49-F238E27FC236}">
                <a16:creationId xmlns:a16="http://schemas.microsoft.com/office/drawing/2014/main" id="{5B8BF20C-53BD-442D-FE62-C20269951DA3}"/>
              </a:ext>
            </a:extLst>
          </p:cNvPr>
          <p:cNvSpPr/>
          <p:nvPr/>
        </p:nvSpPr>
        <p:spPr>
          <a:xfrm>
            <a:off x="1479422" y="2497301"/>
            <a:ext cx="9202993" cy="4262285"/>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rPr>
              <a:t>Gợi ý:</a:t>
            </a:r>
          </a:p>
          <a:p>
            <a:pPr algn="just"/>
            <a:r>
              <a:rPr lang="en-US" sz="4400">
                <a:solidFill>
                  <a:schemeClr val="tx1"/>
                </a:solidFill>
              </a:rPr>
              <a:t>	Ai là người nhận tin nhắn?</a:t>
            </a:r>
          </a:p>
          <a:p>
            <a:pPr algn="just"/>
            <a:r>
              <a:rPr lang="en-US" sz="4400">
                <a:solidFill>
                  <a:schemeClr val="tx1"/>
                </a:solidFill>
              </a:rPr>
              <a:t>	Nội dung em muốn nhắn là gì?</a:t>
            </a:r>
          </a:p>
          <a:p>
            <a:pPr algn="just"/>
            <a:r>
              <a:rPr lang="en-US" sz="4400">
                <a:solidFill>
                  <a:schemeClr val="tx1"/>
                </a:solidFill>
              </a:rPr>
              <a:t>	Tên người nhắn là gì?</a:t>
            </a:r>
          </a:p>
        </p:txBody>
      </p:sp>
    </p:spTree>
    <p:extLst>
      <p:ext uri="{BB962C8B-B14F-4D97-AF65-F5344CB8AC3E}">
        <p14:creationId xmlns:p14="http://schemas.microsoft.com/office/powerpoint/2010/main" val="3516388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575187" y="280219"/>
            <a:ext cx="11011464" cy="1478418"/>
          </a:xfrm>
          <a:prstGeom prst="rect">
            <a:avLst/>
          </a:prstGeom>
          <a:noFill/>
        </p:spPr>
        <p:txBody>
          <a:bodyPr wrap="square" rtlCol="0">
            <a:spAutoFit/>
          </a:bodyPr>
          <a:lstStyle/>
          <a:p>
            <a:pPr algn="just">
              <a:lnSpc>
                <a:spcPct val="150000"/>
              </a:lnSpc>
            </a:pPr>
            <a:r>
              <a:rPr lang="en-US" sz="3200">
                <a:solidFill>
                  <a:srgbClr val="FF0000"/>
                </a:solidFill>
              </a:rPr>
              <a:t>2</a:t>
            </a:r>
            <a:r>
              <a:rPr lang="en-US" sz="3200"/>
              <a:t>. Em hãy soạn tin nhắn theo một trong các tình huống sau:</a:t>
            </a:r>
          </a:p>
          <a:p>
            <a:pPr algn="just">
              <a:lnSpc>
                <a:spcPct val="150000"/>
              </a:lnSpc>
            </a:pPr>
            <a:r>
              <a:rPr lang="en-US" sz="3200"/>
              <a:t>a. Em nhắn người thân mua cho mình một đồ dùng học tập.</a:t>
            </a:r>
          </a:p>
        </p:txBody>
      </p:sp>
      <p:sp>
        <p:nvSpPr>
          <p:cNvPr id="3" name="Rectangle: Rounded Corners 2">
            <a:extLst>
              <a:ext uri="{FF2B5EF4-FFF2-40B4-BE49-F238E27FC236}">
                <a16:creationId xmlns:a16="http://schemas.microsoft.com/office/drawing/2014/main" id="{5B8BF20C-53BD-442D-FE62-C20269951DA3}"/>
              </a:ext>
            </a:extLst>
          </p:cNvPr>
          <p:cNvSpPr/>
          <p:nvPr/>
        </p:nvSpPr>
        <p:spPr>
          <a:xfrm>
            <a:off x="1479422" y="2050025"/>
            <a:ext cx="9202993" cy="4262285"/>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tx1"/>
                </a:solidFill>
              </a:rPr>
              <a:t>	Bố ơi!</a:t>
            </a:r>
          </a:p>
          <a:p>
            <a:pPr algn="just"/>
            <a:r>
              <a:rPr lang="en-US" sz="4000">
                <a:solidFill>
                  <a:schemeClr val="tx1"/>
                </a:solidFill>
              </a:rPr>
              <a:t>	Hôm nay bút của con hết mực mất rồi. Con nhờ bố lát đi làm về bố mua cho con cây bút nhé! Con cảm ơn bố nhiều ạ.</a:t>
            </a:r>
          </a:p>
          <a:p>
            <a:pPr algn="ctr"/>
            <a:r>
              <a:rPr lang="en-US" sz="4000">
                <a:solidFill>
                  <a:schemeClr val="tx1"/>
                </a:solidFill>
              </a:rPr>
              <a:t>Con gái của bố:</a:t>
            </a:r>
          </a:p>
          <a:p>
            <a:pPr algn="ctr"/>
            <a:r>
              <a:rPr lang="en-US" sz="4000">
                <a:solidFill>
                  <a:schemeClr val="tx1"/>
                </a:solidFill>
              </a:rPr>
              <a:t>Huyền Diệu</a:t>
            </a:r>
          </a:p>
        </p:txBody>
      </p:sp>
    </p:spTree>
    <p:extLst>
      <p:ext uri="{BB962C8B-B14F-4D97-AF65-F5344CB8AC3E}">
        <p14:creationId xmlns:p14="http://schemas.microsoft.com/office/powerpoint/2010/main" val="74144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6B693A-3D77-D3D0-0F27-E9A5A7B93331}"/>
              </a:ext>
            </a:extLst>
          </p:cNvPr>
          <p:cNvSpPr txBox="1"/>
          <p:nvPr/>
        </p:nvSpPr>
        <p:spPr>
          <a:xfrm>
            <a:off x="575187" y="280219"/>
            <a:ext cx="11011464" cy="1478418"/>
          </a:xfrm>
          <a:prstGeom prst="rect">
            <a:avLst/>
          </a:prstGeom>
          <a:noFill/>
        </p:spPr>
        <p:txBody>
          <a:bodyPr wrap="square" rtlCol="0">
            <a:spAutoFit/>
          </a:bodyPr>
          <a:lstStyle/>
          <a:p>
            <a:pPr algn="just">
              <a:lnSpc>
                <a:spcPct val="150000"/>
              </a:lnSpc>
            </a:pPr>
            <a:r>
              <a:rPr lang="en-US" sz="3200">
                <a:solidFill>
                  <a:srgbClr val="FF0000"/>
                </a:solidFill>
              </a:rPr>
              <a:t>2</a:t>
            </a:r>
            <a:r>
              <a:rPr lang="en-US" sz="3200"/>
              <a:t>. Em hãy soạn tin nhắn theo một trong các tình huống sau:</a:t>
            </a:r>
          </a:p>
          <a:p>
            <a:pPr algn="just">
              <a:lnSpc>
                <a:spcPct val="150000"/>
              </a:lnSpc>
            </a:pPr>
            <a:r>
              <a:rPr lang="en-US" sz="3200"/>
              <a:t>b. Em nhắn bạn mang cho mình mượn cuốn truyện.</a:t>
            </a:r>
          </a:p>
        </p:txBody>
      </p:sp>
      <p:sp>
        <p:nvSpPr>
          <p:cNvPr id="3" name="Rectangle: Rounded Corners 2">
            <a:extLst>
              <a:ext uri="{FF2B5EF4-FFF2-40B4-BE49-F238E27FC236}">
                <a16:creationId xmlns:a16="http://schemas.microsoft.com/office/drawing/2014/main" id="{5B8BF20C-53BD-442D-FE62-C20269951DA3}"/>
              </a:ext>
            </a:extLst>
          </p:cNvPr>
          <p:cNvSpPr/>
          <p:nvPr/>
        </p:nvSpPr>
        <p:spPr>
          <a:xfrm>
            <a:off x="1479422" y="2050025"/>
            <a:ext cx="9202993" cy="4262285"/>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tx1"/>
                </a:solidFill>
              </a:rPr>
              <a:t>	Mình chào Thanh Tâm!</a:t>
            </a:r>
          </a:p>
          <a:p>
            <a:pPr algn="just"/>
            <a:r>
              <a:rPr lang="en-US" sz="4000">
                <a:solidFill>
                  <a:schemeClr val="tx1"/>
                </a:solidFill>
              </a:rPr>
              <a:t>	Mình rất thích cuốn sách “Tôi đi học” của bạn. Mai bạn có thể mang tới lớp cho mình mượn được không? Mình cảm ơn bạn nhiều nhé!</a:t>
            </a:r>
          </a:p>
          <a:p>
            <a:pPr algn="ctr"/>
            <a:r>
              <a:rPr lang="en-US" sz="4000">
                <a:solidFill>
                  <a:schemeClr val="tx1"/>
                </a:solidFill>
              </a:rPr>
              <a:t>Bạn của Thanh Tâm:</a:t>
            </a:r>
          </a:p>
          <a:p>
            <a:pPr algn="ctr"/>
            <a:r>
              <a:rPr lang="en-US" sz="4000">
                <a:solidFill>
                  <a:schemeClr val="tx1"/>
                </a:solidFill>
              </a:rPr>
              <a:t>Huyền Diệu</a:t>
            </a:r>
          </a:p>
        </p:txBody>
      </p:sp>
    </p:spTree>
    <p:extLst>
      <p:ext uri="{BB962C8B-B14F-4D97-AF65-F5344CB8AC3E}">
        <p14:creationId xmlns:p14="http://schemas.microsoft.com/office/powerpoint/2010/main" val="3985725376"/>
      </p:ext>
    </p:extLst>
  </p:cSld>
  <p:clrMapOvr>
    <a:masterClrMapping/>
  </p:clrMapOvr>
</p:sld>
</file>

<file path=ppt/theme/theme1.xml><?xml version="1.0" encoding="utf-8"?>
<a:theme xmlns:a="http://schemas.openxmlformats.org/drawingml/2006/main" name="Team Building Class for Elementary by Slidesgo">
  <a:themeElements>
    <a:clrScheme name="Simple Light">
      <a:dk1>
        <a:srgbClr val="000000"/>
      </a:dk1>
      <a:lt1>
        <a:srgbClr val="FFFFFF"/>
      </a:lt1>
      <a:dk2>
        <a:srgbClr val="FF6EA7"/>
      </a:dk2>
      <a:lt2>
        <a:srgbClr val="CCB1FE"/>
      </a:lt2>
      <a:accent1>
        <a:srgbClr val="B2F7EF"/>
      </a:accent1>
      <a:accent2>
        <a:srgbClr val="FFE65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724</Words>
  <Application>Microsoft Office PowerPoint</Application>
  <PresentationFormat>Custom</PresentationFormat>
  <Paragraphs>135</Paragraphs>
  <Slides>26</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UTM Cookies</vt:lpstr>
      <vt:lpstr>Arial</vt:lpstr>
      <vt:lpstr>Raleway SemiBold</vt:lpstr>
      <vt:lpstr>HP001 4 hàng</vt:lpstr>
      <vt:lpstr>Nunito</vt:lpstr>
      <vt:lpstr>Gloria Hallelujah</vt:lpstr>
      <vt:lpstr>Fira Sans Extra Condensed</vt:lpstr>
      <vt:lpstr>HP001 5H Normal</vt:lpstr>
      <vt:lpstr>SVN-Segoe Print</vt:lpstr>
      <vt:lpstr>Maven Pro</vt:lpstr>
      <vt:lpstr>Arial-Rounded</vt:lpstr>
      <vt:lpstr>Team Building Class for Elementary by Slidesgo</vt:lpstr>
      <vt:lpstr>TIẾNG VIỆT 3</vt:lpstr>
      <vt:lpstr>PowerPoint Presentation</vt:lpstr>
      <vt:lpstr>PowerPoint Presentation</vt:lpstr>
      <vt:lpstr>PowerPoint Presentation</vt:lpstr>
      <vt:lpstr>Viết tin nhắn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Building Class</dc:title>
  <dc:creator>PC</dc:creator>
  <cp:lastModifiedBy>Administrator</cp:lastModifiedBy>
  <cp:revision>29</cp:revision>
  <dcterms:modified xsi:type="dcterms:W3CDTF">2022-09-04T13:30:33Z</dcterms:modified>
</cp:coreProperties>
</file>