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7" r:id="rId2"/>
    <p:sldId id="290" r:id="rId3"/>
    <p:sldId id="259" r:id="rId4"/>
    <p:sldId id="289" r:id="rId5"/>
    <p:sldId id="262" r:id="rId6"/>
    <p:sldId id="261" r:id="rId7"/>
    <p:sldId id="291" r:id="rId8"/>
    <p:sldId id="260" r:id="rId9"/>
    <p:sldId id="292" r:id="rId10"/>
    <p:sldId id="266" r:id="rId11"/>
    <p:sldId id="269" r:id="rId12"/>
    <p:sldId id="263" r:id="rId13"/>
    <p:sldId id="270" r:id="rId14"/>
    <p:sldId id="273" r:id="rId15"/>
    <p:sldId id="275" r:id="rId16"/>
    <p:sldId id="274" r:id="rId17"/>
    <p:sldId id="284" r:id="rId18"/>
    <p:sldId id="276" r:id="rId19"/>
    <p:sldId id="277" r:id="rId20"/>
    <p:sldId id="279" r:id="rId21"/>
    <p:sldId id="280" r:id="rId22"/>
    <p:sldId id="281" r:id="rId23"/>
    <p:sldId id="28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FF"/>
    <a:srgbClr val="FF6600"/>
    <a:srgbClr val="33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DB6EE-D8D2-4028-995A-83AAB30322EA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0C931-EB57-4A23-93B1-3B8D93366B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6348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9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72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1"/>
            <a:ext cx="12192000" cy="5758149"/>
          </a:xfrm>
          <a:prstGeom prst="rect">
            <a:avLst/>
          </a:prstGeom>
          <a:solidFill>
            <a:srgbClr val="B1D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7" name="矩形 6"/>
          <p:cNvSpPr/>
          <p:nvPr userDrawn="1"/>
        </p:nvSpPr>
        <p:spPr>
          <a:xfrm>
            <a:off x="0" y="3349128"/>
            <a:ext cx="12192000" cy="2305624"/>
          </a:xfrm>
          <a:prstGeom prst="rect">
            <a:avLst/>
          </a:prstGeom>
          <a:solidFill>
            <a:srgbClr val="7FC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8641" y="3676180"/>
            <a:ext cx="1367967" cy="818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827" y="2907955"/>
            <a:ext cx="2435276" cy="1457061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654752"/>
            <a:ext cx="12192000" cy="1203248"/>
          </a:xfrm>
          <a:prstGeom prst="rect">
            <a:avLst/>
          </a:prstGeom>
          <a:solidFill>
            <a:srgbClr val="CED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11" name="矩形 10"/>
          <p:cNvSpPr/>
          <p:nvPr userDrawn="1"/>
        </p:nvSpPr>
        <p:spPr>
          <a:xfrm>
            <a:off x="0" y="5372101"/>
            <a:ext cx="12192000" cy="532941"/>
          </a:xfrm>
          <a:prstGeom prst="rect">
            <a:avLst/>
          </a:prstGeom>
          <a:solidFill>
            <a:srgbClr val="80B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2626" y="220338"/>
            <a:ext cx="7725907" cy="60372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00" y="5654755"/>
            <a:ext cx="3727652" cy="7191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0361" y="5654754"/>
            <a:ext cx="3727652" cy="7191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45" y="448795"/>
            <a:ext cx="2665930" cy="15950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400" y="5377066"/>
            <a:ext cx="1977089" cy="132761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4050" y="4648051"/>
            <a:ext cx="932800" cy="19160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631" y="4523516"/>
            <a:ext cx="1533823" cy="217524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BF15E-3D69-4198-ACBA-4CF21DCC890D}" type="datetimeFigureOut">
              <a:rPr lang="zh-CN" altLang="en-US" smtClean="0"/>
              <a:pPr/>
              <a:t>2022/9/6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F8E3B-1BA1-4539-B149-7B70547C67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8857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27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146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51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12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38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4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7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98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E0B67-8FA0-4F66-9577-9C053E74A2A9}" type="datetimeFigureOut">
              <a:rPr lang="en-US" smtClean="0"/>
              <a:pPr/>
              <a:t>06/09/2022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4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tags" Target="../tags/tag6.xml"/><Relationship Id="rId7" Type="http://schemas.microsoft.com/office/2007/relationships/hdphoto" Target="../media/hdphoto4.wdp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.xml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tags" Target="../tags/tag10.xml"/><Relationship Id="rId7" Type="http://schemas.microsoft.com/office/2007/relationships/hdphoto" Target="../media/hdphoto4.wdp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tags" Target="../tags/tag14.xml"/><Relationship Id="rId7" Type="http://schemas.microsoft.com/office/2007/relationships/hdphoto" Target="../media/hdphoto4.wdp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23.png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microsoft.com/office/2007/relationships/hdphoto" Target="../media/hdphoto6.wdp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microsoft.com/office/2007/relationships/hdphoto" Target="../media/hdphoto6.wdp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microsoft.com/office/2007/relationships/hdphoto" Target="../media/hdphoto5.wdp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7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slideLayout" Target="../slideLayouts/slideLayout2.xml"/><Relationship Id="rId7" Type="http://schemas.microsoft.com/office/2007/relationships/hdphoto" Target="../media/hdphoto8.wdp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5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image" Target="../media/image37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17.png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13" Type="http://schemas.microsoft.com/office/2007/relationships/hdphoto" Target="../media/hdphoto9.wdp"/><Relationship Id="rId3" Type="http://schemas.openxmlformats.org/officeDocument/2006/relationships/image" Target="../media/image39.png"/><Relationship Id="rId7" Type="http://schemas.openxmlformats.org/officeDocument/2006/relationships/image" Target="../media/image43.emf"/><Relationship Id="rId12" Type="http://schemas.openxmlformats.org/officeDocument/2006/relationships/image" Target="../media/image48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5" Type="http://schemas.microsoft.com/office/2007/relationships/hdphoto" Target="../media/hdphoto10.wdp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jpeg"/><Relationship Id="rId4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12.wdp"/><Relationship Id="rId5" Type="http://schemas.openxmlformats.org/officeDocument/2006/relationships/image" Target="../media/image54.png"/><Relationship Id="rId4" Type="http://schemas.microsoft.com/office/2007/relationships/hdphoto" Target="../media/hdphoto11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14.png"/><Relationship Id="rId7" Type="http://schemas.openxmlformats.org/officeDocument/2006/relationships/image" Target="../media/image5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microsoft.com/office/2007/relationships/hdphoto" Target="../media/hdphoto3.wdp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846" y="-29762"/>
            <a:ext cx="3202305" cy="693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16767" y="613954"/>
            <a:ext cx="4484945" cy="59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1857" y="-1031965"/>
            <a:ext cx="4250143" cy="75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056" b="52963" l="54167" r="57083">
                        <a14:foregroundMark x1="55833" y1="49815" x2="55833" y2="49815"/>
                        <a14:foregroundMark x1="56094" y1="49815" x2="56094" y2="49815"/>
                        <a14:foregroundMark x1="56354" y1="51019" x2="56354" y2="51019"/>
                        <a14:foregroundMark x1="55937" y1="51944" x2="55937" y2="51944"/>
                        <a14:foregroundMark x1="55521" y1="52222" x2="55521" y2="52222"/>
                        <a14:foregroundMark x1="54896" y1="52315" x2="54896" y2="52315"/>
                        <a14:foregroundMark x1="54479" y1="51759" x2="54479" y2="51759"/>
                        <a14:foregroundMark x1="54583" y1="50000" x2="54583" y2="50000"/>
                        <a14:foregroundMark x1="54948" y1="49630" x2="54948" y2="49630"/>
                        <a14:foregroundMark x1="55521" y1="49352" x2="55521" y2="49352"/>
                        <a14:foregroundMark x1="55885" y1="49352" x2="55885" y2="49352"/>
                        <a14:foregroundMark x1="56198" y1="49907" x2="56198" y2="49907"/>
                        <a14:foregroundMark x1="55937" y1="49352" x2="55937" y2="49352"/>
                        <a14:foregroundMark x1="55052" y1="51204" x2="55052" y2="51204"/>
                        <a14:foregroundMark x1="55260" y1="49259" x2="55260" y2="49259"/>
                        <a14:foregroundMark x1="55833" y1="49444" x2="55833" y2="49444"/>
                        <a14:foregroundMark x1="55729" y1="49167" x2="55729" y2="49167"/>
                        <a14:foregroundMark x1="55000" y1="50000" x2="55000" y2="50000"/>
                        <a14:foregroundMark x1="54427" y1="51389" x2="54427" y2="51389"/>
                        <a14:foregroundMark x1="54427" y1="51111" x2="54427" y2="51111"/>
                      </a14:backgroundRemoval>
                    </a14:imgEffect>
                  </a14:imgLayer>
                </a14:imgProps>
              </a:ext>
            </a:extLst>
          </a:blip>
          <a:srcRect l="53860" t="47544" r="42982" b="47310"/>
          <a:stretch/>
        </p:blipFill>
        <p:spPr>
          <a:xfrm>
            <a:off x="243666" y="0"/>
            <a:ext cx="955640" cy="8760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9306" y="207169"/>
            <a:ext cx="38762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4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A_图片 3">
            <a:extLst>
              <a:ext uri="{FF2B5EF4-FFF2-40B4-BE49-F238E27FC236}">
                <a16:creationId xmlns:a16="http://schemas.microsoft.com/office/drawing/2014/main" xmlns="" id="{AF0A5502-3EA7-4C7E-A1AB-C889E4F299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263825" y="647762"/>
            <a:ext cx="9664350" cy="5817488"/>
          </a:xfrm>
          <a:prstGeom prst="rect">
            <a:avLst/>
          </a:prstGeom>
        </p:spPr>
      </p:pic>
      <p:sp>
        <p:nvSpPr>
          <p:cNvPr id="9" name="PA_文本框 4">
            <a:extLst>
              <a:ext uri="{FF2B5EF4-FFF2-40B4-BE49-F238E27FC236}">
                <a16:creationId xmlns:a16="http://schemas.microsoft.com/office/drawing/2014/main" xmlns="" id="{53B03F56-9A24-44B8-A5E5-71487143A90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71901" y="2344439"/>
            <a:ext cx="257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solidFill>
                  <a:schemeClr val="tx2"/>
                </a:solidFill>
                <a:cs typeface="+mn-ea"/>
                <a:sym typeface="+mn-lt"/>
              </a:rPr>
              <a:t> </a:t>
            </a:r>
            <a:endParaRPr lang="zh-CN" altLang="en-US" sz="3600" dirty="0">
              <a:solidFill>
                <a:schemeClr val="tx2"/>
              </a:solidFill>
              <a:cs typeface="+mn-ea"/>
              <a:sym typeface="+mn-lt"/>
            </a:endParaRPr>
          </a:p>
        </p:txBody>
      </p:sp>
      <p:sp>
        <p:nvSpPr>
          <p:cNvPr id="10" name="PA_矩形 5">
            <a:extLst>
              <a:ext uri="{FF2B5EF4-FFF2-40B4-BE49-F238E27FC236}">
                <a16:creationId xmlns:a16="http://schemas.microsoft.com/office/drawing/2014/main" xmlns="" id="{DF4C6D56-A574-4D2E-AA47-6F69D6B36AD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60366" y="3007365"/>
            <a:ext cx="4990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dirty="0" smtClean="0">
                <a:solidFill>
                  <a:srgbClr val="222222"/>
                </a:solidFill>
                <a:latin typeface="迷你简少儿" panose="03000509000000000000" pitchFamily="65" charset="-122"/>
                <a:ea typeface="迷你简少儿" panose="03000509000000000000" pitchFamily="65" charset="-122"/>
                <a:cs typeface=".黑体-日本?" panose="02000500000000000000" pitchFamily="2" charset="-122"/>
              </a:rPr>
              <a:t> </a:t>
            </a:r>
            <a:endParaRPr lang="zh-CN" altLang="en-US" dirty="0">
              <a:solidFill>
                <a:srgbClr val="222222"/>
              </a:solidFill>
              <a:latin typeface="迷你简少儿" panose="03000509000000000000" pitchFamily="65" charset="-122"/>
              <a:ea typeface="迷你简少儿" panose="03000509000000000000" pitchFamily="65" charset="-122"/>
              <a:cs typeface=".黑体-日本?" panose="02000500000000000000" pitchFamily="2" charset="-122"/>
            </a:endParaRPr>
          </a:p>
        </p:txBody>
      </p:sp>
      <p:pic>
        <p:nvPicPr>
          <p:cNvPr id="11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xmlns="" id="{A6752A4A-C603-435D-BAE6-3E4F46F3A7C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291" y="-183235"/>
            <a:ext cx="3032834" cy="26416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08759" y="2786840"/>
            <a:ext cx="7774482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12852" y="3734301"/>
            <a:ext cx="30728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vùng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endParaRPr lang="en-US" sz="26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25933" y="3718712"/>
            <a:ext cx="44252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endParaRPr lang="en-US" sz="26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48334" y="4733426"/>
            <a:ext cx="347892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endParaRPr lang="en-US" sz="26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88719" y="4738930"/>
            <a:ext cx="44094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bổng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26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254721" y="3734301"/>
            <a:ext cx="627321" cy="62732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550181" y="3632605"/>
            <a:ext cx="627321" cy="62732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212188" y="4667337"/>
            <a:ext cx="627321" cy="62732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1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650"/>
                            </p:stCondLst>
                            <p:childTnLst>
                              <p:par>
                                <p:cTn id="2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 animBg="1"/>
      <p:bldP spid="13" grpId="0"/>
      <p:bldP spid="14" grpId="0"/>
      <p:bldP spid="15" grpId="0"/>
      <p:bldP spid="16" grpId="0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056" b="52963" l="54167" r="57083">
                        <a14:foregroundMark x1="55833" y1="49815" x2="55833" y2="49815"/>
                        <a14:foregroundMark x1="56094" y1="49815" x2="56094" y2="49815"/>
                        <a14:foregroundMark x1="56354" y1="51019" x2="56354" y2="51019"/>
                        <a14:foregroundMark x1="55937" y1="51944" x2="55937" y2="51944"/>
                        <a14:foregroundMark x1="55521" y1="52222" x2="55521" y2="52222"/>
                        <a14:foregroundMark x1="54896" y1="52315" x2="54896" y2="52315"/>
                        <a14:foregroundMark x1="54479" y1="51759" x2="54479" y2="51759"/>
                        <a14:foregroundMark x1="54583" y1="50000" x2="54583" y2="50000"/>
                        <a14:foregroundMark x1="54948" y1="49630" x2="54948" y2="49630"/>
                        <a14:foregroundMark x1="55521" y1="49352" x2="55521" y2="49352"/>
                        <a14:foregroundMark x1="55885" y1="49352" x2="55885" y2="49352"/>
                        <a14:foregroundMark x1="56198" y1="49907" x2="56198" y2="49907"/>
                        <a14:foregroundMark x1="55937" y1="49352" x2="55937" y2="49352"/>
                        <a14:foregroundMark x1="55052" y1="51204" x2="55052" y2="51204"/>
                        <a14:foregroundMark x1="55260" y1="49259" x2="55260" y2="49259"/>
                        <a14:foregroundMark x1="55833" y1="49444" x2="55833" y2="49444"/>
                        <a14:foregroundMark x1="55729" y1="49167" x2="55729" y2="49167"/>
                        <a14:foregroundMark x1="55000" y1="50000" x2="55000" y2="50000"/>
                        <a14:foregroundMark x1="54427" y1="51389" x2="54427" y2="51389"/>
                        <a14:foregroundMark x1="54427" y1="51111" x2="54427" y2="51111"/>
                      </a14:backgroundRemoval>
                    </a14:imgEffect>
                  </a14:imgLayer>
                </a14:imgProps>
              </a:ext>
            </a:extLst>
          </a:blip>
          <a:srcRect l="53860" t="47544" r="42982" b="47310"/>
          <a:stretch/>
        </p:blipFill>
        <p:spPr>
          <a:xfrm>
            <a:off x="243666" y="0"/>
            <a:ext cx="955640" cy="8760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9306" y="207169"/>
            <a:ext cx="3916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4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A_图片 3">
            <a:extLst>
              <a:ext uri="{FF2B5EF4-FFF2-40B4-BE49-F238E27FC236}">
                <a16:creationId xmlns:a16="http://schemas.microsoft.com/office/drawing/2014/main" xmlns="" id="{AF0A5502-3EA7-4C7E-A1AB-C889E4F299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263825" y="647762"/>
            <a:ext cx="9664350" cy="5817488"/>
          </a:xfrm>
          <a:prstGeom prst="rect">
            <a:avLst/>
          </a:prstGeom>
        </p:spPr>
      </p:pic>
      <p:sp>
        <p:nvSpPr>
          <p:cNvPr id="7" name="PA_文本框 4">
            <a:extLst>
              <a:ext uri="{FF2B5EF4-FFF2-40B4-BE49-F238E27FC236}">
                <a16:creationId xmlns:a16="http://schemas.microsoft.com/office/drawing/2014/main" xmlns="" id="{53B03F56-9A24-44B8-A5E5-71487143A90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71901" y="2344439"/>
            <a:ext cx="257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solidFill>
                  <a:schemeClr val="tx2"/>
                </a:solidFill>
                <a:cs typeface="+mn-ea"/>
                <a:sym typeface="+mn-lt"/>
              </a:rPr>
              <a:t> </a:t>
            </a:r>
            <a:endParaRPr lang="zh-CN" altLang="en-US" sz="3600" dirty="0">
              <a:solidFill>
                <a:schemeClr val="tx2"/>
              </a:solidFill>
              <a:cs typeface="+mn-ea"/>
              <a:sym typeface="+mn-lt"/>
            </a:endParaRPr>
          </a:p>
        </p:txBody>
      </p:sp>
      <p:sp>
        <p:nvSpPr>
          <p:cNvPr id="8" name="PA_矩形 5">
            <a:extLst>
              <a:ext uri="{FF2B5EF4-FFF2-40B4-BE49-F238E27FC236}">
                <a16:creationId xmlns:a16="http://schemas.microsoft.com/office/drawing/2014/main" xmlns="" id="{DF4C6D56-A574-4D2E-AA47-6F69D6B36AD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60366" y="3007365"/>
            <a:ext cx="4990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dirty="0" smtClean="0">
                <a:solidFill>
                  <a:srgbClr val="222222"/>
                </a:solidFill>
                <a:latin typeface="迷你简少儿" panose="03000509000000000000" pitchFamily="65" charset="-122"/>
                <a:ea typeface="迷你简少儿" panose="03000509000000000000" pitchFamily="65" charset="-122"/>
                <a:cs typeface=".黑体-日本?" panose="02000500000000000000" pitchFamily="2" charset="-122"/>
              </a:rPr>
              <a:t> </a:t>
            </a:r>
            <a:endParaRPr lang="zh-CN" altLang="en-US" dirty="0">
              <a:solidFill>
                <a:srgbClr val="222222"/>
              </a:solidFill>
              <a:latin typeface="迷你简少儿" panose="03000509000000000000" pitchFamily="65" charset="-122"/>
              <a:ea typeface="迷你简少儿" panose="03000509000000000000" pitchFamily="65" charset="-122"/>
              <a:cs typeface=".黑体-日本?" panose="02000500000000000000" pitchFamily="2" charset="-122"/>
            </a:endParaRPr>
          </a:p>
        </p:txBody>
      </p:sp>
      <p:pic>
        <p:nvPicPr>
          <p:cNvPr id="9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xmlns="" id="{A6752A4A-C603-435D-BAE6-3E4F46F3A7C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291" y="-183235"/>
            <a:ext cx="3032834" cy="26416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08759" y="2786840"/>
            <a:ext cx="7774482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16821" y="3802503"/>
            <a:ext cx="745019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6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93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650"/>
                            </p:stCondLst>
                            <p:childTnLst>
                              <p:par>
                                <p:cTn id="26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056" b="52963" l="54167" r="57083">
                        <a14:foregroundMark x1="55833" y1="49815" x2="55833" y2="49815"/>
                        <a14:foregroundMark x1="56094" y1="49815" x2="56094" y2="49815"/>
                        <a14:foregroundMark x1="56354" y1="51019" x2="56354" y2="51019"/>
                        <a14:foregroundMark x1="55937" y1="51944" x2="55937" y2="51944"/>
                        <a14:foregroundMark x1="55521" y1="52222" x2="55521" y2="52222"/>
                        <a14:foregroundMark x1="54896" y1="52315" x2="54896" y2="52315"/>
                        <a14:foregroundMark x1="54479" y1="51759" x2="54479" y2="51759"/>
                        <a14:foregroundMark x1="54583" y1="50000" x2="54583" y2="50000"/>
                        <a14:foregroundMark x1="54948" y1="49630" x2="54948" y2="49630"/>
                        <a14:foregroundMark x1="55521" y1="49352" x2="55521" y2="49352"/>
                        <a14:foregroundMark x1="55885" y1="49352" x2="55885" y2="49352"/>
                        <a14:foregroundMark x1="56198" y1="49907" x2="56198" y2="49907"/>
                        <a14:foregroundMark x1="55937" y1="49352" x2="55937" y2="49352"/>
                        <a14:foregroundMark x1="55052" y1="51204" x2="55052" y2="51204"/>
                        <a14:foregroundMark x1="55260" y1="49259" x2="55260" y2="49259"/>
                        <a14:foregroundMark x1="55833" y1="49444" x2="55833" y2="49444"/>
                        <a14:foregroundMark x1="55729" y1="49167" x2="55729" y2="49167"/>
                        <a14:foregroundMark x1="55000" y1="50000" x2="55000" y2="50000"/>
                        <a14:foregroundMark x1="54427" y1="51389" x2="54427" y2="51389"/>
                        <a14:foregroundMark x1="54427" y1="51111" x2="54427" y2="51111"/>
                      </a14:backgroundRemoval>
                    </a14:imgEffect>
                  </a14:imgLayer>
                </a14:imgProps>
              </a:ext>
            </a:extLst>
          </a:blip>
          <a:srcRect l="53860" t="47544" r="42982" b="47310"/>
          <a:stretch/>
        </p:blipFill>
        <p:spPr>
          <a:xfrm>
            <a:off x="243666" y="0"/>
            <a:ext cx="955640" cy="8760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99306" y="207169"/>
            <a:ext cx="3584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24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A_图片 3">
            <a:extLst>
              <a:ext uri="{FF2B5EF4-FFF2-40B4-BE49-F238E27FC236}">
                <a16:creationId xmlns:a16="http://schemas.microsoft.com/office/drawing/2014/main" xmlns="" id="{AF0A5502-3EA7-4C7E-A1AB-C889E4F299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263825" y="647762"/>
            <a:ext cx="9664350" cy="5817488"/>
          </a:xfrm>
          <a:prstGeom prst="rect">
            <a:avLst/>
          </a:prstGeom>
        </p:spPr>
      </p:pic>
      <p:sp>
        <p:nvSpPr>
          <p:cNvPr id="9" name="PA_文本框 4">
            <a:extLst>
              <a:ext uri="{FF2B5EF4-FFF2-40B4-BE49-F238E27FC236}">
                <a16:creationId xmlns:a16="http://schemas.microsoft.com/office/drawing/2014/main" xmlns="" id="{53B03F56-9A24-44B8-A5E5-71487143A90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871901" y="2344439"/>
            <a:ext cx="25741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 smtClean="0">
                <a:solidFill>
                  <a:schemeClr val="tx2"/>
                </a:solidFill>
                <a:cs typeface="+mn-ea"/>
                <a:sym typeface="+mn-lt"/>
              </a:rPr>
              <a:t> </a:t>
            </a:r>
            <a:endParaRPr lang="zh-CN" altLang="en-US" sz="3600" dirty="0">
              <a:solidFill>
                <a:schemeClr val="tx2"/>
              </a:solidFill>
              <a:cs typeface="+mn-ea"/>
              <a:sym typeface="+mn-lt"/>
            </a:endParaRPr>
          </a:p>
        </p:txBody>
      </p:sp>
      <p:sp>
        <p:nvSpPr>
          <p:cNvPr id="10" name="PA_矩形 5">
            <a:extLst>
              <a:ext uri="{FF2B5EF4-FFF2-40B4-BE49-F238E27FC236}">
                <a16:creationId xmlns:a16="http://schemas.microsoft.com/office/drawing/2014/main" xmlns="" id="{DF4C6D56-A574-4D2E-AA47-6F69D6B36AD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60366" y="3007365"/>
            <a:ext cx="4990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dirty="0" smtClean="0">
                <a:solidFill>
                  <a:srgbClr val="222222"/>
                </a:solidFill>
                <a:latin typeface="迷你简少儿" panose="03000509000000000000" pitchFamily="65" charset="-122"/>
                <a:ea typeface="迷你简少儿" panose="03000509000000000000" pitchFamily="65" charset="-122"/>
                <a:cs typeface=".黑体-日本?" panose="02000500000000000000" pitchFamily="2" charset="-122"/>
              </a:rPr>
              <a:t> </a:t>
            </a:r>
            <a:endParaRPr lang="zh-CN" altLang="en-US" dirty="0">
              <a:solidFill>
                <a:srgbClr val="222222"/>
              </a:solidFill>
              <a:latin typeface="迷你简少儿" panose="03000509000000000000" pitchFamily="65" charset="-122"/>
              <a:ea typeface="迷你简少儿" panose="03000509000000000000" pitchFamily="65" charset="-122"/>
              <a:cs typeface=".黑体-日本?" panose="02000500000000000000" pitchFamily="2" charset="-122"/>
            </a:endParaRPr>
          </a:p>
        </p:txBody>
      </p:sp>
      <p:pic>
        <p:nvPicPr>
          <p:cNvPr id="11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xmlns="" id="{A6752A4A-C603-435D-BAE6-3E4F46F3A7C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291" y="-183235"/>
            <a:ext cx="3032834" cy="26416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08759" y="2786840"/>
            <a:ext cx="7774482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?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99775" y="3537448"/>
            <a:ext cx="745019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ấy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bổng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6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6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8759" y="4179093"/>
            <a:ext cx="7774482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?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 Box 1"/>
          <p:cNvSpPr txBox="1"/>
          <p:nvPr/>
        </p:nvSpPr>
        <p:spPr>
          <a:xfrm>
            <a:off x="4134303" y="655291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FB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Đặng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Nhật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https://www.facebook.com/nhat.linh.3557440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916018" y="4684646"/>
            <a:ext cx="6142382" cy="46382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rgbClr val="FF0000"/>
                </a:solidFill>
              </a:rPr>
              <a:t>Lớn bổng</a:t>
            </a:r>
            <a:r>
              <a:rPr lang="vi-VN" sz="2800" dirty="0" smtClean="0"/>
              <a:t>: lớn nhanh, vượt hẳn lên.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1976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650"/>
                            </p:stCondLst>
                            <p:childTnLst>
                              <p:par>
                                <p:cTn id="29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 animBg="1"/>
      <p:bldP spid="13" grpId="0"/>
      <p:bldP spid="14" grpId="0" animBg="1"/>
      <p:bldP spid="15" grpId="0"/>
      <p:bldP spid="15" grpId="1"/>
      <p:bldP spid="16" grpId="0" animBg="1"/>
      <p:bldP spid="1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6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xmlns="" id="{A6752A4A-C603-435D-BAE6-3E4F46F3A7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1" y="-18224"/>
            <a:ext cx="2074285" cy="180673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7427" y="452383"/>
            <a:ext cx="9177633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28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389" b="72500" l="58125" r="69740">
                        <a14:foregroundMark x1="68802" y1="70278" x2="68802" y2="70278"/>
                        <a14:foregroundMark x1="66875" y1="66204" x2="66875" y2="66204"/>
                        <a14:foregroundMark x1="63125" y1="68889" x2="63125" y2="68889"/>
                        <a14:foregroundMark x1="66875" y1="66019" x2="65313" y2="64722"/>
                        <a14:foregroundMark x1="68802" y1="70000" x2="69740" y2="67130"/>
                        <a14:foregroundMark x1="63229" y1="69352" x2="62135" y2="67778"/>
                        <a14:foregroundMark x1="62552" y1="71389" x2="63906" y2="71481"/>
                        <a14:foregroundMark x1="67396" y1="71296" x2="69583" y2="71574"/>
                        <a14:foregroundMark x1="66823" y1="71667" x2="69635" y2="71574"/>
                        <a14:foregroundMark x1="61510" y1="52500" x2="63021" y2="54074"/>
                        <a14:foregroundMark x1="63021" y1="51667" x2="63229" y2="53148"/>
                        <a14:foregroundMark x1="65990" y1="54444" x2="65833" y2="56759"/>
                        <a14:foregroundMark x1="62760" y1="57407" x2="63490" y2="56111"/>
                        <a14:foregroundMark x1="61406" y1="62685" x2="62448" y2="62778"/>
                      </a14:backgroundRemoval>
                    </a14:imgEffect>
                  </a14:imgLayer>
                </a14:imgProps>
              </a:ext>
            </a:extLst>
          </a:blip>
          <a:srcRect l="58151" t="46250" r="29808" b="27500"/>
          <a:stretch/>
        </p:blipFill>
        <p:spPr>
          <a:xfrm>
            <a:off x="442912" y="1393835"/>
            <a:ext cx="3471862" cy="42576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5185" b="71852" l="69792" r="81406">
                        <a14:foregroundMark x1="71823" y1="50000" x2="80156" y2="69352"/>
                        <a14:foregroundMark x1="71979" y1="68241" x2="80000" y2="50278"/>
                        <a14:foregroundMark x1="79323" y1="65000" x2="79323" y2="65000"/>
                        <a14:foregroundMark x1="80156" y1="61296" x2="80156" y2="61296"/>
                        <a14:foregroundMark x1="80104" y1="67130" x2="80104" y2="67130"/>
                        <a14:foregroundMark x1="80104" y1="61389" x2="80156" y2="66667"/>
                        <a14:foregroundMark x1="73073" y1="57407" x2="73073" y2="57407"/>
                        <a14:foregroundMark x1="72760" y1="56111" x2="72760" y2="56111"/>
                        <a14:foregroundMark x1="72292" y1="56574" x2="72604" y2="55000"/>
                        <a14:foregroundMark x1="73281" y1="59352" x2="73281" y2="56296"/>
                        <a14:foregroundMark x1="71823" y1="64907" x2="72917" y2="61296"/>
                        <a14:foregroundMark x1="73594" y1="57963" x2="74531" y2="56389"/>
                        <a14:foregroundMark x1="71042" y1="54444" x2="72188" y2="52500"/>
                        <a14:foregroundMark x1="76198" y1="52500" x2="76250" y2="53611"/>
                        <a14:foregroundMark x1="78906" y1="47500" x2="80938" y2="47222"/>
                        <a14:foregroundMark x1="77031" y1="47685" x2="79375" y2="47685"/>
                        <a14:foregroundMark x1="70260" y1="46944" x2="81094" y2="46574"/>
                        <a14:foregroundMark x1="70156" y1="47500" x2="70573" y2="71852"/>
                        <a14:foregroundMark x1="70625" y1="71389" x2="81198" y2="71389"/>
                      </a14:backgroundRemoval>
                    </a14:imgEffect>
                  </a14:imgLayer>
                </a14:imgProps>
              </a:ext>
            </a:extLst>
          </a:blip>
          <a:srcRect l="70260" t="45973" r="18021" b="27360"/>
          <a:stretch/>
        </p:blipFill>
        <p:spPr>
          <a:xfrm>
            <a:off x="3914774" y="1459540"/>
            <a:ext cx="3369228" cy="431261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852" b="72130" l="81510" r="93125">
                        <a14:foregroundMark x1="85000" y1="64722" x2="85000" y2="64722"/>
                        <a14:foregroundMark x1="84688" y1="63519" x2="84688" y2="63519"/>
                        <a14:foregroundMark x1="85573" y1="63889" x2="85573" y2="63889"/>
                        <a14:foregroundMark x1="83750" y1="63889" x2="83750" y2="63889"/>
                        <a14:foregroundMark x1="91042" y1="58611" x2="91042" y2="58611"/>
                        <a14:foregroundMark x1="90000" y1="59444" x2="90000" y2="59444"/>
                        <a14:foregroundMark x1="90313" y1="58333" x2="90313" y2="58333"/>
                        <a14:foregroundMark x1="89948" y1="58056" x2="89948" y2="58056"/>
                        <a14:foregroundMark x1="89688" y1="57778" x2="89688" y2="57778"/>
                      </a14:backgroundRemoval>
                    </a14:imgEffect>
                  </a14:imgLayer>
                </a14:imgProps>
              </a:ext>
            </a:extLst>
          </a:blip>
          <a:srcRect l="81673" t="46250" r="6224" b="27083"/>
          <a:stretch/>
        </p:blipFill>
        <p:spPr>
          <a:xfrm>
            <a:off x="7489269" y="1536833"/>
            <a:ext cx="3586164" cy="4330459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9051235" y="5870713"/>
            <a:ext cx="808382" cy="662609"/>
            <a:chOff x="8521148" y="5897217"/>
            <a:chExt cx="808382" cy="662609"/>
          </a:xfrm>
        </p:grpSpPr>
        <p:sp>
          <p:nvSpPr>
            <p:cNvPr id="14" name="Oval 13"/>
            <p:cNvSpPr/>
            <p:nvPr/>
          </p:nvSpPr>
          <p:spPr>
            <a:xfrm>
              <a:off x="8521148" y="5897217"/>
              <a:ext cx="808382" cy="662609"/>
            </a:xfrm>
            <a:prstGeom prst="ellipse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733183" y="6003236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 smtClean="0"/>
                <a:t>1</a:t>
              </a:r>
              <a:endParaRPr lang="en-US" sz="2800" b="1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976192" y="5811079"/>
            <a:ext cx="808382" cy="662609"/>
            <a:chOff x="8521148" y="5897217"/>
            <a:chExt cx="808382" cy="662609"/>
          </a:xfrm>
        </p:grpSpPr>
        <p:sp>
          <p:nvSpPr>
            <p:cNvPr id="17" name="Oval 16"/>
            <p:cNvSpPr/>
            <p:nvPr/>
          </p:nvSpPr>
          <p:spPr>
            <a:xfrm>
              <a:off x="8521148" y="5897217"/>
              <a:ext cx="808382" cy="662609"/>
            </a:xfrm>
            <a:prstGeom prst="ellipse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733183" y="6003236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 smtClean="0"/>
                <a:t>2</a:t>
              </a:r>
              <a:endParaRPr lang="en-US" sz="2800" b="1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517374" y="5864085"/>
            <a:ext cx="808382" cy="662609"/>
            <a:chOff x="8521148" y="5897217"/>
            <a:chExt cx="808382" cy="662609"/>
          </a:xfrm>
        </p:grpSpPr>
        <p:sp>
          <p:nvSpPr>
            <p:cNvPr id="20" name="Oval 19"/>
            <p:cNvSpPr/>
            <p:nvPr/>
          </p:nvSpPr>
          <p:spPr>
            <a:xfrm>
              <a:off x="8521148" y="5897217"/>
              <a:ext cx="808382" cy="662609"/>
            </a:xfrm>
            <a:prstGeom prst="ellipse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733183" y="6003236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 smtClean="0"/>
                <a:t>3</a:t>
              </a:r>
              <a:endParaRPr lang="en-US" sz="2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0071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5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6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xmlns="" id="{A6752A4A-C603-435D-BAE6-3E4F46F3A7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1" y="274140"/>
            <a:ext cx="2074285" cy="18067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3764" y="4057531"/>
            <a:ext cx="11404471" cy="3508588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Loáng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tủm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rối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“ Con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”. </a:t>
            </a:r>
          </a:p>
          <a:p>
            <a:pPr algn="just"/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852" b="72130" l="81510" r="93125">
                        <a14:foregroundMark x1="85000" y1="64722" x2="85000" y2="64722"/>
                        <a14:foregroundMark x1="84688" y1="63519" x2="84688" y2="63519"/>
                        <a14:foregroundMark x1="85573" y1="63889" x2="85573" y2="63889"/>
                        <a14:foregroundMark x1="83750" y1="63889" x2="83750" y2="63889"/>
                        <a14:foregroundMark x1="91042" y1="58611" x2="91042" y2="58611"/>
                        <a14:foregroundMark x1="90000" y1="59444" x2="90000" y2="59444"/>
                        <a14:foregroundMark x1="90313" y1="58333" x2="90313" y2="58333"/>
                        <a14:foregroundMark x1="89948" y1="58056" x2="89948" y2="58056"/>
                        <a14:foregroundMark x1="89688" y1="57778" x2="89688" y2="57778"/>
                      </a14:backgroundRemoval>
                    </a14:imgEffect>
                  </a14:imgLayer>
                </a14:imgProps>
              </a:ext>
            </a:extLst>
          </a:blip>
          <a:srcRect l="81673" t="46250" r="6224" b="27083"/>
          <a:stretch/>
        </p:blipFill>
        <p:spPr>
          <a:xfrm>
            <a:off x="6452127" y="377930"/>
            <a:ext cx="3586164" cy="433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87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5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6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xmlns="" id="{A6752A4A-C603-435D-BAE6-3E4F46F3A7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1" y="274140"/>
            <a:ext cx="2074285" cy="18067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3764" y="4691238"/>
            <a:ext cx="11404471" cy="184659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tưởng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tượng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cất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185" b="71852" l="69792" r="81406">
                        <a14:foregroundMark x1="71823" y1="50000" x2="80156" y2="69352"/>
                        <a14:foregroundMark x1="71979" y1="68241" x2="80000" y2="50278"/>
                        <a14:foregroundMark x1="79323" y1="65000" x2="79323" y2="65000"/>
                        <a14:foregroundMark x1="80156" y1="61296" x2="80156" y2="61296"/>
                        <a14:foregroundMark x1="80104" y1="67130" x2="80104" y2="67130"/>
                        <a14:foregroundMark x1="80104" y1="61389" x2="80156" y2="66667"/>
                        <a14:foregroundMark x1="73073" y1="57407" x2="73073" y2="57407"/>
                        <a14:foregroundMark x1="72760" y1="56111" x2="72760" y2="56111"/>
                        <a14:foregroundMark x1="72292" y1="56574" x2="72604" y2="55000"/>
                        <a14:foregroundMark x1="73281" y1="59352" x2="73281" y2="56296"/>
                        <a14:foregroundMark x1="71823" y1="64907" x2="72917" y2="61296"/>
                        <a14:foregroundMark x1="73594" y1="57963" x2="74531" y2="56389"/>
                        <a14:foregroundMark x1="71042" y1="54444" x2="72188" y2="52500"/>
                        <a14:foregroundMark x1="76198" y1="52500" x2="76250" y2="53611"/>
                        <a14:foregroundMark x1="78906" y1="47500" x2="80938" y2="47222"/>
                        <a14:foregroundMark x1="77031" y1="47685" x2="79375" y2="47685"/>
                        <a14:foregroundMark x1="70260" y1="46944" x2="81094" y2="46574"/>
                        <a14:foregroundMark x1="70156" y1="47500" x2="70573" y2="71852"/>
                        <a14:foregroundMark x1="70625" y1="71389" x2="81198" y2="71389"/>
                      </a14:backgroundRemoval>
                    </a14:imgEffect>
                  </a14:imgLayer>
                </a14:imgProps>
              </a:ext>
            </a:extLst>
          </a:blip>
          <a:srcRect l="70260" t="45973" r="18021" b="27360"/>
          <a:stretch/>
        </p:blipFill>
        <p:spPr>
          <a:xfrm>
            <a:off x="4157661" y="476633"/>
            <a:ext cx="3369228" cy="4312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693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5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6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xmlns="" id="{A6752A4A-C603-435D-BAE6-3E4F46F3A7C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1" y="274140"/>
            <a:ext cx="2074285" cy="18067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8064" y="4739457"/>
            <a:ext cx="11404471" cy="184659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rụt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níu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bổng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lên.Tôi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389" b="72500" l="58125" r="69740">
                        <a14:foregroundMark x1="68802" y1="70278" x2="68802" y2="70278"/>
                        <a14:foregroundMark x1="66875" y1="66204" x2="66875" y2="66204"/>
                        <a14:foregroundMark x1="63125" y1="68889" x2="63125" y2="68889"/>
                        <a14:foregroundMark x1="66875" y1="66019" x2="65313" y2="64722"/>
                        <a14:foregroundMark x1="68802" y1="70000" x2="69740" y2="67130"/>
                        <a14:foregroundMark x1="63229" y1="69352" x2="62135" y2="67778"/>
                        <a14:foregroundMark x1="62552" y1="71389" x2="63906" y2="71481"/>
                        <a14:foregroundMark x1="67396" y1="71296" x2="69583" y2="71574"/>
                        <a14:foregroundMark x1="66823" y1="71667" x2="69635" y2="71574"/>
                        <a14:foregroundMark x1="61510" y1="52500" x2="63021" y2="54074"/>
                        <a14:foregroundMark x1="63021" y1="51667" x2="63229" y2="53148"/>
                        <a14:foregroundMark x1="65990" y1="54444" x2="65833" y2="56759"/>
                        <a14:foregroundMark x1="62760" y1="57407" x2="63490" y2="56111"/>
                        <a14:foregroundMark x1="61406" y1="62685" x2="62448" y2="62778"/>
                      </a14:backgroundRemoval>
                    </a14:imgEffect>
                  </a14:imgLayer>
                </a14:imgProps>
              </a:ext>
            </a:extLst>
          </a:blip>
          <a:srcRect l="58151" t="46250" r="29808" b="27500"/>
          <a:stretch/>
        </p:blipFill>
        <p:spPr>
          <a:xfrm>
            <a:off x="4608280" y="291196"/>
            <a:ext cx="3471862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7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5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4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8" r="13695" b="5297"/>
          <a:stretch/>
        </p:blipFill>
        <p:spPr>
          <a:xfrm>
            <a:off x="1" y="3337010"/>
            <a:ext cx="2632559" cy="3520991"/>
          </a:xfrm>
          <a:prstGeom prst="rect">
            <a:avLst/>
          </a:prstGeom>
        </p:spPr>
      </p:pic>
      <p:pic>
        <p:nvPicPr>
          <p:cNvPr id="6" name="图片 1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418" y="5124338"/>
            <a:ext cx="1858791" cy="1858791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xmlns="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29" y="-826838"/>
            <a:ext cx="10502665" cy="6540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95" r="30586"/>
          <a:stretch/>
        </p:blipFill>
        <p:spPr>
          <a:xfrm>
            <a:off x="9837020" y="1357164"/>
            <a:ext cx="2108205" cy="5321249"/>
          </a:xfrm>
          <a:prstGeom prst="rect">
            <a:avLst/>
          </a:prstGeom>
        </p:spPr>
      </p:pic>
      <p:sp>
        <p:nvSpPr>
          <p:cNvPr id="9" name="Rectangle 11">
            <a:extLst>
              <a:ext uri="{FF2B5EF4-FFF2-40B4-BE49-F238E27FC236}">
                <a16:creationId xmlns:a16="http://schemas.microsoft.com/office/drawing/2014/main" xmlns="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 rot="21292743">
            <a:off x="2842605" y="2383167"/>
            <a:ext cx="6418608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39">
              <a:defRPr/>
            </a:pPr>
            <a:r>
              <a:rPr lang="en-US" altLang="zh-CN" sz="5400" b="1" spc="800" dirty="0" err="1">
                <a:solidFill>
                  <a:srgbClr val="002060"/>
                </a:solidFill>
                <a:latin typeface="iCiel Cadena" panose="02000503000000020004" pitchFamily="2" charset="0"/>
                <a:ea typeface="微软雅黑" panose="020B0503020204020204" pitchFamily="34" charset="-122"/>
              </a:rPr>
              <a:t>Luyện</a:t>
            </a:r>
            <a:r>
              <a:rPr lang="en-US" altLang="zh-CN" sz="5400" b="1" spc="800" dirty="0">
                <a:solidFill>
                  <a:srgbClr val="002060"/>
                </a:solidFill>
                <a:latin typeface="iCiel Cadena" panose="02000503000000020004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5400" b="1" spc="800" dirty="0" err="1">
                <a:solidFill>
                  <a:srgbClr val="002060"/>
                </a:solidFill>
                <a:latin typeface="iCiel Cadena" panose="02000503000000020004" pitchFamily="2" charset="0"/>
                <a:ea typeface="微软雅黑" panose="020B0503020204020204" pitchFamily="34" charset="-122"/>
              </a:rPr>
              <a:t>đọc</a:t>
            </a:r>
            <a:r>
              <a:rPr lang="en-US" altLang="zh-CN" sz="5400" b="1" spc="800" dirty="0">
                <a:solidFill>
                  <a:srgbClr val="002060"/>
                </a:solidFill>
                <a:latin typeface="iCiel Cadena" panose="02000503000000020004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5400" b="1" spc="800" dirty="0" err="1">
                <a:solidFill>
                  <a:srgbClr val="002060"/>
                </a:solidFill>
                <a:latin typeface="iCiel Cadena" panose="02000503000000020004" pitchFamily="2" charset="0"/>
                <a:ea typeface="微软雅黑" panose="020B0503020204020204" pitchFamily="34" charset="-122"/>
              </a:rPr>
              <a:t>lại</a:t>
            </a:r>
            <a:endParaRPr lang="zh-CN" altLang="en-US" sz="5400" b="1" spc="800" dirty="0">
              <a:solidFill>
                <a:srgbClr val="002060"/>
              </a:solidFill>
              <a:latin typeface="iCiel Cadena" panose="02000503000000020004" pitchFamily="2" charset="0"/>
              <a:ea typeface="微软雅黑" panose="020B0503020204020204" pitchFamily="34" charset="-122"/>
            </a:endParaRPr>
          </a:p>
        </p:txBody>
      </p:sp>
      <p:pic>
        <p:nvPicPr>
          <p:cNvPr id="10" name="图片 12">
            <a:extLst>
              <a:ext uri="{FF2B5EF4-FFF2-40B4-BE49-F238E27FC236}">
                <a16:creationId xmlns:a16="http://schemas.microsoft.com/office/drawing/2014/main" xmlns="" id="{37A7A021-B942-4826-8E86-0E1DA4522F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4812">
            <a:off x="261850" y="271066"/>
            <a:ext cx="1101764" cy="110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4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A_图片 6">
            <a:extLst>
              <a:ext uri="{FF2B5EF4-FFF2-40B4-BE49-F238E27FC236}">
                <a16:creationId xmlns:a16="http://schemas.microsoft.com/office/drawing/2014/main" xmlns="" id="{91496B80-1B57-496D-94B4-06CDB71526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2" r="9742" b="11258"/>
          <a:stretch/>
        </p:blipFill>
        <p:spPr>
          <a:xfrm>
            <a:off x="1243011" y="855716"/>
            <a:ext cx="8169946" cy="55998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52839" t="64443" r="44221" b="29118"/>
          <a:stretch/>
        </p:blipFill>
        <p:spPr>
          <a:xfrm>
            <a:off x="257174" y="242887"/>
            <a:ext cx="985837" cy="12144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3008" y="342512"/>
            <a:ext cx="5600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-4992"/>
            <a:ext cx="12192000" cy="2791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121855" tIns="60928" rIns="121855" bIns="60928" spcCol="0" rtlCol="0" anchor="ctr"/>
          <a:lstStyle/>
          <a:p>
            <a:pPr algn="ctr"/>
            <a:endParaRPr lang="en-US" sz="2400">
              <a:solidFill>
                <a:srgbClr val="0070C0"/>
              </a:solidFill>
            </a:endParaRPr>
          </a:p>
        </p:txBody>
      </p:sp>
      <p:pic>
        <p:nvPicPr>
          <p:cNvPr id="8" name="图片 37">
            <a:extLst>
              <a:ext uri="{FF2B5EF4-FFF2-40B4-BE49-F238E27FC236}">
                <a16:creationId xmlns:a16="http://schemas.microsoft.com/office/drawing/2014/main" xmlns="" id="{CA51BFDD-7EB2-41C7-B1D2-9A78363AE0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256" y="-224842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组合 23"/>
          <p:cNvGrpSpPr/>
          <p:nvPr/>
        </p:nvGrpSpPr>
        <p:grpSpPr>
          <a:xfrm>
            <a:off x="-17585" y="5831952"/>
            <a:ext cx="12203723" cy="1123362"/>
            <a:chOff x="-17585" y="5729324"/>
            <a:chExt cx="12203723" cy="1123362"/>
          </a:xfrm>
        </p:grpSpPr>
        <p:pic>
          <p:nvPicPr>
            <p:cNvPr id="11" name="图片 24"/>
            <p:cNvPicPr>
              <a:picLocks noChangeAspect="1"/>
            </p:cNvPicPr>
            <p:nvPr/>
          </p:nvPicPr>
          <p:blipFill rotWithShape="1">
            <a:blip r:embed="rId8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2" name="图片 25"/>
            <p:cNvPicPr>
              <a:picLocks noChangeAspect="1"/>
            </p:cNvPicPr>
            <p:nvPr/>
          </p:nvPicPr>
          <p:blipFill rotWithShape="1">
            <a:blip r:embed="rId8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3" name="图片 3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793271" y="2030135"/>
            <a:ext cx="2448732" cy="4925179"/>
          </a:xfrm>
          <a:prstGeom prst="rect">
            <a:avLst/>
          </a:prstGeom>
        </p:spPr>
      </p:pic>
      <p:sp>
        <p:nvSpPr>
          <p:cNvPr id="14" name="Text Box 1"/>
          <p:cNvSpPr txBox="1"/>
          <p:nvPr/>
        </p:nvSpPr>
        <p:spPr>
          <a:xfrm>
            <a:off x="4134303" y="655291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FB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Đặng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Nhật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https://www.facebook.com/nhat.linh.3557440</a:t>
            </a:r>
          </a:p>
        </p:txBody>
      </p:sp>
      <p:pic>
        <p:nvPicPr>
          <p:cNvPr id="17" name="PA_图片 3">
            <a:extLst>
              <a:ext uri="{FF2B5EF4-FFF2-40B4-BE49-F238E27FC236}">
                <a16:creationId xmlns:a16="http://schemas.microsoft.com/office/drawing/2014/main" xmlns="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3967" y="2838958"/>
            <a:ext cx="3713956" cy="371395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549114" y="1277793"/>
            <a:ext cx="572335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?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75886" y="2234869"/>
            <a:ext cx="3072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endParaRPr lang="en-US" sz="3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74384" y="3132558"/>
            <a:ext cx="3072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endParaRPr lang="en-US" sz="3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410789" y="3909121"/>
            <a:ext cx="3072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rụt</a:t>
            </a:r>
            <a:r>
              <a:rPr lang="en-US" sz="3200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</a:t>
            </a:r>
            <a:endParaRPr lang="en-US" sz="32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258210" y="3919137"/>
            <a:ext cx="627321" cy="627321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18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8" grpId="0"/>
      <p:bldP spid="19" grpId="0"/>
      <p:bldP spid="20" grpId="0"/>
      <p:bldP spid="21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A_图片 5" descr="图片包含 文字&#10;&#10;已生成高可信度的说明">
            <a:extLst>
              <a:ext uri="{FF2B5EF4-FFF2-40B4-BE49-F238E27FC236}">
                <a16:creationId xmlns:a16="http://schemas.microsoft.com/office/drawing/2014/main" xmlns="" id="{CB173B31-AC88-42B6-963B-D921479978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43" y="867931"/>
            <a:ext cx="5522875" cy="6442938"/>
          </a:xfrm>
          <a:prstGeom prst="rect">
            <a:avLst/>
          </a:prstGeom>
        </p:spPr>
      </p:pic>
      <p:pic>
        <p:nvPicPr>
          <p:cNvPr id="6" name="PA_图片 6">
            <a:extLst>
              <a:ext uri="{FF2B5EF4-FFF2-40B4-BE49-F238E27FC236}">
                <a16:creationId xmlns:a16="http://schemas.microsoft.com/office/drawing/2014/main" xmlns="" id="{BA648142-D2CE-45F0-BAF5-71CB000BD56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605" y="-271463"/>
            <a:ext cx="11154180" cy="6913163"/>
          </a:xfrm>
          <a:prstGeom prst="rect">
            <a:avLst/>
          </a:prstGeom>
        </p:spPr>
      </p:pic>
      <p:pic>
        <p:nvPicPr>
          <p:cNvPr id="7" name="PA_图片 14" descr="图片包含 风筝, 雨伞, 配件, 放飞&#10;&#10;已生成极高可信度的说明">
            <a:extLst>
              <a:ext uri="{FF2B5EF4-FFF2-40B4-BE49-F238E27FC236}">
                <a16:creationId xmlns:a16="http://schemas.microsoft.com/office/drawing/2014/main" xmlns="" id="{F54DA08B-75EE-42ED-86FE-A852FC39732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260" y="3763792"/>
            <a:ext cx="3865071" cy="38650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71892" y="1360888"/>
            <a:ext cx="7487448" cy="33281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tạm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endParaRPr lang="en-US" sz="2800" dirty="0" smtClean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614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1 -0.50649 L 0.21928 -0.09051 C 0.26224 0.00324 0.32709 0.05393 0.39506 0.05393 C 0.4724 0.05393 0.53438 0.00324 0.57735 -0.09051 L 0.78477 -0.50649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33" y="2800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0425" y="-79512"/>
            <a:ext cx="5106641" cy="7380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97" y="-5710"/>
            <a:ext cx="12329197" cy="6857836"/>
          </a:xfrm>
          <a:prstGeom prst="rect">
            <a:avLst/>
          </a:prstGeom>
        </p:spPr>
      </p:pic>
      <p:pic>
        <p:nvPicPr>
          <p:cNvPr id="5" name="图片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8" b="8142"/>
          <a:stretch/>
        </p:blipFill>
        <p:spPr>
          <a:xfrm>
            <a:off x="239989" y="558362"/>
            <a:ext cx="5828731" cy="6299638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242" y="2799525"/>
            <a:ext cx="12344242" cy="4058475"/>
          </a:xfrm>
          <a:prstGeom prst="rect">
            <a:avLst/>
          </a:prstGeom>
        </p:spPr>
      </p:pic>
      <p:pic>
        <p:nvPicPr>
          <p:cNvPr id="10" name="图片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67189">
            <a:off x="7672393" y="4739612"/>
            <a:ext cx="875371" cy="1048090"/>
          </a:xfrm>
          <a:prstGeom prst="rect">
            <a:avLst/>
          </a:prstGeom>
        </p:spPr>
      </p:pic>
      <p:pic>
        <p:nvPicPr>
          <p:cNvPr id="11" name="图片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2206">
            <a:off x="10251087" y="3440494"/>
            <a:ext cx="756252" cy="1061260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0" y="3139005"/>
            <a:ext cx="708025" cy="331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14" y="3365021"/>
            <a:ext cx="844215" cy="2049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图片 2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615373" y="4044907"/>
            <a:ext cx="3247752" cy="2699462"/>
          </a:xfrm>
          <a:prstGeom prst="rect">
            <a:avLst/>
          </a:prstGeom>
        </p:spPr>
      </p:pic>
      <p:pic>
        <p:nvPicPr>
          <p:cNvPr id="19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951" y="3365021"/>
            <a:ext cx="751549" cy="68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407" y="360571"/>
            <a:ext cx="1345394" cy="122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8721">
                        <a14:foregroundMark x1="55116" y1="28571" x2="55116" y2="28571"/>
                        <a14:foregroundMark x1="34419" y1="26857" x2="34419" y2="26857"/>
                        <a14:foregroundMark x1="35233" y1="30204" x2="37326" y2="24980"/>
                        <a14:foregroundMark x1="22558" y1="48735" x2="75349" y2="49388"/>
                        <a14:foregroundMark x1="52209" y1="50857" x2="66744" y2="82694"/>
                        <a14:foregroundMark x1="67558" y1="83755" x2="83372" y2="91837"/>
                        <a14:foregroundMark x1="39070" y1="49143" x2="43023" y2="95184"/>
                        <a14:foregroundMark x1="36395" y1="96490" x2="47442" y2="95592"/>
                        <a14:foregroundMark x1="35233" y1="96898" x2="52209" y2="96898"/>
                        <a14:foregroundMark x1="56047" y1="30612" x2="56047" y2="30612"/>
                        <a14:foregroundMark x1="55698" y1="27265" x2="56279" y2="31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3125" y="3383074"/>
            <a:ext cx="2443408" cy="330417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16615" y1="2000" x2="15077" y2="96000"/>
                        <a14:foregroundMark x1="27692" y1="20000" x2="27692" y2="20000"/>
                        <a14:foregroundMark x1="31385" y1="41000" x2="44308" y2="64000"/>
                        <a14:foregroundMark x1="24615" y1="40750" x2="26154" y2="35000"/>
                        <a14:foregroundMark x1="7692" y1="45750" x2="12000" y2="38500"/>
                        <a14:foregroundMark x1="24615" y1="61250" x2="30154" y2="94750"/>
                        <a14:foregroundMark x1="65538" y1="98250" x2="67077" y2="98250"/>
                        <a14:foregroundMark x1="76923" y1="96500" x2="76923" y2="96500"/>
                        <a14:foregroundMark x1="74154" y1="17000" x2="74154" y2="17000"/>
                        <a14:foregroundMark x1="78462" y1="15500" x2="78462" y2="15500"/>
                        <a14:foregroundMark x1="58769" y1="26750" x2="72308" y2="11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918" y="1511341"/>
            <a:ext cx="4127500" cy="5080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644339" y="242733"/>
            <a:ext cx="684876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tạm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Oval Callout 24"/>
          <p:cNvSpPr/>
          <p:nvPr/>
        </p:nvSpPr>
        <p:spPr>
          <a:xfrm flipH="1">
            <a:off x="1136061" y="1707033"/>
            <a:ext cx="3454228" cy="1679195"/>
          </a:xfrm>
          <a:prstGeom prst="wedgeEllipseCallout">
            <a:avLst>
              <a:gd name="adj1" fmla="val -54437"/>
              <a:gd name="adj2" fmla="val 625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Oval Callout 25"/>
          <p:cNvSpPr/>
          <p:nvPr/>
        </p:nvSpPr>
        <p:spPr>
          <a:xfrm>
            <a:off x="7281775" y="220171"/>
            <a:ext cx="4788734" cy="1030385"/>
          </a:xfrm>
          <a:prstGeom prst="wedgeEllipseCallout">
            <a:avLst>
              <a:gd name="adj1" fmla="val 28804"/>
              <a:gd name="adj2" fmla="val 10409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ngoan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ext Box 1"/>
          <p:cNvSpPr txBox="1"/>
          <p:nvPr/>
        </p:nvSpPr>
        <p:spPr>
          <a:xfrm>
            <a:off x="4134303" y="655291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FB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Đặng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Nhật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https://www.facebook.com/nhat.linh.3557440</a:t>
            </a:r>
          </a:p>
        </p:txBody>
      </p:sp>
    </p:spTree>
    <p:extLst>
      <p:ext uri="{BB962C8B-B14F-4D97-AF65-F5344CB8AC3E}">
        <p14:creationId xmlns:p14="http://schemas.microsoft.com/office/powerpoint/2010/main" val="70692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6" grpId="0" animBg="1"/>
      <p:bldP spid="27" grpId="0"/>
      <p:bldP spid="27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72939" y="2185833"/>
            <a:ext cx="684876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721">
                        <a14:foregroundMark x1="55116" y1="28571" x2="55116" y2="28571"/>
                        <a14:foregroundMark x1="34419" y1="26857" x2="34419" y2="26857"/>
                        <a14:foregroundMark x1="35233" y1="30204" x2="37326" y2="24980"/>
                        <a14:foregroundMark x1="22558" y1="48735" x2="75349" y2="49388"/>
                        <a14:foregroundMark x1="52209" y1="50857" x2="66744" y2="82694"/>
                        <a14:foregroundMark x1="67558" y1="83755" x2="83372" y2="91837"/>
                        <a14:foregroundMark x1="39070" y1="49143" x2="43023" y2="95184"/>
                        <a14:foregroundMark x1="36395" y1="96490" x2="47442" y2="95592"/>
                        <a14:foregroundMark x1="35233" y1="96898" x2="52209" y2="96898"/>
                        <a14:foregroundMark x1="56047" y1="30612" x2="56047" y2="30612"/>
                        <a14:foregroundMark x1="55698" y1="27265" x2="56279" y2="31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34959" y="4043363"/>
            <a:ext cx="2081400" cy="2814637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 flipH="1">
            <a:off x="-231259" y="2574397"/>
            <a:ext cx="3454228" cy="1679195"/>
          </a:xfrm>
          <a:prstGeom prst="wedgeEllipseCallout">
            <a:avLst>
              <a:gd name="adj1" fmla="val -54437"/>
              <a:gd name="adj2" fmla="val 625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8" t="1666" r="21607" b="9584"/>
          <a:stretch/>
        </p:blipFill>
        <p:spPr>
          <a:xfrm>
            <a:off x="7094072" y="1649185"/>
            <a:ext cx="2262044" cy="5208815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7281775" y="220171"/>
            <a:ext cx="4788734" cy="1030385"/>
          </a:xfrm>
          <a:prstGeom prst="wedgeEllipseCallout">
            <a:avLst>
              <a:gd name="adj1" fmla="val -40415"/>
              <a:gd name="adj2" fmla="val 957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 Box 1"/>
          <p:cNvSpPr txBox="1"/>
          <p:nvPr/>
        </p:nvSpPr>
        <p:spPr>
          <a:xfrm>
            <a:off x="4134303" y="655291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FB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Đặng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Nhật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https://www.facebook.com/nhat.linh.3557440</a:t>
            </a:r>
          </a:p>
        </p:txBody>
      </p:sp>
    </p:spTree>
    <p:extLst>
      <p:ext uri="{BB962C8B-B14F-4D97-AF65-F5344CB8AC3E}">
        <p14:creationId xmlns:p14="http://schemas.microsoft.com/office/powerpoint/2010/main" val="339737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8" grpId="0" animBg="1"/>
      <p:bldP spid="19" grpId="0"/>
      <p:bldP spid="1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107345"/>
            <a:ext cx="12192000" cy="79653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750" y1="55457" x2="25750" y2="55457"/>
                        <a14:foregroundMark x1="23250" y1="21239" x2="23250" y2="21239"/>
                        <a14:foregroundMark x1="28000" y1="8555" x2="28000" y2="8555"/>
                        <a14:foregroundMark x1="27750" y1="30088" x2="27750" y2="30088"/>
                        <a14:foregroundMark x1="16500" y1="27139" x2="16500" y2="27139"/>
                        <a14:foregroundMark x1="32500" y1="58997" x2="32500" y2="58997"/>
                        <a14:foregroundMark x1="25000" y1="73451" x2="25000" y2="73451"/>
                        <a14:foregroundMark x1="26250" y1="88201" x2="26250" y2="88201"/>
                        <a14:foregroundMark x1="34750" y1="11209" x2="34750" y2="11209"/>
                        <a14:foregroundMark x1="20500" y1="16519" x2="20500" y2="16519"/>
                        <a14:foregroundMark x1="19000" y1="7965" x2="19000" y2="7965"/>
                        <a14:foregroundMark x1="29500" y1="15634" x2="29500" y2="15634"/>
                        <a14:foregroundMark x1="60000" y1="15634" x2="60000" y2="15634"/>
                        <a14:foregroundMark x1="74500" y1="13864" x2="74500" y2="13864"/>
                        <a14:foregroundMark x1="89500" y1="12979" x2="89500" y2="12979"/>
                        <a14:foregroundMark x1="59250" y1="14159" x2="77250" y2="11209"/>
                        <a14:foregroundMark x1="59250" y1="28909" x2="59250" y2="28909"/>
                        <a14:foregroundMark x1="70500" y1="28909" x2="70500" y2="28909"/>
                        <a14:foregroundMark x1="61000" y1="26254" x2="61000" y2="26254"/>
                        <a14:foregroundMark x1="59250" y1="87611" x2="59250" y2="87611"/>
                        <a14:foregroundMark x1="62500" y1="89086" x2="62500" y2="89086"/>
                        <a14:foregroundMark x1="68250" y1="84071" x2="71250" y2="91150"/>
                        <a14:foregroundMark x1="56500" y1="95280" x2="62500" y2="92920"/>
                        <a14:foregroundMark x1="20250" y1="96460" x2="25750" y2="43363"/>
                        <a14:foregroundMark x1="15750" y1="11209" x2="34750" y2="13274"/>
                        <a14:foregroundMark x1="23250" y1="39528" x2="23250" y2="39528"/>
                        <a14:foregroundMark x1="30250" y1="48673" x2="39750" y2="66962"/>
                        <a14:foregroundMark x1="87250" y1="8555" x2="88750" y2="22124"/>
                        <a14:foregroundMark x1="46750" y1="8850" x2="45250" y2="22714"/>
                        <a14:foregroundMark x1="65500" y1="51032" x2="66250" y2="536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338" y="3249930"/>
            <a:ext cx="4319588" cy="36608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4A4A4A"/>
              </a:clrFrom>
              <a:clrTo>
                <a:srgbClr val="4A4A4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0" b="100000" l="0" r="100000">
                        <a14:foregroundMark x1="11591" y1="6811" x2="23409" y2="91950"/>
                        <a14:foregroundMark x1="25909" y1="49845" x2="32955" y2="50155"/>
                        <a14:foregroundMark x1="12727" y1="93808" x2="17045" y2="92260"/>
                        <a14:foregroundMark x1="50227" y1="36842" x2="57727" y2="37152"/>
                        <a14:foregroundMark x1="50909" y1="88235" x2="60682" y2="87926"/>
                        <a14:foregroundMark x1="59318" y1="91950" x2="59318" y2="91950"/>
                        <a14:foregroundMark x1="82955" y1="9598" x2="90227" y2="92260"/>
                        <a14:foregroundMark x1="71818" y1="24768" x2="85227" y2="9598"/>
                        <a14:foregroundMark x1="84091" y1="9598" x2="96818" y2="22601"/>
                        <a14:foregroundMark x1="79091" y1="44582" x2="96136" y2="41176"/>
                        <a14:foregroundMark x1="77500" y1="95046" x2="82045" y2="60372"/>
                        <a14:foregroundMark x1="7727" y1="72136" x2="10227" y2="72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22" y="1485900"/>
            <a:ext cx="4810991" cy="3528060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 flipH="1">
            <a:off x="6096001" y="1485900"/>
            <a:ext cx="3968925" cy="1679195"/>
          </a:xfrm>
          <a:prstGeom prst="wedgeEllipseCallout">
            <a:avLst>
              <a:gd name="adj1" fmla="val -54437"/>
              <a:gd name="adj2" fmla="val 625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Oval Callout 6"/>
          <p:cNvSpPr/>
          <p:nvPr/>
        </p:nvSpPr>
        <p:spPr>
          <a:xfrm flipH="1">
            <a:off x="5072062" y="3514725"/>
            <a:ext cx="2494050" cy="903477"/>
          </a:xfrm>
          <a:prstGeom prst="wedgeEllipseCallout">
            <a:avLst>
              <a:gd name="adj1" fmla="val -54437"/>
              <a:gd name="adj2" fmla="val 625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Oval Callout 7"/>
          <p:cNvSpPr/>
          <p:nvPr/>
        </p:nvSpPr>
        <p:spPr>
          <a:xfrm>
            <a:off x="2748844" y="-325693"/>
            <a:ext cx="5065538" cy="1679195"/>
          </a:xfrm>
          <a:prstGeom prst="wedgeEllipseCallout">
            <a:avLst>
              <a:gd name="adj1" fmla="val -54437"/>
              <a:gd name="adj2" fmla="val 625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01539" y="-953898"/>
            <a:ext cx="684876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64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:a16="http://schemas.microsoft.com/office/drawing/2014/main" xmlns="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xmlns="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C722568-5BEC-4CC9-9200-292359A25631}"/>
              </a:ext>
            </a:extLst>
          </p:cNvPr>
          <p:cNvSpPr txBox="1"/>
          <p:nvPr/>
        </p:nvSpPr>
        <p:spPr>
          <a:xfrm>
            <a:off x="2376742" y="2727900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7" y="188539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784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61009" y="1438688"/>
            <a:ext cx="9855200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541" t="15487" r="14334" b="28318"/>
          <a:stretch/>
        </p:blipFill>
        <p:spPr>
          <a:xfrm>
            <a:off x="1727358" y="2353924"/>
            <a:ext cx="8328660" cy="37178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grpSp>
        <p:nvGrpSpPr>
          <p:cNvPr id="15" name="Group 14"/>
          <p:cNvGrpSpPr/>
          <p:nvPr/>
        </p:nvGrpSpPr>
        <p:grpSpPr>
          <a:xfrm>
            <a:off x="246239" y="634425"/>
            <a:ext cx="1714770" cy="706589"/>
            <a:chOff x="9566064" y="964372"/>
            <a:chExt cx="5446164" cy="698253"/>
          </a:xfrm>
        </p:grpSpPr>
        <p:sp>
          <p:nvSpPr>
            <p:cNvPr id="16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/>
            </a:p>
          </p:txBody>
        </p:sp>
        <p:sp>
          <p:nvSpPr>
            <p:cNvPr id="17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r>
                <a:rPr lang="en-US" sz="2400" dirty="0" smtClean="0">
                  <a:solidFill>
                    <a:srgbClr val="0070C0"/>
                  </a:solidFill>
                  <a:latin typeface="iCiel Cadena" panose="02000503000000020004" pitchFamily="2" charset="0"/>
                </a:rPr>
                <a:t>ĐỌC</a:t>
              </a:r>
              <a:endParaRPr lang="en-US" sz="2400" dirty="0">
                <a:solidFill>
                  <a:srgbClr val="0070C0"/>
                </a:solidFill>
                <a:latin typeface="iCiel Cadena" panose="02000503000000020004" pitchFamily="2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253" b="57367" l="20008" r="26232"/>
                    </a14:imgEffect>
                  </a14:imgLayer>
                </a14:imgProps>
              </a:ext>
            </a:extLst>
          </a:blip>
          <a:srcRect l="19230" t="49364" r="72990" b="41744"/>
          <a:stretch/>
        </p:blipFill>
        <p:spPr>
          <a:xfrm>
            <a:off x="569530" y="1326946"/>
            <a:ext cx="1391479" cy="894521"/>
          </a:xfrm>
          <a:prstGeom prst="rect">
            <a:avLst/>
          </a:prstGeom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040024"/>
            <a:ext cx="12192000" cy="78618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1013"/>
            <a:ext cx="12192000" cy="510254"/>
            <a:chOff x="0" y="-127508"/>
            <a:chExt cx="12192000" cy="1361811"/>
          </a:xfrm>
        </p:grpSpPr>
        <p:sp>
          <p:nvSpPr>
            <p:cNvPr id="13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190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282" y="0"/>
            <a:ext cx="1129971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6425" y="395514"/>
            <a:ext cx="9826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4 hàng" panose="020B0603050302020204" pitchFamily="34" charset="0"/>
              </a:rPr>
              <a:t>Thứ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Hai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ngày</a:t>
            </a:r>
            <a:r>
              <a:rPr lang="en-US" sz="4000" b="1" dirty="0" smtClean="0">
                <a:latin typeface="HP001 4 hàng" panose="020B0603050302020204" pitchFamily="34" charset="0"/>
              </a:rPr>
              <a:t> 6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tháng</a:t>
            </a:r>
            <a:r>
              <a:rPr lang="en-US" sz="4000" b="1" dirty="0" smtClean="0">
                <a:latin typeface="HP001 4 hàng" panose="020B0603050302020204" pitchFamily="34" charset="0"/>
              </a:rPr>
              <a:t> 9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năm</a:t>
            </a:r>
            <a:r>
              <a:rPr lang="en-US" sz="4000" b="1" dirty="0" smtClean="0">
                <a:latin typeface="HP001 4 hàng" panose="020B0603050302020204" pitchFamily="34" charset="0"/>
              </a:rPr>
              <a:t> 2021</a:t>
            </a:r>
            <a:endParaRPr lang="en-US" sz="4000" b="1" dirty="0"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3091" y="1124691"/>
            <a:ext cx="9826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HP001 4 hàng" panose="020B0603050302020204" pitchFamily="34" charset="0"/>
              </a:rPr>
              <a:t>T</a:t>
            </a:r>
            <a:r>
              <a:rPr lang="vi-VN" sz="4000" b="1" dirty="0" smtClean="0">
                <a:latin typeface="HP001 4 hàng" panose="020B0603050302020204" pitchFamily="34" charset="0"/>
              </a:rPr>
              <a:t>iếng Việt</a:t>
            </a:r>
            <a:endParaRPr lang="en-US" sz="4000" b="1" dirty="0"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06428" y="1872627"/>
            <a:ext cx="10544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4 hàng" panose="020B0603050302020204" pitchFamily="34" charset="0"/>
              </a:rPr>
              <a:t>Bài</a:t>
            </a:r>
            <a:r>
              <a:rPr lang="en-US" sz="4000" b="1" dirty="0" smtClean="0">
                <a:latin typeface="HP001 4 hàng" panose="020B0603050302020204" pitchFamily="34" charset="0"/>
              </a:rPr>
              <a:t> 1:</a:t>
            </a:r>
            <a:r>
              <a:rPr lang="vi-VN" sz="4000" b="1" dirty="0" smtClean="0">
                <a:latin typeface="HP001 4 hàng" panose="020B0603050302020204" pitchFamily="34" charset="0"/>
              </a:rPr>
              <a:t> Tôi là học sinh lớp 2 (Tiết 1+2)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endParaRPr lang="en-US" sz="4000" b="1" dirty="0"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93169" y="4248443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400" b="1" dirty="0"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9364" y="2553083"/>
            <a:ext cx="67390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latin typeface="HP001 5 hàng" pitchFamily="34" charset="0"/>
              </a:rPr>
              <a:t>Đọc: Tôi là học sinh lớp 2</a:t>
            </a:r>
            <a:endParaRPr lang="en-US" sz="4400" b="1" dirty="0">
              <a:latin typeface="HP001 5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8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5911234"/>
            <a:ext cx="12192000" cy="78618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-127777"/>
            <a:ext cx="12192000" cy="510254"/>
            <a:chOff x="0" y="-127508"/>
            <a:chExt cx="12192000" cy="1361811"/>
          </a:xfrm>
        </p:grpSpPr>
        <p:sp>
          <p:nvSpPr>
            <p:cNvPr id="22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/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66902" y="62108"/>
            <a:ext cx="5493933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 LÀ HỌC SINH LỚP 2</a:t>
            </a:r>
            <a:endParaRPr lang="en-US" sz="32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3764" y="339704"/>
            <a:ext cx="11404471" cy="658635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Loáng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tủm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rối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“ Con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”. </a:t>
            </a:r>
          </a:p>
          <a:p>
            <a:pPr algn="just"/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tưởng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tượng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cất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rụt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níu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ngoái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bổng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lên.Tôi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282386" y="2076041"/>
            <a:ext cx="9048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943889" y="2052435"/>
            <a:ext cx="1143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096289" y="3752440"/>
            <a:ext cx="9239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412146" y="5932423"/>
            <a:ext cx="9239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431321" y="5914201"/>
            <a:ext cx="532157" cy="1739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149239" y="1633749"/>
            <a:ext cx="1057786" cy="136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351722" y="2110828"/>
            <a:ext cx="3246782" cy="46382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rgbClr val="FF0000"/>
                </a:solidFill>
              </a:rPr>
              <a:t>Loáng</a:t>
            </a:r>
            <a:r>
              <a:rPr lang="vi-VN" sz="2800" dirty="0" smtClean="0"/>
              <a:t>: rất nhanh</a:t>
            </a:r>
            <a:endParaRPr lang="en-US" sz="2800" dirty="0"/>
          </a:p>
        </p:txBody>
      </p:sp>
      <p:sp>
        <p:nvSpPr>
          <p:cNvPr id="31" name="Rectangle 30"/>
          <p:cNvSpPr/>
          <p:nvPr/>
        </p:nvSpPr>
        <p:spPr>
          <a:xfrm>
            <a:off x="5214731" y="4648619"/>
            <a:ext cx="5691808" cy="46382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 smtClean="0">
                <a:solidFill>
                  <a:srgbClr val="FF0000"/>
                </a:solidFill>
              </a:rPr>
              <a:t>Níu</a:t>
            </a:r>
            <a:r>
              <a:rPr lang="vi-VN" sz="2800" dirty="0" smtClean="0"/>
              <a:t>: nắm lấy và kéo lại, kéo xuống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7924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0" grpId="0" animBg="1"/>
      <p:bldP spid="30" grpId="1" animBg="1"/>
      <p:bldP spid="31" grpId="0" animBg="1"/>
      <p:bldP spid="3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040024"/>
            <a:ext cx="12192000" cy="78618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1013"/>
            <a:ext cx="12192000" cy="510254"/>
            <a:chOff x="0" y="-127508"/>
            <a:chExt cx="12192000" cy="1361811"/>
          </a:xfrm>
        </p:grpSpPr>
        <p:sp>
          <p:nvSpPr>
            <p:cNvPr id="19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/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33073" y="496103"/>
            <a:ext cx="5986793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 LÀ HỌC SINH LỚP 2</a:t>
            </a:r>
            <a:endParaRPr lang="en-US" sz="32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902" y="1014990"/>
            <a:ext cx="11404471" cy="492436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Loáng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tủm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rối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“ Con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”. </a:t>
            </a:r>
          </a:p>
          <a:p>
            <a:pPr algn="just"/>
            <a:endParaRPr lang="en-US" sz="24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tưởng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tượng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</a:p>
          <a:p>
            <a:pPr algn="just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níu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ngoái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bổng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lên.Tôi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257137" y="5939350"/>
            <a:ext cx="4064000" cy="63001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2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Left Brace 2"/>
          <p:cNvSpPr/>
          <p:nvPr/>
        </p:nvSpPr>
        <p:spPr>
          <a:xfrm>
            <a:off x="263630" y="1192039"/>
            <a:ext cx="323272" cy="1477270"/>
          </a:xfrm>
          <a:prstGeom prst="leftBrace">
            <a:avLst>
              <a:gd name="adj1" fmla="val 38690"/>
              <a:gd name="adj2" fmla="val 49399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109936" y="1014990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Left Brace 12"/>
          <p:cNvSpPr/>
          <p:nvPr/>
        </p:nvSpPr>
        <p:spPr>
          <a:xfrm>
            <a:off x="263630" y="2963689"/>
            <a:ext cx="323272" cy="1477270"/>
          </a:xfrm>
          <a:prstGeom prst="leftBrace">
            <a:avLst>
              <a:gd name="adj1" fmla="val 38690"/>
              <a:gd name="adj2" fmla="val 49399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173804" y="2838345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Left Brace 14"/>
          <p:cNvSpPr/>
          <p:nvPr/>
        </p:nvSpPr>
        <p:spPr>
          <a:xfrm>
            <a:off x="307896" y="4572916"/>
            <a:ext cx="323272" cy="1477270"/>
          </a:xfrm>
          <a:prstGeom prst="leftBrace">
            <a:avLst>
              <a:gd name="adj1" fmla="val 38690"/>
              <a:gd name="adj2" fmla="val 49399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149688" y="4661700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34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 animBg="1"/>
      <p:bldP spid="3" grpId="0" animBg="1"/>
      <p:bldP spid="4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040024"/>
            <a:ext cx="12192000" cy="786186"/>
          </a:xfrm>
          <a:prstGeom prst="rect">
            <a:avLst/>
          </a:prstGeom>
        </p:spPr>
      </p:pic>
      <p:grpSp>
        <p:nvGrpSpPr>
          <p:cNvPr id="5" name="Group 17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1013"/>
            <a:ext cx="12192000" cy="510254"/>
            <a:chOff x="0" y="-127508"/>
            <a:chExt cx="12192000" cy="1361811"/>
          </a:xfrm>
        </p:grpSpPr>
        <p:sp>
          <p:nvSpPr>
            <p:cNvPr id="19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/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33073" y="496103"/>
            <a:ext cx="5986793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 LÀ HỌC SINH LỚP 2</a:t>
            </a:r>
            <a:endParaRPr lang="en-US" sz="32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902" y="1014990"/>
            <a:ext cx="11404471" cy="307770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Loáng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tủm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rối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“ Con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”. </a:t>
            </a:r>
          </a:p>
          <a:p>
            <a:pPr algn="just"/>
            <a:endParaRPr lang="en-US" sz="24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endParaRPr lang="en-US" sz="24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</a:p>
          <a:p>
            <a:pPr algn="just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109936" y="1014990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173804" y="2838345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49688" y="4661700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12333" y="2929453"/>
            <a:ext cx="113017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tưởng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tượng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400" dirty="0"/>
          </a:p>
        </p:txBody>
      </p:sp>
      <p:sp>
        <p:nvSpPr>
          <p:cNvPr id="23" name="Rectangle 22"/>
          <p:cNvSpPr/>
          <p:nvPr/>
        </p:nvSpPr>
        <p:spPr>
          <a:xfrm>
            <a:off x="766483" y="4724871"/>
            <a:ext cx="110938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níu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ngoái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bổng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lên.Tôi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4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7415143" y="1971322"/>
            <a:ext cx="4776857" cy="3078179"/>
            <a:chOff x="42567" y="603342"/>
            <a:chExt cx="4776857" cy="3078179"/>
          </a:xfrm>
        </p:grpSpPr>
        <p:pic>
          <p:nvPicPr>
            <p:cNvPr id="25" name="PA_图片 6">
              <a:extLst>
                <a:ext uri="{FF2B5EF4-FFF2-40B4-BE49-F238E27FC236}">
                  <a16:creationId xmlns:a16="http://schemas.microsoft.com/office/drawing/2014/main" xmlns="" id="{BA648142-D2CE-45F0-BAF5-71CB000BD56B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67" y="603342"/>
              <a:ext cx="4776857" cy="3078179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731218" y="1457398"/>
              <a:ext cx="328669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tủm</a:t>
              </a:r>
              <a:r>
                <a:rPr lang="en-US" sz="2400" b="1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tỉm</a:t>
              </a:r>
              <a:r>
                <a:rPr lang="en-US" sz="2400" b="1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algn="ctr"/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kiểu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cười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không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mở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miệng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cử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động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môi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một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cách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kín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đáo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en-US" sz="2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94823" y="4104706"/>
            <a:ext cx="4776857" cy="3078179"/>
            <a:chOff x="171648" y="3222579"/>
            <a:chExt cx="4776857" cy="3078179"/>
          </a:xfrm>
        </p:grpSpPr>
        <p:pic>
          <p:nvPicPr>
            <p:cNvPr id="28" name="PA_图片 6">
              <a:extLst>
                <a:ext uri="{FF2B5EF4-FFF2-40B4-BE49-F238E27FC236}">
                  <a16:creationId xmlns:a16="http://schemas.microsoft.com/office/drawing/2014/main" xmlns="" id="{BA648142-D2CE-45F0-BAF5-71CB000BD56B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648" y="3222579"/>
              <a:ext cx="4776857" cy="3078179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862504" y="4080803"/>
              <a:ext cx="32771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háo</a:t>
              </a:r>
              <a:r>
                <a:rPr lang="en-US" sz="2400" b="1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hức</a:t>
              </a:r>
              <a:endPara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algn="ctr"/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Vui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sướng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đến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chờ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đón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một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điều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hay,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vui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sắp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đến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934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4" grpId="0" animBg="1"/>
      <p:bldP spid="14" grpId="0" animBg="1"/>
      <p:bldP spid="16" grpId="0" animBg="1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040024"/>
            <a:ext cx="12192000" cy="78618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1013"/>
            <a:ext cx="12192000" cy="510254"/>
            <a:chOff x="0" y="-127508"/>
            <a:chExt cx="12192000" cy="1361811"/>
          </a:xfrm>
        </p:grpSpPr>
        <p:sp>
          <p:nvSpPr>
            <p:cNvPr id="21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4792892" y="795286"/>
            <a:ext cx="2594592" cy="63001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1329" y="1554078"/>
            <a:ext cx="9987719" cy="1569660"/>
          </a:xfrm>
          <a:prstGeom prst="rect">
            <a:avLst/>
          </a:prstGeom>
          <a:solidFill>
            <a:srgbClr val="FFFF99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179043" y="3342106"/>
            <a:ext cx="9987719" cy="22268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rụt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níu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369809" y="1717964"/>
            <a:ext cx="165428" cy="5129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521453" y="2456981"/>
            <a:ext cx="165428" cy="5129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213422" y="2497749"/>
            <a:ext cx="165428" cy="5129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10096183" y="3592495"/>
            <a:ext cx="165428" cy="5129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4983329" y="4278595"/>
            <a:ext cx="165428" cy="5129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659690" y="4265342"/>
            <a:ext cx="165428" cy="5129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033728" y="4998768"/>
            <a:ext cx="165428" cy="5129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Text Box 1"/>
          <p:cNvSpPr txBox="1"/>
          <p:nvPr/>
        </p:nvSpPr>
        <p:spPr>
          <a:xfrm>
            <a:off x="4134303" y="655291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FB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Đặng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Nhật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https://www.facebook.com/nhat.linh.3557440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9446386" y="2517629"/>
            <a:ext cx="165428" cy="5129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9519273" y="2537507"/>
            <a:ext cx="165428" cy="5129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8565117" y="5015666"/>
            <a:ext cx="165428" cy="5129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8638004" y="5035544"/>
            <a:ext cx="165428" cy="5129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7415143" y="3779821"/>
            <a:ext cx="4776857" cy="3078179"/>
            <a:chOff x="7441429" y="1142535"/>
            <a:chExt cx="4776857" cy="3078179"/>
          </a:xfrm>
        </p:grpSpPr>
        <p:pic>
          <p:nvPicPr>
            <p:cNvPr id="29" name="PA_图片 6">
              <a:extLst>
                <a:ext uri="{FF2B5EF4-FFF2-40B4-BE49-F238E27FC236}">
                  <a16:creationId xmlns:a16="http://schemas.microsoft.com/office/drawing/2014/main" xmlns="" id="{BA648142-D2CE-45F0-BAF5-71CB000BD56B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41429" y="1142535"/>
              <a:ext cx="4776857" cy="3078179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8267545" y="1920269"/>
              <a:ext cx="32771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Ríu</a:t>
              </a:r>
              <a:r>
                <a:rPr lang="en-US" sz="2400" b="1" dirty="0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rít</a:t>
              </a:r>
              <a:endParaRPr lang="en-US" sz="24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algn="ctr"/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diễn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tả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cảnh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trẻ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tụ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tập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cười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như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bầy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chim</a:t>
              </a:r>
              <a:r>
                <a:rPr lang="en-US" sz="2000" b="1" dirty="0" smtClean="0">
                  <a:solidFill>
                    <a:srgbClr val="0070C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sp>
        <p:nvSpPr>
          <p:cNvPr id="34" name="Rectangle 33"/>
          <p:cNvSpPr/>
          <p:nvPr/>
        </p:nvSpPr>
        <p:spPr>
          <a:xfrm>
            <a:off x="543338" y="5992672"/>
            <a:ext cx="81633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Rụt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</a:t>
            </a:r>
            <a:r>
              <a:rPr lang="vi-VN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Tỏ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e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dè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dạn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774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18" grpId="0"/>
      <p:bldP spid="18" grpId="1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040024"/>
            <a:ext cx="12192000" cy="786186"/>
          </a:xfrm>
          <a:prstGeom prst="rect">
            <a:avLst/>
          </a:prstGeom>
        </p:spPr>
      </p:pic>
      <p:grpSp>
        <p:nvGrpSpPr>
          <p:cNvPr id="5" name="Group 17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1013"/>
            <a:ext cx="12192000" cy="510254"/>
            <a:chOff x="0" y="-127508"/>
            <a:chExt cx="12192000" cy="1361811"/>
          </a:xfrm>
        </p:grpSpPr>
        <p:sp>
          <p:nvSpPr>
            <p:cNvPr id="19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/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33073" y="496103"/>
            <a:ext cx="5986793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 LÀ HỌC SINH LỚP 2</a:t>
            </a:r>
            <a:endParaRPr lang="en-US" sz="32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902" y="1014990"/>
            <a:ext cx="11404471" cy="4924360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hẳn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Loáng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tủm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rối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“ Con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”. </a:t>
            </a:r>
          </a:p>
          <a:p>
            <a:pPr algn="just"/>
            <a:endParaRPr lang="en-US" sz="24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hức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tưởng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tượng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to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sớm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chạy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</a:p>
          <a:p>
            <a:pPr algn="just"/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cạnh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rụt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rè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níu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chặt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giống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ngoái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bổng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lên.Tôi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109936" y="1014990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173804" y="2838345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149688" y="4661700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34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4" grpId="0" animBg="1"/>
      <p:bldP spid="14" grpId="0" animBg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703</TotalTime>
  <Words>796</Words>
  <Application>Microsoft Office PowerPoint</Application>
  <PresentationFormat>Widescreen</PresentationFormat>
  <Paragraphs>115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微软雅黑</vt:lpstr>
      <vt:lpstr>.黑体-日本?</vt:lpstr>
      <vt:lpstr>Arial</vt:lpstr>
      <vt:lpstr>Arial-Rounded</vt:lpstr>
      <vt:lpstr>Calibri</vt:lpstr>
      <vt:lpstr>Calibri Light</vt:lpstr>
      <vt:lpstr>HP001 4 hàng</vt:lpstr>
      <vt:lpstr>HP001 5 hàng</vt:lpstr>
      <vt:lpstr>iCiel Cadena</vt:lpstr>
      <vt:lpstr>iCiel Crocante</vt:lpstr>
      <vt:lpstr>等线</vt:lpstr>
      <vt:lpstr>迷你简少儿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Hoa</cp:lastModifiedBy>
  <cp:revision>43</cp:revision>
  <dcterms:created xsi:type="dcterms:W3CDTF">2021-05-31T08:31:14Z</dcterms:created>
  <dcterms:modified xsi:type="dcterms:W3CDTF">2022-09-06T03:04:25Z</dcterms:modified>
</cp:coreProperties>
</file>