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5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63" r:id="rId1"/>
    <p:sldMasterId id="2147484279" r:id="rId2"/>
    <p:sldMasterId id="2147484296" r:id="rId3"/>
  </p:sldMasterIdLst>
  <p:notesMasterIdLst>
    <p:notesMasterId r:id="rId21"/>
  </p:notesMasterIdLst>
  <p:sldIdLst>
    <p:sldId id="298" r:id="rId4"/>
    <p:sldId id="269" r:id="rId5"/>
    <p:sldId id="272" r:id="rId6"/>
    <p:sldId id="270" r:id="rId7"/>
    <p:sldId id="262" r:id="rId8"/>
    <p:sldId id="261" r:id="rId9"/>
    <p:sldId id="263" r:id="rId10"/>
    <p:sldId id="264" r:id="rId11"/>
    <p:sldId id="274" r:id="rId12"/>
    <p:sldId id="266" r:id="rId13"/>
    <p:sldId id="271" r:id="rId14"/>
    <p:sldId id="267" r:id="rId15"/>
    <p:sldId id="292" r:id="rId16"/>
    <p:sldId id="299" r:id="rId17"/>
    <p:sldId id="300" r:id="rId18"/>
    <p:sldId id="268" r:id="rId19"/>
    <p:sldId id="291" r:id="rId20"/>
  </p:sldIdLst>
  <p:sldSz cx="12192000" cy="6858000"/>
  <p:notesSz cx="6858000" cy="9144000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3333CC"/>
    <a:srgbClr val="FFCCFF"/>
    <a:srgbClr val="FF99FF"/>
    <a:srgbClr val="F8F8F8"/>
    <a:srgbClr val="41719C"/>
    <a:srgbClr val="FF00FF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42" autoAdjust="0"/>
    <p:restoredTop sz="94403" autoAdjust="0"/>
  </p:normalViewPr>
  <p:slideViewPr>
    <p:cSldViewPr snapToGrid="0">
      <p:cViewPr varScale="1">
        <p:scale>
          <a:sx n="62" d="100"/>
          <a:sy n="62" d="100"/>
        </p:scale>
        <p:origin x="712" y="3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BE1442-DB4B-42B0-AF2E-DA5FA05BDE00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834E83-DA8B-4472-80D3-40CE58195C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235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834E83-DA8B-4472-80D3-40CE58195C3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9175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834E83-DA8B-4472-80D3-40CE58195C3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7593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834E83-DA8B-4472-80D3-40CE58195C3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4798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834E83-DA8B-4472-80D3-40CE58195C3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7348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834E83-DA8B-4472-80D3-40CE58195C3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70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7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900"/>
            </a:lvl1pPr>
            <a:lvl2pPr marL="544285" indent="0" algn="ctr">
              <a:buNone/>
              <a:defRPr sz="2400"/>
            </a:lvl2pPr>
            <a:lvl3pPr marL="1088570" indent="0" algn="ctr">
              <a:buNone/>
              <a:defRPr sz="2100"/>
            </a:lvl3pPr>
            <a:lvl4pPr marL="1632856" indent="0" algn="ctr">
              <a:buNone/>
              <a:defRPr sz="1900"/>
            </a:lvl4pPr>
            <a:lvl5pPr marL="2177141" indent="0" algn="ctr">
              <a:buNone/>
              <a:defRPr sz="1900"/>
            </a:lvl5pPr>
            <a:lvl6pPr marL="2721426" indent="0" algn="ctr">
              <a:buNone/>
              <a:defRPr sz="1900"/>
            </a:lvl6pPr>
            <a:lvl7pPr marL="3265711" indent="0" algn="ctr">
              <a:buNone/>
              <a:defRPr sz="1900"/>
            </a:lvl7pPr>
            <a:lvl8pPr marL="3809996" indent="0" algn="ctr">
              <a:buNone/>
              <a:defRPr sz="1900"/>
            </a:lvl8pPr>
            <a:lvl9pPr marL="4354281" indent="0" algn="ctr">
              <a:buNone/>
              <a:defRPr sz="19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A526-F5B6-4A1B-A580-E16CE0C0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59AB-126C-4D39-8454-6C8B787F1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840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A526-F5B6-4A1B-A580-E16CE0C0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59AB-126C-4D39-8454-6C8B787F1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685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A526-F5B6-4A1B-A580-E16CE0C0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59AB-126C-4D39-8454-6C8B787F1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5897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1_Section 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5343770" y="2593791"/>
            <a:ext cx="6047600" cy="1097200"/>
          </a:xfrm>
          <a:prstGeom prst="rect">
            <a:avLst/>
          </a:prstGeom>
        </p:spPr>
        <p:txBody>
          <a:bodyPr spcFirstLastPara="1" wrap="square" lIns="145119" tIns="145119" rIns="145119" bIns="145119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71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1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1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1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1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1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1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1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1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7494735" y="3493817"/>
            <a:ext cx="3896400" cy="770400"/>
          </a:xfrm>
          <a:prstGeom prst="rect">
            <a:avLst/>
          </a:prstGeom>
        </p:spPr>
        <p:txBody>
          <a:bodyPr spcFirstLastPara="1" wrap="square" lIns="145119" tIns="145119" rIns="145119" bIns="145119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3460096" y="2791033"/>
            <a:ext cx="1404000" cy="770400"/>
          </a:xfrm>
          <a:prstGeom prst="rect">
            <a:avLst/>
          </a:prstGeom>
          <a:noFill/>
        </p:spPr>
        <p:txBody>
          <a:bodyPr spcFirstLastPara="1" wrap="square" lIns="145119" tIns="145119" rIns="145119" bIns="145119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None/>
              <a:defRPr sz="8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6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6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6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6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6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6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6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6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41101002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Header 5">
  <p:cSld name="Header 5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9"/>
          <p:cNvSpPr txBox="1">
            <a:spLocks noGrp="1"/>
          </p:cNvSpPr>
          <p:nvPr>
            <p:ph type="ctrTitle"/>
          </p:nvPr>
        </p:nvSpPr>
        <p:spPr>
          <a:xfrm flipH="1">
            <a:off x="3635802" y="3862985"/>
            <a:ext cx="4920400" cy="604400"/>
          </a:xfrm>
          <a:prstGeom prst="rect">
            <a:avLst/>
          </a:prstGeom>
        </p:spPr>
        <p:txBody>
          <a:bodyPr spcFirstLastPara="1" wrap="square" lIns="145119" tIns="145119" rIns="145119" bIns="145119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71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1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1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1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1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1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1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1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100"/>
            </a:lvl9pPr>
          </a:lstStyle>
          <a:p>
            <a:endParaRPr/>
          </a:p>
        </p:txBody>
      </p:sp>
      <p:sp>
        <p:nvSpPr>
          <p:cNvPr id="106" name="Google Shape;106;p19"/>
          <p:cNvSpPr txBox="1">
            <a:spLocks noGrp="1"/>
          </p:cNvSpPr>
          <p:nvPr>
            <p:ph type="subTitle" idx="1"/>
          </p:nvPr>
        </p:nvSpPr>
        <p:spPr>
          <a:xfrm flipH="1">
            <a:off x="4389402" y="4651147"/>
            <a:ext cx="3413200" cy="770400"/>
          </a:xfrm>
          <a:prstGeom prst="rect">
            <a:avLst/>
          </a:prstGeom>
        </p:spPr>
        <p:txBody>
          <a:bodyPr spcFirstLastPara="1" wrap="square" lIns="145119" tIns="145119" rIns="145119" bIns="145119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9pPr>
          </a:lstStyle>
          <a:p>
            <a:endParaRPr/>
          </a:p>
        </p:txBody>
      </p:sp>
      <p:sp>
        <p:nvSpPr>
          <p:cNvPr id="107" name="Google Shape;107;p19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4602202" y="1801795"/>
            <a:ext cx="2987600" cy="770400"/>
          </a:xfrm>
          <a:prstGeom prst="rect">
            <a:avLst/>
          </a:prstGeom>
          <a:noFill/>
        </p:spPr>
        <p:txBody>
          <a:bodyPr spcFirstLastPara="1" wrap="square" lIns="145119" tIns="145119" rIns="145119" bIns="145119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8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65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65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65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65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65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65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65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65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2193795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61203219-0ED5-4CAD-8F16-4E3B3502C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27D59-6977-44DD-8E4E-5EC5FBCC1A3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9A89BAB-B41F-4760-996E-A658ABD61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385E896-6A31-4981-B626-05CE0AE3B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36307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封面/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F:\0PPT素材\背景及图片\白麻子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3478"/>
          <a:stretch/>
        </p:blipFill>
        <p:spPr bwMode="auto">
          <a:xfrm>
            <a:off x="3" y="2"/>
            <a:ext cx="12191998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98578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9765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1861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0509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357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A526-F5B6-4A1B-A580-E16CE0C0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59AB-126C-4D39-8454-6C8B787F1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1004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1070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1196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754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6362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1385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491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649956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7084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74355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628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41"/>
            <a:ext cx="10515600" cy="2852737"/>
          </a:xfrm>
        </p:spPr>
        <p:txBody>
          <a:bodyPr anchor="b"/>
          <a:lstStyle>
            <a:lvl1pPr>
              <a:defRPr sz="7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5"/>
            <a:ext cx="10515600" cy="1500187"/>
          </a:xfrm>
        </p:spPr>
        <p:txBody>
          <a:bodyPr/>
          <a:lstStyle>
            <a:lvl1pPr marL="0" indent="0">
              <a:buNone/>
              <a:defRPr sz="2900">
                <a:solidFill>
                  <a:schemeClr val="tx1"/>
                </a:solidFill>
              </a:defRPr>
            </a:lvl1pPr>
            <a:lvl2pPr marL="5442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08857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63285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17714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272142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26571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380999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35428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A526-F5B6-4A1B-A580-E16CE0C0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59AB-126C-4D39-8454-6C8B787F1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9991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4073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57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4976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68565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0211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35128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00458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81199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9805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901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A526-F5B6-4A1B-A580-E16CE0C0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59AB-126C-4D39-8454-6C8B787F1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97540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6450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7040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352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285" indent="0">
              <a:buNone/>
              <a:defRPr sz="2400" b="1"/>
            </a:lvl2pPr>
            <a:lvl3pPr marL="1088570" indent="0">
              <a:buNone/>
              <a:defRPr sz="2100" b="1"/>
            </a:lvl3pPr>
            <a:lvl4pPr marL="1632856" indent="0">
              <a:buNone/>
              <a:defRPr sz="1900" b="1"/>
            </a:lvl4pPr>
            <a:lvl5pPr marL="2177141" indent="0">
              <a:buNone/>
              <a:defRPr sz="1900" b="1"/>
            </a:lvl5pPr>
            <a:lvl6pPr marL="2721426" indent="0">
              <a:buNone/>
              <a:defRPr sz="1900" b="1"/>
            </a:lvl6pPr>
            <a:lvl7pPr marL="3265711" indent="0">
              <a:buNone/>
              <a:defRPr sz="1900" b="1"/>
            </a:lvl7pPr>
            <a:lvl8pPr marL="3809996" indent="0">
              <a:buNone/>
              <a:defRPr sz="1900" b="1"/>
            </a:lvl8pPr>
            <a:lvl9pPr marL="4354281" indent="0">
              <a:buNone/>
              <a:defRPr sz="1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285" indent="0">
              <a:buNone/>
              <a:defRPr sz="2400" b="1"/>
            </a:lvl2pPr>
            <a:lvl3pPr marL="1088570" indent="0">
              <a:buNone/>
              <a:defRPr sz="2100" b="1"/>
            </a:lvl3pPr>
            <a:lvl4pPr marL="1632856" indent="0">
              <a:buNone/>
              <a:defRPr sz="1900" b="1"/>
            </a:lvl4pPr>
            <a:lvl5pPr marL="2177141" indent="0">
              <a:buNone/>
              <a:defRPr sz="1900" b="1"/>
            </a:lvl5pPr>
            <a:lvl6pPr marL="2721426" indent="0">
              <a:buNone/>
              <a:defRPr sz="1900" b="1"/>
            </a:lvl6pPr>
            <a:lvl7pPr marL="3265711" indent="0">
              <a:buNone/>
              <a:defRPr sz="1900" b="1"/>
            </a:lvl7pPr>
            <a:lvl8pPr marL="3809996" indent="0">
              <a:buNone/>
              <a:defRPr sz="1900" b="1"/>
            </a:lvl8pPr>
            <a:lvl9pPr marL="4354281" indent="0">
              <a:buNone/>
              <a:defRPr sz="1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A526-F5B6-4A1B-A580-E16CE0C0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59AB-126C-4D39-8454-6C8B787F1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337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A526-F5B6-4A1B-A580-E16CE0C0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59AB-126C-4D39-8454-6C8B787F1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019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A526-F5B6-4A1B-A580-E16CE0C0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59AB-126C-4D39-8454-6C8B787F1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310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1" cy="4873625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1"/>
            <a:ext cx="3932238" cy="3811588"/>
          </a:xfrm>
        </p:spPr>
        <p:txBody>
          <a:bodyPr/>
          <a:lstStyle>
            <a:lvl1pPr marL="0" indent="0">
              <a:buNone/>
              <a:defRPr sz="1900"/>
            </a:lvl1pPr>
            <a:lvl2pPr marL="544285" indent="0">
              <a:buNone/>
              <a:defRPr sz="1700"/>
            </a:lvl2pPr>
            <a:lvl3pPr marL="1088570" indent="0">
              <a:buNone/>
              <a:defRPr sz="1400"/>
            </a:lvl3pPr>
            <a:lvl4pPr marL="1632856" indent="0">
              <a:buNone/>
              <a:defRPr sz="1200"/>
            </a:lvl4pPr>
            <a:lvl5pPr marL="2177141" indent="0">
              <a:buNone/>
              <a:defRPr sz="1200"/>
            </a:lvl5pPr>
            <a:lvl6pPr marL="2721426" indent="0">
              <a:buNone/>
              <a:defRPr sz="1200"/>
            </a:lvl6pPr>
            <a:lvl7pPr marL="3265711" indent="0">
              <a:buNone/>
              <a:defRPr sz="1200"/>
            </a:lvl7pPr>
            <a:lvl8pPr marL="3809996" indent="0">
              <a:buNone/>
              <a:defRPr sz="1200"/>
            </a:lvl8pPr>
            <a:lvl9pPr marL="4354281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A526-F5B6-4A1B-A580-E16CE0C0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59AB-126C-4D39-8454-6C8B787F1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290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1" cy="4873625"/>
          </a:xfrm>
        </p:spPr>
        <p:txBody>
          <a:bodyPr anchor="t"/>
          <a:lstStyle>
            <a:lvl1pPr marL="0" indent="0">
              <a:buNone/>
              <a:defRPr sz="3800"/>
            </a:lvl1pPr>
            <a:lvl2pPr marL="544285" indent="0">
              <a:buNone/>
              <a:defRPr sz="3300"/>
            </a:lvl2pPr>
            <a:lvl3pPr marL="1088570" indent="0">
              <a:buNone/>
              <a:defRPr sz="2900"/>
            </a:lvl3pPr>
            <a:lvl4pPr marL="1632856" indent="0">
              <a:buNone/>
              <a:defRPr sz="2400"/>
            </a:lvl4pPr>
            <a:lvl5pPr marL="2177141" indent="0">
              <a:buNone/>
              <a:defRPr sz="2400"/>
            </a:lvl5pPr>
            <a:lvl6pPr marL="2721426" indent="0">
              <a:buNone/>
              <a:defRPr sz="2400"/>
            </a:lvl6pPr>
            <a:lvl7pPr marL="3265711" indent="0">
              <a:buNone/>
              <a:defRPr sz="2400"/>
            </a:lvl7pPr>
            <a:lvl8pPr marL="3809996" indent="0">
              <a:buNone/>
              <a:defRPr sz="2400"/>
            </a:lvl8pPr>
            <a:lvl9pPr marL="4354281" indent="0">
              <a:buNone/>
              <a:defRPr sz="24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1"/>
            <a:ext cx="3932238" cy="3811588"/>
          </a:xfrm>
        </p:spPr>
        <p:txBody>
          <a:bodyPr/>
          <a:lstStyle>
            <a:lvl1pPr marL="0" indent="0">
              <a:buNone/>
              <a:defRPr sz="1900"/>
            </a:lvl1pPr>
            <a:lvl2pPr marL="544285" indent="0">
              <a:buNone/>
              <a:defRPr sz="1700"/>
            </a:lvl2pPr>
            <a:lvl3pPr marL="1088570" indent="0">
              <a:buNone/>
              <a:defRPr sz="1400"/>
            </a:lvl3pPr>
            <a:lvl4pPr marL="1632856" indent="0">
              <a:buNone/>
              <a:defRPr sz="1200"/>
            </a:lvl4pPr>
            <a:lvl5pPr marL="2177141" indent="0">
              <a:buNone/>
              <a:defRPr sz="1200"/>
            </a:lvl5pPr>
            <a:lvl6pPr marL="2721426" indent="0">
              <a:buNone/>
              <a:defRPr sz="1200"/>
            </a:lvl6pPr>
            <a:lvl7pPr marL="3265711" indent="0">
              <a:buNone/>
              <a:defRPr sz="1200"/>
            </a:lvl7pPr>
            <a:lvl8pPr marL="3809996" indent="0">
              <a:buNone/>
              <a:defRPr sz="1200"/>
            </a:lvl8pPr>
            <a:lvl9pPr marL="4354281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A526-F5B6-4A1B-A580-E16CE0C0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59AB-126C-4D39-8454-6C8B787F1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724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2" y="365127"/>
            <a:ext cx="10515600" cy="1325563"/>
          </a:xfrm>
          <a:prstGeom prst="rect">
            <a:avLst/>
          </a:prstGeom>
        </p:spPr>
        <p:txBody>
          <a:bodyPr vert="horz" lIns="145143" tIns="72571" rIns="145143" bIns="72571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9"/>
          </a:xfrm>
          <a:prstGeom prst="rect">
            <a:avLst/>
          </a:prstGeom>
        </p:spPr>
        <p:txBody>
          <a:bodyPr vert="horz" lIns="145143" tIns="72571" rIns="145143" bIns="7257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145143" tIns="72571" rIns="145143" bIns="72571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>
                <a:srgbClr val="000000"/>
              </a:buClr>
              <a:buFont typeface="Arial"/>
              <a:buNone/>
            </a:pPr>
            <a:fld id="{E9CEA526-F5B6-4A1B-A580-E16CE0C024D9}" type="datetimeFigureOut">
              <a:rPr lang="en-US" kern="0" smtClean="0">
                <a:solidFill>
                  <a:prstClr val="black">
                    <a:tint val="75000"/>
                  </a:prstClr>
                </a:solidFill>
                <a:latin typeface="Arial"/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8/24/2023</a:t>
            </a:fld>
            <a:endParaRPr lang="en-US" kern="0">
              <a:solidFill>
                <a:prstClr val="black">
                  <a:tint val="75000"/>
                </a:prstClr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2" y="6356352"/>
            <a:ext cx="4114800" cy="365125"/>
          </a:xfrm>
          <a:prstGeom prst="rect">
            <a:avLst/>
          </a:prstGeom>
        </p:spPr>
        <p:txBody>
          <a:bodyPr vert="horz" lIns="145143" tIns="72571" rIns="145143" bIns="72571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>
                <a:srgbClr val="000000"/>
              </a:buClr>
              <a:buFont typeface="Arial"/>
              <a:buNone/>
            </a:pPr>
            <a:endParaRPr lang="en-US" kern="0">
              <a:solidFill>
                <a:prstClr val="black">
                  <a:tint val="75000"/>
                </a:prstClr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145143" tIns="72571" rIns="145143" bIns="72571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>
                <a:srgbClr val="000000"/>
              </a:buClr>
              <a:buFont typeface="Arial"/>
              <a:buNone/>
            </a:pPr>
            <a:fld id="{CC9559AB-126C-4D39-8454-6C8B787F1D09}" type="slidenum">
              <a:rPr lang="en-US" kern="0" smtClean="0">
                <a:solidFill>
                  <a:prstClr val="black">
                    <a:tint val="75000"/>
                  </a:prstClr>
                </a:solidFill>
                <a:latin typeface="Arial"/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kern="0">
              <a:solidFill>
                <a:prstClr val="black">
                  <a:tint val="75000"/>
                </a:prstClr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8032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4" r:id="rId1"/>
    <p:sldLayoutId id="2147484265" r:id="rId2"/>
    <p:sldLayoutId id="2147484266" r:id="rId3"/>
    <p:sldLayoutId id="2147484267" r:id="rId4"/>
    <p:sldLayoutId id="2147484268" r:id="rId5"/>
    <p:sldLayoutId id="2147484269" r:id="rId6"/>
    <p:sldLayoutId id="2147484270" r:id="rId7"/>
    <p:sldLayoutId id="2147484271" r:id="rId8"/>
    <p:sldLayoutId id="2147484272" r:id="rId9"/>
    <p:sldLayoutId id="2147484273" r:id="rId10"/>
    <p:sldLayoutId id="2147484274" r:id="rId11"/>
    <p:sldLayoutId id="2147484275" r:id="rId12"/>
    <p:sldLayoutId id="2147484276" r:id="rId13"/>
    <p:sldLayoutId id="2147484277" r:id="rId14"/>
    <p:sldLayoutId id="2147484278" r:id="rId15"/>
  </p:sldLayoutIdLst>
  <p:txStyles>
    <p:titleStyle>
      <a:lvl1pPr algn="l" defTabSz="1088570" rtl="0" eaLnBrk="1" latinLnBrk="0" hangingPunct="1">
        <a:lnSpc>
          <a:spcPct val="90000"/>
        </a:lnSpc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2143" indent="-272143" algn="l" defTabSz="1088570" rtl="0" eaLnBrk="1" latinLnBrk="0" hangingPunct="1">
        <a:lnSpc>
          <a:spcPct val="90000"/>
        </a:lnSpc>
        <a:spcBef>
          <a:spcPts val="1190"/>
        </a:spcBef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816428" indent="-272143" algn="l" defTabSz="1088570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713" indent="-272143" algn="l" defTabSz="1088570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998" indent="-272143" algn="l" defTabSz="1088570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283" indent="-272143" algn="l" defTabSz="1088570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568" indent="-272143" algn="l" defTabSz="1088570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854" indent="-272143" algn="l" defTabSz="1088570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4082139" indent="-272143" algn="l" defTabSz="1088570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424" indent="-272143" algn="l" defTabSz="1088570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857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85" algn="l" defTabSz="108857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570" algn="l" defTabSz="108857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856" algn="l" defTabSz="108857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141" algn="l" defTabSz="108857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426" algn="l" defTabSz="108857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711" algn="l" defTabSz="108857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996" algn="l" defTabSz="108857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281" algn="l" defTabSz="108857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6116D-D749-4333-8A20-75867DF24F75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207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0" r:id="rId1"/>
    <p:sldLayoutId id="2147484281" r:id="rId2"/>
    <p:sldLayoutId id="2147484282" r:id="rId3"/>
    <p:sldLayoutId id="2147484283" r:id="rId4"/>
    <p:sldLayoutId id="2147484284" r:id="rId5"/>
    <p:sldLayoutId id="2147484285" r:id="rId6"/>
    <p:sldLayoutId id="2147484286" r:id="rId7"/>
    <p:sldLayoutId id="2147484287" r:id="rId8"/>
    <p:sldLayoutId id="2147484288" r:id="rId9"/>
    <p:sldLayoutId id="2147484289" r:id="rId10"/>
    <p:sldLayoutId id="2147484290" r:id="rId11"/>
    <p:sldLayoutId id="2147484291" r:id="rId12"/>
    <p:sldLayoutId id="2147484292" r:id="rId13"/>
    <p:sldLayoutId id="2147484293" r:id="rId14"/>
    <p:sldLayoutId id="2147484294" r:id="rId15"/>
    <p:sldLayoutId id="214748429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CBCAEF-3ECB-4DF3-A055-C4BD406EDDA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627AB-6783-4097-8DF7-8AA1AC5188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227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97" r:id="rId1"/>
    <p:sldLayoutId id="2147484298" r:id="rId2"/>
    <p:sldLayoutId id="2147484299" r:id="rId3"/>
    <p:sldLayoutId id="2147484300" r:id="rId4"/>
    <p:sldLayoutId id="2147484301" r:id="rId5"/>
    <p:sldLayoutId id="2147484302" r:id="rId6"/>
    <p:sldLayoutId id="2147484303" r:id="rId7"/>
    <p:sldLayoutId id="2147484304" r:id="rId8"/>
    <p:sldLayoutId id="2147484305" r:id="rId9"/>
    <p:sldLayoutId id="2147484306" r:id="rId10"/>
    <p:sldLayoutId id="21474843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19.png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9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notesSlide" Target="../notesSlides/notesSlide5.xml"/><Relationship Id="rId7" Type="http://schemas.microsoft.com/office/2007/relationships/hdphoto" Target="../media/hdphoto9.wdp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10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microsoft.com/office/2007/relationships/hdphoto" Target="../media/hdphoto10.wdp"/><Relationship Id="rId4" Type="http://schemas.openxmlformats.org/officeDocument/2006/relationships/image" Target="../media/image19.png"/><Relationship Id="rId9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11.xml"/><Relationship Id="rId5" Type="http://schemas.openxmlformats.org/officeDocument/2006/relationships/image" Target="../media/image24.pn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19.xml"/><Relationship Id="rId13" Type="http://schemas.openxmlformats.org/officeDocument/2006/relationships/slideLayout" Target="../slideLayouts/slideLayout33.xml"/><Relationship Id="rId18" Type="http://schemas.microsoft.com/office/2007/relationships/hdphoto" Target="../media/hdphoto11.wdp"/><Relationship Id="rId3" Type="http://schemas.openxmlformats.org/officeDocument/2006/relationships/tags" Target="../tags/tag14.xml"/><Relationship Id="rId7" Type="http://schemas.openxmlformats.org/officeDocument/2006/relationships/tags" Target="../tags/tag18.xml"/><Relationship Id="rId12" Type="http://schemas.openxmlformats.org/officeDocument/2006/relationships/tags" Target="../tags/tag23.xml"/><Relationship Id="rId17" Type="http://schemas.openxmlformats.org/officeDocument/2006/relationships/image" Target="../media/image39.png"/><Relationship Id="rId2" Type="http://schemas.openxmlformats.org/officeDocument/2006/relationships/tags" Target="../tags/tag13.xml"/><Relationship Id="rId16" Type="http://schemas.openxmlformats.org/officeDocument/2006/relationships/image" Target="../media/image38.jpg"/><Relationship Id="rId20" Type="http://schemas.microsoft.com/office/2007/relationships/hdphoto" Target="../media/hdphoto12.wdp"/><Relationship Id="rId1" Type="http://schemas.openxmlformats.org/officeDocument/2006/relationships/tags" Target="../tags/tag12.xml"/><Relationship Id="rId6" Type="http://schemas.openxmlformats.org/officeDocument/2006/relationships/tags" Target="../tags/tag17.xml"/><Relationship Id="rId11" Type="http://schemas.openxmlformats.org/officeDocument/2006/relationships/tags" Target="../tags/tag22.xml"/><Relationship Id="rId5" Type="http://schemas.openxmlformats.org/officeDocument/2006/relationships/tags" Target="../tags/tag16.xml"/><Relationship Id="rId15" Type="http://schemas.openxmlformats.org/officeDocument/2006/relationships/audio" Target="../media/audio2.wav"/><Relationship Id="rId10" Type="http://schemas.openxmlformats.org/officeDocument/2006/relationships/tags" Target="../tags/tag21.xml"/><Relationship Id="rId19" Type="http://schemas.openxmlformats.org/officeDocument/2006/relationships/image" Target="../media/image40.png"/><Relationship Id="rId4" Type="http://schemas.openxmlformats.org/officeDocument/2006/relationships/tags" Target="../tags/tag15.xml"/><Relationship Id="rId9" Type="http://schemas.openxmlformats.org/officeDocument/2006/relationships/tags" Target="../tags/tag20.xml"/><Relationship Id="rId1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31.xml"/><Relationship Id="rId13" Type="http://schemas.openxmlformats.org/officeDocument/2006/relationships/slideLayout" Target="../slideLayouts/slideLayout33.xml"/><Relationship Id="rId18" Type="http://schemas.microsoft.com/office/2007/relationships/hdphoto" Target="../media/hdphoto11.wdp"/><Relationship Id="rId3" Type="http://schemas.openxmlformats.org/officeDocument/2006/relationships/tags" Target="../tags/tag26.xml"/><Relationship Id="rId7" Type="http://schemas.openxmlformats.org/officeDocument/2006/relationships/tags" Target="../tags/tag30.xml"/><Relationship Id="rId12" Type="http://schemas.openxmlformats.org/officeDocument/2006/relationships/tags" Target="../tags/tag35.xml"/><Relationship Id="rId17" Type="http://schemas.openxmlformats.org/officeDocument/2006/relationships/image" Target="../media/image39.png"/><Relationship Id="rId2" Type="http://schemas.openxmlformats.org/officeDocument/2006/relationships/tags" Target="../tags/tag25.xml"/><Relationship Id="rId16" Type="http://schemas.openxmlformats.org/officeDocument/2006/relationships/image" Target="../media/image38.jpg"/><Relationship Id="rId20" Type="http://schemas.microsoft.com/office/2007/relationships/hdphoto" Target="../media/hdphoto12.wdp"/><Relationship Id="rId1" Type="http://schemas.openxmlformats.org/officeDocument/2006/relationships/tags" Target="../tags/tag24.xml"/><Relationship Id="rId6" Type="http://schemas.openxmlformats.org/officeDocument/2006/relationships/tags" Target="../tags/tag29.xml"/><Relationship Id="rId11" Type="http://schemas.openxmlformats.org/officeDocument/2006/relationships/tags" Target="../tags/tag34.xml"/><Relationship Id="rId5" Type="http://schemas.openxmlformats.org/officeDocument/2006/relationships/tags" Target="../tags/tag28.xml"/><Relationship Id="rId15" Type="http://schemas.openxmlformats.org/officeDocument/2006/relationships/audio" Target="../media/audio2.wav"/><Relationship Id="rId10" Type="http://schemas.openxmlformats.org/officeDocument/2006/relationships/tags" Target="../tags/tag33.xml"/><Relationship Id="rId19" Type="http://schemas.openxmlformats.org/officeDocument/2006/relationships/image" Target="../media/image40.png"/><Relationship Id="rId4" Type="http://schemas.openxmlformats.org/officeDocument/2006/relationships/tags" Target="../tags/tag27.xml"/><Relationship Id="rId9" Type="http://schemas.openxmlformats.org/officeDocument/2006/relationships/tags" Target="../tags/tag32.xml"/><Relationship Id="rId1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3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3.xml"/><Relationship Id="rId6" Type="http://schemas.openxmlformats.org/officeDocument/2006/relationships/image" Target="../media/image9.png"/><Relationship Id="rId5" Type="http://schemas.microsoft.com/office/2007/relationships/hdphoto" Target="../media/hdphoto3.wdp"/><Relationship Id="rId10" Type="http://schemas.microsoft.com/office/2007/relationships/hdphoto" Target="../media/hdphoto4.wdp"/><Relationship Id="rId4" Type="http://schemas.openxmlformats.org/officeDocument/2006/relationships/image" Target="../media/image8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microsoft.com/office/2007/relationships/hdphoto" Target="../media/hdphoto7.wdp"/><Relationship Id="rId3" Type="http://schemas.openxmlformats.org/officeDocument/2006/relationships/image" Target="../media/image13.png"/><Relationship Id="rId7" Type="http://schemas.microsoft.com/office/2007/relationships/hdphoto" Target="../media/hdphoto2.wdp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4.xml"/><Relationship Id="rId6" Type="http://schemas.openxmlformats.org/officeDocument/2006/relationships/image" Target="../media/image6.png"/><Relationship Id="rId11" Type="http://schemas.microsoft.com/office/2007/relationships/hdphoto" Target="../media/hdphoto6.wdp"/><Relationship Id="rId5" Type="http://schemas.openxmlformats.org/officeDocument/2006/relationships/image" Target="../media/image5.png"/><Relationship Id="rId15" Type="http://schemas.openxmlformats.org/officeDocument/2006/relationships/image" Target="../media/image18.png"/><Relationship Id="rId10" Type="http://schemas.openxmlformats.org/officeDocument/2006/relationships/image" Target="../media/image15.png"/><Relationship Id="rId4" Type="http://schemas.openxmlformats.org/officeDocument/2006/relationships/image" Target="../media/image4.png"/><Relationship Id="rId9" Type="http://schemas.microsoft.com/office/2007/relationships/hdphoto" Target="../media/hdphoto5.wdp"/><Relationship Id="rId1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5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notesSlide" Target="../notesSlides/notesSlide3.xml"/><Relationship Id="rId7" Type="http://schemas.microsoft.com/office/2007/relationships/hdphoto" Target="../media/hdphoto8.wdp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7.xml"/><Relationship Id="rId6" Type="http://schemas.openxmlformats.org/officeDocument/2006/relationships/image" Target="../media/image24.png"/><Relationship Id="rId5" Type="http://schemas.openxmlformats.org/officeDocument/2006/relationships/image" Target="../media/image21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8.xml"/><Relationship Id="rId5" Type="http://schemas.openxmlformats.org/officeDocument/2006/relationships/image" Target="../media/image24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87D0DF5-861D-9193-F2F3-8F33F8595F8B}"/>
              </a:ext>
            </a:extLst>
          </p:cNvPr>
          <p:cNvSpPr txBox="1"/>
          <p:nvPr/>
        </p:nvSpPr>
        <p:spPr>
          <a:xfrm>
            <a:off x="852715" y="232228"/>
            <a:ext cx="8211239" cy="487862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 defTabSz="544285">
              <a:lnSpc>
                <a:spcPct val="150000"/>
              </a:lnSpc>
            </a:pPr>
            <a:r>
              <a:rPr lang="en-US" sz="41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XIN CHÀO CÁC </a:t>
            </a:r>
            <a:r>
              <a:rPr lang="en-US" sz="41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EM HỌC SINH</a:t>
            </a:r>
            <a:r>
              <a:rPr lang="en-US" sz="41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!</a:t>
            </a:r>
          </a:p>
          <a:p>
            <a:pPr algn="ctr" defTabSz="544285">
              <a:lnSpc>
                <a:spcPct val="150000"/>
              </a:lnSpc>
            </a:pPr>
            <a:r>
              <a:rPr lang="en-US" sz="4100" b="1" u="sng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Môn</a:t>
            </a:r>
            <a:r>
              <a:rPr lang="en-US" sz="41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tin </a:t>
            </a:r>
            <a:r>
              <a:rPr lang="en-US" sz="4100" b="1" u="sng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học</a:t>
            </a:r>
            <a:r>
              <a:rPr lang="en-US" sz="41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3</a:t>
            </a:r>
          </a:p>
          <a:p>
            <a:pPr defTabSz="544285">
              <a:lnSpc>
                <a:spcPct val="150000"/>
              </a:lnSpc>
            </a:pPr>
            <a:r>
              <a:rPr lang="en-US" sz="41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	</a:t>
            </a:r>
            <a:r>
              <a:rPr lang="en-US" sz="41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Sách</a:t>
            </a:r>
            <a:r>
              <a:rPr lang="en-US" sz="41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1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giáo</a:t>
            </a:r>
            <a:r>
              <a:rPr lang="en-US" sz="41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1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khoa</a:t>
            </a:r>
            <a:r>
              <a:rPr lang="en-US" sz="41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tin </a:t>
            </a:r>
            <a:r>
              <a:rPr lang="en-US" sz="41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học</a:t>
            </a:r>
            <a:r>
              <a:rPr lang="en-US" sz="41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3</a:t>
            </a:r>
          </a:p>
          <a:p>
            <a:pPr defTabSz="544285">
              <a:lnSpc>
                <a:spcPct val="150000"/>
              </a:lnSpc>
            </a:pPr>
            <a:r>
              <a:rPr lang="en-US" sz="41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	</a:t>
            </a:r>
            <a:r>
              <a:rPr lang="en-US" sz="41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Vở</a:t>
            </a:r>
            <a:r>
              <a:rPr lang="en-US" sz="41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1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bài</a:t>
            </a:r>
            <a:r>
              <a:rPr lang="en-US" sz="41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1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tập</a:t>
            </a:r>
            <a:r>
              <a:rPr lang="en-US" sz="41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tin </a:t>
            </a:r>
            <a:r>
              <a:rPr lang="en-US" sz="41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học</a:t>
            </a:r>
            <a:r>
              <a:rPr lang="en-US" sz="41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3</a:t>
            </a:r>
          </a:p>
          <a:p>
            <a:pPr defTabSz="544285">
              <a:lnSpc>
                <a:spcPct val="150000"/>
              </a:lnSpc>
            </a:pPr>
            <a:r>
              <a:rPr lang="en-US" sz="41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	</a:t>
            </a:r>
            <a:r>
              <a:rPr lang="en-US" sz="41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Vở</a:t>
            </a:r>
            <a:r>
              <a:rPr lang="en-US" sz="41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1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ghi</a:t>
            </a:r>
            <a:r>
              <a:rPr lang="en-US" sz="41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tin </a:t>
            </a:r>
            <a:r>
              <a:rPr lang="en-US" sz="41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học</a:t>
            </a:r>
            <a:r>
              <a:rPr lang="en-US" sz="41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3</a:t>
            </a:r>
            <a:endParaRPr lang="en-US" sz="41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87877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41363" y="0"/>
            <a:ext cx="3533613" cy="666423"/>
          </a:xfrm>
          <a:prstGeom prst="rect">
            <a:avLst/>
          </a:prstGeom>
          <a:solidFill>
            <a:srgbClr val="FFFF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HĐ3: LUYỆN </a:t>
            </a:r>
            <a:r>
              <a:rPr lang="en-US" sz="3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6974237" y="646410"/>
            <a:ext cx="5056334" cy="2862748"/>
            <a:chOff x="5835864" y="786312"/>
            <a:chExt cx="5817833" cy="5901720"/>
          </a:xfrm>
        </p:grpSpPr>
        <p:sp>
          <p:nvSpPr>
            <p:cNvPr id="11" name="Rounded Rectangle 10"/>
            <p:cNvSpPr/>
            <p:nvPr/>
          </p:nvSpPr>
          <p:spPr>
            <a:xfrm>
              <a:off x="5835864" y="790408"/>
              <a:ext cx="5817833" cy="589762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09981" y="1008889"/>
              <a:ext cx="3520224" cy="2308668"/>
            </a:xfrm>
            <a:prstGeom prst="rect">
              <a:avLst/>
            </a:prstGeom>
          </p:spPr>
        </p:pic>
        <p:sp>
          <p:nvSpPr>
            <p:cNvPr id="10" name="Oval 9"/>
            <p:cNvSpPr/>
            <p:nvPr/>
          </p:nvSpPr>
          <p:spPr>
            <a:xfrm>
              <a:off x="9425454" y="786312"/>
              <a:ext cx="1901893" cy="1938581"/>
            </a:xfrm>
            <a:prstGeom prst="ellipse">
              <a:avLst/>
            </a:prstGeom>
            <a:blipFill>
              <a:blip r:embed="rId5"/>
              <a:stretch>
                <a:fillRect/>
              </a:stretch>
            </a:blip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Curved Left Arrow 12"/>
            <p:cNvSpPr/>
            <p:nvPr/>
          </p:nvSpPr>
          <p:spPr>
            <a:xfrm rot="21270713">
              <a:off x="10186314" y="3281434"/>
              <a:ext cx="770338" cy="1280293"/>
            </a:xfrm>
            <a:prstGeom prst="curvedLeftArrow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62256" y="3651155"/>
              <a:ext cx="2363198" cy="1834953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312897" y="4923631"/>
              <a:ext cx="2497343" cy="1645613"/>
            </a:xfrm>
            <a:prstGeom prst="rect">
              <a:avLst/>
            </a:prstGeom>
          </p:spPr>
        </p:pic>
      </p:grpSp>
      <p:sp>
        <p:nvSpPr>
          <p:cNvPr id="18" name="Rounded Rectangle 17"/>
          <p:cNvSpPr/>
          <p:nvPr/>
        </p:nvSpPr>
        <p:spPr>
          <a:xfrm>
            <a:off x="220457" y="929897"/>
            <a:ext cx="6641812" cy="5747726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sáu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trống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chóng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20000"/>
              </a:lnSpc>
            </a:pPr>
            <a:endParaRPr lang="en-US" sz="26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Bác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ngoài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còi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đằng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bác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tránh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sang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nhường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qua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20000"/>
              </a:lnSpc>
            </a:pP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Y/c: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Em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hãy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thảo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luận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nhóm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đôi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để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hoàn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thành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phiếu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học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tập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số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2.(2</a:t>
            </a:r>
            <a:r>
              <a:rPr lang="en-US" sz="2600" dirty="0" smtClean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’)</a:t>
            </a:r>
            <a:endParaRPr lang="en-US" sz="2600" dirty="0">
              <a:solidFill>
                <a:srgbClr val="FF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74237" y="3509158"/>
            <a:ext cx="5056334" cy="316846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8140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95128" y="54439"/>
            <a:ext cx="4110845" cy="685800"/>
          </a:xfrm>
          <a:prstGeom prst="rect">
            <a:avLst/>
          </a:prstGeom>
          <a:solidFill>
            <a:srgbClr val="FFFF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PHIẾU HỌC TẬP SỐ 2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5846" y="62438"/>
            <a:ext cx="3462232" cy="3703089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8624333" y="3801972"/>
            <a:ext cx="3433744" cy="3056028"/>
            <a:chOff x="268941" y="2109019"/>
            <a:chExt cx="4455588" cy="4297868"/>
          </a:xfrm>
        </p:grpSpPr>
        <p:sp>
          <p:nvSpPr>
            <p:cNvPr id="16" name="Rectangle 15"/>
            <p:cNvSpPr/>
            <p:nvPr/>
          </p:nvSpPr>
          <p:spPr>
            <a:xfrm>
              <a:off x="268941" y="2247841"/>
              <a:ext cx="4455588" cy="415904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343621" y="2109019"/>
              <a:ext cx="4380908" cy="3362634"/>
              <a:chOff x="343621" y="1119598"/>
              <a:chExt cx="5126080" cy="5427986"/>
            </a:xfrm>
          </p:grpSpPr>
          <p:sp>
            <p:nvSpPr>
              <p:cNvPr id="22" name="Down Arrow 21"/>
              <p:cNvSpPr/>
              <p:nvPr/>
            </p:nvSpPr>
            <p:spPr>
              <a:xfrm>
                <a:off x="2253279" y="3836753"/>
                <a:ext cx="422686" cy="493200"/>
              </a:xfrm>
              <a:prstGeom prst="downArrow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5" name="Group 24"/>
              <p:cNvGrpSpPr/>
              <p:nvPr/>
            </p:nvGrpSpPr>
            <p:grpSpPr>
              <a:xfrm>
                <a:off x="352159" y="1119598"/>
                <a:ext cx="5027150" cy="2579191"/>
                <a:chOff x="365121" y="3905829"/>
                <a:chExt cx="5027150" cy="2579191"/>
              </a:xfrm>
            </p:grpSpPr>
            <p:pic>
              <p:nvPicPr>
                <p:cNvPr id="3" name="Picture 2"/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backgroundRemoval t="1053" b="90000" l="0" r="90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41389" y="3905829"/>
                  <a:ext cx="1465417" cy="2533331"/>
                </a:xfrm>
                <a:prstGeom prst="rect">
                  <a:avLst/>
                </a:prstGeom>
              </p:spPr>
            </p:pic>
            <p:sp>
              <p:nvSpPr>
                <p:cNvPr id="18" name="Rectangle 17"/>
                <p:cNvSpPr/>
                <p:nvPr/>
              </p:nvSpPr>
              <p:spPr>
                <a:xfrm>
                  <a:off x="365121" y="5454159"/>
                  <a:ext cx="5013703" cy="1030861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24" name="Straight Connector 23"/>
                <p:cNvCxnSpPr/>
                <p:nvPr/>
              </p:nvCxnSpPr>
              <p:spPr>
                <a:xfrm>
                  <a:off x="365121" y="5972006"/>
                  <a:ext cx="5027150" cy="0"/>
                </a:xfrm>
                <a:prstGeom prst="line">
                  <a:avLst/>
                </a:prstGeom>
                <a:ln w="2857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20" name="Picture 19"/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440035" y="4853176"/>
                  <a:ext cx="1356362" cy="1018160"/>
                </a:xfrm>
                <a:prstGeom prst="rect">
                  <a:avLst/>
                </a:prstGeom>
              </p:spPr>
            </p:pic>
            <p:pic>
              <p:nvPicPr>
                <p:cNvPr id="2" name="Picture 1"/>
                <p:cNvPicPr>
                  <a:picLocks noChangeAspect="1"/>
                </p:cNvPicPr>
                <p:nvPr/>
              </p:nvPicPr>
              <p:blipFill>
                <a:blip r:embed="rId9">
                  <a:extLst>
                    <a:ext uri="{BEBA8EAE-BF5A-486C-A8C5-ECC9F3942E4B}">
                      <a14:imgProps xmlns:a14="http://schemas.microsoft.com/office/drawing/2010/main">
                        <a14:imgLayer r:embed="rId10">
                          <a14:imgEffect>
                            <a14:backgroundRemoval t="9091" b="89474" l="2871" r="97129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702985" y="4553005"/>
                  <a:ext cx="2689285" cy="1560013"/>
                </a:xfrm>
                <a:prstGeom prst="rect">
                  <a:avLst/>
                </a:prstGeom>
              </p:spPr>
            </p:pic>
          </p:grpSp>
          <p:grpSp>
            <p:nvGrpSpPr>
              <p:cNvPr id="26" name="Group 25"/>
              <p:cNvGrpSpPr/>
              <p:nvPr/>
            </p:nvGrpSpPr>
            <p:grpSpPr>
              <a:xfrm>
                <a:off x="343621" y="3931518"/>
                <a:ext cx="5126080" cy="2616066"/>
                <a:chOff x="365121" y="3868954"/>
                <a:chExt cx="5126080" cy="2616066"/>
              </a:xfrm>
            </p:grpSpPr>
            <p:pic>
              <p:nvPicPr>
                <p:cNvPr id="27" name="Picture 26"/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backgroundRemoval t="1053" b="90000" l="0" r="90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025784" y="3868954"/>
                  <a:ext cx="1465417" cy="2533331"/>
                </a:xfrm>
                <a:prstGeom prst="rect">
                  <a:avLst/>
                </a:prstGeom>
              </p:spPr>
            </p:pic>
            <p:sp>
              <p:nvSpPr>
                <p:cNvPr id="28" name="Rectangle 27"/>
                <p:cNvSpPr/>
                <p:nvPr/>
              </p:nvSpPr>
              <p:spPr>
                <a:xfrm>
                  <a:off x="365121" y="5454159"/>
                  <a:ext cx="5013703" cy="1030861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29" name="Straight Connector 28"/>
                <p:cNvCxnSpPr/>
                <p:nvPr/>
              </p:nvCxnSpPr>
              <p:spPr>
                <a:xfrm>
                  <a:off x="365121" y="5972006"/>
                  <a:ext cx="5027150" cy="0"/>
                </a:xfrm>
                <a:prstGeom prst="line">
                  <a:avLst/>
                </a:prstGeom>
                <a:ln w="2857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30" name="Picture 29"/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3129086" y="4607869"/>
                  <a:ext cx="1356362" cy="1018160"/>
                </a:xfrm>
                <a:prstGeom prst="rect">
                  <a:avLst/>
                </a:prstGeom>
              </p:spPr>
            </p:pic>
            <p:pic>
              <p:nvPicPr>
                <p:cNvPr id="31" name="Picture 30"/>
                <p:cNvPicPr>
                  <a:picLocks noChangeAspect="1"/>
                </p:cNvPicPr>
                <p:nvPr/>
              </p:nvPicPr>
              <p:blipFill>
                <a:blip r:embed="rId9">
                  <a:extLst>
                    <a:ext uri="{BEBA8EAE-BF5A-486C-A8C5-ECC9F3942E4B}">
                      <a14:imgProps xmlns:a14="http://schemas.microsoft.com/office/drawing/2010/main">
                        <a14:imgLayer r:embed="rId10">
                          <a14:imgEffect>
                            <a14:backgroundRemoval t="9091" b="89474" l="2871" r="97129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65121" y="4541191"/>
                  <a:ext cx="2689285" cy="1560013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33" name="Rounded Rectangle 32"/>
          <p:cNvSpPr/>
          <p:nvPr/>
        </p:nvSpPr>
        <p:spPr>
          <a:xfrm>
            <a:off x="326571" y="876667"/>
            <a:ext cx="8089009" cy="5850610"/>
          </a:xfrm>
          <a:prstGeom prst="roundRec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gạch 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cụm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6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cụm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u="dbl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2600" u="db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u="dbl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600" u="db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2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800" b="1" i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2800" b="1" i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i="1" u="sng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800" i="1" u="sng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u="sng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i="1" u="sng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u="sng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chuông</a:t>
            </a:r>
            <a:r>
              <a:rPr lang="en-US" sz="2800" i="1" u="sng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u="sng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2800" i="1" u="sng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reo</a:t>
            </a:r>
            <a:r>
              <a:rPr lang="en-US" sz="2800" i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Nam </a:t>
            </a:r>
            <a:r>
              <a:rPr lang="en-US" sz="2800" i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vội</a:t>
            </a:r>
            <a:r>
              <a:rPr lang="en-US" sz="2800" i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u="dbl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2800" i="1" u="dbl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u="dbl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i="1" u="dbl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u="dbl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800" i="1" u="dbl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u="dbl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2800" i="1" u="db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buAutoNum type="alphaLcPeriod"/>
            </a:pP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chóng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còi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đằng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0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nhường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2800" b="1" dirty="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1240973" y="4518304"/>
            <a:ext cx="4566465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240973" y="4434213"/>
            <a:ext cx="4566465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946851" y="3735270"/>
            <a:ext cx="2945468" cy="1227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6104118" y="5108124"/>
            <a:ext cx="151108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779109" y="5792839"/>
            <a:ext cx="1408922" cy="933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3976977" y="5799794"/>
            <a:ext cx="3874576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1074919" y="6564770"/>
            <a:ext cx="4428641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3987863" y="5907073"/>
            <a:ext cx="3874576" cy="7512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1074919" y="6481084"/>
            <a:ext cx="4428641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316534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002374" y="0"/>
            <a:ext cx="4482059" cy="666750"/>
          </a:xfrm>
          <a:prstGeom prst="rect">
            <a:avLst/>
          </a:prstGeom>
          <a:solidFill>
            <a:srgbClr val="FFFF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HĐ4: VẬN </a:t>
            </a:r>
            <a:r>
              <a:rPr lang="en-US" sz="3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7711174" y="833229"/>
            <a:ext cx="4393740" cy="4098535"/>
            <a:chOff x="7206017" y="2333767"/>
            <a:chExt cx="4238955" cy="3312980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06017" y="3560772"/>
              <a:ext cx="4238955" cy="2085975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7206017" y="2333767"/>
              <a:ext cx="4238955" cy="12543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F8F8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Cloud 10"/>
          <p:cNvSpPr/>
          <p:nvPr/>
        </p:nvSpPr>
        <p:spPr>
          <a:xfrm>
            <a:off x="7936605" y="1570601"/>
            <a:ext cx="1037230" cy="491320"/>
          </a:xfrm>
          <a:prstGeom prst="cloud">
            <a:avLst/>
          </a:prstGeom>
          <a:solidFill>
            <a:schemeClr val="bg2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loud 11"/>
          <p:cNvSpPr/>
          <p:nvPr/>
        </p:nvSpPr>
        <p:spPr>
          <a:xfrm>
            <a:off x="8978410" y="1753743"/>
            <a:ext cx="1037230" cy="491320"/>
          </a:xfrm>
          <a:prstGeom prst="cloud">
            <a:avLst/>
          </a:prstGeom>
          <a:solidFill>
            <a:schemeClr val="bg2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loud 12"/>
          <p:cNvSpPr/>
          <p:nvPr/>
        </p:nvSpPr>
        <p:spPr>
          <a:xfrm>
            <a:off x="10538830" y="1589378"/>
            <a:ext cx="1037230" cy="491320"/>
          </a:xfrm>
          <a:prstGeom prst="cloud">
            <a:avLst/>
          </a:prstGeom>
          <a:solidFill>
            <a:schemeClr val="bg2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1174" y="5037875"/>
            <a:ext cx="4393740" cy="1764536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424543" y="816220"/>
            <a:ext cx="7141028" cy="5855800"/>
          </a:xfrm>
          <a:prstGeom prst="roundRec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Ở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Minh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cơn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mưa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Quần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áo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phơi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ngoài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sân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Minh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nhanh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chóng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quần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áo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20000"/>
              </a:lnSpc>
            </a:pPr>
            <a:endParaRPr lang="en-US" sz="26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trao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36600" indent="-341313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Minh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Quyết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Minh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6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95287" algn="just">
              <a:lnSpc>
                <a:spcPct val="114000"/>
              </a:lnSpc>
            </a:pPr>
            <a:endParaRPr lang="en-US" sz="260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36600" indent="-341313" algn="just">
              <a:lnSpc>
                <a:spcPct val="114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6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 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Minh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trọng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quyết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600" b="1" dirty="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471057" y="1570601"/>
            <a:ext cx="455022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V="1">
            <a:off x="1273628" y="2471057"/>
            <a:ext cx="5225143" cy="1088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6477001" y="1999403"/>
            <a:ext cx="59871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477001" y="2061921"/>
            <a:ext cx="59871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251856" y="2601686"/>
            <a:ext cx="524691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502020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CC"/>
            </a:gs>
            <a:gs pos="100000">
              <a:schemeClr val="accent5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9C3A1B-8390-4530-96B3-75B6BDBDF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205" y="100465"/>
            <a:ext cx="11017469" cy="1325563"/>
          </a:xfrm>
        </p:spPr>
        <p:txBody>
          <a:bodyPr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7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Trò</a:t>
            </a:r>
            <a:r>
              <a:rPr lang="en-US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7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chơi</a:t>
            </a:r>
            <a:r>
              <a:rPr lang="en-US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“Ai </a:t>
            </a:r>
            <a:r>
              <a:rPr lang="en-US" sz="7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nhanh</a:t>
            </a:r>
            <a:r>
              <a:rPr lang="en-US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Ai </a:t>
            </a:r>
            <a:r>
              <a:rPr lang="en-US" sz="7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đúng</a:t>
            </a:r>
            <a:r>
              <a:rPr lang="en-US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</a:p>
        </p:txBody>
      </p:sp>
      <p:sp>
        <p:nvSpPr>
          <p:cNvPr id="3" name="Rectangle 2"/>
          <p:cNvSpPr/>
          <p:nvPr/>
        </p:nvSpPr>
        <p:spPr>
          <a:xfrm>
            <a:off x="1426027" y="2820284"/>
            <a:ext cx="10254343" cy="2404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3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3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3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tin, </a:t>
            </a:r>
            <a:r>
              <a:rPr lang="en-US" sz="3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3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3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3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sz="3200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200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ngón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ngón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-&gt;A,  2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ngón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-&gt;B, 3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ngón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-&gt;C, 4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ngón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-&gt;D.</a:t>
            </a:r>
            <a:endParaRPr lang="en-US" sz="3200" b="1" dirty="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2463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78873" y="1011044"/>
            <a:ext cx="10917382" cy="1167017"/>
          </a:xfrm>
          <a:prstGeom prst="roundRect">
            <a:avLst/>
          </a:prstGeom>
          <a:solidFill>
            <a:srgbClr val="F8F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85086" y="1054959"/>
            <a:ext cx="105049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1: Sáng sớm, em nghe thấy tiếng chuông đồng hồ báo thức reo thì em phải làm gì?</a:t>
            </a:r>
            <a:endParaRPr lang="en-US" sz="2800" b="1" dirty="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885085" y="2301787"/>
            <a:ext cx="9545095" cy="636253"/>
            <a:chOff x="705635" y="3023656"/>
            <a:chExt cx="5403324" cy="835777"/>
          </a:xfrm>
        </p:grpSpPr>
        <p:grpSp>
          <p:nvGrpSpPr>
            <p:cNvPr id="36" name="组合 6">
              <a:extLst>
                <a:ext uri="{FF2B5EF4-FFF2-40B4-BE49-F238E27FC236}">
                  <a16:creationId xmlns="" xmlns:a16="http://schemas.microsoft.com/office/drawing/2014/main" id="{01A05E88-E93B-446F-9EA2-F7A8649122EB}"/>
                </a:ext>
              </a:extLst>
            </p:cNvPr>
            <p:cNvGrpSpPr/>
            <p:nvPr/>
          </p:nvGrpSpPr>
          <p:grpSpPr>
            <a:xfrm>
              <a:off x="705635" y="3023656"/>
              <a:ext cx="5403324" cy="835777"/>
              <a:chOff x="1147146" y="1540593"/>
              <a:chExt cx="3011535" cy="488042"/>
            </a:xfrm>
          </p:grpSpPr>
          <p:sp>
            <p:nvSpPr>
              <p:cNvPr id="39" name="MH_Other_5">
                <a:extLst>
                  <a:ext uri="{FF2B5EF4-FFF2-40B4-BE49-F238E27FC236}">
                    <a16:creationId xmlns="" xmlns:a16="http://schemas.microsoft.com/office/drawing/2014/main" id="{5663367B-1C87-43A6-A009-8A2A27C51A0A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3865272" y="1540593"/>
                <a:ext cx="293409" cy="488042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2800">
                  <a:solidFill>
                    <a:prstClr val="black"/>
                  </a:solidFill>
                  <a:latin typeface="宋体" panose="02010600030101010101" pitchFamily="2" charset="-122"/>
                </a:endParaRPr>
              </a:p>
            </p:txBody>
          </p:sp>
          <p:sp>
            <p:nvSpPr>
              <p:cNvPr id="40" name="MH_SubTitle_1">
                <a:extLst>
                  <a:ext uri="{FF2B5EF4-FFF2-40B4-BE49-F238E27FC236}">
                    <a16:creationId xmlns="" xmlns:a16="http://schemas.microsoft.com/office/drawing/2014/main" id="{0CA46D69-6F5C-4369-9E5B-95D3BA775BDF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511628" y="1552045"/>
                <a:ext cx="2311150" cy="464385"/>
              </a:xfrm>
              <a:custGeom>
                <a:avLst/>
                <a:gdLst>
                  <a:gd name="connsiteX0" fmla="*/ 0 w 4326400"/>
                  <a:gd name="connsiteY0" fmla="*/ 0 h 432048"/>
                  <a:gd name="connsiteX1" fmla="*/ 4326400 w 4326400"/>
                  <a:gd name="connsiteY1" fmla="*/ 0 h 432048"/>
                  <a:gd name="connsiteX2" fmla="*/ 4326400 w 4326400"/>
                  <a:gd name="connsiteY2" fmla="*/ 432048 h 432048"/>
                  <a:gd name="connsiteX3" fmla="*/ 0 w 4326400"/>
                  <a:gd name="connsiteY3" fmla="*/ 432048 h 432048"/>
                  <a:gd name="connsiteX4" fmla="*/ 37076 w 4326400"/>
                  <a:gd name="connsiteY4" fmla="*/ 387112 h 432048"/>
                  <a:gd name="connsiteX5" fmla="*/ 89336 w 4326400"/>
                  <a:gd name="connsiteY5" fmla="*/ 216024 h 432048"/>
                  <a:gd name="connsiteX6" fmla="*/ 37076 w 4326400"/>
                  <a:gd name="connsiteY6" fmla="*/ 44937 h 432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26400" h="432048">
                    <a:moveTo>
                      <a:pt x="0" y="0"/>
                    </a:moveTo>
                    <a:lnTo>
                      <a:pt x="4326400" y="0"/>
                    </a:lnTo>
                    <a:lnTo>
                      <a:pt x="4326400" y="432048"/>
                    </a:lnTo>
                    <a:lnTo>
                      <a:pt x="0" y="432048"/>
                    </a:lnTo>
                    <a:lnTo>
                      <a:pt x="37076" y="387112"/>
                    </a:lnTo>
                    <a:cubicBezTo>
                      <a:pt x="70070" y="338274"/>
                      <a:pt x="89336" y="279399"/>
                      <a:pt x="89336" y="216024"/>
                    </a:cubicBezTo>
                    <a:cubicBezTo>
                      <a:pt x="89336" y="152650"/>
                      <a:pt x="70070" y="93775"/>
                      <a:pt x="37076" y="4493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0" anchor="ctr">
                <a:normAutofit/>
              </a:bodyPr>
              <a:lstStyle/>
              <a:p>
                <a:pPr algn="just">
                  <a:defRPr/>
                </a:pPr>
                <a:r>
                  <a:rPr lang="en-US" altLang="zh-CN" sz="2800">
                    <a:solidFill>
                      <a:srgbClr val="FFFFFF"/>
                    </a:solidFill>
                  </a:rPr>
                  <a:t> </a:t>
                </a:r>
                <a:endParaRPr lang="zh-CN" altLang="en-US" sz="28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1" name="MH_Other_6">
                <a:extLst>
                  <a:ext uri="{FF2B5EF4-FFF2-40B4-BE49-F238E27FC236}">
                    <a16:creationId xmlns="" xmlns:a16="http://schemas.microsoft.com/office/drawing/2014/main" id="{A86D06E3-80D7-478A-B128-3C60334D250B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147146" y="1551192"/>
                <a:ext cx="333166" cy="363377"/>
              </a:xfrm>
              <a:prstGeom prst="ellipse">
                <a:avLst/>
              </a:prstGeom>
              <a:noFill/>
              <a:ln w="571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>
                  <a:defRPr/>
                </a:pPr>
                <a:r>
                  <a:rPr lang="en-US" altLang="zh-CN" sz="2800" b="1" dirty="0">
                    <a:solidFill>
                      <a:srgbClr val="5B9BD5"/>
                    </a:solidFill>
                    <a:latin typeface="Arial" panose="020B0604020202020204" pitchFamily="34" charset="0"/>
                    <a:ea typeface="Arial Unicode MS" panose="020B0604020202020204" pitchFamily="34" charset="-122"/>
                    <a:cs typeface="Arial" panose="020B0604020202020204" pitchFamily="34" charset="0"/>
                  </a:rPr>
                  <a:t>A</a:t>
                </a:r>
                <a:endParaRPr lang="zh-CN" altLang="en-US" sz="2800" b="1" dirty="0">
                  <a:solidFill>
                    <a:srgbClr val="5B9BD5"/>
                  </a:solidFill>
                  <a:latin typeface="Arial" panose="020B0604020202020204" pitchFamily="34" charset="0"/>
                  <a:ea typeface="Arial Unicode MS" panose="020B0604020202020204" pitchFamily="34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8" name="Rectangle 37"/>
            <p:cNvSpPr/>
            <p:nvPr/>
          </p:nvSpPr>
          <p:spPr>
            <a:xfrm>
              <a:off x="1766878" y="3027864"/>
              <a:ext cx="3505270" cy="7034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24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Mặc đồng phục</a:t>
              </a:r>
              <a:endPara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885086" y="3089562"/>
            <a:ext cx="9593651" cy="649952"/>
            <a:chOff x="1669096" y="4100353"/>
            <a:chExt cx="2949567" cy="536346"/>
          </a:xfrm>
        </p:grpSpPr>
        <p:grpSp>
          <p:nvGrpSpPr>
            <p:cNvPr id="43" name="组合 4">
              <a:extLst>
                <a:ext uri="{FF2B5EF4-FFF2-40B4-BE49-F238E27FC236}">
                  <a16:creationId xmlns="" xmlns:a16="http://schemas.microsoft.com/office/drawing/2014/main" id="{142E4CC6-F4D5-4C0B-8390-F3E027FEEF48}"/>
                </a:ext>
              </a:extLst>
            </p:cNvPr>
            <p:cNvGrpSpPr/>
            <p:nvPr/>
          </p:nvGrpSpPr>
          <p:grpSpPr>
            <a:xfrm>
              <a:off x="1669096" y="4100353"/>
              <a:ext cx="2949567" cy="536346"/>
              <a:chOff x="1659281" y="2693453"/>
              <a:chExt cx="1652284" cy="302978"/>
            </a:xfrm>
          </p:grpSpPr>
          <p:sp>
            <p:nvSpPr>
              <p:cNvPr id="45" name="MH_Other_3">
                <a:extLst>
                  <a:ext uri="{FF2B5EF4-FFF2-40B4-BE49-F238E27FC236}">
                    <a16:creationId xmlns="" xmlns:a16="http://schemas.microsoft.com/office/drawing/2014/main" id="{F1C69AC0-98E0-4610-BFD4-32A482FE92D6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3151482" y="2707682"/>
                <a:ext cx="160083" cy="283363"/>
              </a:xfrm>
              <a:prstGeom prst="rect">
                <a:avLst/>
              </a:prstGeom>
              <a:solidFill>
                <a:srgbClr val="FFB7B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>
                  <a:solidFill>
                    <a:prstClr val="black"/>
                  </a:solidFill>
                  <a:latin typeface="宋体" panose="02010600030101010101" pitchFamily="2" charset="-122"/>
                </a:endParaRPr>
              </a:p>
            </p:txBody>
          </p:sp>
          <p:sp>
            <p:nvSpPr>
              <p:cNvPr id="46" name="MH_SubTitle_2">
                <a:extLst>
                  <a:ext uri="{FF2B5EF4-FFF2-40B4-BE49-F238E27FC236}">
                    <a16:creationId xmlns="" xmlns:a16="http://schemas.microsoft.com/office/drawing/2014/main" id="{F5B8940F-4C1D-4F83-81BE-87B200D108ED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58142" y="2693453"/>
                <a:ext cx="1260958" cy="302978"/>
              </a:xfrm>
              <a:custGeom>
                <a:avLst/>
                <a:gdLst>
                  <a:gd name="connsiteX0" fmla="*/ 0 w 4326400"/>
                  <a:gd name="connsiteY0" fmla="*/ 0 h 432048"/>
                  <a:gd name="connsiteX1" fmla="*/ 4326400 w 4326400"/>
                  <a:gd name="connsiteY1" fmla="*/ 0 h 432048"/>
                  <a:gd name="connsiteX2" fmla="*/ 4326400 w 4326400"/>
                  <a:gd name="connsiteY2" fmla="*/ 432048 h 432048"/>
                  <a:gd name="connsiteX3" fmla="*/ 0 w 4326400"/>
                  <a:gd name="connsiteY3" fmla="*/ 432048 h 432048"/>
                  <a:gd name="connsiteX4" fmla="*/ 37076 w 4326400"/>
                  <a:gd name="connsiteY4" fmla="*/ 387112 h 432048"/>
                  <a:gd name="connsiteX5" fmla="*/ 89336 w 4326400"/>
                  <a:gd name="connsiteY5" fmla="*/ 216024 h 432048"/>
                  <a:gd name="connsiteX6" fmla="*/ 37076 w 4326400"/>
                  <a:gd name="connsiteY6" fmla="*/ 44937 h 432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26400" h="432048">
                    <a:moveTo>
                      <a:pt x="0" y="0"/>
                    </a:moveTo>
                    <a:lnTo>
                      <a:pt x="4326400" y="0"/>
                    </a:lnTo>
                    <a:lnTo>
                      <a:pt x="4326400" y="432048"/>
                    </a:lnTo>
                    <a:lnTo>
                      <a:pt x="0" y="432048"/>
                    </a:lnTo>
                    <a:lnTo>
                      <a:pt x="37076" y="387112"/>
                    </a:lnTo>
                    <a:cubicBezTo>
                      <a:pt x="70070" y="338274"/>
                      <a:pt x="89336" y="279399"/>
                      <a:pt x="89336" y="216024"/>
                    </a:cubicBezTo>
                    <a:cubicBezTo>
                      <a:pt x="89336" y="152650"/>
                      <a:pt x="70070" y="93775"/>
                      <a:pt x="37076" y="44937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0" anchor="ctr">
                <a:normAutofit/>
              </a:bodyPr>
              <a:lstStyle/>
              <a:p>
                <a:pPr algn="just">
                  <a:defRPr/>
                </a:pPr>
                <a:r>
                  <a:rPr lang="en-US" altLang="zh-CN">
                    <a:solidFill>
                      <a:srgbClr val="FFFFFF"/>
                    </a:solidFill>
                  </a:rPr>
                  <a:t> </a:t>
                </a:r>
                <a:endParaRPr lang="zh-CN" alt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7" name="MH_Other_4">
                <a:extLst>
                  <a:ext uri="{FF2B5EF4-FFF2-40B4-BE49-F238E27FC236}">
                    <a16:creationId xmlns="" xmlns:a16="http://schemas.microsoft.com/office/drawing/2014/main" id="{A4C57CAE-8DDC-4980-9FB8-D3F584E3B0B1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659281" y="2696496"/>
                <a:ext cx="181774" cy="270983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>
                  <a:defRPr/>
                </a:pPr>
                <a:r>
                  <a:rPr lang="en-US" altLang="zh-CN" sz="2800" b="1" dirty="0">
                    <a:solidFill>
                      <a:srgbClr val="FF0000"/>
                    </a:solidFill>
                    <a:latin typeface="Arial" panose="020B0604020202020204" pitchFamily="34" charset="0"/>
                    <a:ea typeface="Arial Unicode MS" panose="020B0604020202020204" pitchFamily="34" charset="-122"/>
                    <a:cs typeface="Arial" panose="020B0604020202020204" pitchFamily="34" charset="0"/>
                  </a:rPr>
                  <a:t>B</a:t>
                </a:r>
                <a:endParaRPr lang="zh-CN" altLang="en-US" sz="2800" b="1" dirty="0">
                  <a:solidFill>
                    <a:srgbClr val="FF0000"/>
                  </a:solidFill>
                  <a:latin typeface="Arial" panose="020B0604020202020204" pitchFamily="34" charset="0"/>
                  <a:ea typeface="Arial Unicode MS" panose="020B0604020202020204" pitchFamily="34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4" name="Rectangle 43"/>
            <p:cNvSpPr/>
            <p:nvPr/>
          </p:nvSpPr>
          <p:spPr>
            <a:xfrm>
              <a:off x="2288334" y="4149361"/>
              <a:ext cx="876374" cy="44192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24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 phải thức dậy </a:t>
              </a:r>
              <a:endPara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8" name="Picture 47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3750" b="96250" l="4094" r="9532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87029" y="2216405"/>
            <a:ext cx="664723" cy="705726"/>
          </a:xfrm>
          <a:prstGeom prst="rect">
            <a:avLst/>
          </a:prstGeom>
        </p:spPr>
      </p:pic>
      <p:grpSp>
        <p:nvGrpSpPr>
          <p:cNvPr id="50" name="Group 49"/>
          <p:cNvGrpSpPr/>
          <p:nvPr/>
        </p:nvGrpSpPr>
        <p:grpSpPr>
          <a:xfrm>
            <a:off x="856561" y="3962445"/>
            <a:ext cx="9570645" cy="1200330"/>
            <a:chOff x="705635" y="3030421"/>
            <a:chExt cx="5420988" cy="1293030"/>
          </a:xfrm>
        </p:grpSpPr>
        <p:grpSp>
          <p:nvGrpSpPr>
            <p:cNvPr id="51" name="组合 6">
              <a:extLst>
                <a:ext uri="{FF2B5EF4-FFF2-40B4-BE49-F238E27FC236}">
                  <a16:creationId xmlns="" xmlns:a16="http://schemas.microsoft.com/office/drawing/2014/main" id="{01A05E88-E93B-446F-9EA2-F7A8649122EB}"/>
                </a:ext>
              </a:extLst>
            </p:cNvPr>
            <p:cNvGrpSpPr/>
            <p:nvPr/>
          </p:nvGrpSpPr>
          <p:grpSpPr>
            <a:xfrm>
              <a:off x="705635" y="3041809"/>
              <a:ext cx="5420988" cy="713725"/>
              <a:chOff x="1147146" y="1551192"/>
              <a:chExt cx="3021380" cy="416771"/>
            </a:xfrm>
          </p:grpSpPr>
          <p:sp>
            <p:nvSpPr>
              <p:cNvPr id="53" name="MH_Other_5">
                <a:extLst>
                  <a:ext uri="{FF2B5EF4-FFF2-40B4-BE49-F238E27FC236}">
                    <a16:creationId xmlns="" xmlns:a16="http://schemas.microsoft.com/office/drawing/2014/main" id="{5663367B-1C87-43A6-A009-8A2A27C51A0A}"/>
                  </a:ext>
                </a:extLst>
              </p:cNvPr>
              <p:cNvSpPr/>
              <p:nvPr>
                <p:custDataLst>
                  <p:tags r:id="rId4"/>
                </p:custDataLst>
              </p:nvPr>
            </p:nvSpPr>
            <p:spPr>
              <a:xfrm>
                <a:off x="3876401" y="1572738"/>
                <a:ext cx="292125" cy="395225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2800">
                  <a:solidFill>
                    <a:prstClr val="black"/>
                  </a:solidFill>
                  <a:latin typeface="宋体" panose="02010600030101010101" pitchFamily="2" charset="-122"/>
                </a:endParaRPr>
              </a:p>
            </p:txBody>
          </p:sp>
          <p:sp>
            <p:nvSpPr>
              <p:cNvPr id="54" name="MH_SubTitle_1">
                <a:extLst>
                  <a:ext uri="{FF2B5EF4-FFF2-40B4-BE49-F238E27FC236}">
                    <a16:creationId xmlns="" xmlns:a16="http://schemas.microsoft.com/office/drawing/2014/main" id="{0CA46D69-6F5C-4369-9E5B-95D3BA775BDF}"/>
                  </a:ext>
                </a:extLst>
              </p:cNvPr>
              <p:cNvSpPr/>
              <p:nvPr>
                <p:custDataLst>
                  <p:tags r:id="rId5"/>
                </p:custDataLst>
              </p:nvPr>
            </p:nvSpPr>
            <p:spPr>
              <a:xfrm>
                <a:off x="1524227" y="1552045"/>
                <a:ext cx="2301036" cy="395223"/>
              </a:xfrm>
              <a:custGeom>
                <a:avLst/>
                <a:gdLst>
                  <a:gd name="connsiteX0" fmla="*/ 0 w 4326400"/>
                  <a:gd name="connsiteY0" fmla="*/ 0 h 432048"/>
                  <a:gd name="connsiteX1" fmla="*/ 4326400 w 4326400"/>
                  <a:gd name="connsiteY1" fmla="*/ 0 h 432048"/>
                  <a:gd name="connsiteX2" fmla="*/ 4326400 w 4326400"/>
                  <a:gd name="connsiteY2" fmla="*/ 432048 h 432048"/>
                  <a:gd name="connsiteX3" fmla="*/ 0 w 4326400"/>
                  <a:gd name="connsiteY3" fmla="*/ 432048 h 432048"/>
                  <a:gd name="connsiteX4" fmla="*/ 37076 w 4326400"/>
                  <a:gd name="connsiteY4" fmla="*/ 387112 h 432048"/>
                  <a:gd name="connsiteX5" fmla="*/ 89336 w 4326400"/>
                  <a:gd name="connsiteY5" fmla="*/ 216024 h 432048"/>
                  <a:gd name="connsiteX6" fmla="*/ 37076 w 4326400"/>
                  <a:gd name="connsiteY6" fmla="*/ 44937 h 432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26400" h="432048">
                    <a:moveTo>
                      <a:pt x="0" y="0"/>
                    </a:moveTo>
                    <a:lnTo>
                      <a:pt x="4326400" y="0"/>
                    </a:lnTo>
                    <a:lnTo>
                      <a:pt x="4326400" y="432048"/>
                    </a:lnTo>
                    <a:lnTo>
                      <a:pt x="0" y="432048"/>
                    </a:lnTo>
                    <a:lnTo>
                      <a:pt x="37076" y="387112"/>
                    </a:lnTo>
                    <a:cubicBezTo>
                      <a:pt x="70070" y="338274"/>
                      <a:pt x="89336" y="279399"/>
                      <a:pt x="89336" y="216024"/>
                    </a:cubicBezTo>
                    <a:cubicBezTo>
                      <a:pt x="89336" y="152650"/>
                      <a:pt x="70070" y="93775"/>
                      <a:pt x="37076" y="44937"/>
                    </a:cubicBezTo>
                    <a:close/>
                  </a:path>
                </a:pathLst>
              </a:custGeom>
              <a:solidFill>
                <a:srgbClr val="00BC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0" anchor="ctr">
                <a:normAutofit/>
              </a:bodyPr>
              <a:lstStyle/>
              <a:p>
                <a:pPr algn="just">
                  <a:defRPr/>
                </a:pPr>
                <a:r>
                  <a:rPr lang="en-US" altLang="zh-CN" sz="2800">
                    <a:solidFill>
                      <a:srgbClr val="FFFFFF"/>
                    </a:solidFill>
                  </a:rPr>
                  <a:t> </a:t>
                </a:r>
                <a:endParaRPr lang="zh-CN" altLang="en-US" sz="28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5" name="MH_Other_6">
                <a:extLst>
                  <a:ext uri="{FF2B5EF4-FFF2-40B4-BE49-F238E27FC236}">
                    <a16:creationId xmlns="" xmlns:a16="http://schemas.microsoft.com/office/drawing/2014/main" id="{A86D06E3-80D7-478A-B128-3C60334D250B}"/>
                  </a:ext>
                </a:extLst>
              </p:cNvPr>
              <p:cNvSpPr/>
              <p:nvPr>
                <p:custDataLst>
                  <p:tags r:id="rId6"/>
                </p:custDataLst>
              </p:nvPr>
            </p:nvSpPr>
            <p:spPr>
              <a:xfrm>
                <a:off x="1147146" y="1551192"/>
                <a:ext cx="345901" cy="363377"/>
              </a:xfrm>
              <a:prstGeom prst="ellipse">
                <a:avLst/>
              </a:prstGeom>
              <a:noFill/>
              <a:ln w="571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>
                  <a:defRPr/>
                </a:pPr>
                <a:r>
                  <a:rPr lang="en-US" altLang="zh-CN" sz="2800" b="1" dirty="0">
                    <a:solidFill>
                      <a:srgbClr val="00B050"/>
                    </a:solidFill>
                    <a:latin typeface="Arial" panose="020B0604020202020204" pitchFamily="34" charset="0"/>
                    <a:ea typeface="Arial Unicode MS" panose="020B0604020202020204" pitchFamily="34" charset="-122"/>
                    <a:cs typeface="Arial" panose="020B0604020202020204" pitchFamily="34" charset="0"/>
                  </a:rPr>
                  <a:t>C</a:t>
                </a:r>
                <a:endParaRPr lang="zh-CN" altLang="en-US" sz="2800" b="1" dirty="0">
                  <a:solidFill>
                    <a:srgbClr val="00B050"/>
                  </a:solidFill>
                  <a:latin typeface="Arial" panose="020B0604020202020204" pitchFamily="34" charset="0"/>
                  <a:ea typeface="Arial Unicode MS" panose="020B0604020202020204" pitchFamily="34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2" name="Rectangle 51"/>
            <p:cNvSpPr/>
            <p:nvPr/>
          </p:nvSpPr>
          <p:spPr>
            <a:xfrm>
              <a:off x="1656217" y="3030421"/>
              <a:ext cx="3731792" cy="12930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spcAft>
                  <a:spcPts val="800"/>
                </a:spcAft>
              </a:pPr>
              <a:r>
                <a:rPr lang="en-US" sz="24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Giải bài toán hôm qua trên lớp chưa làm được</a:t>
              </a:r>
              <a:endParaRPr lang="en-US" sz="24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885086" y="4793681"/>
            <a:ext cx="9604910" cy="1090398"/>
            <a:chOff x="1696648" y="4100352"/>
            <a:chExt cx="2925820" cy="857122"/>
          </a:xfrm>
        </p:grpSpPr>
        <p:grpSp>
          <p:nvGrpSpPr>
            <p:cNvPr id="57" name="组合 4">
              <a:extLst>
                <a:ext uri="{FF2B5EF4-FFF2-40B4-BE49-F238E27FC236}">
                  <a16:creationId xmlns="" xmlns:a16="http://schemas.microsoft.com/office/drawing/2014/main" id="{142E4CC6-F4D5-4C0B-8390-F3E027FEEF48}"/>
                </a:ext>
              </a:extLst>
            </p:cNvPr>
            <p:cNvGrpSpPr/>
            <p:nvPr/>
          </p:nvGrpSpPr>
          <p:grpSpPr>
            <a:xfrm>
              <a:off x="1696648" y="4100352"/>
              <a:ext cx="2925820" cy="857120"/>
              <a:chOff x="1674713" y="2693452"/>
              <a:chExt cx="1638980" cy="484181"/>
            </a:xfrm>
          </p:grpSpPr>
          <p:sp>
            <p:nvSpPr>
              <p:cNvPr id="59" name="MH_Other_3">
                <a:extLst>
                  <a:ext uri="{FF2B5EF4-FFF2-40B4-BE49-F238E27FC236}">
                    <a16:creationId xmlns="" xmlns:a16="http://schemas.microsoft.com/office/drawing/2014/main" id="{F1C69AC0-98E0-4610-BFD4-32A482FE92D6}"/>
                  </a:ext>
                </a:extLst>
              </p:cNvPr>
              <p:cNvSpPr/>
              <p:nvPr>
                <p:custDataLst>
                  <p:tags r:id="rId1"/>
                </p:custDataLst>
              </p:nvPr>
            </p:nvSpPr>
            <p:spPr>
              <a:xfrm>
                <a:off x="3153610" y="2721104"/>
                <a:ext cx="160083" cy="399757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>
                  <a:solidFill>
                    <a:prstClr val="black"/>
                  </a:solidFill>
                  <a:latin typeface="宋体" panose="02010600030101010101" pitchFamily="2" charset="-122"/>
                </a:endParaRPr>
              </a:p>
            </p:txBody>
          </p:sp>
          <p:sp>
            <p:nvSpPr>
              <p:cNvPr id="60" name="MH_SubTitle_2">
                <a:extLst>
                  <a:ext uri="{FF2B5EF4-FFF2-40B4-BE49-F238E27FC236}">
                    <a16:creationId xmlns="" xmlns:a16="http://schemas.microsoft.com/office/drawing/2014/main" id="{F5B8940F-4C1D-4F83-81BE-87B200D108ED}"/>
                  </a:ext>
                </a:extLst>
              </p:cNvPr>
              <p:cNvSpPr/>
              <p:nvPr>
                <p:custDataLst>
                  <p:tags r:id="rId2"/>
                </p:custDataLst>
              </p:nvPr>
            </p:nvSpPr>
            <p:spPr>
              <a:xfrm>
                <a:off x="1875565" y="2693452"/>
                <a:ext cx="1243535" cy="484181"/>
              </a:xfrm>
              <a:custGeom>
                <a:avLst/>
                <a:gdLst>
                  <a:gd name="connsiteX0" fmla="*/ 0 w 4326400"/>
                  <a:gd name="connsiteY0" fmla="*/ 0 h 432048"/>
                  <a:gd name="connsiteX1" fmla="*/ 4326400 w 4326400"/>
                  <a:gd name="connsiteY1" fmla="*/ 0 h 432048"/>
                  <a:gd name="connsiteX2" fmla="*/ 4326400 w 4326400"/>
                  <a:gd name="connsiteY2" fmla="*/ 432048 h 432048"/>
                  <a:gd name="connsiteX3" fmla="*/ 0 w 4326400"/>
                  <a:gd name="connsiteY3" fmla="*/ 432048 h 432048"/>
                  <a:gd name="connsiteX4" fmla="*/ 37076 w 4326400"/>
                  <a:gd name="connsiteY4" fmla="*/ 387112 h 432048"/>
                  <a:gd name="connsiteX5" fmla="*/ 89336 w 4326400"/>
                  <a:gd name="connsiteY5" fmla="*/ 216024 h 432048"/>
                  <a:gd name="connsiteX6" fmla="*/ 37076 w 4326400"/>
                  <a:gd name="connsiteY6" fmla="*/ 44937 h 432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26400" h="432048">
                    <a:moveTo>
                      <a:pt x="0" y="0"/>
                    </a:moveTo>
                    <a:lnTo>
                      <a:pt x="4326400" y="0"/>
                    </a:lnTo>
                    <a:lnTo>
                      <a:pt x="4326400" y="432048"/>
                    </a:lnTo>
                    <a:lnTo>
                      <a:pt x="0" y="432048"/>
                    </a:lnTo>
                    <a:lnTo>
                      <a:pt x="37076" y="387112"/>
                    </a:lnTo>
                    <a:cubicBezTo>
                      <a:pt x="70070" y="338274"/>
                      <a:pt x="89336" y="279399"/>
                      <a:pt x="89336" y="216024"/>
                    </a:cubicBezTo>
                    <a:cubicBezTo>
                      <a:pt x="89336" y="152650"/>
                      <a:pt x="70070" y="93775"/>
                      <a:pt x="37076" y="44937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0" anchor="ctr">
                <a:normAutofit/>
              </a:bodyPr>
              <a:lstStyle/>
              <a:p>
                <a:pPr algn="just">
                  <a:defRPr/>
                </a:pPr>
                <a:r>
                  <a:rPr lang="en-US" altLang="zh-CN">
                    <a:solidFill>
                      <a:srgbClr val="FFFFFF"/>
                    </a:solidFill>
                  </a:rPr>
                  <a:t> </a:t>
                </a:r>
                <a:endParaRPr lang="zh-CN" alt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" name="MH_Other_4">
                <a:extLst>
                  <a:ext uri="{FF2B5EF4-FFF2-40B4-BE49-F238E27FC236}">
                    <a16:creationId xmlns="" xmlns:a16="http://schemas.microsoft.com/office/drawing/2014/main" id="{A4C57CAE-8DDC-4980-9FB8-D3F584E3B0B1}"/>
                  </a:ext>
                </a:extLst>
              </p:cNvPr>
              <p:cNvSpPr/>
              <p:nvPr>
                <p:custDataLst>
                  <p:tags r:id="rId3"/>
                </p:custDataLst>
              </p:nvPr>
            </p:nvSpPr>
            <p:spPr>
              <a:xfrm>
                <a:off x="1674713" y="2721104"/>
                <a:ext cx="181774" cy="270983"/>
              </a:xfrm>
              <a:prstGeom prst="ellipse">
                <a:avLst/>
              </a:prstGeom>
              <a:noFill/>
              <a:ln w="57150">
                <a:solidFill>
                  <a:srgbClr val="FFB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>
                  <a:defRPr/>
                </a:pPr>
                <a:r>
                  <a:rPr lang="en-US" altLang="zh-CN" sz="2800" b="1" dirty="0">
                    <a:solidFill>
                      <a:srgbClr val="FFB600"/>
                    </a:solidFill>
                    <a:latin typeface="Arial" panose="020B0604020202020204" pitchFamily="34" charset="0"/>
                    <a:ea typeface="Arial Unicode MS" panose="020B0604020202020204" pitchFamily="34" charset="-122"/>
                    <a:cs typeface="Arial" panose="020B0604020202020204" pitchFamily="34" charset="0"/>
                  </a:rPr>
                  <a:t>D</a:t>
                </a:r>
                <a:endParaRPr lang="zh-CN" altLang="en-US" sz="2800" b="1" dirty="0">
                  <a:solidFill>
                    <a:srgbClr val="FFB600"/>
                  </a:solidFill>
                  <a:latin typeface="Arial" panose="020B0604020202020204" pitchFamily="34" charset="0"/>
                  <a:ea typeface="Arial Unicode MS" panose="020B0604020202020204" pitchFamily="34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8" name="Rectangle 57"/>
            <p:cNvSpPr/>
            <p:nvPr/>
          </p:nvSpPr>
          <p:spPr>
            <a:xfrm>
              <a:off x="2288731" y="4188131"/>
              <a:ext cx="1986360" cy="7693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24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Kiểm tra lại đồ dùng học tập đã có đủ trong cặp sách chưa</a:t>
              </a:r>
              <a:endPara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2" name="Picture 61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3750" b="96250" l="4094" r="9532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87029" y="4011033"/>
            <a:ext cx="664723" cy="621964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3750" b="96250" l="4094" r="9532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87029" y="5019476"/>
            <a:ext cx="699717" cy="63880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9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146" b="98171" l="9268" r="100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85055" y="3107038"/>
            <a:ext cx="737105" cy="589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616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/>
          <p:cNvGrpSpPr/>
          <p:nvPr/>
        </p:nvGrpSpPr>
        <p:grpSpPr>
          <a:xfrm>
            <a:off x="1703570" y="3149446"/>
            <a:ext cx="8752502" cy="2345138"/>
            <a:chOff x="1696648" y="4148177"/>
            <a:chExt cx="2900980" cy="1843428"/>
          </a:xfrm>
        </p:grpSpPr>
        <p:grpSp>
          <p:nvGrpSpPr>
            <p:cNvPr id="57" name="组合 4">
              <a:extLst>
                <a:ext uri="{FF2B5EF4-FFF2-40B4-BE49-F238E27FC236}">
                  <a16:creationId xmlns="" xmlns:a16="http://schemas.microsoft.com/office/drawing/2014/main" id="{142E4CC6-F4D5-4C0B-8390-F3E027FEEF48}"/>
                </a:ext>
              </a:extLst>
            </p:cNvPr>
            <p:cNvGrpSpPr/>
            <p:nvPr/>
          </p:nvGrpSpPr>
          <p:grpSpPr>
            <a:xfrm>
              <a:off x="1696648" y="4148177"/>
              <a:ext cx="2900980" cy="1843428"/>
              <a:chOff x="1674713" y="2720467"/>
              <a:chExt cx="1625065" cy="1041339"/>
            </a:xfrm>
          </p:grpSpPr>
          <p:sp>
            <p:nvSpPr>
              <p:cNvPr id="59" name="MH_Other_3">
                <a:extLst>
                  <a:ext uri="{FF2B5EF4-FFF2-40B4-BE49-F238E27FC236}">
                    <a16:creationId xmlns="" xmlns:a16="http://schemas.microsoft.com/office/drawing/2014/main" id="{F1C69AC0-98E0-4610-BFD4-32A482FE92D6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3139695" y="2720467"/>
                <a:ext cx="160083" cy="283363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>
                  <a:solidFill>
                    <a:prstClr val="black"/>
                  </a:solidFill>
                  <a:latin typeface="宋体" panose="02010600030101010101" pitchFamily="2" charset="-122"/>
                </a:endParaRPr>
              </a:p>
            </p:txBody>
          </p:sp>
          <p:sp>
            <p:nvSpPr>
              <p:cNvPr id="60" name="MH_SubTitle_2">
                <a:extLst>
                  <a:ext uri="{FF2B5EF4-FFF2-40B4-BE49-F238E27FC236}">
                    <a16:creationId xmlns="" xmlns:a16="http://schemas.microsoft.com/office/drawing/2014/main" id="{F5B8940F-4C1D-4F83-81BE-87B200D108ED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83332" y="3463171"/>
                <a:ext cx="1243535" cy="298635"/>
              </a:xfrm>
              <a:custGeom>
                <a:avLst/>
                <a:gdLst>
                  <a:gd name="connsiteX0" fmla="*/ 0 w 4326400"/>
                  <a:gd name="connsiteY0" fmla="*/ 0 h 432048"/>
                  <a:gd name="connsiteX1" fmla="*/ 4326400 w 4326400"/>
                  <a:gd name="connsiteY1" fmla="*/ 0 h 432048"/>
                  <a:gd name="connsiteX2" fmla="*/ 4326400 w 4326400"/>
                  <a:gd name="connsiteY2" fmla="*/ 432048 h 432048"/>
                  <a:gd name="connsiteX3" fmla="*/ 0 w 4326400"/>
                  <a:gd name="connsiteY3" fmla="*/ 432048 h 432048"/>
                  <a:gd name="connsiteX4" fmla="*/ 37076 w 4326400"/>
                  <a:gd name="connsiteY4" fmla="*/ 387112 h 432048"/>
                  <a:gd name="connsiteX5" fmla="*/ 89336 w 4326400"/>
                  <a:gd name="connsiteY5" fmla="*/ 216024 h 432048"/>
                  <a:gd name="connsiteX6" fmla="*/ 37076 w 4326400"/>
                  <a:gd name="connsiteY6" fmla="*/ 44937 h 432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26400" h="432048">
                    <a:moveTo>
                      <a:pt x="0" y="0"/>
                    </a:moveTo>
                    <a:lnTo>
                      <a:pt x="4326400" y="0"/>
                    </a:lnTo>
                    <a:lnTo>
                      <a:pt x="4326400" y="432048"/>
                    </a:lnTo>
                    <a:lnTo>
                      <a:pt x="0" y="432048"/>
                    </a:lnTo>
                    <a:lnTo>
                      <a:pt x="37076" y="387112"/>
                    </a:lnTo>
                    <a:cubicBezTo>
                      <a:pt x="70070" y="338274"/>
                      <a:pt x="89336" y="279399"/>
                      <a:pt x="89336" y="216024"/>
                    </a:cubicBezTo>
                    <a:cubicBezTo>
                      <a:pt x="89336" y="152650"/>
                      <a:pt x="70070" y="93775"/>
                      <a:pt x="37076" y="44937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0" anchor="ctr">
                <a:normAutofit/>
              </a:bodyPr>
              <a:lstStyle/>
              <a:p>
                <a:pPr algn="just">
                  <a:defRPr/>
                </a:pPr>
                <a:r>
                  <a:rPr lang="en-US" altLang="zh-CN">
                    <a:solidFill>
                      <a:srgbClr val="FFFFFF"/>
                    </a:solidFill>
                  </a:rPr>
                  <a:t> </a:t>
                </a:r>
                <a:endParaRPr lang="zh-CN" alt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" name="MH_Other_4">
                <a:extLst>
                  <a:ext uri="{FF2B5EF4-FFF2-40B4-BE49-F238E27FC236}">
                    <a16:creationId xmlns="" xmlns:a16="http://schemas.microsoft.com/office/drawing/2014/main" id="{A4C57CAE-8DDC-4980-9FB8-D3F584E3B0B1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674713" y="2721104"/>
                <a:ext cx="181774" cy="270983"/>
              </a:xfrm>
              <a:prstGeom prst="ellipse">
                <a:avLst/>
              </a:prstGeom>
              <a:noFill/>
              <a:ln w="57150">
                <a:solidFill>
                  <a:srgbClr val="FFB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>
                  <a:defRPr/>
                </a:pPr>
                <a:r>
                  <a:rPr lang="en-US" altLang="zh-CN" sz="2800" b="1" dirty="0">
                    <a:solidFill>
                      <a:srgbClr val="FFB600"/>
                    </a:solidFill>
                    <a:latin typeface="Arial" panose="020B0604020202020204" pitchFamily="34" charset="0"/>
                    <a:ea typeface="Arial Unicode MS" panose="020B0604020202020204" pitchFamily="34" charset="-122"/>
                    <a:cs typeface="Arial" panose="020B0604020202020204" pitchFamily="34" charset="0"/>
                  </a:rPr>
                  <a:t>D</a:t>
                </a:r>
                <a:endParaRPr lang="zh-CN" altLang="en-US" sz="2800" b="1" dirty="0">
                  <a:solidFill>
                    <a:srgbClr val="FFB600"/>
                  </a:solidFill>
                  <a:latin typeface="Arial" panose="020B0604020202020204" pitchFamily="34" charset="0"/>
                  <a:ea typeface="Arial Unicode MS" panose="020B0604020202020204" pitchFamily="34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8" name="Rectangle 57"/>
            <p:cNvSpPr/>
            <p:nvPr/>
          </p:nvSpPr>
          <p:spPr>
            <a:xfrm>
              <a:off x="2288731" y="4188131"/>
              <a:ext cx="1208677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>
                  <a:solidFill>
                    <a:prstClr val="white"/>
                  </a:solidFill>
                  <a:latin typeface="Calibri (Body)"/>
                </a:rPr>
                <a:t>Truyền dữ liệu vào máy</a:t>
              </a:r>
            </a:p>
          </p:txBody>
        </p:sp>
      </p:grpSp>
      <p:sp>
        <p:nvSpPr>
          <p:cNvPr id="2" name="Rounded Rectangle 1"/>
          <p:cNvSpPr/>
          <p:nvPr/>
        </p:nvSpPr>
        <p:spPr>
          <a:xfrm>
            <a:off x="678873" y="1011044"/>
            <a:ext cx="10917382" cy="1167017"/>
          </a:xfrm>
          <a:prstGeom prst="roundRect">
            <a:avLst/>
          </a:prstGeom>
          <a:solidFill>
            <a:srgbClr val="F8F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85086" y="1054959"/>
            <a:ext cx="105049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>
                <a:solidFill>
                  <a:srgbClr val="33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 2: </a:t>
            </a:r>
            <a:r>
              <a:rPr lang="en-US" sz="2800" b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trán em nóng hơn bình thường thì em sẽ làm gì?</a:t>
            </a:r>
            <a:endParaRPr lang="en-US" sz="2800" b="1" dirty="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1755851" y="2301789"/>
            <a:ext cx="8674330" cy="620342"/>
            <a:chOff x="705635" y="3023657"/>
            <a:chExt cx="5403324" cy="814876"/>
          </a:xfrm>
        </p:grpSpPr>
        <p:grpSp>
          <p:nvGrpSpPr>
            <p:cNvPr id="36" name="组合 6">
              <a:extLst>
                <a:ext uri="{FF2B5EF4-FFF2-40B4-BE49-F238E27FC236}">
                  <a16:creationId xmlns="" xmlns:a16="http://schemas.microsoft.com/office/drawing/2014/main" id="{01A05E88-E93B-446F-9EA2-F7A8649122EB}"/>
                </a:ext>
              </a:extLst>
            </p:cNvPr>
            <p:cNvGrpSpPr/>
            <p:nvPr/>
          </p:nvGrpSpPr>
          <p:grpSpPr>
            <a:xfrm>
              <a:off x="705635" y="3023657"/>
              <a:ext cx="5403324" cy="814876"/>
              <a:chOff x="1147146" y="1540593"/>
              <a:chExt cx="3011535" cy="475837"/>
            </a:xfrm>
          </p:grpSpPr>
          <p:sp>
            <p:nvSpPr>
              <p:cNvPr id="39" name="MH_Other_5">
                <a:extLst>
                  <a:ext uri="{FF2B5EF4-FFF2-40B4-BE49-F238E27FC236}">
                    <a16:creationId xmlns="" xmlns:a16="http://schemas.microsoft.com/office/drawing/2014/main" id="{5663367B-1C87-43A6-A009-8A2A27C51A0A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3865272" y="1540593"/>
                <a:ext cx="293409" cy="475837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2800">
                  <a:solidFill>
                    <a:prstClr val="black"/>
                  </a:solidFill>
                  <a:latin typeface="宋体" panose="02010600030101010101" pitchFamily="2" charset="-122"/>
                </a:endParaRPr>
              </a:p>
            </p:txBody>
          </p:sp>
          <p:sp>
            <p:nvSpPr>
              <p:cNvPr id="40" name="MH_SubTitle_1">
                <a:extLst>
                  <a:ext uri="{FF2B5EF4-FFF2-40B4-BE49-F238E27FC236}">
                    <a16:creationId xmlns="" xmlns:a16="http://schemas.microsoft.com/office/drawing/2014/main" id="{0CA46D69-6F5C-4369-9E5B-95D3BA775BDF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511628" y="1552045"/>
                <a:ext cx="2311150" cy="464385"/>
              </a:xfrm>
              <a:custGeom>
                <a:avLst/>
                <a:gdLst>
                  <a:gd name="connsiteX0" fmla="*/ 0 w 4326400"/>
                  <a:gd name="connsiteY0" fmla="*/ 0 h 432048"/>
                  <a:gd name="connsiteX1" fmla="*/ 4326400 w 4326400"/>
                  <a:gd name="connsiteY1" fmla="*/ 0 h 432048"/>
                  <a:gd name="connsiteX2" fmla="*/ 4326400 w 4326400"/>
                  <a:gd name="connsiteY2" fmla="*/ 432048 h 432048"/>
                  <a:gd name="connsiteX3" fmla="*/ 0 w 4326400"/>
                  <a:gd name="connsiteY3" fmla="*/ 432048 h 432048"/>
                  <a:gd name="connsiteX4" fmla="*/ 37076 w 4326400"/>
                  <a:gd name="connsiteY4" fmla="*/ 387112 h 432048"/>
                  <a:gd name="connsiteX5" fmla="*/ 89336 w 4326400"/>
                  <a:gd name="connsiteY5" fmla="*/ 216024 h 432048"/>
                  <a:gd name="connsiteX6" fmla="*/ 37076 w 4326400"/>
                  <a:gd name="connsiteY6" fmla="*/ 44937 h 432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26400" h="432048">
                    <a:moveTo>
                      <a:pt x="0" y="0"/>
                    </a:moveTo>
                    <a:lnTo>
                      <a:pt x="4326400" y="0"/>
                    </a:lnTo>
                    <a:lnTo>
                      <a:pt x="4326400" y="432048"/>
                    </a:lnTo>
                    <a:lnTo>
                      <a:pt x="0" y="432048"/>
                    </a:lnTo>
                    <a:lnTo>
                      <a:pt x="37076" y="387112"/>
                    </a:lnTo>
                    <a:cubicBezTo>
                      <a:pt x="70070" y="338274"/>
                      <a:pt x="89336" y="279399"/>
                      <a:pt x="89336" y="216024"/>
                    </a:cubicBezTo>
                    <a:cubicBezTo>
                      <a:pt x="89336" y="152650"/>
                      <a:pt x="70070" y="93775"/>
                      <a:pt x="37076" y="4493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0" anchor="ctr">
                <a:normAutofit/>
              </a:bodyPr>
              <a:lstStyle/>
              <a:p>
                <a:pPr algn="just">
                  <a:defRPr/>
                </a:pPr>
                <a:r>
                  <a:rPr lang="en-US" altLang="zh-CN" sz="2800">
                    <a:solidFill>
                      <a:srgbClr val="FFFFFF"/>
                    </a:solidFill>
                  </a:rPr>
                  <a:t> </a:t>
                </a:r>
                <a:endParaRPr lang="zh-CN" altLang="en-US" sz="28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1" name="MH_Other_6">
                <a:extLst>
                  <a:ext uri="{FF2B5EF4-FFF2-40B4-BE49-F238E27FC236}">
                    <a16:creationId xmlns="" xmlns:a16="http://schemas.microsoft.com/office/drawing/2014/main" id="{A86D06E3-80D7-478A-B128-3C60334D250B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147146" y="1551192"/>
                <a:ext cx="333166" cy="363377"/>
              </a:xfrm>
              <a:prstGeom prst="ellipse">
                <a:avLst/>
              </a:prstGeom>
              <a:noFill/>
              <a:ln w="571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>
                  <a:defRPr/>
                </a:pPr>
                <a:r>
                  <a:rPr lang="en-US" altLang="zh-CN" sz="2800" b="1" dirty="0">
                    <a:solidFill>
                      <a:srgbClr val="5B9BD5"/>
                    </a:solidFill>
                    <a:latin typeface="Arial" panose="020B0604020202020204" pitchFamily="34" charset="0"/>
                    <a:ea typeface="Arial Unicode MS" panose="020B0604020202020204" pitchFamily="34" charset="-122"/>
                    <a:cs typeface="Arial" panose="020B0604020202020204" pitchFamily="34" charset="0"/>
                  </a:rPr>
                  <a:t>A</a:t>
                </a:r>
                <a:endParaRPr lang="zh-CN" altLang="en-US" sz="2800" b="1" dirty="0">
                  <a:solidFill>
                    <a:srgbClr val="5B9BD5"/>
                  </a:solidFill>
                  <a:latin typeface="Arial" panose="020B0604020202020204" pitchFamily="34" charset="0"/>
                  <a:ea typeface="Arial Unicode MS" panose="020B0604020202020204" pitchFamily="34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8" name="Rectangle 37"/>
            <p:cNvSpPr/>
            <p:nvPr/>
          </p:nvSpPr>
          <p:spPr>
            <a:xfrm>
              <a:off x="1766878" y="3086937"/>
              <a:ext cx="3505270" cy="64990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24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Làm bài tập về nhà</a:t>
              </a:r>
              <a:endPara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1755851" y="3122743"/>
            <a:ext cx="8722885" cy="2351429"/>
            <a:chOff x="1669096" y="2725522"/>
            <a:chExt cx="2949567" cy="1888077"/>
          </a:xfrm>
        </p:grpSpPr>
        <p:grpSp>
          <p:nvGrpSpPr>
            <p:cNvPr id="43" name="组合 4">
              <a:extLst>
                <a:ext uri="{FF2B5EF4-FFF2-40B4-BE49-F238E27FC236}">
                  <a16:creationId xmlns="" xmlns:a16="http://schemas.microsoft.com/office/drawing/2014/main" id="{142E4CC6-F4D5-4C0B-8390-F3E027FEEF48}"/>
                </a:ext>
              </a:extLst>
            </p:cNvPr>
            <p:cNvGrpSpPr/>
            <p:nvPr/>
          </p:nvGrpSpPr>
          <p:grpSpPr>
            <a:xfrm>
              <a:off x="1669096" y="2725522"/>
              <a:ext cx="2949567" cy="1888077"/>
              <a:chOff x="1659281" y="1916820"/>
              <a:chExt cx="1652284" cy="1066561"/>
            </a:xfrm>
          </p:grpSpPr>
          <p:sp>
            <p:nvSpPr>
              <p:cNvPr id="45" name="MH_Other_3">
                <a:extLst>
                  <a:ext uri="{FF2B5EF4-FFF2-40B4-BE49-F238E27FC236}">
                    <a16:creationId xmlns="" xmlns:a16="http://schemas.microsoft.com/office/drawing/2014/main" id="{F1C69AC0-98E0-4610-BFD4-32A482FE92D6}"/>
                  </a:ext>
                </a:extLst>
              </p:cNvPr>
              <p:cNvSpPr/>
              <p:nvPr>
                <p:custDataLst>
                  <p:tags r:id="rId4"/>
                </p:custDataLst>
              </p:nvPr>
            </p:nvSpPr>
            <p:spPr>
              <a:xfrm>
                <a:off x="3151482" y="2700018"/>
                <a:ext cx="160083" cy="283363"/>
              </a:xfrm>
              <a:prstGeom prst="rect">
                <a:avLst/>
              </a:prstGeom>
              <a:solidFill>
                <a:srgbClr val="FFB7B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>
                  <a:solidFill>
                    <a:prstClr val="black"/>
                  </a:solidFill>
                  <a:latin typeface="宋体" panose="02010600030101010101" pitchFamily="2" charset="-122"/>
                </a:endParaRPr>
              </a:p>
            </p:txBody>
          </p:sp>
          <p:sp>
            <p:nvSpPr>
              <p:cNvPr id="46" name="MH_SubTitle_2">
                <a:extLst>
                  <a:ext uri="{FF2B5EF4-FFF2-40B4-BE49-F238E27FC236}">
                    <a16:creationId xmlns="" xmlns:a16="http://schemas.microsoft.com/office/drawing/2014/main" id="{F5B8940F-4C1D-4F83-81BE-87B200D108ED}"/>
                  </a:ext>
                </a:extLst>
              </p:cNvPr>
              <p:cNvSpPr/>
              <p:nvPr>
                <p:custDataLst>
                  <p:tags r:id="rId5"/>
                </p:custDataLst>
              </p:nvPr>
            </p:nvSpPr>
            <p:spPr>
              <a:xfrm>
                <a:off x="1854944" y="1916820"/>
                <a:ext cx="1260958" cy="302978"/>
              </a:xfrm>
              <a:custGeom>
                <a:avLst/>
                <a:gdLst>
                  <a:gd name="connsiteX0" fmla="*/ 0 w 4326400"/>
                  <a:gd name="connsiteY0" fmla="*/ 0 h 432048"/>
                  <a:gd name="connsiteX1" fmla="*/ 4326400 w 4326400"/>
                  <a:gd name="connsiteY1" fmla="*/ 0 h 432048"/>
                  <a:gd name="connsiteX2" fmla="*/ 4326400 w 4326400"/>
                  <a:gd name="connsiteY2" fmla="*/ 432048 h 432048"/>
                  <a:gd name="connsiteX3" fmla="*/ 0 w 4326400"/>
                  <a:gd name="connsiteY3" fmla="*/ 432048 h 432048"/>
                  <a:gd name="connsiteX4" fmla="*/ 37076 w 4326400"/>
                  <a:gd name="connsiteY4" fmla="*/ 387112 h 432048"/>
                  <a:gd name="connsiteX5" fmla="*/ 89336 w 4326400"/>
                  <a:gd name="connsiteY5" fmla="*/ 216024 h 432048"/>
                  <a:gd name="connsiteX6" fmla="*/ 37076 w 4326400"/>
                  <a:gd name="connsiteY6" fmla="*/ 44937 h 432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26400" h="432048">
                    <a:moveTo>
                      <a:pt x="0" y="0"/>
                    </a:moveTo>
                    <a:lnTo>
                      <a:pt x="4326400" y="0"/>
                    </a:lnTo>
                    <a:lnTo>
                      <a:pt x="4326400" y="432048"/>
                    </a:lnTo>
                    <a:lnTo>
                      <a:pt x="0" y="432048"/>
                    </a:lnTo>
                    <a:lnTo>
                      <a:pt x="37076" y="387112"/>
                    </a:lnTo>
                    <a:cubicBezTo>
                      <a:pt x="70070" y="338274"/>
                      <a:pt x="89336" y="279399"/>
                      <a:pt x="89336" y="216024"/>
                    </a:cubicBezTo>
                    <a:cubicBezTo>
                      <a:pt x="89336" y="152650"/>
                      <a:pt x="70070" y="93775"/>
                      <a:pt x="37076" y="44937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0" anchor="ctr">
                <a:normAutofit/>
              </a:bodyPr>
              <a:lstStyle/>
              <a:p>
                <a:pPr algn="just">
                  <a:defRPr/>
                </a:pPr>
                <a:r>
                  <a:rPr lang="en-US" altLang="zh-CN">
                    <a:solidFill>
                      <a:srgbClr val="FFFFFF"/>
                    </a:solidFill>
                  </a:rPr>
                  <a:t> </a:t>
                </a:r>
                <a:endParaRPr lang="zh-CN" alt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7" name="MH_Other_4">
                <a:extLst>
                  <a:ext uri="{FF2B5EF4-FFF2-40B4-BE49-F238E27FC236}">
                    <a16:creationId xmlns="" xmlns:a16="http://schemas.microsoft.com/office/drawing/2014/main" id="{A4C57CAE-8DDC-4980-9FB8-D3F584E3B0B1}"/>
                  </a:ext>
                </a:extLst>
              </p:cNvPr>
              <p:cNvSpPr/>
              <p:nvPr>
                <p:custDataLst>
                  <p:tags r:id="rId6"/>
                </p:custDataLst>
              </p:nvPr>
            </p:nvSpPr>
            <p:spPr>
              <a:xfrm>
                <a:off x="1659281" y="2696496"/>
                <a:ext cx="181774" cy="270983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>
                  <a:defRPr/>
                </a:pPr>
                <a:r>
                  <a:rPr lang="en-US" altLang="zh-CN" sz="2800" b="1" dirty="0">
                    <a:solidFill>
                      <a:srgbClr val="FF0000"/>
                    </a:solidFill>
                    <a:latin typeface="Arial" panose="020B0604020202020204" pitchFamily="34" charset="0"/>
                    <a:ea typeface="Arial Unicode MS" panose="020B0604020202020204" pitchFamily="34" charset="-122"/>
                    <a:cs typeface="Arial" panose="020B0604020202020204" pitchFamily="34" charset="0"/>
                  </a:rPr>
                  <a:t>B</a:t>
                </a:r>
                <a:endParaRPr lang="zh-CN" altLang="en-US" sz="2800" b="1" dirty="0">
                  <a:solidFill>
                    <a:srgbClr val="FF0000"/>
                  </a:solidFill>
                  <a:latin typeface="Arial" panose="020B0604020202020204" pitchFamily="34" charset="0"/>
                  <a:ea typeface="Arial Unicode MS" panose="020B0604020202020204" pitchFamily="34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4" name="Rectangle 43"/>
            <p:cNvSpPr/>
            <p:nvPr/>
          </p:nvSpPr>
          <p:spPr>
            <a:xfrm>
              <a:off x="2252133" y="4155110"/>
              <a:ext cx="1877490" cy="4082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24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Đo nhiệt độ</a:t>
              </a:r>
              <a:endPara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8" name="Picture 47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3750" b="96250" l="4094" r="9532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60261" y="2248228"/>
            <a:ext cx="664723" cy="673903"/>
          </a:xfrm>
          <a:prstGeom prst="rect">
            <a:avLst/>
          </a:prstGeom>
        </p:spPr>
      </p:pic>
      <p:grpSp>
        <p:nvGrpSpPr>
          <p:cNvPr id="50" name="Group 49"/>
          <p:cNvGrpSpPr/>
          <p:nvPr/>
        </p:nvGrpSpPr>
        <p:grpSpPr>
          <a:xfrm>
            <a:off x="1714788" y="3942274"/>
            <a:ext cx="8740942" cy="640374"/>
            <a:chOff x="705635" y="3030266"/>
            <a:chExt cx="5420988" cy="689829"/>
          </a:xfrm>
        </p:grpSpPr>
        <p:grpSp>
          <p:nvGrpSpPr>
            <p:cNvPr id="51" name="组合 6">
              <a:extLst>
                <a:ext uri="{FF2B5EF4-FFF2-40B4-BE49-F238E27FC236}">
                  <a16:creationId xmlns="" xmlns:a16="http://schemas.microsoft.com/office/drawing/2014/main" id="{01A05E88-E93B-446F-9EA2-F7A8649122EB}"/>
                </a:ext>
              </a:extLst>
            </p:cNvPr>
            <p:cNvGrpSpPr/>
            <p:nvPr/>
          </p:nvGrpSpPr>
          <p:grpSpPr>
            <a:xfrm>
              <a:off x="705635" y="3030266"/>
              <a:ext cx="5420988" cy="689829"/>
              <a:chOff x="1147146" y="1544451"/>
              <a:chExt cx="3021380" cy="402817"/>
            </a:xfrm>
          </p:grpSpPr>
          <p:sp>
            <p:nvSpPr>
              <p:cNvPr id="53" name="MH_Other_5">
                <a:extLst>
                  <a:ext uri="{FF2B5EF4-FFF2-40B4-BE49-F238E27FC236}">
                    <a16:creationId xmlns="" xmlns:a16="http://schemas.microsoft.com/office/drawing/2014/main" id="{5663367B-1C87-43A6-A009-8A2A27C51A0A}"/>
                  </a:ext>
                </a:extLst>
              </p:cNvPr>
              <p:cNvSpPr/>
              <p:nvPr>
                <p:custDataLst>
                  <p:tags r:id="rId1"/>
                </p:custDataLst>
              </p:nvPr>
            </p:nvSpPr>
            <p:spPr>
              <a:xfrm>
                <a:off x="3876401" y="1544451"/>
                <a:ext cx="292125" cy="395225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2800">
                  <a:solidFill>
                    <a:prstClr val="black"/>
                  </a:solidFill>
                  <a:latin typeface="宋体" panose="02010600030101010101" pitchFamily="2" charset="-122"/>
                </a:endParaRPr>
              </a:p>
            </p:txBody>
          </p:sp>
          <p:sp>
            <p:nvSpPr>
              <p:cNvPr id="54" name="MH_SubTitle_1">
                <a:extLst>
                  <a:ext uri="{FF2B5EF4-FFF2-40B4-BE49-F238E27FC236}">
                    <a16:creationId xmlns="" xmlns:a16="http://schemas.microsoft.com/office/drawing/2014/main" id="{0CA46D69-6F5C-4369-9E5B-95D3BA775BDF}"/>
                  </a:ext>
                </a:extLst>
              </p:cNvPr>
              <p:cNvSpPr/>
              <p:nvPr>
                <p:custDataLst>
                  <p:tags r:id="rId2"/>
                </p:custDataLst>
              </p:nvPr>
            </p:nvSpPr>
            <p:spPr>
              <a:xfrm>
                <a:off x="1524227" y="1552045"/>
                <a:ext cx="2301036" cy="395223"/>
              </a:xfrm>
              <a:custGeom>
                <a:avLst/>
                <a:gdLst>
                  <a:gd name="connsiteX0" fmla="*/ 0 w 4326400"/>
                  <a:gd name="connsiteY0" fmla="*/ 0 h 432048"/>
                  <a:gd name="connsiteX1" fmla="*/ 4326400 w 4326400"/>
                  <a:gd name="connsiteY1" fmla="*/ 0 h 432048"/>
                  <a:gd name="connsiteX2" fmla="*/ 4326400 w 4326400"/>
                  <a:gd name="connsiteY2" fmla="*/ 432048 h 432048"/>
                  <a:gd name="connsiteX3" fmla="*/ 0 w 4326400"/>
                  <a:gd name="connsiteY3" fmla="*/ 432048 h 432048"/>
                  <a:gd name="connsiteX4" fmla="*/ 37076 w 4326400"/>
                  <a:gd name="connsiteY4" fmla="*/ 387112 h 432048"/>
                  <a:gd name="connsiteX5" fmla="*/ 89336 w 4326400"/>
                  <a:gd name="connsiteY5" fmla="*/ 216024 h 432048"/>
                  <a:gd name="connsiteX6" fmla="*/ 37076 w 4326400"/>
                  <a:gd name="connsiteY6" fmla="*/ 44937 h 432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26400" h="432048">
                    <a:moveTo>
                      <a:pt x="0" y="0"/>
                    </a:moveTo>
                    <a:lnTo>
                      <a:pt x="4326400" y="0"/>
                    </a:lnTo>
                    <a:lnTo>
                      <a:pt x="4326400" y="432048"/>
                    </a:lnTo>
                    <a:lnTo>
                      <a:pt x="0" y="432048"/>
                    </a:lnTo>
                    <a:lnTo>
                      <a:pt x="37076" y="387112"/>
                    </a:lnTo>
                    <a:cubicBezTo>
                      <a:pt x="70070" y="338274"/>
                      <a:pt x="89336" y="279399"/>
                      <a:pt x="89336" y="216024"/>
                    </a:cubicBezTo>
                    <a:cubicBezTo>
                      <a:pt x="89336" y="152650"/>
                      <a:pt x="70070" y="93775"/>
                      <a:pt x="37076" y="44937"/>
                    </a:cubicBezTo>
                    <a:close/>
                  </a:path>
                </a:pathLst>
              </a:custGeom>
              <a:solidFill>
                <a:srgbClr val="00BC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0" anchor="ctr">
                <a:normAutofit/>
              </a:bodyPr>
              <a:lstStyle/>
              <a:p>
                <a:pPr algn="just">
                  <a:defRPr/>
                </a:pPr>
                <a:r>
                  <a:rPr lang="en-US" altLang="zh-CN" sz="2800">
                    <a:solidFill>
                      <a:srgbClr val="FFFFFF"/>
                    </a:solidFill>
                  </a:rPr>
                  <a:t> </a:t>
                </a:r>
                <a:endParaRPr lang="zh-CN" altLang="en-US" sz="28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5" name="MH_Other_6">
                <a:extLst>
                  <a:ext uri="{FF2B5EF4-FFF2-40B4-BE49-F238E27FC236}">
                    <a16:creationId xmlns="" xmlns:a16="http://schemas.microsoft.com/office/drawing/2014/main" id="{A86D06E3-80D7-478A-B128-3C60334D250B}"/>
                  </a:ext>
                </a:extLst>
              </p:cNvPr>
              <p:cNvSpPr/>
              <p:nvPr>
                <p:custDataLst>
                  <p:tags r:id="rId3"/>
                </p:custDataLst>
              </p:nvPr>
            </p:nvSpPr>
            <p:spPr>
              <a:xfrm>
                <a:off x="1147146" y="1551192"/>
                <a:ext cx="345901" cy="363377"/>
              </a:xfrm>
              <a:prstGeom prst="ellipse">
                <a:avLst/>
              </a:prstGeom>
              <a:noFill/>
              <a:ln w="571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>
                  <a:defRPr/>
                </a:pPr>
                <a:r>
                  <a:rPr lang="en-US" altLang="zh-CN" sz="2800" b="1" dirty="0">
                    <a:solidFill>
                      <a:srgbClr val="00B050"/>
                    </a:solidFill>
                    <a:latin typeface="Arial" panose="020B0604020202020204" pitchFamily="34" charset="0"/>
                    <a:ea typeface="Arial Unicode MS" panose="020B0604020202020204" pitchFamily="34" charset="-122"/>
                    <a:cs typeface="Arial" panose="020B0604020202020204" pitchFamily="34" charset="0"/>
                  </a:rPr>
                  <a:t>C</a:t>
                </a:r>
                <a:endParaRPr lang="zh-CN" altLang="en-US" sz="2800" b="1" dirty="0">
                  <a:solidFill>
                    <a:srgbClr val="00B050"/>
                  </a:solidFill>
                  <a:latin typeface="Arial" panose="020B0604020202020204" pitchFamily="34" charset="0"/>
                  <a:ea typeface="Arial Unicode MS" panose="020B0604020202020204" pitchFamily="34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2" name="Rectangle 51"/>
            <p:cNvSpPr/>
            <p:nvPr/>
          </p:nvSpPr>
          <p:spPr>
            <a:xfrm>
              <a:off x="1808554" y="3041808"/>
              <a:ext cx="1109677" cy="53296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24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Chơi game</a:t>
              </a:r>
              <a:endPara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2" name="Picture 61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3750" b="96250" l="4094" r="9532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51079" y="3922176"/>
            <a:ext cx="664723" cy="621964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3750" b="96250" l="4094" r="9532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60261" y="3101495"/>
            <a:ext cx="699717" cy="63880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9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146" b="98171" l="9268" r="100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64614" y="4844184"/>
            <a:ext cx="737105" cy="58968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519498" y="3216634"/>
            <a:ext cx="3465917" cy="494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 hoạt hình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0320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064476" y="134912"/>
            <a:ext cx="3713583" cy="666750"/>
          </a:xfrm>
          <a:prstGeom prst="rect">
            <a:avLst/>
          </a:prstGeom>
          <a:solidFill>
            <a:srgbClr val="FFFF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</a:p>
        </p:txBody>
      </p:sp>
      <p:sp>
        <p:nvSpPr>
          <p:cNvPr id="3" name="Horizontal Scroll 2"/>
          <p:cNvSpPr/>
          <p:nvPr/>
        </p:nvSpPr>
        <p:spPr>
          <a:xfrm>
            <a:off x="1782147" y="958566"/>
            <a:ext cx="8715830" cy="5224520"/>
          </a:xfrm>
          <a:prstGeom prst="horizontalScroll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Nhờ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quyết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kịp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phù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81470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87D0DF5-861D-9193-F2F3-8F33F8595F8B}"/>
              </a:ext>
            </a:extLst>
          </p:cNvPr>
          <p:cNvSpPr txBox="1"/>
          <p:nvPr/>
        </p:nvSpPr>
        <p:spPr>
          <a:xfrm>
            <a:off x="406400" y="2006600"/>
            <a:ext cx="8211239" cy="203938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 defTabSz="544285">
              <a:lnSpc>
                <a:spcPct val="150000"/>
              </a:lnSpc>
            </a:pPr>
            <a:r>
              <a:rPr lang="en-US" sz="4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XIN CHÂN THÀNH CẢM ƠN </a:t>
            </a:r>
          </a:p>
          <a:p>
            <a:pPr algn="ctr" defTabSz="544285">
              <a:lnSpc>
                <a:spcPct val="150000"/>
              </a:lnSpc>
            </a:pPr>
            <a:r>
              <a:rPr lang="en-US" sz="4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CÁC EM HỌC SINH!</a:t>
            </a:r>
          </a:p>
        </p:txBody>
      </p:sp>
    </p:spTree>
    <p:extLst>
      <p:ext uri="{BB962C8B-B14F-4D97-AF65-F5344CB8AC3E}">
        <p14:creationId xmlns:p14="http://schemas.microsoft.com/office/powerpoint/2010/main" val="3004709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b="14345"/>
          <a:stretch/>
        </p:blipFill>
        <p:spPr>
          <a:xfrm>
            <a:off x="2480279" y="-282386"/>
            <a:ext cx="6771297" cy="57822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67635" y="5196761"/>
            <a:ext cx="8162364" cy="17015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804" b="89216" l="3759" r="8947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88809" y="5437126"/>
            <a:ext cx="1574707" cy="108637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79376" y="548266"/>
            <a:ext cx="5768789" cy="385818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2429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15685" y="731865"/>
            <a:ext cx="11745685" cy="594359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740" b="96575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42160" y="3842641"/>
            <a:ext cx="1480683" cy="253491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27631" y="5181923"/>
            <a:ext cx="866775" cy="7239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18668" y="5328027"/>
            <a:ext cx="838200" cy="6000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43085" y="3926095"/>
            <a:ext cx="752475" cy="933450"/>
          </a:xfrm>
          <a:prstGeom prst="rect">
            <a:avLst/>
          </a:prstGeom>
        </p:spPr>
      </p:pic>
      <p:sp>
        <p:nvSpPr>
          <p:cNvPr id="13" name="Cloud Callout 12"/>
          <p:cNvSpPr/>
          <p:nvPr/>
        </p:nvSpPr>
        <p:spPr>
          <a:xfrm>
            <a:off x="7332492" y="790833"/>
            <a:ext cx="4236707" cy="2002472"/>
          </a:xfrm>
          <a:prstGeom prst="cloudCallout">
            <a:avLst>
              <a:gd name="adj1" fmla="val -58278"/>
              <a:gd name="adj2" fmla="val 47310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An: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nay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quê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4" name="Cloud Callout 13"/>
          <p:cNvSpPr/>
          <p:nvPr/>
        </p:nvSpPr>
        <p:spPr>
          <a:xfrm>
            <a:off x="566179" y="1784683"/>
            <a:ext cx="4547626" cy="2023287"/>
          </a:xfrm>
          <a:prstGeom prst="cloudCallout">
            <a:avLst>
              <a:gd name="adj1" fmla="val 9929"/>
              <a:gd name="adj2" fmla="val 76431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</a:t>
            </a: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xong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vui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lắm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đạc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8101" l="8837" r="8883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80259" y="1966413"/>
            <a:ext cx="2824277" cy="4421149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3378630" y="44099"/>
            <a:ext cx="3925167" cy="595086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41719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HĐ1: KHỞI ĐỘNG</a:t>
            </a:r>
            <a:endParaRPr lang="en-US" sz="3000" b="1" dirty="0">
              <a:solidFill>
                <a:srgbClr val="41719C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52285" y="790833"/>
            <a:ext cx="5017466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huống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SGK_4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矩形 76"/>
          <p:cNvSpPr/>
          <p:nvPr/>
        </p:nvSpPr>
        <p:spPr>
          <a:xfrm>
            <a:off x="7059478" y="3315508"/>
            <a:ext cx="4784574" cy="2730415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rgbClr val="00B050"/>
            </a:solidFill>
            <a:prstDash val="solid"/>
          </a:ln>
          <a:effectLst/>
        </p:spPr>
        <p:txBody>
          <a:bodyPr lIns="136083" tIns="68040" rIns="136083" bIns="6804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+mn-ea"/>
              <a:sym typeface="+mn-lt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206713" y="4458023"/>
            <a:ext cx="4572000" cy="147007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-&gt;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7206712" y="3428547"/>
            <a:ext cx="4510907" cy="94795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An?</a:t>
            </a:r>
          </a:p>
          <a:p>
            <a:pPr algn="ctr"/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ction Button: Help 3">
            <a:hlinkClick r:id="" action="ppaction://noaction" highlightClick="1"/>
          </p:cNvPr>
          <p:cNvSpPr/>
          <p:nvPr/>
        </p:nvSpPr>
        <p:spPr>
          <a:xfrm>
            <a:off x="7303797" y="3469306"/>
            <a:ext cx="449941" cy="866440"/>
          </a:xfrm>
          <a:prstGeom prst="actionButtonHelp">
            <a:avLst/>
          </a:prstGeom>
          <a:solidFill>
            <a:schemeClr val="accent1"/>
          </a:solidFill>
          <a:ln>
            <a:solidFill>
              <a:srgbClr val="F8F8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14558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8" grpId="0" animBg="1"/>
      <p:bldP spid="17" grpId="0" animBg="1"/>
      <p:bldP spid="19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b="14345"/>
          <a:stretch/>
        </p:blipFill>
        <p:spPr>
          <a:xfrm>
            <a:off x="2477166" y="-7466"/>
            <a:ext cx="6873663" cy="52477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67635" y="5196761"/>
            <a:ext cx="8162364" cy="17015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04" b="89216" l="3759" r="8947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22723" y="5468297"/>
            <a:ext cx="1574707" cy="10863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8246" l="11741" r="7732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67672" y="3759200"/>
            <a:ext cx="2980245" cy="258354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80952" l="6849" r="8630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597941">
            <a:off x="1477555" y="3957865"/>
            <a:ext cx="695325" cy="8001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10232573" y="3054326"/>
            <a:ext cx="2070156" cy="1633788"/>
            <a:chOff x="10232573" y="3054326"/>
            <a:chExt cx="2070156" cy="1633788"/>
          </a:xfrm>
        </p:grpSpPr>
        <p:sp>
          <p:nvSpPr>
            <p:cNvPr id="2" name="Oval 1"/>
            <p:cNvSpPr/>
            <p:nvPr/>
          </p:nvSpPr>
          <p:spPr>
            <a:xfrm>
              <a:off x="11046757" y="3454361"/>
              <a:ext cx="766483" cy="83371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9524" r="95918"/>
                      </a14:imgEffect>
                    </a14:imgLayer>
                  </a14:imgProps>
                </a:ext>
              </a:extLst>
            </a:blip>
            <a:srcRect b="3828"/>
            <a:stretch/>
          </p:blipFill>
          <p:spPr>
            <a:xfrm>
              <a:off x="10232573" y="3054326"/>
              <a:ext cx="2070156" cy="1633788"/>
            </a:xfrm>
            <a:prstGeom prst="rect">
              <a:avLst/>
            </a:prstGeom>
          </p:spPr>
        </p:pic>
      </p:grpSp>
      <p:sp>
        <p:nvSpPr>
          <p:cNvPr id="3" name="Rectangle 2"/>
          <p:cNvSpPr/>
          <p:nvPr/>
        </p:nvSpPr>
        <p:spPr>
          <a:xfrm>
            <a:off x="3052482" y="640860"/>
            <a:ext cx="5884689" cy="3573195"/>
          </a:xfrm>
          <a:prstGeom prst="rect">
            <a:avLst/>
          </a:prstGeom>
          <a:blipFill>
            <a:blip r:embed="rId14"/>
            <a:tile tx="0" ty="0" sx="100000" sy="100000" flip="none" algn="tl"/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spc="-70" dirty="0" err="1" smtClean="0">
                <a:ln w="19050"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Tiết</a:t>
            </a:r>
            <a:r>
              <a:rPr lang="en-US" sz="3600" b="1" spc="-70" dirty="0" smtClean="0">
                <a:ln w="19050"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1 - </a:t>
            </a:r>
            <a:r>
              <a:rPr lang="en-US" sz="3600" b="1" spc="-70" dirty="0" err="1" smtClean="0">
                <a:ln w="19050"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3600" b="1" spc="-70" dirty="0" smtClean="0">
                <a:ln w="19050"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spc="-70" dirty="0">
                <a:ln w="19050"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1 - THÔNG TIN VÀ QUYẾT ĐỊNH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107583" y="1278249"/>
            <a:ext cx="4735592" cy="80021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600" b="1" cap="none" spc="-300">
                <a:ln w="2857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MÁY TÍNH VÀ EM</a:t>
            </a:r>
          </a:p>
        </p:txBody>
      </p:sp>
      <p:sp>
        <p:nvSpPr>
          <p:cNvPr id="17" name="Oval 16"/>
          <p:cNvSpPr/>
          <p:nvPr/>
        </p:nvSpPr>
        <p:spPr>
          <a:xfrm>
            <a:off x="3092824" y="1121441"/>
            <a:ext cx="1096582" cy="1137665"/>
          </a:xfrm>
          <a:prstGeom prst="ellipse">
            <a:avLst/>
          </a:prstGeom>
          <a:blipFill>
            <a:blip r:embed="rId15"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loud Callout 15"/>
          <p:cNvSpPr/>
          <p:nvPr/>
        </p:nvSpPr>
        <p:spPr>
          <a:xfrm rot="20444608">
            <a:off x="10034861" y="1315395"/>
            <a:ext cx="2156271" cy="1085556"/>
          </a:xfrm>
          <a:prstGeom prst="cloudCallout">
            <a:avLst>
              <a:gd name="adj1" fmla="val -58278"/>
              <a:gd name="adj2" fmla="val 47310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SGK-4,5</a:t>
            </a:r>
            <a:endParaRPr lang="en-US" sz="2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71187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6603064" y="1753713"/>
            <a:ext cx="5476407" cy="1611256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2800" b="1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 tin An </a:t>
            </a:r>
            <a:r>
              <a:rPr lang="en-US" sz="2800" b="1" err="1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mtClean="0">
                <a:latin typeface="Arial" panose="020B0604020202020204" pitchFamily="34" charset="0"/>
                <a:cs typeface="Arial" panose="020B0604020202020204" pitchFamily="34" charset="0"/>
              </a:rPr>
              <a:t>được là gì? </a:t>
            </a: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en-US" sz="280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28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nay </a:t>
            </a:r>
            <a:r>
              <a:rPr lang="en-US" sz="280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28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8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28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8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quê</a:t>
            </a:r>
            <a:endParaRPr lang="en-US" sz="28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978433" y="4103464"/>
            <a:ext cx="4725671" cy="2048219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2600" b="1" err="1">
                <a:latin typeface="Arial" panose="020B0604020202020204" pitchFamily="34" charset="0"/>
                <a:cs typeface="Arial" panose="020B0604020202020204" pitchFamily="34" charset="0"/>
              </a:rPr>
              <a:t>Quyết</a:t>
            </a:r>
            <a:r>
              <a:rPr lang="en-US" sz="26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6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6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smtClean="0"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smtClean="0">
                <a:latin typeface="Arial" panose="020B0604020202020204" pitchFamily="34" charset="0"/>
                <a:cs typeface="Arial" panose="020B0604020202020204" pitchFamily="34" charset="0"/>
              </a:rPr>
              <a:t>là gì?</a:t>
            </a:r>
            <a:endParaRPr lang="en-US" sz="26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en-US" sz="240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4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sz="24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4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24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đạc</a:t>
            </a:r>
            <a:r>
              <a:rPr lang="en-US" sz="24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endParaRPr lang="en-US" sz="24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Straight Arrow Connector 18"/>
          <p:cNvCxnSpPr>
            <a:stCxn id="6" idx="3"/>
            <a:endCxn id="15" idx="1"/>
          </p:cNvCxnSpPr>
          <p:nvPr/>
        </p:nvCxnSpPr>
        <p:spPr>
          <a:xfrm flipV="1">
            <a:off x="6357257" y="2559341"/>
            <a:ext cx="245807" cy="1456193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cxnSpLocks/>
            <a:stCxn id="6" idx="3"/>
            <a:endCxn id="16" idx="1"/>
          </p:cNvCxnSpPr>
          <p:nvPr/>
        </p:nvCxnSpPr>
        <p:spPr>
          <a:xfrm>
            <a:off x="6357257" y="4015534"/>
            <a:ext cx="621176" cy="111204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529" y="1271789"/>
            <a:ext cx="6071728" cy="5487489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4517757" y="35911"/>
            <a:ext cx="3913322" cy="591770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HĐ2: KHÁM PHÁ</a:t>
            </a:r>
            <a:endParaRPr lang="en-US" sz="3000" b="1" dirty="0">
              <a:solidFill>
                <a:srgbClr val="41719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883403" y="1562445"/>
            <a:ext cx="2193012" cy="572915"/>
          </a:xfrm>
          <a:prstGeom prst="round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Tình</a:t>
            </a:r>
            <a:r>
              <a:rPr lang="en-US" sz="2200" b="1" dirty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huống</a:t>
            </a:r>
            <a:r>
              <a:rPr lang="en-US" sz="2200" b="1" dirty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200" b="1" dirty="0" smtClean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en-US" sz="2200" b="1" dirty="0">
              <a:solidFill>
                <a:srgbClr val="3333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26941" y="698874"/>
            <a:ext cx="4440266" cy="57291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lang="en-US" sz="2400" b="1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Thông</a:t>
            </a:r>
            <a:r>
              <a:rPr lang="en-US" sz="2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tin </a:t>
            </a:r>
            <a:r>
              <a:rPr lang="en-US" sz="2400" b="1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2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quyết</a:t>
            </a:r>
            <a:r>
              <a:rPr lang="en-US" sz="2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định</a:t>
            </a:r>
            <a:endParaRPr lang="en-US" sz="2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34706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5138057" y="163285"/>
            <a:ext cx="6942183" cy="6608217"/>
            <a:chOff x="5980971" y="-1114785"/>
            <a:chExt cx="3884420" cy="7832011"/>
          </a:xfrm>
        </p:grpSpPr>
        <p:sp>
          <p:nvSpPr>
            <p:cNvPr id="22" name="Rounded Rectangle 21"/>
            <p:cNvSpPr/>
            <p:nvPr/>
          </p:nvSpPr>
          <p:spPr>
            <a:xfrm>
              <a:off x="5980971" y="-1114785"/>
              <a:ext cx="3859488" cy="783201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6086964" y="-1114785"/>
              <a:ext cx="3778427" cy="4269649"/>
              <a:chOff x="6226381" y="-1254230"/>
              <a:chExt cx="3773568" cy="4269649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226381" y="-1254230"/>
                <a:ext cx="3587650" cy="3666061"/>
              </a:xfrm>
              <a:prstGeom prst="rect">
                <a:avLst/>
              </a:prstGeom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7739808" y="2553682"/>
                <a:ext cx="2260141" cy="4617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1.1.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Dự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báo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bão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p:grp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209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16525" y="3956449"/>
            <a:ext cx="6371456" cy="24606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</p:pic>
      <p:sp>
        <p:nvSpPr>
          <p:cNvPr id="3" name="Oval 2"/>
          <p:cNvSpPr/>
          <p:nvPr/>
        </p:nvSpPr>
        <p:spPr>
          <a:xfrm>
            <a:off x="5327486" y="2426530"/>
            <a:ext cx="2545653" cy="2116038"/>
          </a:xfrm>
          <a:prstGeom prst="ellipse">
            <a:avLst/>
          </a:prstGeom>
          <a:blipFill>
            <a:blip r:embed="rId8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3762213" y="-15181"/>
            <a:ext cx="3508622" cy="683929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HĐ2: KHÁM PHÁ</a:t>
            </a:r>
            <a:endParaRPr lang="en-US" sz="3000" b="1" dirty="0">
              <a:solidFill>
                <a:srgbClr val="41719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矩形 76"/>
          <p:cNvSpPr/>
          <p:nvPr/>
        </p:nvSpPr>
        <p:spPr>
          <a:xfrm>
            <a:off x="318265" y="1286360"/>
            <a:ext cx="4672189" cy="4967206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rgbClr val="00B050"/>
            </a:solidFill>
            <a:prstDash val="solid"/>
          </a:ln>
          <a:effectLst/>
        </p:spPr>
        <p:txBody>
          <a:bodyPr lIns="136083" tIns="68040" rIns="136083" bIns="6804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+mn-ea"/>
              <a:sym typeface="+mn-lt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60331" y="1445099"/>
            <a:ext cx="4388055" cy="465348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vực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sắp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bão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bác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nhanh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chóng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tàu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bến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kịp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tránh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bão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849080" y="1600475"/>
            <a:ext cx="2812394" cy="600285"/>
          </a:xfrm>
          <a:prstGeom prst="roundRect">
            <a:avLst>
              <a:gd name="adj" fmla="val 4359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Tình</a:t>
            </a:r>
            <a:r>
              <a:rPr lang="en-US" sz="2800" b="1" dirty="0" smtClean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huống</a:t>
            </a:r>
            <a:r>
              <a:rPr lang="en-US" sz="2800" b="1" dirty="0" smtClean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</a:t>
            </a:r>
            <a:endParaRPr lang="en-US" sz="2800" b="1" dirty="0">
              <a:solidFill>
                <a:srgbClr val="3333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42174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16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8840494" y="96741"/>
            <a:ext cx="3174785" cy="4440345"/>
            <a:chOff x="478972" y="1078141"/>
            <a:chExt cx="5219210" cy="5409746"/>
          </a:xfrm>
        </p:grpSpPr>
        <p:sp>
          <p:nvSpPr>
            <p:cNvPr id="15" name="Rounded Rectangle 14"/>
            <p:cNvSpPr/>
            <p:nvPr/>
          </p:nvSpPr>
          <p:spPr>
            <a:xfrm>
              <a:off x="478972" y="1078141"/>
              <a:ext cx="5219210" cy="540974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813940" y="1362727"/>
              <a:ext cx="4549273" cy="4894697"/>
              <a:chOff x="960137" y="1223282"/>
              <a:chExt cx="4543425" cy="4894697"/>
            </a:xfrm>
          </p:grpSpPr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60137" y="1223282"/>
                <a:ext cx="4543425" cy="4324350"/>
              </a:xfrm>
              <a:prstGeom prst="rect">
                <a:avLst/>
              </a:prstGeom>
            </p:spPr>
          </p:pic>
          <p:sp>
            <p:nvSpPr>
              <p:cNvPr id="18" name="TextBox 17"/>
              <p:cNvSpPr txBox="1"/>
              <p:nvPr/>
            </p:nvSpPr>
            <p:spPr>
              <a:xfrm>
                <a:off x="1266822" y="5717869"/>
                <a:ext cx="271901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2000">
                    <a:latin typeface="Arial" panose="020B0604020202020204" pitchFamily="34" charset="0"/>
                    <a:cs typeface="Arial" panose="020B0604020202020204" pitchFamily="34" charset="0"/>
                  </a:rPr>
                  <a:t> 1.1. </a:t>
                </a:r>
                <a:r>
                  <a:rPr lang="en-US" sz="2000" err="1">
                    <a:latin typeface="Arial" panose="020B0604020202020204" pitchFamily="34" charset="0"/>
                    <a:cs typeface="Arial" panose="020B0604020202020204" pitchFamily="34" charset="0"/>
                  </a:rPr>
                  <a:t>Dự</a:t>
                </a:r>
                <a:r>
                  <a:rPr lang="en-US" sz="200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err="1">
                    <a:latin typeface="Arial" panose="020B0604020202020204" pitchFamily="34" charset="0"/>
                    <a:cs typeface="Arial" panose="020B0604020202020204" pitchFamily="34" charset="0"/>
                  </a:rPr>
                  <a:t>báo</a:t>
                </a:r>
                <a:r>
                  <a:rPr lang="en-US" sz="200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err="1">
                    <a:latin typeface="Arial" panose="020B0604020202020204" pitchFamily="34" charset="0"/>
                    <a:cs typeface="Arial" panose="020B0604020202020204" pitchFamily="34" charset="0"/>
                  </a:rPr>
                  <a:t>bão</a:t>
                </a:r>
                <a:r>
                  <a:rPr lang="en-US" sz="200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p:grpSp>
      </p:grpSp>
      <p:sp>
        <p:nvSpPr>
          <p:cNvPr id="9" name="Rounded Rectangle 8"/>
          <p:cNvSpPr/>
          <p:nvPr/>
        </p:nvSpPr>
        <p:spPr>
          <a:xfrm>
            <a:off x="3184901" y="0"/>
            <a:ext cx="3959817" cy="699766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Phiếu</a:t>
            </a:r>
            <a:r>
              <a:rPr lang="en-US" sz="30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r>
              <a:rPr lang="en-US" sz="30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tập</a:t>
            </a:r>
            <a:r>
              <a:rPr lang="en-US" sz="30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30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</a:t>
            </a:r>
            <a:endParaRPr lang="en-US" sz="3000" b="1" dirty="0">
              <a:solidFill>
                <a:srgbClr val="CC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73152" y="4613288"/>
            <a:ext cx="3174785" cy="2099361"/>
          </a:xfrm>
          <a:prstGeom prst="rect">
            <a:avLst/>
          </a:prstGeom>
        </p:spPr>
      </p:pic>
      <p:sp>
        <p:nvSpPr>
          <p:cNvPr id="11" name="矩形 76"/>
          <p:cNvSpPr/>
          <p:nvPr/>
        </p:nvSpPr>
        <p:spPr>
          <a:xfrm>
            <a:off x="371959" y="782663"/>
            <a:ext cx="8392333" cy="5974597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rgbClr val="00B050"/>
            </a:solidFill>
            <a:prstDash val="solid"/>
          </a:ln>
          <a:effectLst/>
        </p:spPr>
        <p:txBody>
          <a:bodyPr lIns="136083" tIns="68040" rIns="136083" bIns="68040" anchor="ctr"/>
          <a:lstStyle/>
          <a:p>
            <a:pPr>
              <a:spcAft>
                <a:spcPts val="2400"/>
              </a:spcAft>
            </a:pP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300" kern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lang="en-US" sz="2300" kern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kern="1000" dirty="0" err="1">
                <a:latin typeface="Arial" panose="020B0604020202020204" pitchFamily="34" charset="0"/>
                <a:cs typeface="Arial" panose="020B0604020202020204" pitchFamily="34" charset="0"/>
              </a:rPr>
              <a:t>dự</a:t>
            </a:r>
            <a:r>
              <a:rPr lang="en-US" sz="2300" kern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kern="1000" dirty="0" err="1"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r>
              <a:rPr lang="en-US" sz="2300" kern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kern="1000" dirty="0" err="1">
                <a:latin typeface="Arial" panose="020B0604020202020204" pitchFamily="34" charset="0"/>
                <a:cs typeface="Arial" panose="020B0604020202020204" pitchFamily="34" charset="0"/>
              </a:rPr>
              <a:t>khu</a:t>
            </a:r>
            <a:r>
              <a:rPr lang="en-US" sz="2300" kern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kern="1000" dirty="0" err="1">
                <a:latin typeface="Arial" panose="020B0604020202020204" pitchFamily="34" charset="0"/>
                <a:cs typeface="Arial" panose="020B0604020202020204" pitchFamily="34" charset="0"/>
              </a:rPr>
              <a:t>vực</a:t>
            </a:r>
            <a:r>
              <a:rPr lang="en-US" sz="2300" kern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kern="1000" dirty="0" err="1"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300" kern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kern="1000" dirty="0" err="1"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2300" kern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kern="1000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300" kern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kern="1000" dirty="0" err="1"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sz="2300" kern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kern="1000" dirty="0" err="1">
                <a:latin typeface="Arial" panose="020B0604020202020204" pitchFamily="34" charset="0"/>
                <a:cs typeface="Arial" panose="020B0604020202020204" pitchFamily="34" charset="0"/>
              </a:rPr>
              <a:t>sắp</a:t>
            </a:r>
            <a:r>
              <a:rPr lang="en-US" sz="2300" kern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kern="1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300" kern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kern="1000" dirty="0" err="1">
                <a:latin typeface="Arial" panose="020B0604020202020204" pitchFamily="34" charset="0"/>
                <a:cs typeface="Arial" panose="020B0604020202020204" pitchFamily="34" charset="0"/>
              </a:rPr>
              <a:t>bão</a:t>
            </a:r>
            <a:r>
              <a:rPr lang="en-US" sz="2300" kern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kern="1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300" kern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kern="1000" dirty="0" err="1">
                <a:latin typeface="Arial" panose="020B0604020202020204" pitchFamily="34" charset="0"/>
                <a:cs typeface="Arial" panose="020B0604020202020204" pitchFamily="34" charset="0"/>
              </a:rPr>
              <a:t>bác</a:t>
            </a:r>
            <a:r>
              <a:rPr lang="en-US" sz="2300" kern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kern="1000" dirty="0" err="1">
                <a:latin typeface="Arial" panose="020B0604020202020204" pitchFamily="34" charset="0"/>
                <a:cs typeface="Arial" panose="020B0604020202020204" pitchFamily="34" charset="0"/>
              </a:rPr>
              <a:t>ngư</a:t>
            </a:r>
            <a:r>
              <a:rPr lang="en-US" sz="2300" kern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kern="1000" dirty="0" err="1"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2300" kern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kern="1000" dirty="0" err="1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300" kern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kern="1000" dirty="0" err="1">
                <a:latin typeface="Arial" panose="020B0604020202020204" pitchFamily="34" charset="0"/>
                <a:cs typeface="Arial" panose="020B0604020202020204" pitchFamily="34" charset="0"/>
              </a:rPr>
              <a:t>nhanh</a:t>
            </a:r>
            <a:r>
              <a:rPr lang="en-US" sz="2300" kern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kern="1000" dirty="0" err="1">
                <a:latin typeface="Arial" panose="020B0604020202020204" pitchFamily="34" charset="0"/>
                <a:cs typeface="Arial" panose="020B0604020202020204" pitchFamily="34" charset="0"/>
              </a:rPr>
              <a:t>chóng</a:t>
            </a:r>
            <a:r>
              <a:rPr lang="en-US" sz="2300" kern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kern="1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300" kern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kern="1000" dirty="0" err="1">
                <a:latin typeface="Arial" panose="020B0604020202020204" pitchFamily="34" charset="0"/>
                <a:cs typeface="Arial" panose="020B0604020202020204" pitchFamily="34" charset="0"/>
              </a:rPr>
              <a:t>tàu</a:t>
            </a:r>
            <a:r>
              <a:rPr lang="en-US" sz="2300" kern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kern="10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300" kern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kern="1000" dirty="0" err="1">
                <a:latin typeface="Arial" panose="020B0604020202020204" pitchFamily="34" charset="0"/>
                <a:cs typeface="Arial" panose="020B0604020202020204" pitchFamily="34" charset="0"/>
              </a:rPr>
              <a:t>bến</a:t>
            </a:r>
            <a:r>
              <a:rPr lang="en-US" sz="2300" kern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kern="1000" dirty="0" err="1">
                <a:latin typeface="Arial" panose="020B0604020202020204" pitchFamily="34" charset="0"/>
                <a:cs typeface="Arial" panose="020B0604020202020204" pitchFamily="34" charset="0"/>
              </a:rPr>
              <a:t>kịp</a:t>
            </a:r>
            <a:r>
              <a:rPr lang="en-US" sz="2300" kern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kern="1000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300" kern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kern="10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300" kern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kern="1000" dirty="0" err="1">
                <a:latin typeface="Arial" panose="020B0604020202020204" pitchFamily="34" charset="0"/>
                <a:cs typeface="Arial" panose="020B0604020202020204" pitchFamily="34" charset="0"/>
              </a:rPr>
              <a:t>tránh</a:t>
            </a:r>
            <a:r>
              <a:rPr lang="en-US" sz="2300" kern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kern="1000" dirty="0" err="1">
                <a:latin typeface="Arial" panose="020B0604020202020204" pitchFamily="34" charset="0"/>
                <a:cs typeface="Arial" panose="020B0604020202020204" pitchFamily="34" charset="0"/>
              </a:rPr>
              <a:t>bão</a:t>
            </a:r>
            <a:r>
              <a:rPr lang="en-US" sz="2300" kern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Aft>
                <a:spcPts val="2400"/>
              </a:spcAft>
              <a:buFont typeface="Wingdings" panose="05000000000000000000" pitchFamily="2" charset="2"/>
              <a:buChar char="§"/>
            </a:pPr>
            <a:r>
              <a:rPr lang="en-US" sz="2400" b="1" kern="1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b="1" kern="1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b="1" kern="1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2400" b="1" kern="1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2400" b="1" kern="1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400" b="1" kern="1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đôi</a:t>
            </a:r>
            <a:r>
              <a:rPr lang="en-US" sz="2400" b="1" kern="1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kern="1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2400" b="1" kern="1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400" b="1" kern="1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phiếu</a:t>
            </a:r>
            <a:r>
              <a:rPr lang="en-US" sz="2400" b="1" kern="1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400" b="1" kern="1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400" b="1" kern="1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b="1" kern="1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: t/g 2’</a:t>
            </a:r>
          </a:p>
          <a:p>
            <a:pPr marL="342900" indent="-342900">
              <a:spcAft>
                <a:spcPts val="2400"/>
              </a:spcAft>
              <a:buFont typeface="Wingdings" panose="05000000000000000000" pitchFamily="2" charset="2"/>
              <a:buChar char="v"/>
            </a:pPr>
            <a:r>
              <a:rPr lang="en-US" sz="2400" b="1" kern="1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b="1" kern="1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400" b="1" kern="1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kern="1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bác</a:t>
            </a:r>
            <a:r>
              <a:rPr lang="en-US" sz="2400" b="1" kern="1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</a:t>
            </a:r>
            <a:r>
              <a:rPr lang="en-US" sz="2400" b="1" kern="1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2400" b="1" kern="1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400" b="1" kern="1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b="1" kern="1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b="1" kern="1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400" b="1" kern="1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>
              <a:spcAft>
                <a:spcPts val="2400"/>
              </a:spcAft>
            </a:pPr>
            <a:r>
              <a:rPr lang="en-US" sz="2400" b="1" kern="10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en-US" sz="2400" b="1" kern="1000" dirty="0" err="1">
                <a:latin typeface="Arial" panose="020B0604020202020204" pitchFamily="34" charset="0"/>
                <a:cs typeface="Arial" panose="020B0604020202020204" pitchFamily="34" charset="0"/>
              </a:rPr>
              <a:t>Khu</a:t>
            </a:r>
            <a:r>
              <a:rPr lang="en-US" sz="2400" b="1" kern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000" dirty="0" err="1">
                <a:latin typeface="Arial" panose="020B0604020202020204" pitchFamily="34" charset="0"/>
                <a:cs typeface="Arial" panose="020B0604020202020204" pitchFamily="34" charset="0"/>
              </a:rPr>
              <a:t>vực</a:t>
            </a:r>
            <a:r>
              <a:rPr lang="en-US" sz="2400" b="1" kern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000" dirty="0" err="1"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400" b="1" kern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000" dirty="0" err="1"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2400" b="1" kern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000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400" b="1" kern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000" dirty="0" err="1"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sz="2400" b="1" kern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000" dirty="0" err="1">
                <a:latin typeface="Arial" panose="020B0604020202020204" pitchFamily="34" charset="0"/>
                <a:cs typeface="Arial" panose="020B0604020202020204" pitchFamily="34" charset="0"/>
              </a:rPr>
              <a:t>sắp</a:t>
            </a:r>
            <a:r>
              <a:rPr lang="en-US" sz="2400" b="1" kern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b="1" kern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000" dirty="0" err="1">
                <a:latin typeface="Arial" panose="020B0604020202020204" pitchFamily="34" charset="0"/>
                <a:cs typeface="Arial" panose="020B0604020202020204" pitchFamily="34" charset="0"/>
              </a:rPr>
              <a:t>bão</a:t>
            </a:r>
            <a:r>
              <a:rPr lang="en-US" sz="2400" b="1" kern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spcAft>
                <a:spcPts val="2400"/>
              </a:spcAft>
              <a:buFont typeface="Wingdings" panose="05000000000000000000" pitchFamily="2" charset="2"/>
              <a:buChar char="v"/>
            </a:pPr>
            <a:r>
              <a:rPr lang="en-US" sz="2400" b="1" kern="1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Quyết</a:t>
            </a:r>
            <a:r>
              <a:rPr lang="en-US" sz="2400" b="1" kern="1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400" b="1" kern="1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b="1" kern="1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kern="1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bác</a:t>
            </a:r>
            <a:r>
              <a:rPr lang="en-US" sz="2400" b="1" kern="1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</a:t>
            </a:r>
            <a:r>
              <a:rPr lang="en-US" sz="2400" b="1" kern="1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2400" b="1" kern="1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b="1" kern="1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400" b="1" kern="1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spcAft>
                <a:spcPts val="2400"/>
              </a:spcAft>
            </a:pPr>
            <a:r>
              <a:rPr lang="en-US" sz="2400" b="1" kern="10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b="1" kern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Nhanh</a:t>
            </a:r>
            <a:r>
              <a:rPr lang="en-US" sz="2400" b="1" kern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000" dirty="0" err="1">
                <a:latin typeface="Arial" panose="020B0604020202020204" pitchFamily="34" charset="0"/>
                <a:cs typeface="Arial" panose="020B0604020202020204" pitchFamily="34" charset="0"/>
              </a:rPr>
              <a:t>chóng</a:t>
            </a:r>
            <a:r>
              <a:rPr lang="en-US" sz="2400" b="1" kern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000" dirty="0" err="1">
                <a:latin typeface="Arial" panose="020B0604020202020204" pitchFamily="34" charset="0"/>
                <a:cs typeface="Arial" panose="020B0604020202020204" pitchFamily="34" charset="0"/>
              </a:rPr>
              <a:t>đưa</a:t>
            </a:r>
            <a:r>
              <a:rPr lang="en-US" sz="2400" b="1" kern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000" dirty="0" err="1">
                <a:latin typeface="Arial" panose="020B0604020202020204" pitchFamily="34" charset="0"/>
                <a:cs typeface="Arial" panose="020B0604020202020204" pitchFamily="34" charset="0"/>
              </a:rPr>
              <a:t>tàu</a:t>
            </a:r>
            <a:r>
              <a:rPr lang="en-US" sz="2400" b="1" kern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0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400" b="1" kern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000" dirty="0" err="1">
                <a:latin typeface="Arial" panose="020B0604020202020204" pitchFamily="34" charset="0"/>
                <a:cs typeface="Arial" panose="020B0604020202020204" pitchFamily="34" charset="0"/>
              </a:rPr>
              <a:t>bến</a:t>
            </a:r>
            <a:r>
              <a:rPr lang="en-US" sz="2400" b="1" kern="1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US" sz="2400" b="1" kern="1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Vậy</a:t>
            </a:r>
            <a:r>
              <a:rPr lang="en-US" sz="2400" b="1" kern="1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kern="1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thông</a:t>
            </a:r>
            <a:r>
              <a:rPr lang="en-US" sz="2400" b="1" kern="1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tin </a:t>
            </a:r>
            <a:r>
              <a:rPr lang="en-US" sz="2400" b="1" kern="1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mà</a:t>
            </a:r>
            <a:r>
              <a:rPr lang="en-US" sz="2400" b="1" kern="1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kern="1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2400" b="1" kern="1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kern="1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bác</a:t>
            </a:r>
            <a:r>
              <a:rPr lang="en-US" sz="2400" b="1" kern="1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kern="1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ngư</a:t>
            </a:r>
            <a:r>
              <a:rPr lang="en-US" sz="2400" b="1" kern="1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kern="1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dân</a:t>
            </a:r>
            <a:r>
              <a:rPr lang="en-US" sz="2400" b="1" kern="1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kern="1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nhận</a:t>
            </a:r>
            <a:r>
              <a:rPr lang="en-US" sz="2400" b="1" kern="1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kern="1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2400" b="1" kern="1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kern="1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2400" b="1" kern="1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kern="1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quan</a:t>
            </a:r>
            <a:r>
              <a:rPr lang="en-US" sz="2400" b="1" kern="1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kern="1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trọng</a:t>
            </a:r>
            <a:r>
              <a:rPr lang="en-US" sz="2400" b="1" kern="1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hay </a:t>
            </a:r>
            <a:r>
              <a:rPr lang="en-US" sz="2400" b="1" kern="1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không</a:t>
            </a:r>
            <a:r>
              <a:rPr lang="en-US" sz="2400" b="1" kern="1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? -&gt;nd2</a:t>
            </a:r>
            <a:endParaRPr kumimoji="0" lang="zh-CN" altLang="en-US" sz="2400" b="1" u="none" strike="noStrike" kern="1000" cap="none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7810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58347" y="749507"/>
            <a:ext cx="11703024" cy="60464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3498" y="953146"/>
            <a:ext cx="4948388" cy="3760367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617457" y="3914973"/>
            <a:ext cx="6039065" cy="2491583"/>
          </a:xfrm>
          <a:prstGeom prst="roundRec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Nếu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các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bác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ngư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dân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không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nhận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thông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tin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sắp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có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bão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mà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vẫn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ra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khơi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đánh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thì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sẽ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gặp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nguy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hiểm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  <a:endParaRPr lang="en-US" sz="3000" b="1" dirty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487478" y="100432"/>
            <a:ext cx="5687390" cy="541023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en-US" sz="3200" b="1" dirty="0" err="1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Vai</a:t>
            </a:r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</a:t>
            </a:r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thông</a:t>
            </a:r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tin</a:t>
            </a:r>
            <a:endParaRPr lang="en-US" sz="3200" b="1" dirty="0">
              <a:solidFill>
                <a:srgbClr val="CC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2250" y="4887685"/>
            <a:ext cx="4180668" cy="1652599"/>
          </a:xfrm>
          <a:prstGeom prst="rect">
            <a:avLst/>
          </a:prstGeom>
        </p:spPr>
      </p:pic>
      <p:sp>
        <p:nvSpPr>
          <p:cNvPr id="12" name="矩形 76"/>
          <p:cNvSpPr/>
          <p:nvPr/>
        </p:nvSpPr>
        <p:spPr>
          <a:xfrm>
            <a:off x="787937" y="953146"/>
            <a:ext cx="5868585" cy="2611464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rgbClr val="00B050"/>
            </a:solidFill>
            <a:prstDash val="solid"/>
          </a:ln>
          <a:effectLst/>
        </p:spPr>
        <p:txBody>
          <a:bodyPr lIns="136083" tIns="68040" rIns="136083" bIns="68040" anchor="ctr"/>
          <a:lstStyle/>
          <a:p>
            <a:pPr marL="393700" indent="-393700"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6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Y/c1: </a:t>
            </a:r>
            <a:r>
              <a:rPr lang="en-US" sz="26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6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6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6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6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26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6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6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6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6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6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6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</a:t>
            </a:r>
            <a:r>
              <a:rPr lang="en-US" sz="26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6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6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6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6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6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6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6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6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6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6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26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6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26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t/g 1’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08429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0646" y="3862952"/>
            <a:ext cx="3589247" cy="292934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0646" y="206829"/>
            <a:ext cx="3589248" cy="3656123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19193" y="1007390"/>
            <a:ext cx="7725905" cy="5711125"/>
          </a:xfrm>
          <a:prstGeom prst="roundRec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endParaRPr lang="en-US" sz="2800" b="1" dirty="0" smtClean="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endParaRPr lang="en-US" sz="2800" b="1" dirty="0" smtClean="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800" b="1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Y/c 2: </a:t>
            </a:r>
            <a:r>
              <a:rPr lang="en-US" sz="2800" b="1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800" b="1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800" b="1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800" b="1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b="1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800" b="1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b="1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b="1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b="1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b="1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2800" b="1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b="1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t/g 1’</a:t>
            </a:r>
          </a:p>
          <a:p>
            <a:pPr marL="393700" indent="-393700"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en-US" sz="2800" b="1" dirty="0" smtClean="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Ví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dụ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minh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họa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 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8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dirty="0" smtClean="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vi-V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 </a:t>
            </a: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-&gt;HĐ3</a:t>
            </a:r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93700" indent="-393700"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en-US" sz="2800" b="1" dirty="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487478" y="100432"/>
            <a:ext cx="5687390" cy="541023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en-US" sz="3200" b="1" dirty="0" err="1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Vai</a:t>
            </a:r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</a:t>
            </a:r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thông</a:t>
            </a:r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tin</a:t>
            </a:r>
            <a:endParaRPr lang="en-US" sz="3200" b="1" dirty="0">
              <a:solidFill>
                <a:srgbClr val="CC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2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2nd edition)"/>
  <p:tag name="ISPRING_ULTRA_SCORM_COURSE_ID" val="D873F7F8-9F1F-4E68-9195-70F138C9AD4F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'\uFFFDH{595593A1-8360-40AB-BCEE-CA86B3AFD3CD}&quot;,&quot;C:\\Users\\Vietdq\\Desktop\\20220608-SGKTH3\\Bài giảng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RATE_QUIZZES" val="0"/>
  <p:tag name="ISPRING_SCORM_PASSING_SCORE" val="0.000000"/>
  <p:tag name="ISPRING_CURRENT_PLAYER_ID" val="universal"/>
  <p:tag name="ISPRING_PRESENTATION_TITLE" val="BÀI 1. THONG TIN VÀ QUYET DINH v1"/>
  <p:tag name="INKNOELEADERBOARD" val="16973175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53A36C5-AE2E-49C8-85E4-9B585CB7137D}:27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EC27AE3-3B3D-4FFF-A7FA-3601661776B3}:26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Other"/>
  <p:tag name="MH_ORDER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SubTitle"/>
  <p:tag name="MH_ORDER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Other"/>
  <p:tag name="MH_ORDER" val="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Other"/>
  <p:tag name="MH_ORDER" val="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SubTitle"/>
  <p:tag name="MH_ORDER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Other"/>
  <p:tag name="MH_ORDER" val="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Other"/>
  <p:tag name="MH_ORDER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SubTitle"/>
  <p:tag name="MH_ORDER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4673739-940B-4982-978C-02B4E7B24125}:269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Other"/>
  <p:tag name="MH_ORDER" val="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Other"/>
  <p:tag name="MH_ORDER" val="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SubTitle"/>
  <p:tag name="MH_ORDER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Other"/>
  <p:tag name="MH_ORDER" val="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Other"/>
  <p:tag name="MH_ORDER" val="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SubTitle"/>
  <p:tag name="MH_ORDER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Other"/>
  <p:tag name="MH_ORDER" val="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Other"/>
  <p:tag name="MH_ORDER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SubTitle"/>
  <p:tag name="MH_ORDER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Other"/>
  <p:tag name="MH_ORDER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3C9F30E-FCE6-451C-805D-2DAD3AB5642B}:259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Other"/>
  <p:tag name="MH_ORDER" val="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SubTitle"/>
  <p:tag name="MH_ORDER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Other"/>
  <p:tag name="MH_ORDER" val="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Other"/>
  <p:tag name="MH_ORDER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SubTitle"/>
  <p:tag name="MH_ORDER" val="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Other"/>
  <p:tag name="MH_ORDER" val="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0506AFA-72C5-4B00-A129-06DF030E7440}:26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1F4F5C3-4553-481A-9752-90A5078F72AA}:27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0C81A21-5CCB-4B44-898A-C7E9BD9F6F78}:26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9D87906-7635-45C6-A6EE-4CF1E80AE38D}:26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15C97CE-9312-4EC6-B21E-273C52936F9F}:26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BD922C3-22E4-4888-8D24-67CF6DF1A1EA}:26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43CEC8-C091-44A7-B2F0-EFA018232CF9}:266"/>
</p:tagLst>
</file>

<file path=ppt/theme/theme1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2052</TotalTime>
  <Words>675</Words>
  <Application>Microsoft Office PowerPoint</Application>
  <PresentationFormat>Widescreen</PresentationFormat>
  <Paragraphs>107</Paragraphs>
  <Slides>17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33" baseType="lpstr">
      <vt:lpstr>Arial Unicode MS</vt:lpstr>
      <vt:lpstr>宋体</vt:lpstr>
      <vt:lpstr>Arial</vt:lpstr>
      <vt:lpstr>Calibri</vt:lpstr>
      <vt:lpstr>Calibri (Body)</vt:lpstr>
      <vt:lpstr>Calibri Light</vt:lpstr>
      <vt:lpstr>Century Gothic</vt:lpstr>
      <vt:lpstr>Fira Sans Extra Condensed Medium</vt:lpstr>
      <vt:lpstr>Tahoma</vt:lpstr>
      <vt:lpstr>Times New Roman</vt:lpstr>
      <vt:lpstr>Wingdings</vt:lpstr>
      <vt:lpstr>Wingdings 3</vt:lpstr>
      <vt:lpstr>幼圆</vt:lpstr>
      <vt:lpstr>2_Office Theme</vt:lpstr>
      <vt:lpstr>Wisp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Trò chơi  “Ai nhanh – Ai đúng”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1. THONG TIN VÀ QUYET DINH v1</dc:title>
  <dc:creator>Admin</dc:creator>
  <cp:lastModifiedBy>Administrator</cp:lastModifiedBy>
  <cp:revision>274</cp:revision>
  <dcterms:created xsi:type="dcterms:W3CDTF">2022-01-16T07:26:14Z</dcterms:created>
  <dcterms:modified xsi:type="dcterms:W3CDTF">2023-08-24T08:23:08Z</dcterms:modified>
</cp:coreProperties>
</file>