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Lst>
  <p:notesMasterIdLst>
    <p:notesMasterId r:id="rId24"/>
  </p:notesMasterIdLst>
  <p:sldIdLst>
    <p:sldId id="303" r:id="rId5"/>
    <p:sldId id="279" r:id="rId6"/>
    <p:sldId id="300" r:id="rId7"/>
    <p:sldId id="301" r:id="rId8"/>
    <p:sldId id="257" r:id="rId9"/>
    <p:sldId id="258" r:id="rId10"/>
    <p:sldId id="296" r:id="rId11"/>
    <p:sldId id="297" r:id="rId12"/>
    <p:sldId id="298" r:id="rId13"/>
    <p:sldId id="299" r:id="rId14"/>
    <p:sldId id="285" r:id="rId15"/>
    <p:sldId id="265" r:id="rId16"/>
    <p:sldId id="305" r:id="rId17"/>
    <p:sldId id="306" r:id="rId18"/>
    <p:sldId id="308" r:id="rId19"/>
    <p:sldId id="310" r:id="rId20"/>
    <p:sldId id="311" r:id="rId21"/>
    <p:sldId id="294" r:id="rId22"/>
    <p:sldId id="304"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CC"/>
    <a:srgbClr val="CC00CC"/>
    <a:srgbClr val="3333FF"/>
    <a:srgbClr val="CC0066"/>
    <a:srgbClr val="FF00FF"/>
    <a:srgbClr val="FFCCFF"/>
    <a:srgbClr val="9900CC"/>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9" autoAdjust="0"/>
    <p:restoredTop sz="94660"/>
  </p:normalViewPr>
  <p:slideViewPr>
    <p:cSldViewPr snapToGrid="0">
      <p:cViewPr varScale="1">
        <p:scale>
          <a:sx n="66" d="100"/>
          <a:sy n="66" d="100"/>
        </p:scale>
        <p:origin x="467" y="4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C3E64D-0AA9-4F5C-8345-305E1E6D2DF8}" type="datetimeFigureOut">
              <a:rPr lang="en-US" smtClean="0"/>
              <a:t>8/28/2023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2564D2-575D-4789-83A6-A058444875EF}" type="slidenum">
              <a:rPr lang="en-US" smtClean="0"/>
              <a:t>‹#›</a:t>
            </a:fld>
            <a:endParaRPr lang="en-US"/>
          </a:p>
        </p:txBody>
      </p:sp>
    </p:spTree>
    <p:extLst>
      <p:ext uri="{BB962C8B-B14F-4D97-AF65-F5344CB8AC3E}">
        <p14:creationId xmlns:p14="http://schemas.microsoft.com/office/powerpoint/2010/main" val="403877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EF3E1F-43A5-4F29-9EC7-547C3838D98F}"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38420781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EF3E1F-43A5-4F29-9EC7-547C3838D98F}"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2281514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8/28/2023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80240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8/28/2023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631064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8/28/2023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939991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1EC616C-8299-4076-8D87-B2DE53346399}"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F3C64DD-8407-4FEB-8D26-3F636BF0C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046895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EC616C-8299-4076-8D87-B2DE53346399}"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F3C64DD-8407-4FEB-8D26-3F636BF0C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932209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1EC616C-8299-4076-8D87-B2DE53346399}"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F3C64DD-8407-4FEB-8D26-3F636BF0C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752013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1EC616C-8299-4076-8D87-B2DE53346399}" type="datetimeFigureOut">
              <a:rPr lang="en-US" smtClean="0">
                <a:solidFill>
                  <a:prstClr val="black">
                    <a:tint val="75000"/>
                  </a:prstClr>
                </a:solidFill>
              </a:rPr>
              <a:pPr/>
              <a:t>8/28/2023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F3C64DD-8407-4FEB-8D26-3F636BF0C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90058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1EC616C-8299-4076-8D87-B2DE53346399}" type="datetimeFigureOut">
              <a:rPr lang="en-US" smtClean="0">
                <a:solidFill>
                  <a:prstClr val="black">
                    <a:tint val="75000"/>
                  </a:prstClr>
                </a:solidFill>
              </a:rPr>
              <a:pPr/>
              <a:t>8/28/2023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3F3C64DD-8407-4FEB-8D26-3F636BF0C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37609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1EC616C-8299-4076-8D87-B2DE53346399}" type="datetimeFigureOut">
              <a:rPr lang="en-US" smtClean="0">
                <a:solidFill>
                  <a:prstClr val="black">
                    <a:tint val="75000"/>
                  </a:prstClr>
                </a:solidFill>
              </a:rPr>
              <a:pPr/>
              <a:t>8/28/2023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3F3C64DD-8407-4FEB-8D26-3F636BF0C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489540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EC616C-8299-4076-8D87-B2DE53346399}" type="datetimeFigureOut">
              <a:rPr lang="en-US" smtClean="0">
                <a:solidFill>
                  <a:prstClr val="black">
                    <a:tint val="75000"/>
                  </a:prstClr>
                </a:solidFill>
              </a:rPr>
              <a:pPr/>
              <a:t>8/28/2023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3F3C64DD-8407-4FEB-8D26-3F636BF0C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43185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EC616C-8299-4076-8D87-B2DE53346399}" type="datetimeFigureOut">
              <a:rPr lang="en-US" smtClean="0">
                <a:solidFill>
                  <a:prstClr val="black">
                    <a:tint val="75000"/>
                  </a:prstClr>
                </a:solidFill>
              </a:rPr>
              <a:pPr/>
              <a:t>8/28/2023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F3C64DD-8407-4FEB-8D26-3F636BF0C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608938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8/28/2023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0109762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EC616C-8299-4076-8D87-B2DE53346399}" type="datetimeFigureOut">
              <a:rPr lang="en-US" smtClean="0">
                <a:solidFill>
                  <a:prstClr val="black">
                    <a:tint val="75000"/>
                  </a:prstClr>
                </a:solidFill>
              </a:rPr>
              <a:pPr/>
              <a:t>8/28/2023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F3C64DD-8407-4FEB-8D26-3F636BF0C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693383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EC616C-8299-4076-8D87-B2DE53346399}"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F3C64DD-8407-4FEB-8D26-3F636BF0C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369117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EC616C-8299-4076-8D87-B2DE53346399}"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F3C64DD-8407-4FEB-8D26-3F636BF0C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896311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3AD38B7-2C73-4B80-A091-F04D2627256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045D72C2-3A3F-4597-BCD0-CD8A11CFC29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03C7E1FE-A3F5-429F-88EC-E24730A40F6B}"/>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F4D6027D-DC9B-4762-A799-19B0589B3038}"/>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07522E1C-27D9-43FD-9A91-2B8958EAFFC5}"/>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22765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DE710BF-DFDE-47A6-B3EE-22B957A2C19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CEE9A987-5593-48B2-9E8F-D46FD922833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4BE2DED-DF48-4CAD-9D11-95BCD713212C}"/>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DC71A595-AD8B-4B7F-B681-08330880476A}"/>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4708BA7C-1D9C-4615-AAF1-E664A7ABA14F}"/>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30082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CCBD952-EDF4-4344-8E1A-AADDE4FEA1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00B9473A-9E92-45F2-BDD7-D4C99338431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0ADBA2D3-DCBC-46AF-BF60-51A16C6DBFE0}"/>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B26184AC-F161-4910-ABCC-6BA7BFC5D1D3}"/>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E77B51EE-4160-44D9-B485-092C6DFE9D77}"/>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514119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8C9C8FB-4F0A-44F2-A407-21D9BD9E87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EFCF458C-4A1C-4F00-BDF7-19A0A874A43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8C65D95D-F3E3-4753-A1E0-2DD16A81DE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C40F4A2D-CA41-4F3E-B8E0-646C81F7DA24}"/>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8/28/2023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5B295DA6-BE45-43CD-A95C-66040BE244B1}"/>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BF47E17D-4F64-42F7-BA0A-6DE19E5B2F81}"/>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46800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2E18829-72C5-4787-8119-ED6EFBD4EBE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3B43FBD2-A5CD-41E0-9222-E790C018315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1ED87062-6E2F-41BF-9537-B7BC4BA8574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C9F46BE5-EA04-449C-9DDB-AD77ED1BFB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0C7F50AF-7674-43FB-8B16-486CAEF6761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87A05E60-10AB-4168-BB00-1D3DE306EB7B}"/>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8/28/2023</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xmlns="" id="{77D70CB9-580F-4AFC-9258-D95ABC62F693}"/>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xmlns="" id="{059BED0B-C50C-494D-93E5-5C7D17854E9A}"/>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275689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9F96DB2-3B01-432E-AA26-5AC8C91B642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CC50C330-3358-4117-9772-70AB11B062DF}"/>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8/28/2023</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xmlns="" id="{6F52ED7F-6A42-41BA-98BC-3D2A007B6737}"/>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xmlns="" id="{F4CC930D-66E0-46E7-9358-F8C7D0C2383B}"/>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06067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9E57B624-35D6-409B-ABEB-D8D62E627161}"/>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8/28/2023</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xmlns="" id="{5D92ABE4-74C2-4301-9BD5-B56CA70A898D}"/>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xmlns="" id="{726512EB-971F-4D9E-BFBF-2BB7173FF6C4}"/>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0505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CA2CF3-161D-4290-9691-8A065EC2791C}" type="datetimeFigureOut">
              <a:rPr lang="en-US" smtClean="0"/>
              <a:t>8/28/2023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74831205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F4FF9E-DB9D-472B-93D7-01B2B8CCB3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FA4348A8-87F3-4E51-9D9B-8F27C51C692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01D144A9-C089-497C-A2B8-DC4F316DC8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835805EB-4434-47AF-87FD-3658AE4FD7D2}"/>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8/28/2023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8591A80C-2E12-4808-9597-C7949577A886}"/>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6CE49499-7C1D-40D4-BA5D-6C9FA54E29C6}"/>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73461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A4883B0-A054-43AC-8DDF-D0011D255D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882BD6FE-5778-4C1E-89BB-1D36F1B41F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69991A86-3C95-4509-A5B7-0F1C11847E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8A36813D-4BD1-41A0-9413-506387EDF217}"/>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8/28/2023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E1999038-A671-4080-A8FE-C5F8791BE8A8}"/>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A243A960-840B-4E31-BB47-21C139911933}"/>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891057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37A092A-596C-467E-AAD8-900E0549614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21F2B375-DAA6-4BF9-9A63-AA1FF9ACA80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0E0DC1F-8AD1-498E-936E-7B479F4EEBC7}"/>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86843DE3-0826-467C-9E6B-91E3F9EE6AE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4641AB5D-FBDA-4F09-963E-8BE3B2E4CE8F}"/>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4876782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DAD8DF59-3A4D-4BF1-9592-64F46ED9A32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1A642E41-38B5-4B56-8AEB-FD22F0E1750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EF6DF10-DBB6-4A64-BA70-A5B54ED800E0}"/>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F702A13F-0B61-4A37-854F-BFE26B43BFFD}"/>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7F488BC8-CAAF-449F-8B1D-24B87504DB03}"/>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42264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3AD38B7-2C73-4B80-A091-F04D2627256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045D72C2-3A3F-4597-BCD0-CD8A11CFC29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03C7E1FE-A3F5-429F-88EC-E24730A40F6B}"/>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F4D6027D-DC9B-4762-A799-19B0589B3038}"/>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07522E1C-27D9-43FD-9A91-2B8958EAFFC5}"/>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50178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DE710BF-DFDE-47A6-B3EE-22B957A2C19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CEE9A987-5593-48B2-9E8F-D46FD922833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4BE2DED-DF48-4CAD-9D11-95BCD713212C}"/>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DC71A595-AD8B-4B7F-B681-08330880476A}"/>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4708BA7C-1D9C-4615-AAF1-E664A7ABA14F}"/>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052931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CCBD952-EDF4-4344-8E1A-AADDE4FEA1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00B9473A-9E92-45F2-BDD7-D4C99338431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0ADBA2D3-DCBC-46AF-BF60-51A16C6DBFE0}"/>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B26184AC-F161-4910-ABCC-6BA7BFC5D1D3}"/>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E77B51EE-4160-44D9-B485-092C6DFE9D77}"/>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200276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8C9C8FB-4F0A-44F2-A407-21D9BD9E87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EFCF458C-4A1C-4F00-BDF7-19A0A874A43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8C65D95D-F3E3-4753-A1E0-2DD16A81DE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C40F4A2D-CA41-4F3E-B8E0-646C81F7DA24}"/>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8/28/2023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5B295DA6-BE45-43CD-A95C-66040BE244B1}"/>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BF47E17D-4F64-42F7-BA0A-6DE19E5B2F81}"/>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6505720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2E18829-72C5-4787-8119-ED6EFBD4EBE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3B43FBD2-A5CD-41E0-9222-E790C018315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1ED87062-6E2F-41BF-9537-B7BC4BA8574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C9F46BE5-EA04-449C-9DDB-AD77ED1BFB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0C7F50AF-7674-43FB-8B16-486CAEF6761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87A05E60-10AB-4168-BB00-1D3DE306EB7B}"/>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8/28/2023</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xmlns="" id="{77D70CB9-580F-4AFC-9258-D95ABC62F693}"/>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xmlns="" id="{059BED0B-C50C-494D-93E5-5C7D17854E9A}"/>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7515844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9F96DB2-3B01-432E-AA26-5AC8C91B642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CC50C330-3358-4117-9772-70AB11B062DF}"/>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8/28/2023</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xmlns="" id="{6F52ED7F-6A42-41BA-98BC-3D2A007B6737}"/>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xmlns="" id="{F4CC930D-66E0-46E7-9358-F8C7D0C2383B}"/>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478744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ECA2CF3-161D-4290-9691-8A065EC2791C}" type="datetimeFigureOut">
              <a:rPr lang="en-US" smtClean="0"/>
              <a:t>8/28/2023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95841152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9E57B624-35D6-409B-ABEB-D8D62E627161}"/>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8/28/2023</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xmlns="" id="{5D92ABE4-74C2-4301-9BD5-B56CA70A898D}"/>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xmlns="" id="{726512EB-971F-4D9E-BFBF-2BB7173FF6C4}"/>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4225155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F4FF9E-DB9D-472B-93D7-01B2B8CCB3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FA4348A8-87F3-4E51-9D9B-8F27C51C692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01D144A9-C089-497C-A2B8-DC4F316DC8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835805EB-4434-47AF-87FD-3658AE4FD7D2}"/>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8/28/2023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8591A80C-2E12-4808-9597-C7949577A886}"/>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6CE49499-7C1D-40D4-BA5D-6C9FA54E29C6}"/>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4652020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A4883B0-A054-43AC-8DDF-D0011D255D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882BD6FE-5778-4C1E-89BB-1D36F1B41F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69991A86-3C95-4509-A5B7-0F1C11847E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8A36813D-4BD1-41A0-9413-506387EDF217}"/>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8/28/2023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E1999038-A671-4080-A8FE-C5F8791BE8A8}"/>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A243A960-840B-4E31-BB47-21C139911933}"/>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7046463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37A092A-596C-467E-AAD8-900E0549614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21F2B375-DAA6-4BF9-9A63-AA1FF9ACA80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0E0DC1F-8AD1-498E-936E-7B479F4EEBC7}"/>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86843DE3-0826-467C-9E6B-91E3F9EE6AE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4641AB5D-FBDA-4F09-963E-8BE3B2E4CE8F}"/>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773525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DAD8DF59-3A4D-4BF1-9592-64F46ED9A32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1A642E41-38B5-4B56-8AEB-FD22F0E1750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EF6DF10-DBB6-4A64-BA70-A5B54ED800E0}"/>
              </a:ext>
            </a:extLst>
          </p:cNvPr>
          <p:cNvSpPr>
            <a:spLocks noGrp="1"/>
          </p:cNvSpPr>
          <p:nvPr>
            <p:ph type="dt" sz="half" idx="10"/>
          </p:nvPr>
        </p:nvSpPr>
        <p:spPr/>
        <p:txBody>
          <a:bodyPr/>
          <a:lstStyle/>
          <a:p>
            <a:fld id="{CB923A3A-0441-4FC4-B674-5730CF5723A5}"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F702A13F-0B61-4A37-854F-BFE26B43BFFD}"/>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7F488BC8-CAAF-449F-8B1D-24B87504DB03}"/>
              </a:ext>
            </a:extLst>
          </p:cNvPr>
          <p:cNvSpPr>
            <a:spLocks noGrp="1"/>
          </p:cNvSpPr>
          <p:nvPr>
            <p:ph type="sldNum" sz="quarter" idx="12"/>
          </p:nvPr>
        </p:nvSpPr>
        <p:spPr/>
        <p:txBody>
          <a:body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4769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ECA2CF3-161D-4290-9691-8A065EC2791C}" type="datetimeFigureOut">
              <a:rPr lang="en-US" smtClean="0"/>
              <a:t>8/28/2023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186831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ECA2CF3-161D-4290-9691-8A065EC2791C}" type="datetimeFigureOut">
              <a:rPr lang="en-US" smtClean="0"/>
              <a:t>8/28/2023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658981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CA2CF3-161D-4290-9691-8A065EC2791C}" type="datetimeFigureOut">
              <a:rPr lang="en-US" smtClean="0"/>
              <a:t>8/28/2023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19267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8/28/2023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165855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8/28/2023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50373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CA2CF3-161D-4290-9691-8A065EC2791C}" type="datetimeFigureOut">
              <a:rPr lang="en-US" smtClean="0"/>
              <a:t>8/28/2023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0DA1D9-76DF-4E13-9ADB-F9C797BBD937}" type="slidenum">
              <a:rPr lang="en-US" smtClean="0"/>
              <a:t>‹#›</a:t>
            </a:fld>
            <a:endParaRPr lang="en-US"/>
          </a:p>
        </p:txBody>
      </p:sp>
    </p:spTree>
    <p:extLst>
      <p:ext uri="{BB962C8B-B14F-4D97-AF65-F5344CB8AC3E}">
        <p14:creationId xmlns:p14="http://schemas.microsoft.com/office/powerpoint/2010/main" val="3716558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EC616C-8299-4076-8D87-B2DE53346399}"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3C64DD-8407-4FEB-8D26-3F636BF0C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47781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8004DB6B-4480-488D-BBC2-C76BFDC523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D725F3A6-F3BF-41E9-8DAB-2D4C3A99886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A76255C-FD91-4D35-9598-2AD4430AB4D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923A3A-0441-4FC4-B674-5730CF5723A5}"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48384930-2909-44C5-91BD-46FCCC2355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A09387E4-844E-4064-A265-22A949481C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656907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8004DB6B-4480-488D-BBC2-C76BFDC523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D725F3A6-F3BF-41E9-8DAB-2D4C3A99886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A76255C-FD91-4D35-9598-2AD4430AB4D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923A3A-0441-4FC4-B674-5730CF5723A5}"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48384930-2909-44C5-91BD-46FCCC2355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A09387E4-844E-4064-A265-22A949481C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F1817F-E930-4183-82C9-8476CE8D8CA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0621265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microsoft.com/office/2007/relationships/hdphoto" Target="../media/hdphoto4.wdp"/><Relationship Id="rId3" Type="http://schemas.openxmlformats.org/officeDocument/2006/relationships/slideLayout" Target="../slideLayouts/slideLayout12.xml"/><Relationship Id="rId7" Type="http://schemas.microsoft.com/office/2007/relationships/hdphoto" Target="../media/hdphoto1.wdp"/><Relationship Id="rId12" Type="http://schemas.openxmlformats.org/officeDocument/2006/relationships/image" Target="../media/image6.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11" Type="http://schemas.microsoft.com/office/2007/relationships/hdphoto" Target="../media/hdphoto3.wdp"/><Relationship Id="rId5" Type="http://schemas.openxmlformats.org/officeDocument/2006/relationships/image" Target="../media/image2.png"/><Relationship Id="rId10" Type="http://schemas.openxmlformats.org/officeDocument/2006/relationships/image" Target="../media/image5.png"/><Relationship Id="rId4" Type="http://schemas.openxmlformats.org/officeDocument/2006/relationships/notesSlide" Target="../notesSlides/notesSlide1.xml"/><Relationship Id="rId9" Type="http://schemas.microsoft.com/office/2007/relationships/hdphoto" Target="../media/hdphoto2.wdp"/><Relationship Id="rId1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5.png"/><Relationship Id="rId5" Type="http://schemas.microsoft.com/office/2007/relationships/hdphoto" Target="../media/hdphoto5.wdp"/><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image" Target="../media/image25.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8" Type="http://schemas.openxmlformats.org/officeDocument/2006/relationships/image" Target="../media/image33.gif"/><Relationship Id="rId3" Type="http://schemas.openxmlformats.org/officeDocument/2006/relationships/audio" Target="../media/audio2.wav"/><Relationship Id="rId7" Type="http://schemas.openxmlformats.org/officeDocument/2006/relationships/image" Target="../media/image32.gif"/><Relationship Id="rId12" Type="http://schemas.openxmlformats.org/officeDocument/2006/relationships/image" Target="../media/image37.gif"/><Relationship Id="rId2" Type="http://schemas.openxmlformats.org/officeDocument/2006/relationships/audio" Target="../media/audio1.wav"/><Relationship Id="rId1" Type="http://schemas.openxmlformats.org/officeDocument/2006/relationships/slideLayout" Target="../slideLayouts/slideLayout23.xml"/><Relationship Id="rId6" Type="http://schemas.openxmlformats.org/officeDocument/2006/relationships/image" Target="../media/image31.gif"/><Relationship Id="rId11" Type="http://schemas.openxmlformats.org/officeDocument/2006/relationships/image" Target="../media/image36.gif"/><Relationship Id="rId5" Type="http://schemas.openxmlformats.org/officeDocument/2006/relationships/image" Target="../media/image30.png"/><Relationship Id="rId10" Type="http://schemas.openxmlformats.org/officeDocument/2006/relationships/image" Target="../media/image35.gif"/><Relationship Id="rId4" Type="http://schemas.openxmlformats.org/officeDocument/2006/relationships/image" Target="../media/image29.png"/><Relationship Id="rId9" Type="http://schemas.openxmlformats.org/officeDocument/2006/relationships/image" Target="../media/image34.gif"/></Relationships>
</file>

<file path=ppt/slides/_rels/slide16.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6.gif"/><Relationship Id="rId3" Type="http://schemas.openxmlformats.org/officeDocument/2006/relationships/slideLayout" Target="../slideLayouts/slideLayout34.xml"/><Relationship Id="rId7" Type="http://schemas.openxmlformats.org/officeDocument/2006/relationships/image" Target="../media/image37.gif"/><Relationship Id="rId12" Type="http://schemas.openxmlformats.org/officeDocument/2006/relationships/image" Target="../media/image35.gif"/><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29.png"/><Relationship Id="rId11" Type="http://schemas.openxmlformats.org/officeDocument/2006/relationships/image" Target="../media/image33.gif"/><Relationship Id="rId5" Type="http://schemas.openxmlformats.org/officeDocument/2006/relationships/audio" Target="../media/audio3.wav"/><Relationship Id="rId15" Type="http://schemas.openxmlformats.org/officeDocument/2006/relationships/image" Target="../media/image25.png"/><Relationship Id="rId10" Type="http://schemas.openxmlformats.org/officeDocument/2006/relationships/image" Target="../media/image32.gif"/><Relationship Id="rId4" Type="http://schemas.openxmlformats.org/officeDocument/2006/relationships/audio" Target="../media/audio1.wav"/><Relationship Id="rId9" Type="http://schemas.openxmlformats.org/officeDocument/2006/relationships/image" Target="../media/image31.gif"/><Relationship Id="rId14" Type="http://schemas.openxmlformats.org/officeDocument/2006/relationships/image" Target="../media/image38.gif"/></Relationships>
</file>

<file path=ppt/slides/_rels/slide17.xml.rels><?xml version="1.0" encoding="UTF-8" standalone="yes"?>
<Relationships xmlns="http://schemas.openxmlformats.org/package/2006/relationships"><Relationship Id="rId8" Type="http://schemas.openxmlformats.org/officeDocument/2006/relationships/image" Target="../media/image44.gif"/><Relationship Id="rId3" Type="http://schemas.openxmlformats.org/officeDocument/2006/relationships/image" Target="../media/image40.gif"/><Relationship Id="rId7" Type="http://schemas.openxmlformats.org/officeDocument/2006/relationships/image" Target="../media/image32.gif"/><Relationship Id="rId2" Type="http://schemas.openxmlformats.org/officeDocument/2006/relationships/image" Target="../media/image39.gif"/><Relationship Id="rId1" Type="http://schemas.openxmlformats.org/officeDocument/2006/relationships/slideLayout" Target="../slideLayouts/slideLayout34.xml"/><Relationship Id="rId6" Type="http://schemas.openxmlformats.org/officeDocument/2006/relationships/image" Target="../media/image43.gif"/><Relationship Id="rId5" Type="http://schemas.openxmlformats.org/officeDocument/2006/relationships/image" Target="../media/image42.gif"/><Relationship Id="rId10" Type="http://schemas.openxmlformats.org/officeDocument/2006/relationships/image" Target="../media/image45.gif"/><Relationship Id="rId4" Type="http://schemas.openxmlformats.org/officeDocument/2006/relationships/image" Target="../media/image41.gif"/><Relationship Id="rId9" Type="http://schemas.openxmlformats.org/officeDocument/2006/relationships/image" Target="../media/image38.gi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4.png"/><Relationship Id="rId13" Type="http://schemas.microsoft.com/office/2007/relationships/hdphoto" Target="../media/hdphoto4.wdp"/><Relationship Id="rId3" Type="http://schemas.openxmlformats.org/officeDocument/2006/relationships/slideLayout" Target="../slideLayouts/slideLayout12.xml"/><Relationship Id="rId7" Type="http://schemas.microsoft.com/office/2007/relationships/hdphoto" Target="../media/hdphoto1.wdp"/><Relationship Id="rId12" Type="http://schemas.openxmlformats.org/officeDocument/2006/relationships/image" Target="../media/image6.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11" Type="http://schemas.microsoft.com/office/2007/relationships/hdphoto" Target="../media/hdphoto3.wdp"/><Relationship Id="rId5" Type="http://schemas.openxmlformats.org/officeDocument/2006/relationships/image" Target="../media/image2.png"/><Relationship Id="rId10" Type="http://schemas.openxmlformats.org/officeDocument/2006/relationships/image" Target="../media/image5.png"/><Relationship Id="rId4" Type="http://schemas.openxmlformats.org/officeDocument/2006/relationships/notesSlide" Target="../notesSlides/notesSlide2.xml"/><Relationship Id="rId9" Type="http://schemas.microsoft.com/office/2007/relationships/hdphoto" Target="../media/hdphoto2.wdp"/><Relationship Id="rId14" Type="http://schemas.openxmlformats.org/officeDocument/2006/relationships/image" Target="../media/image7.png"/></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0153"/>
            <a:ext cx="12192000" cy="6946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0" b="95687" l="2875" r="100000"/>
                    </a14:imgEffect>
                  </a14:imgLayer>
                </a14:imgProps>
              </a:ext>
              <a:ext uri="{28A0092B-C50C-407E-A947-70E740481C1C}">
                <a14:useLocalDpi xmlns:a14="http://schemas.microsoft.com/office/drawing/2010/main" val="0"/>
              </a:ext>
            </a:extLst>
          </a:blip>
          <a:srcRect l="6361" r="4937"/>
          <a:stretch/>
        </p:blipFill>
        <p:spPr bwMode="auto">
          <a:xfrm>
            <a:off x="4401082" y="-13856"/>
            <a:ext cx="6285437" cy="7086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2"/>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10817931" y="5020217"/>
            <a:ext cx="1087788" cy="1259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2" name="Group 31"/>
          <p:cNvGrpSpPr/>
          <p:nvPr/>
        </p:nvGrpSpPr>
        <p:grpSpPr>
          <a:xfrm>
            <a:off x="1975272" y="6122075"/>
            <a:ext cx="470415" cy="372000"/>
            <a:chOff x="2725503" y="6212581"/>
            <a:chExt cx="551097" cy="528220"/>
          </a:xfrm>
        </p:grpSpPr>
        <p:pic>
          <p:nvPicPr>
            <p:cNvPr id="33" name="Picture 8"/>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0" b="92103" l="500" r="100000"/>
                      </a14:imgEffect>
                    </a14:imgLayer>
                  </a14:imgProps>
                </a:ext>
                <a:ext uri="{28A0092B-C50C-407E-A947-70E740481C1C}">
                  <a14:useLocalDpi xmlns:a14="http://schemas.microsoft.com/office/drawing/2010/main" val="0"/>
                </a:ext>
              </a:extLst>
            </a:blip>
            <a:srcRect b="6928"/>
            <a:stretch/>
          </p:blipFill>
          <p:spPr bwMode="auto">
            <a:xfrm>
              <a:off x="2725503" y="6212581"/>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 name="TextBox 33"/>
            <p:cNvSpPr txBox="1"/>
            <p:nvPr/>
          </p:nvSpPr>
          <p:spPr>
            <a:xfrm>
              <a:off x="2734351" y="6340691"/>
              <a:ext cx="266700" cy="400110"/>
            </a:xfrm>
            <a:prstGeom prst="rect">
              <a:avLst/>
            </a:prstGeom>
            <a:noFill/>
          </p:spPr>
          <p:txBody>
            <a:bodyPr wrap="square" rtlCol="0">
              <a:spAutoFit/>
            </a:bodyPr>
            <a:lstStyle/>
            <a:p>
              <a:endParaRPr lang="en-US" sz="2000" b="1" dirty="0">
                <a:solidFill>
                  <a:prstClr val="black"/>
                </a:solidFill>
                <a:latin typeface="Times New Roman" pitchFamily="18" charset="0"/>
                <a:cs typeface="Times New Roman" pitchFamily="18" charset="0"/>
              </a:endParaRPr>
            </a:p>
          </p:txBody>
        </p:sp>
      </p:grpSp>
      <p:grpSp>
        <p:nvGrpSpPr>
          <p:cNvPr id="35" name="Group 34"/>
          <p:cNvGrpSpPr/>
          <p:nvPr/>
        </p:nvGrpSpPr>
        <p:grpSpPr>
          <a:xfrm>
            <a:off x="2328599" y="6153629"/>
            <a:ext cx="351669" cy="273959"/>
            <a:chOff x="2725503" y="6212581"/>
            <a:chExt cx="551097" cy="528220"/>
          </a:xfrm>
        </p:grpSpPr>
        <p:pic>
          <p:nvPicPr>
            <p:cNvPr id="36" name="Picture 8"/>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0" b="92103" l="500" r="100000"/>
                      </a14:imgEffect>
                    </a14:imgLayer>
                  </a14:imgProps>
                </a:ext>
                <a:ext uri="{28A0092B-C50C-407E-A947-70E740481C1C}">
                  <a14:useLocalDpi xmlns:a14="http://schemas.microsoft.com/office/drawing/2010/main" val="0"/>
                </a:ext>
              </a:extLst>
            </a:blip>
            <a:srcRect b="6928"/>
            <a:stretch/>
          </p:blipFill>
          <p:spPr bwMode="auto">
            <a:xfrm>
              <a:off x="2725503" y="6212581"/>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 name="TextBox 36"/>
            <p:cNvSpPr txBox="1"/>
            <p:nvPr/>
          </p:nvSpPr>
          <p:spPr>
            <a:xfrm>
              <a:off x="2734351" y="6340691"/>
              <a:ext cx="266700" cy="400110"/>
            </a:xfrm>
            <a:prstGeom prst="rect">
              <a:avLst/>
            </a:prstGeom>
            <a:noFill/>
          </p:spPr>
          <p:txBody>
            <a:bodyPr wrap="square" rtlCol="0">
              <a:spAutoFit/>
            </a:bodyPr>
            <a:lstStyle/>
            <a:p>
              <a:endParaRPr lang="en-US" sz="2000" b="1" dirty="0">
                <a:solidFill>
                  <a:prstClr val="black"/>
                </a:solidFill>
                <a:latin typeface="Times New Roman" pitchFamily="18" charset="0"/>
                <a:cs typeface="Times New Roman" pitchFamily="18" charset="0"/>
              </a:endParaRPr>
            </a:p>
          </p:txBody>
        </p:sp>
      </p:grpSp>
      <p:grpSp>
        <p:nvGrpSpPr>
          <p:cNvPr id="38" name="Group 37"/>
          <p:cNvGrpSpPr/>
          <p:nvPr/>
        </p:nvGrpSpPr>
        <p:grpSpPr>
          <a:xfrm>
            <a:off x="1756294" y="6153629"/>
            <a:ext cx="351669" cy="273959"/>
            <a:chOff x="2725503" y="6212581"/>
            <a:chExt cx="551097" cy="528220"/>
          </a:xfrm>
        </p:grpSpPr>
        <p:pic>
          <p:nvPicPr>
            <p:cNvPr id="39" name="Picture 8"/>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0" b="92103" l="500" r="100000"/>
                      </a14:imgEffect>
                    </a14:imgLayer>
                  </a14:imgProps>
                </a:ext>
                <a:ext uri="{28A0092B-C50C-407E-A947-70E740481C1C}">
                  <a14:useLocalDpi xmlns:a14="http://schemas.microsoft.com/office/drawing/2010/main" val="0"/>
                </a:ext>
              </a:extLst>
            </a:blip>
            <a:srcRect b="6928"/>
            <a:stretch/>
          </p:blipFill>
          <p:spPr bwMode="auto">
            <a:xfrm>
              <a:off x="2725503" y="6212581"/>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 name="TextBox 39"/>
            <p:cNvSpPr txBox="1"/>
            <p:nvPr/>
          </p:nvSpPr>
          <p:spPr>
            <a:xfrm>
              <a:off x="2734351" y="6340691"/>
              <a:ext cx="266700" cy="400110"/>
            </a:xfrm>
            <a:prstGeom prst="rect">
              <a:avLst/>
            </a:prstGeom>
            <a:noFill/>
          </p:spPr>
          <p:txBody>
            <a:bodyPr wrap="square" rtlCol="0">
              <a:spAutoFit/>
            </a:bodyPr>
            <a:lstStyle/>
            <a:p>
              <a:endParaRPr lang="en-US" sz="2000" b="1" dirty="0">
                <a:solidFill>
                  <a:prstClr val="black"/>
                </a:solidFill>
                <a:latin typeface="Times New Roman" pitchFamily="18" charset="0"/>
                <a:cs typeface="Times New Roman" pitchFamily="18" charset="0"/>
              </a:endParaRPr>
            </a:p>
          </p:txBody>
        </p:sp>
      </p:grpSp>
      <p:grpSp>
        <p:nvGrpSpPr>
          <p:cNvPr id="41" name="Group 40"/>
          <p:cNvGrpSpPr/>
          <p:nvPr/>
        </p:nvGrpSpPr>
        <p:grpSpPr>
          <a:xfrm>
            <a:off x="2186085" y="6186850"/>
            <a:ext cx="351669" cy="273959"/>
            <a:chOff x="2725503" y="6212581"/>
            <a:chExt cx="551097" cy="528220"/>
          </a:xfrm>
        </p:grpSpPr>
        <p:pic>
          <p:nvPicPr>
            <p:cNvPr id="42" name="Picture 8"/>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0" b="92103" l="500" r="100000"/>
                      </a14:imgEffect>
                    </a14:imgLayer>
                  </a14:imgProps>
                </a:ext>
                <a:ext uri="{28A0092B-C50C-407E-A947-70E740481C1C}">
                  <a14:useLocalDpi xmlns:a14="http://schemas.microsoft.com/office/drawing/2010/main" val="0"/>
                </a:ext>
              </a:extLst>
            </a:blip>
            <a:srcRect b="6928"/>
            <a:stretch/>
          </p:blipFill>
          <p:spPr bwMode="auto">
            <a:xfrm>
              <a:off x="2725503" y="6212581"/>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3" name="TextBox 42"/>
            <p:cNvSpPr txBox="1"/>
            <p:nvPr/>
          </p:nvSpPr>
          <p:spPr>
            <a:xfrm>
              <a:off x="2734351" y="6340691"/>
              <a:ext cx="266700" cy="400110"/>
            </a:xfrm>
            <a:prstGeom prst="rect">
              <a:avLst/>
            </a:prstGeom>
            <a:noFill/>
          </p:spPr>
          <p:txBody>
            <a:bodyPr wrap="square" rtlCol="0">
              <a:spAutoFit/>
            </a:bodyPr>
            <a:lstStyle/>
            <a:p>
              <a:endParaRPr lang="en-US" sz="2000" b="1" dirty="0">
                <a:solidFill>
                  <a:prstClr val="black"/>
                </a:solidFill>
                <a:latin typeface="Times New Roman" pitchFamily="18" charset="0"/>
                <a:cs typeface="Times New Roman" pitchFamily="18" charset="0"/>
              </a:endParaRPr>
            </a:p>
          </p:txBody>
        </p:sp>
      </p:grpSp>
      <p:pic>
        <p:nvPicPr>
          <p:cNvPr id="1030" name="Picture 6"/>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9688" b="88438" l="12812" r="83594">
                        <a14:backgroundMark x1="29688" y1="44688" x2="67031" y2="47344"/>
                        <a14:backgroundMark x1="65469" y1="33906" x2="73125" y2="46875"/>
                        <a14:backgroundMark x1="68906" y1="49219" x2="76250" y2="46875"/>
                        <a14:backgroundMark x1="28906" y1="40313" x2="27813" y2="47344"/>
                      </a14:backgroundRemoval>
                    </a14:imgEffect>
                  </a14:imgLayer>
                </a14:imgProps>
              </a:ext>
              <a:ext uri="{28A0092B-C50C-407E-A947-70E740481C1C}">
                <a14:useLocalDpi xmlns:a14="http://schemas.microsoft.com/office/drawing/2010/main" val="0"/>
              </a:ext>
            </a:extLst>
          </a:blip>
          <a:srcRect l="12403" t="9450" r="14520" b="11154"/>
          <a:stretch/>
        </p:blipFill>
        <p:spPr bwMode="auto">
          <a:xfrm>
            <a:off x="1639989" y="5943723"/>
            <a:ext cx="1079617" cy="909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 name="Title 1"/>
          <p:cNvSpPr txBox="1">
            <a:spLocks/>
          </p:cNvSpPr>
          <p:nvPr/>
        </p:nvSpPr>
        <p:spPr>
          <a:xfrm>
            <a:off x="1673931" y="3383280"/>
            <a:ext cx="9144000" cy="3386495"/>
          </a:xfrm>
          <a:prstGeom prst="rect">
            <a:avLst/>
          </a:prstGeom>
          <a:noFill/>
        </p:spPr>
        <p:txBody>
          <a:bodyPr vert="horz" lIns="91440" tIns="45720" rIns="91440" bIns="45720" rtlCol="0" anchor="ctr">
            <a:prstTxWarp prst="textChevronInverted">
              <a:avLst/>
            </a:prstTxWarp>
            <a:noAutofit/>
            <a:scene3d>
              <a:camera prst="orthographicFront"/>
              <a:lightRig rig="flat" dir="tl">
                <a:rot lat="0" lon="0" rev="6600000"/>
              </a:lightRig>
            </a:scene3d>
            <a:sp3d extrusionH="25400" contourW="8890">
              <a:bevelT w="38100" h="31750"/>
              <a:contourClr>
                <a:schemeClr val="accent2">
                  <a:shade val="75000"/>
                </a:schemeClr>
              </a:contourClr>
            </a:sp3d>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5400" b="1" smtClean="0">
                <a:ln w="38100">
                  <a:solidFill>
                    <a:srgbClr val="FFFF00"/>
                  </a:solidFill>
                </a:ln>
                <a:solidFill>
                  <a:schemeClr val="bg1"/>
                </a:solidFill>
                <a:effectLst>
                  <a:outerShdw blurRad="50800" dist="39000" dir="5460000" algn="tl">
                    <a:srgbClr val="000000">
                      <a:alpha val="38000"/>
                    </a:srgbClr>
                  </a:outerShdw>
                </a:effectLst>
                <a:latin typeface="Times New Roman" pitchFamily="18" charset="0"/>
                <a:cs typeface="Times New Roman" pitchFamily="18" charset="0"/>
              </a:rPr>
              <a:t>XIN CHÀO CÁC EM </a:t>
            </a:r>
          </a:p>
          <a:p>
            <a:r>
              <a:rPr lang="en-US" sz="5400" b="1" smtClean="0">
                <a:ln w="38100">
                  <a:solidFill>
                    <a:srgbClr val="FFFF00"/>
                  </a:solidFill>
                </a:ln>
                <a:solidFill>
                  <a:schemeClr val="bg1"/>
                </a:solidFill>
                <a:effectLst>
                  <a:outerShdw blurRad="50800" dist="39000" dir="5460000" algn="tl">
                    <a:srgbClr val="000000">
                      <a:alpha val="38000"/>
                    </a:srgbClr>
                  </a:outerShdw>
                </a:effectLst>
                <a:latin typeface="Times New Roman" pitchFamily="18" charset="0"/>
                <a:cs typeface="Times New Roman" pitchFamily="18" charset="0"/>
              </a:rPr>
              <a:t>HỌC SINH</a:t>
            </a:r>
            <a:endParaRPr lang="en-US" sz="5400" b="1" dirty="0">
              <a:ln w="38100">
                <a:solidFill>
                  <a:srgbClr val="FFFF00"/>
                </a:solidFill>
              </a:ln>
              <a:solidFill>
                <a:schemeClr val="bg1"/>
              </a:solidFill>
              <a:effectLst>
                <a:outerShdw blurRad="50800" dist="39000" dir="5460000" algn="tl">
                  <a:srgbClr val="000000">
                    <a:alpha val="38000"/>
                  </a:srgbClr>
                </a:outerShdw>
              </a:effectLst>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101263" y="5297405"/>
            <a:ext cx="1399143" cy="16195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Loonboon.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496034" y="211183"/>
            <a:ext cx="609600" cy="609600"/>
          </a:xfrm>
          <a:prstGeom prst="rect">
            <a:avLst/>
          </a:prstGeom>
        </p:spPr>
      </p:pic>
    </p:spTree>
    <p:extLst>
      <p:ext uri="{BB962C8B-B14F-4D97-AF65-F5344CB8AC3E}">
        <p14:creationId xmlns:p14="http://schemas.microsoft.com/office/powerpoint/2010/main" val="1301338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026"/>
                                        </p:tgtEl>
                                        <p:attrNameLst>
                                          <p:attrName>r</p:attrName>
                                        </p:attrNameLst>
                                      </p:cBhvr>
                                    </p:animRot>
                                    <p:animRot by="-240000">
                                      <p:cBhvr>
                                        <p:cTn id="7" dur="600" fill="hold">
                                          <p:stCondLst>
                                            <p:cond delay="600"/>
                                          </p:stCondLst>
                                        </p:cTn>
                                        <p:tgtEl>
                                          <p:spTgt spid="1026"/>
                                        </p:tgtEl>
                                        <p:attrNameLst>
                                          <p:attrName>r</p:attrName>
                                        </p:attrNameLst>
                                      </p:cBhvr>
                                    </p:animRot>
                                    <p:animRot by="240000">
                                      <p:cBhvr>
                                        <p:cTn id="8" dur="600" fill="hold">
                                          <p:stCondLst>
                                            <p:cond delay="1200"/>
                                          </p:stCondLst>
                                        </p:cTn>
                                        <p:tgtEl>
                                          <p:spTgt spid="1026"/>
                                        </p:tgtEl>
                                        <p:attrNameLst>
                                          <p:attrName>r</p:attrName>
                                        </p:attrNameLst>
                                      </p:cBhvr>
                                    </p:animRot>
                                    <p:animRot by="-240000">
                                      <p:cBhvr>
                                        <p:cTn id="9" dur="600" fill="hold">
                                          <p:stCondLst>
                                            <p:cond delay="1800"/>
                                          </p:stCondLst>
                                        </p:cTn>
                                        <p:tgtEl>
                                          <p:spTgt spid="1026"/>
                                        </p:tgtEl>
                                        <p:attrNameLst>
                                          <p:attrName>r</p:attrName>
                                        </p:attrNameLst>
                                      </p:cBhvr>
                                    </p:animRot>
                                    <p:animRot by="120000">
                                      <p:cBhvr>
                                        <p:cTn id="10" dur="600" fill="hold">
                                          <p:stCondLst>
                                            <p:cond delay="2400"/>
                                          </p:stCondLst>
                                        </p:cTn>
                                        <p:tgtEl>
                                          <p:spTgt spid="1026"/>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21"/>
                                        </p:tgtEl>
                                        <p:attrNameLst>
                                          <p:attrName>r</p:attrName>
                                        </p:attrNameLst>
                                      </p:cBhvr>
                                    </p:animRot>
                                    <p:animRot by="-240000">
                                      <p:cBhvr>
                                        <p:cTn id="13" dur="600" fill="hold">
                                          <p:stCondLst>
                                            <p:cond delay="600"/>
                                          </p:stCondLst>
                                        </p:cTn>
                                        <p:tgtEl>
                                          <p:spTgt spid="21"/>
                                        </p:tgtEl>
                                        <p:attrNameLst>
                                          <p:attrName>r</p:attrName>
                                        </p:attrNameLst>
                                      </p:cBhvr>
                                    </p:animRot>
                                    <p:animRot by="240000">
                                      <p:cBhvr>
                                        <p:cTn id="14" dur="600" fill="hold">
                                          <p:stCondLst>
                                            <p:cond delay="1200"/>
                                          </p:stCondLst>
                                        </p:cTn>
                                        <p:tgtEl>
                                          <p:spTgt spid="21"/>
                                        </p:tgtEl>
                                        <p:attrNameLst>
                                          <p:attrName>r</p:attrName>
                                        </p:attrNameLst>
                                      </p:cBhvr>
                                    </p:animRot>
                                    <p:animRot by="-240000">
                                      <p:cBhvr>
                                        <p:cTn id="15" dur="600" fill="hold">
                                          <p:stCondLst>
                                            <p:cond delay="1800"/>
                                          </p:stCondLst>
                                        </p:cTn>
                                        <p:tgtEl>
                                          <p:spTgt spid="21"/>
                                        </p:tgtEl>
                                        <p:attrNameLst>
                                          <p:attrName>r</p:attrName>
                                        </p:attrNameLst>
                                      </p:cBhvr>
                                    </p:animRot>
                                    <p:animRot by="120000">
                                      <p:cBhvr>
                                        <p:cTn id="16" dur="600" fill="hold">
                                          <p:stCondLst>
                                            <p:cond delay="2400"/>
                                          </p:stCondLst>
                                        </p:cTn>
                                        <p:tgtEl>
                                          <p:spTgt spid="21"/>
                                        </p:tgtEl>
                                        <p:attrNameLst>
                                          <p:attrName>r</p:attrName>
                                        </p:attrNameLst>
                                      </p:cBhvr>
                                    </p:animRot>
                                  </p:childTnLst>
                                </p:cTn>
                              </p:par>
                              <p:par>
                                <p:cTn id="17" presetID="1" presetClass="mediacall" presetSubtype="0" fill="hold" nodeType="withEffect">
                                  <p:stCondLst>
                                    <p:cond delay="0"/>
                                  </p:stCondLst>
                                  <p:childTnLst>
                                    <p:cmd type="call" cmd="playFrom(0.0)">
                                      <p:cBhvr>
                                        <p:cTn id="18" dur="1" fill="hold"/>
                                        <p:tgtEl>
                                          <p:spTgt spid="20"/>
                                        </p:tgtEl>
                                      </p:cBhvr>
                                    </p:cmd>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44"/>
                                        </p:tgtEl>
                                        <p:attrNameLst>
                                          <p:attrName>style.visibility</p:attrName>
                                        </p:attrNameLst>
                                      </p:cBhvr>
                                      <p:to>
                                        <p:strVal val="visible"/>
                                      </p:to>
                                    </p:set>
                                    <p:anim calcmode="lin" valueType="num">
                                      <p:cBhvr additive="base">
                                        <p:cTn id="23" dur="500" fill="hold"/>
                                        <p:tgtEl>
                                          <p:spTgt spid="44"/>
                                        </p:tgtEl>
                                        <p:attrNameLst>
                                          <p:attrName>ppt_x</p:attrName>
                                        </p:attrNameLst>
                                      </p:cBhvr>
                                      <p:tavLst>
                                        <p:tav tm="0">
                                          <p:val>
                                            <p:strVal val="#ppt_x"/>
                                          </p:val>
                                        </p:tav>
                                        <p:tav tm="100000">
                                          <p:val>
                                            <p:strVal val="#ppt_x"/>
                                          </p:val>
                                        </p:tav>
                                      </p:tavLst>
                                    </p:anim>
                                    <p:anim calcmode="lin" valueType="num">
                                      <p:cBhvr additive="base">
                                        <p:cTn id="24"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15">
                <p:cTn id="25" fill="hold" display="0">
                  <p:stCondLst>
                    <p:cond delay="indefinite"/>
                  </p:stCondLst>
                  <p:endCondLst>
                    <p:cond evt="onStopAudio" delay="0">
                      <p:tgtEl>
                        <p:sldTgt/>
                      </p:tgtEl>
                    </p:cond>
                  </p:endCondLst>
                </p:cTn>
                <p:tgtEl>
                  <p:spTgt spid="20"/>
                </p:tgtEl>
              </p:cMediaNode>
            </p:audio>
          </p:childTnLst>
        </p:cTn>
      </p:par>
    </p:tnLst>
    <p:bldLst>
      <p:bldP spid="4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413736" y="1217210"/>
            <a:ext cx="5893139" cy="572494"/>
            <a:chOff x="689904" y="1379897"/>
            <a:chExt cx="5893139" cy="572494"/>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2</a:t>
                </a:r>
              </a:p>
            </p:txBody>
          </p:sp>
        </p:grpSp>
        <p:sp>
          <p:nvSpPr>
            <p:cNvPr id="11" name="TextBox 10"/>
            <p:cNvSpPr txBox="1"/>
            <p:nvPr/>
          </p:nvSpPr>
          <p:spPr>
            <a:xfrm>
              <a:off x="1100452" y="1459948"/>
              <a:ext cx="5482591" cy="492443"/>
            </a:xfrm>
            <a:prstGeom prst="rect">
              <a:avLst/>
            </a:prstGeom>
            <a:noFill/>
          </p:spPr>
          <p:txBody>
            <a:bodyPr wrap="none" rtlCol="0">
              <a:spAutoFit/>
            </a:bodyPr>
            <a:lstStyle/>
            <a:p>
              <a:r>
                <a:rPr lang="vi-VN" sz="2600" b="1" dirty="0">
                  <a:solidFill>
                    <a:srgbClr val="3333CC"/>
                  </a:solidFill>
                  <a:latin typeface="Arial" panose="020B0604020202020204" pitchFamily="34" charset="0"/>
                  <a:cs typeface="Arial" panose="020B0604020202020204" pitchFamily="34" charset="0"/>
                </a:rPr>
                <a:t>Chương trình giải trí trên Internet</a:t>
              </a:r>
              <a:endParaRPr lang="en-US" sz="2600" b="1" dirty="0">
                <a:solidFill>
                  <a:srgbClr val="3333CC"/>
                </a:solidFill>
                <a:latin typeface="Arial" panose="020B0604020202020204" pitchFamily="34" charset="0"/>
                <a:cs typeface="Arial" panose="020B0604020202020204" pitchFamily="34" charset="0"/>
              </a:endParaRPr>
            </a:p>
          </p:txBody>
        </p:sp>
      </p:grpSp>
      <p:grpSp>
        <p:nvGrpSpPr>
          <p:cNvPr id="4" name="Group 3"/>
          <p:cNvGrpSpPr/>
          <p:nvPr/>
        </p:nvGrpSpPr>
        <p:grpSpPr>
          <a:xfrm>
            <a:off x="4057737" y="320545"/>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sp>
        <p:nvSpPr>
          <p:cNvPr id="12" name="Rounded Rectangle 11"/>
          <p:cNvSpPr/>
          <p:nvPr/>
        </p:nvSpPr>
        <p:spPr>
          <a:xfrm>
            <a:off x="1663361" y="2078720"/>
            <a:ext cx="9141971" cy="3570431"/>
          </a:xfrm>
          <a:prstGeom prst="round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just">
              <a:lnSpc>
                <a:spcPct val="120000"/>
              </a:lnSpc>
              <a:buClr>
                <a:srgbClr val="FF0000"/>
              </a:buClr>
            </a:pPr>
            <a:r>
              <a:rPr lang="en-US" sz="2800" smtClean="0">
                <a:solidFill>
                  <a:schemeClr val="tx1"/>
                </a:solidFill>
                <a:latin typeface="Calibri (Body)"/>
              </a:rPr>
              <a:t> </a:t>
            </a:r>
            <a:endParaRPr lang="en-US" sz="2800" dirty="0" smtClean="0">
              <a:solidFill>
                <a:schemeClr val="tx1"/>
              </a:solidFill>
              <a:latin typeface="Calibri (Body)"/>
              <a:cs typeface="Arial" panose="020B0604020202020204" pitchFamily="34" charset="0"/>
            </a:endParaRPr>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27116" y="559681"/>
            <a:ext cx="1234071" cy="1146293"/>
          </a:xfrm>
          <a:prstGeom prst="rect">
            <a:avLst/>
          </a:prstGeom>
        </p:spPr>
      </p:pic>
      <p:sp>
        <p:nvSpPr>
          <p:cNvPr id="3" name="Rectangle 2"/>
          <p:cNvSpPr/>
          <p:nvPr/>
        </p:nvSpPr>
        <p:spPr>
          <a:xfrm>
            <a:off x="2223199" y="2366448"/>
            <a:ext cx="8353425" cy="954107"/>
          </a:xfrm>
          <a:prstGeom prst="rect">
            <a:avLst/>
          </a:prstGeom>
        </p:spPr>
        <p:txBody>
          <a:bodyPr wrap="square">
            <a:spAutoFit/>
          </a:bodyPr>
          <a:lstStyle/>
          <a:p>
            <a:pPr marL="457200" indent="-457200">
              <a:buFont typeface="Arial" panose="020B0604020202020204" pitchFamily="34" charset="0"/>
              <a:buChar char="•"/>
            </a:pPr>
            <a:r>
              <a:rPr lang="en-US" sz="2800">
                <a:latin typeface="Arial" panose="020B0604020202020204" pitchFamily="34" charset="0"/>
                <a:cs typeface="Arial" panose="020B0604020202020204" pitchFamily="34" charset="0"/>
              </a:rPr>
              <a:t>Sau khi xem xong em hãy nêu 1 vài thông tin trong video mà em biết?</a:t>
            </a:r>
          </a:p>
        </p:txBody>
      </p:sp>
      <p:sp>
        <p:nvSpPr>
          <p:cNvPr id="5" name="Rectangle 4"/>
          <p:cNvSpPr/>
          <p:nvPr/>
        </p:nvSpPr>
        <p:spPr>
          <a:xfrm>
            <a:off x="2223200" y="3426125"/>
            <a:ext cx="8353424" cy="1815882"/>
          </a:xfrm>
          <a:prstGeom prst="rect">
            <a:avLst/>
          </a:prstGeom>
        </p:spPr>
        <p:txBody>
          <a:bodyPr wrap="square">
            <a:spAutoFit/>
          </a:bodyPr>
          <a:lstStyle/>
          <a:p>
            <a:r>
              <a:rPr lang="vi-VN" sz="2800">
                <a:latin typeface="Arial" panose="020B0604020202020204" pitchFamily="34" charset="0"/>
                <a:cs typeface="Arial" panose="020B0604020202020204" pitchFamily="34" charset="0"/>
              </a:rPr>
              <a:t>-&gt;</a:t>
            </a:r>
            <a:r>
              <a:rPr lang="vi-VN" sz="2800">
                <a:solidFill>
                  <a:srgbClr val="FF0000"/>
                </a:solidFill>
                <a:latin typeface="Arial" panose="020B0604020202020204" pitchFamily="34" charset="0"/>
                <a:cs typeface="Arial" panose="020B0604020202020204" pitchFamily="34" charset="0"/>
              </a:rPr>
              <a:t>Ngoài tin tức ra em có thể xem được chương trình giải trí trên internet.</a:t>
            </a:r>
          </a:p>
          <a:p>
            <a:r>
              <a:rPr lang="vi-VN" sz="2800">
                <a:solidFill>
                  <a:srgbClr val="FF0000"/>
                </a:solidFill>
                <a:latin typeface="Arial" panose="020B0604020202020204" pitchFamily="34" charset="0"/>
                <a:cs typeface="Arial" panose="020B0604020202020204" pitchFamily="34" charset="0"/>
              </a:rPr>
              <a:t>Để đi tìm hiểu sâu hơn về chương trình giải trí trên internet -&gt;hđ3</a:t>
            </a:r>
            <a:endParaRPr lang="en-US" sz="280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51666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500" fill="hold"/>
                                        <p:tgtEl>
                                          <p:spTgt spid="9"/>
                                        </p:tgtEl>
                                        <p:attrNameLst>
                                          <p:attrName>ppt_x</p:attrName>
                                        </p:attrNameLst>
                                      </p:cBhvr>
                                      <p:tavLst>
                                        <p:tav tm="0">
                                          <p:val>
                                            <p:strVal val="#ppt_x"/>
                                          </p:val>
                                        </p:tav>
                                        <p:tav tm="100000">
                                          <p:val>
                                            <p:strVal val="#ppt_x"/>
                                          </p:val>
                                        </p:tav>
                                      </p:tavLst>
                                    </p:anim>
                                    <p:anim calcmode="lin" valueType="num">
                                      <p:cBhvr additive="base">
                                        <p:cTn id="17"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additive="base">
                                        <p:cTn id="22" dur="500" fill="hold"/>
                                        <p:tgtEl>
                                          <p:spTgt spid="3"/>
                                        </p:tgtEl>
                                        <p:attrNameLst>
                                          <p:attrName>ppt_x</p:attrName>
                                        </p:attrNameLst>
                                      </p:cBhvr>
                                      <p:tavLst>
                                        <p:tav tm="0">
                                          <p:val>
                                            <p:strVal val="#ppt_x"/>
                                          </p:val>
                                        </p:tav>
                                        <p:tav tm="100000">
                                          <p:val>
                                            <p:strVal val="#ppt_x"/>
                                          </p:val>
                                        </p:tav>
                                      </p:tavLst>
                                    </p:anim>
                                    <p:anim calcmode="lin" valueType="num">
                                      <p:cBhvr additive="base">
                                        <p:cTn id="2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p:cTn id="28" dur="500" fill="hold"/>
                                        <p:tgtEl>
                                          <p:spTgt spid="5"/>
                                        </p:tgtEl>
                                        <p:attrNameLst>
                                          <p:attrName>ppt_w</p:attrName>
                                        </p:attrNameLst>
                                      </p:cBhvr>
                                      <p:tavLst>
                                        <p:tav tm="0">
                                          <p:val>
                                            <p:fltVal val="0"/>
                                          </p:val>
                                        </p:tav>
                                        <p:tav tm="100000">
                                          <p:val>
                                            <p:strVal val="#ppt_w"/>
                                          </p:val>
                                        </p:tav>
                                      </p:tavLst>
                                    </p:anim>
                                    <p:anim calcmode="lin" valueType="num">
                                      <p:cBhvr>
                                        <p:cTn id="29" dur="500" fill="hold"/>
                                        <p:tgtEl>
                                          <p:spTgt spid="5"/>
                                        </p:tgtEl>
                                        <p:attrNameLst>
                                          <p:attrName>ppt_h</p:attrName>
                                        </p:attrNameLst>
                                      </p:cBhvr>
                                      <p:tavLst>
                                        <p:tav tm="0">
                                          <p:val>
                                            <p:fltVal val="0"/>
                                          </p:val>
                                        </p:tav>
                                        <p:tav tm="100000">
                                          <p:val>
                                            <p:strVal val="#ppt_h"/>
                                          </p:val>
                                        </p:tav>
                                      </p:tavLst>
                                    </p:anim>
                                    <p:animEffect transition="in" filter="fade">
                                      <p:cBhvr>
                                        <p:cTn id="3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089429" y="1363973"/>
            <a:ext cx="5477626" cy="1092607"/>
          </a:xfrm>
          <a:prstGeom prst="rect">
            <a:avLst/>
          </a:prstGeom>
        </p:spPr>
        <p:txBody>
          <a:bodyPr wrap="square">
            <a:spAutoFit/>
          </a:bodyPr>
          <a:lstStyle/>
          <a:p>
            <a:pPr marL="342900" indent="-342900" algn="just">
              <a:lnSpc>
                <a:spcPct val="120000"/>
              </a:lnSpc>
              <a:buFont typeface="Wingdings" panose="05000000000000000000" pitchFamily="2" charset="2"/>
              <a:buChar char="v"/>
            </a:pPr>
            <a:endParaRPr lang="en-US" sz="2600" b="1" dirty="0" smtClean="0">
              <a:solidFill>
                <a:srgbClr val="FF0000"/>
              </a:solidFill>
              <a:latin typeface="Arial" panose="020B0604020202020204" pitchFamily="34" charset="0"/>
              <a:cs typeface="Arial" panose="020B0604020202020204" pitchFamily="34" charset="0"/>
            </a:endParaRPr>
          </a:p>
        </p:txBody>
      </p:sp>
      <p:sp>
        <p:nvSpPr>
          <p:cNvPr id="8" name="Rounded Rectangle 7"/>
          <p:cNvSpPr/>
          <p:nvPr/>
        </p:nvSpPr>
        <p:spPr>
          <a:xfrm>
            <a:off x="4057737" y="320545"/>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LUYỆN TẬP</a:t>
            </a:r>
            <a:endParaRPr lang="en-US" sz="3200" b="1"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672572" y="347467"/>
            <a:ext cx="695325" cy="647700"/>
          </a:xfrm>
          <a:prstGeom prst="rect">
            <a:avLst/>
          </a:prstGeom>
        </p:spPr>
      </p:pic>
      <p:sp>
        <p:nvSpPr>
          <p:cNvPr id="11" name="Rounded Rectangle 10"/>
          <p:cNvSpPr/>
          <p:nvPr/>
        </p:nvSpPr>
        <p:spPr>
          <a:xfrm>
            <a:off x="1242864" y="1257191"/>
            <a:ext cx="5324192" cy="3488430"/>
          </a:xfrm>
          <a:prstGeom prst="round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457200" indent="-457200" algn="just">
              <a:lnSpc>
                <a:spcPct val="120000"/>
              </a:lnSpc>
              <a:buClr>
                <a:srgbClr val="FF0000"/>
              </a:buClr>
              <a:buFont typeface="Wingdings" panose="05000000000000000000" pitchFamily="2" charset="2"/>
              <a:buChar char="v"/>
            </a:pPr>
            <a:r>
              <a:rPr lang="vi-VN" sz="2400" b="1" dirty="0" smtClean="0">
                <a:solidFill>
                  <a:srgbClr val="3333CC"/>
                </a:solidFill>
                <a:latin typeface="Arial" panose="020B0604020202020204" pitchFamily="34" charset="0"/>
                <a:cs typeface="Arial" panose="020B0604020202020204" pitchFamily="34" charset="0"/>
              </a:rPr>
              <a:t>Em </a:t>
            </a:r>
            <a:r>
              <a:rPr lang="vi-VN" sz="2400" b="1">
                <a:solidFill>
                  <a:srgbClr val="3333CC"/>
                </a:solidFill>
                <a:latin typeface="Arial" panose="020B0604020202020204" pitchFamily="34" charset="0"/>
                <a:cs typeface="Arial" panose="020B0604020202020204" pitchFamily="34" charset="0"/>
              </a:rPr>
              <a:t>hãy </a:t>
            </a:r>
            <a:r>
              <a:rPr lang="en-US" sz="2400" b="1" smtClean="0">
                <a:solidFill>
                  <a:srgbClr val="3333CC"/>
                </a:solidFill>
                <a:latin typeface="Arial" panose="020B0604020202020204" pitchFamily="34" charset="0"/>
                <a:cs typeface="Arial" panose="020B0604020202020204" pitchFamily="34" charset="0"/>
              </a:rPr>
              <a:t>thảo luận nhóm đôi </a:t>
            </a:r>
            <a:r>
              <a:rPr lang="vi-VN" sz="2400" b="1" smtClean="0">
                <a:solidFill>
                  <a:srgbClr val="3333CC"/>
                </a:solidFill>
                <a:latin typeface="Arial" panose="020B0604020202020204" pitchFamily="34" charset="0"/>
                <a:cs typeface="Arial" panose="020B0604020202020204" pitchFamily="34" charset="0"/>
              </a:rPr>
              <a:t>và </a:t>
            </a:r>
            <a:r>
              <a:rPr lang="vi-VN" sz="2400" b="1" dirty="0">
                <a:solidFill>
                  <a:srgbClr val="3333CC"/>
                </a:solidFill>
                <a:latin typeface="Arial" panose="020B0604020202020204" pitchFamily="34" charset="0"/>
                <a:cs typeface="Arial" panose="020B0604020202020204" pitchFamily="34" charset="0"/>
              </a:rPr>
              <a:t>cho </a:t>
            </a:r>
            <a:r>
              <a:rPr lang="vi-VN" sz="2400" b="1" smtClean="0">
                <a:solidFill>
                  <a:srgbClr val="3333CC"/>
                </a:solidFill>
                <a:latin typeface="Arial" panose="020B0604020202020204" pitchFamily="34" charset="0"/>
                <a:cs typeface="Arial" panose="020B0604020202020204" pitchFamily="34" charset="0"/>
              </a:rPr>
              <a:t>biết:</a:t>
            </a:r>
            <a:r>
              <a:rPr lang="en-US" sz="2400" b="1" smtClean="0">
                <a:solidFill>
                  <a:srgbClr val="3333CC"/>
                </a:solidFill>
                <a:latin typeface="Arial" panose="020B0604020202020204" pitchFamily="34" charset="0"/>
                <a:cs typeface="Arial" panose="020B0604020202020204" pitchFamily="34" charset="0"/>
              </a:rPr>
              <a:t> 2’</a:t>
            </a:r>
            <a:endParaRPr lang="en-US" sz="2400" b="1" dirty="0">
              <a:solidFill>
                <a:srgbClr val="3333CC"/>
              </a:solidFill>
              <a:latin typeface="Arial" panose="020B0604020202020204" pitchFamily="34" charset="0"/>
              <a:cs typeface="Arial" panose="020B0604020202020204" pitchFamily="34" charset="0"/>
            </a:endParaRPr>
          </a:p>
          <a:p>
            <a:pPr marL="457200" indent="-403225" algn="just">
              <a:lnSpc>
                <a:spcPct val="120000"/>
              </a:lnSpc>
              <a:spcAft>
                <a:spcPts val="600"/>
              </a:spcAft>
              <a:buClr>
                <a:srgbClr val="FF0000"/>
              </a:buClr>
              <a:buFont typeface="Arial" panose="020B0604020202020204" pitchFamily="34" charset="0"/>
              <a:buChar char="•"/>
            </a:pPr>
            <a:r>
              <a:rPr lang="vi-VN" sz="2400" dirty="0" smtClean="0">
                <a:solidFill>
                  <a:srgbClr val="3333CC"/>
                </a:solidFill>
                <a:latin typeface="Arial" panose="020B0604020202020204" pitchFamily="34" charset="0"/>
                <a:cs typeface="Arial" panose="020B0604020202020204" pitchFamily="34" charset="0"/>
              </a:rPr>
              <a:t>Phim </a:t>
            </a:r>
            <a:r>
              <a:rPr lang="vi-VN" sz="2400" dirty="0">
                <a:solidFill>
                  <a:srgbClr val="3333CC"/>
                </a:solidFill>
                <a:latin typeface="Arial" panose="020B0604020202020204" pitchFamily="34" charset="0"/>
                <a:cs typeface="Arial" panose="020B0604020202020204" pitchFamily="34" charset="0"/>
              </a:rPr>
              <a:t>hoạt hình Anh Kim Đồng có thể tìm được trên Internet </a:t>
            </a:r>
            <a:r>
              <a:rPr lang="vi-VN" sz="2400" dirty="0" smtClean="0">
                <a:solidFill>
                  <a:srgbClr val="3333CC"/>
                </a:solidFill>
                <a:latin typeface="Arial" panose="020B0604020202020204" pitchFamily="34" charset="0"/>
                <a:cs typeface="Arial" panose="020B0604020202020204" pitchFamily="34" charset="0"/>
              </a:rPr>
              <a:t>không?</a:t>
            </a:r>
            <a:endParaRPr lang="en-US" sz="2400" dirty="0">
              <a:solidFill>
                <a:srgbClr val="3333CC"/>
              </a:solidFill>
              <a:latin typeface="Arial" panose="020B0604020202020204" pitchFamily="34" charset="0"/>
              <a:cs typeface="Arial" panose="020B0604020202020204" pitchFamily="34" charset="0"/>
            </a:endParaRPr>
          </a:p>
          <a:p>
            <a:pPr marL="457200" indent="-403225" algn="just">
              <a:lnSpc>
                <a:spcPct val="120000"/>
              </a:lnSpc>
              <a:buClr>
                <a:srgbClr val="FF0000"/>
              </a:buClr>
              <a:buFont typeface="Arial" panose="020B0604020202020204" pitchFamily="34" charset="0"/>
              <a:buChar char="•"/>
              <a:tabLst>
                <a:tab pos="403225" algn="l"/>
              </a:tabLst>
            </a:pPr>
            <a:r>
              <a:rPr lang="vi-VN" sz="2400" dirty="0" smtClean="0">
                <a:solidFill>
                  <a:srgbClr val="3333CC"/>
                </a:solidFill>
                <a:latin typeface="Arial" panose="020B0604020202020204" pitchFamily="34" charset="0"/>
                <a:cs typeface="Arial" panose="020B0604020202020204" pitchFamily="34" charset="0"/>
              </a:rPr>
              <a:t>Chương </a:t>
            </a:r>
            <a:r>
              <a:rPr lang="vi-VN" sz="2400" dirty="0">
                <a:solidFill>
                  <a:srgbClr val="3333CC"/>
                </a:solidFill>
                <a:latin typeface="Arial" panose="020B0604020202020204" pitchFamily="34" charset="0"/>
                <a:cs typeface="Arial" panose="020B0604020202020204" pitchFamily="34" charset="0"/>
              </a:rPr>
              <a:t>trình chơi cờ vua có tìm được trên Internet không?</a:t>
            </a:r>
            <a:endParaRPr lang="en-US" sz="2400" dirty="0" smtClean="0">
              <a:solidFill>
                <a:srgbClr val="3333CC"/>
              </a:solidFill>
              <a:latin typeface="Arial" panose="020B0604020202020204" pitchFamily="34" charset="0"/>
              <a:cs typeface="Arial" panose="020B0604020202020204" pitchFamily="34" charset="0"/>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2393" y="-124203"/>
            <a:ext cx="1234071" cy="1146293"/>
          </a:xfrm>
          <a:prstGeom prst="rect">
            <a:avLst/>
          </a:prstGeom>
        </p:spPr>
      </p:pic>
      <p:pic>
        <p:nvPicPr>
          <p:cNvPr id="3" name="Picture 2"/>
          <p:cNvPicPr>
            <a:picLocks noChangeAspect="1"/>
          </p:cNvPicPr>
          <p:nvPr/>
        </p:nvPicPr>
        <p:blipFill>
          <a:blip r:embed="rId4"/>
          <a:stretch>
            <a:fillRect/>
          </a:stretch>
        </p:blipFill>
        <p:spPr>
          <a:xfrm>
            <a:off x="6720490" y="3171638"/>
            <a:ext cx="3929581" cy="2874555"/>
          </a:xfrm>
          <a:prstGeom prst="rect">
            <a:avLst/>
          </a:prstGeom>
        </p:spPr>
      </p:pic>
      <p:pic>
        <p:nvPicPr>
          <p:cNvPr id="13" name="Picture 12"/>
          <p:cNvPicPr>
            <a:picLocks noChangeAspect="1"/>
          </p:cNvPicPr>
          <p:nvPr/>
        </p:nvPicPr>
        <p:blipFill>
          <a:blip r:embed="rId5"/>
          <a:stretch>
            <a:fillRect/>
          </a:stretch>
        </p:blipFill>
        <p:spPr>
          <a:xfrm>
            <a:off x="6720490" y="1243743"/>
            <a:ext cx="3929581" cy="1860660"/>
          </a:xfrm>
          <a:prstGeom prst="rect">
            <a:avLst/>
          </a:prstGeom>
        </p:spPr>
      </p:pic>
      <p:sp>
        <p:nvSpPr>
          <p:cNvPr id="10" name="Rounded Rectangle 9"/>
          <p:cNvSpPr/>
          <p:nvPr/>
        </p:nvSpPr>
        <p:spPr>
          <a:xfrm>
            <a:off x="1319581" y="4980721"/>
            <a:ext cx="5324192" cy="1065472"/>
          </a:xfrm>
          <a:prstGeom prst="round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just">
              <a:lnSpc>
                <a:spcPct val="120000"/>
              </a:lnSpc>
              <a:buClr>
                <a:srgbClr val="FF0000"/>
              </a:buClr>
            </a:pPr>
            <a:r>
              <a:rPr lang="en-US" sz="2400" smtClean="0">
                <a:solidFill>
                  <a:srgbClr val="FF0000"/>
                </a:solidFill>
                <a:latin typeface="Arial" panose="020B0604020202020204" pitchFamily="34" charset="0"/>
                <a:cs typeface="Arial" panose="020B0604020202020204" pitchFamily="34" charset="0"/>
              </a:rPr>
              <a:t>-&gt;Chúng </a:t>
            </a:r>
            <a:r>
              <a:rPr lang="en-US" sz="2400">
                <a:solidFill>
                  <a:srgbClr val="FF0000"/>
                </a:solidFill>
                <a:latin typeface="Arial" panose="020B0604020202020204" pitchFamily="34" charset="0"/>
                <a:cs typeface="Arial" panose="020B0604020202020204" pitchFamily="34" charset="0"/>
              </a:rPr>
              <a:t>ta có thể tìm kiếm được nhiều nội dung trên internet</a:t>
            </a:r>
            <a:r>
              <a:rPr lang="en-US" sz="2400" smtClean="0">
                <a:solidFill>
                  <a:srgbClr val="FF0000"/>
                </a:solidFill>
                <a:latin typeface="Arial" panose="020B0604020202020204" pitchFamily="34" charset="0"/>
                <a:cs typeface="Arial" panose="020B0604020202020204" pitchFamily="34" charset="0"/>
              </a:rPr>
              <a:t>.-&gt;hđ4</a:t>
            </a:r>
            <a:endParaRPr lang="en-US" sz="2400" dirty="0" smtClean="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5616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1000" fill="hold"/>
                                        <p:tgtEl>
                                          <p:spTgt spid="10"/>
                                        </p:tgtEl>
                                        <p:attrNameLst>
                                          <p:attrName>ppt_w</p:attrName>
                                        </p:attrNameLst>
                                      </p:cBhvr>
                                      <p:tavLst>
                                        <p:tav tm="0">
                                          <p:val>
                                            <p:fltVal val="0"/>
                                          </p:val>
                                        </p:tav>
                                        <p:tav tm="100000">
                                          <p:val>
                                            <p:strVal val="#ppt_w"/>
                                          </p:val>
                                        </p:tav>
                                      </p:tavLst>
                                    </p:anim>
                                    <p:anim calcmode="lin" valueType="num">
                                      <p:cBhvr>
                                        <p:cTn id="26" dur="1000" fill="hold"/>
                                        <p:tgtEl>
                                          <p:spTgt spid="10"/>
                                        </p:tgtEl>
                                        <p:attrNameLst>
                                          <p:attrName>ppt_h</p:attrName>
                                        </p:attrNameLst>
                                      </p:cBhvr>
                                      <p:tavLst>
                                        <p:tav tm="0">
                                          <p:val>
                                            <p:fltVal val="0"/>
                                          </p:val>
                                        </p:tav>
                                        <p:tav tm="100000">
                                          <p:val>
                                            <p:strVal val="#ppt_h"/>
                                          </p:val>
                                        </p:tav>
                                      </p:tavLst>
                                    </p:anim>
                                    <p:anim calcmode="lin" valueType="num">
                                      <p:cBhvr>
                                        <p:cTn id="27" dur="1000" fill="hold"/>
                                        <p:tgtEl>
                                          <p:spTgt spid="10"/>
                                        </p:tgtEl>
                                        <p:attrNameLst>
                                          <p:attrName>style.rotation</p:attrName>
                                        </p:attrNameLst>
                                      </p:cBhvr>
                                      <p:tavLst>
                                        <p:tav tm="0">
                                          <p:val>
                                            <p:fltVal val="90"/>
                                          </p:val>
                                        </p:tav>
                                        <p:tav tm="100000">
                                          <p:val>
                                            <p:fltVal val="0"/>
                                          </p:val>
                                        </p:tav>
                                      </p:tavLst>
                                    </p:anim>
                                    <p:animEffect transition="in" filter="fade">
                                      <p:cBhvr>
                                        <p:cTn id="28"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4057737" y="320545"/>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VẬN DỤNG</a:t>
            </a:r>
            <a:endParaRPr lang="en-US" sz="3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8" name="Picture 7"/>
          <p:cNvPicPr>
            <a:picLocks noChangeAspect="1"/>
          </p:cNvPicPr>
          <p:nvPr/>
        </p:nvPicPr>
        <p:blipFill>
          <a:blip r:embed="rId2"/>
          <a:stretch>
            <a:fillRect/>
          </a:stretch>
        </p:blipFill>
        <p:spPr>
          <a:xfrm>
            <a:off x="4694959" y="326765"/>
            <a:ext cx="723900" cy="695325"/>
          </a:xfrm>
          <a:prstGeom prst="rect">
            <a:avLst/>
          </a:prstGeom>
        </p:spPr>
      </p:pic>
      <p:sp>
        <p:nvSpPr>
          <p:cNvPr id="6" name="Rounded Rectangle 5"/>
          <p:cNvSpPr/>
          <p:nvPr/>
        </p:nvSpPr>
        <p:spPr>
          <a:xfrm>
            <a:off x="1214438" y="1839081"/>
            <a:ext cx="10072687" cy="3690181"/>
          </a:xfrm>
          <a:prstGeom prst="round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457200" indent="-457200" algn="just">
              <a:lnSpc>
                <a:spcPct val="130000"/>
              </a:lnSpc>
              <a:spcAft>
                <a:spcPts val="600"/>
              </a:spcAft>
              <a:buFont typeface="Arial" panose="020B0604020202020204" pitchFamily="34" charset="0"/>
              <a:buChar char="•"/>
            </a:pPr>
            <a:r>
              <a:rPr lang="en-US" sz="3200" smtClean="0">
                <a:solidFill>
                  <a:srgbClr val="3333CC"/>
                </a:solidFill>
                <a:latin typeface="Arial" panose="020B0604020202020204" pitchFamily="34" charset="0"/>
                <a:cs typeface="Arial" panose="020B0604020202020204" pitchFamily="34" charset="0"/>
              </a:rPr>
              <a:t>Em hãy xem trang </a:t>
            </a:r>
            <a:r>
              <a:rPr lang="en-US" sz="3200">
                <a:solidFill>
                  <a:srgbClr val="3333CC"/>
                </a:solidFill>
                <a:latin typeface="Arial" panose="020B0604020202020204" pitchFamily="34" charset="0"/>
                <a:cs typeface="Arial" panose="020B0604020202020204" pitchFamily="34" charset="0"/>
              </a:rPr>
              <a:t>thông tin trên Internet về các trò chơi dành cho thiếu nhi.</a:t>
            </a:r>
          </a:p>
          <a:p>
            <a:pPr marL="457200" indent="-457200" algn="just">
              <a:lnSpc>
                <a:spcPct val="130000"/>
              </a:lnSpc>
              <a:spcAft>
                <a:spcPts val="600"/>
              </a:spcAft>
              <a:buFont typeface="Arial" panose="020B0604020202020204" pitchFamily="34" charset="0"/>
              <a:buChar char="•"/>
            </a:pPr>
            <a:r>
              <a:rPr lang="en-US" sz="3200">
                <a:latin typeface="Arial" panose="020B0604020202020204" pitchFamily="34" charset="0"/>
                <a:cs typeface="Arial" panose="020B0604020202020204" pitchFamily="34" charset="0"/>
              </a:rPr>
              <a:t> </a:t>
            </a:r>
            <a:r>
              <a:rPr lang="en-US" sz="3200">
                <a:solidFill>
                  <a:srgbClr val="3333CC"/>
                </a:solidFill>
                <a:latin typeface="Arial" panose="020B0604020202020204" pitchFamily="34" charset="0"/>
                <a:cs typeface="Arial" panose="020B0604020202020204" pitchFamily="34" charset="0"/>
              </a:rPr>
              <a:t>Hãy quan sát trang thông tin trên Internet về các trò chơi sau đó Thảo luận nhóm đôi kể tên một số trò chơi mà em đã quan sát được 1’</a:t>
            </a:r>
            <a:endParaRPr lang="en-US" sz="3200" dirty="0">
              <a:solidFill>
                <a:srgbClr val="3333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3143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290AB272-3D71-45EA-9802-E5090B20C774}"/>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11200"/>
                    </a14:imgEffect>
                  </a14:imgLayer>
                </a14:imgProps>
              </a:ext>
            </a:extLst>
          </a:blip>
          <a:stretch>
            <a:fillRect/>
          </a:stretch>
        </p:blipFill>
        <p:spPr>
          <a:xfrm>
            <a:off x="0" y="-59872"/>
            <a:ext cx="12192000" cy="69178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TextBox 10">
            <a:extLst>
              <a:ext uri="{FF2B5EF4-FFF2-40B4-BE49-F238E27FC236}">
                <a16:creationId xmlns:a16="http://schemas.microsoft.com/office/drawing/2014/main" xmlns="" id="{F73B6026-9D37-4C62-834E-048AE8BD24B6}"/>
              </a:ext>
            </a:extLst>
          </p:cNvPr>
          <p:cNvSpPr txBox="1"/>
          <p:nvPr/>
        </p:nvSpPr>
        <p:spPr>
          <a:xfrm>
            <a:off x="1840920" y="2828836"/>
            <a:ext cx="8510161" cy="1200329"/>
          </a:xfrm>
          <a:prstGeom prst="rect">
            <a:avLst/>
          </a:prstGeom>
          <a:noFill/>
        </p:spPr>
        <p:txBody>
          <a:bodyPr wrap="square" rtlCol="0">
            <a:spAutoFit/>
          </a:bodyPr>
          <a:lstStyle/>
          <a:p>
            <a:pPr algn="ctr">
              <a:defRPr/>
            </a:pPr>
            <a:r>
              <a:rPr lang="en-US" sz="7200" b="1">
                <a:ln w="38100">
                  <a:solidFill>
                    <a:prstClr val="black"/>
                  </a:solidFill>
                </a:ln>
                <a:solidFill>
                  <a:srgbClr val="FFFF00"/>
                </a:solidFill>
                <a:latin typeface="Tahoma" panose="020B0604030504040204" pitchFamily="34" charset="0"/>
                <a:ea typeface="Tahoma" panose="020B0604030504040204" pitchFamily="34" charset="0"/>
                <a:cs typeface="Tahoma" panose="020B0604030504040204" pitchFamily="34" charset="0"/>
              </a:rPr>
              <a:t>CỨU LẤY CÁ VOI</a:t>
            </a:r>
          </a:p>
        </p:txBody>
      </p:sp>
      <p:pic>
        <p:nvPicPr>
          <p:cNvPr id="2" name="Row_Row_Row_Your_Boat">
            <a:hlinkClick r:id="" action="ppaction://media"/>
            <a:extLst>
              <a:ext uri="{FF2B5EF4-FFF2-40B4-BE49-F238E27FC236}">
                <a16:creationId xmlns:a16="http://schemas.microsoft.com/office/drawing/2014/main" xmlns="" id="{68C22E7F-BCFD-40BD-B340-0423A581B8E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81399" y="-670309"/>
            <a:ext cx="487363" cy="487363"/>
          </a:xfrm>
          <a:prstGeom prst="rect">
            <a:avLst/>
          </a:prstGeom>
        </p:spPr>
      </p:pic>
    </p:spTree>
    <p:extLst>
      <p:ext uri="{BB962C8B-B14F-4D97-AF65-F5344CB8AC3E}">
        <p14:creationId xmlns:p14="http://schemas.microsoft.com/office/powerpoint/2010/main" val="2625864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mph" presetSubtype="0" repeatCount="indefinite" fill="hold" grpId="0" nodeType="withEffect">
                                  <p:stCondLst>
                                    <p:cond delay="0"/>
                                  </p:stCondLst>
                                  <p:childTnLst>
                                    <p:animClr clrSpc="hsl" dir="cw">
                                      <p:cBhvr override="childStyle">
                                        <p:cTn id="6" dur="500" fill="hold"/>
                                        <p:tgtEl>
                                          <p:spTgt spid="11"/>
                                        </p:tgtEl>
                                        <p:attrNameLst>
                                          <p:attrName>style.color</p:attrName>
                                        </p:attrNameLst>
                                      </p:cBhvr>
                                      <p:by>
                                        <p:hsl h="0" s="-12549" l="-25098"/>
                                      </p:by>
                                    </p:animClr>
                                    <p:animClr clrSpc="hsl" dir="cw">
                                      <p:cBhvr>
                                        <p:cTn id="7" dur="500" fill="hold"/>
                                        <p:tgtEl>
                                          <p:spTgt spid="11"/>
                                        </p:tgtEl>
                                        <p:attrNameLst>
                                          <p:attrName>fillcolor</p:attrName>
                                        </p:attrNameLst>
                                      </p:cBhvr>
                                      <p:by>
                                        <p:hsl h="0" s="-12549" l="-25098"/>
                                      </p:by>
                                    </p:animClr>
                                    <p:animClr clrSpc="hsl" dir="cw">
                                      <p:cBhvr>
                                        <p:cTn id="8" dur="500" fill="hold"/>
                                        <p:tgtEl>
                                          <p:spTgt spid="11"/>
                                        </p:tgtEl>
                                        <p:attrNameLst>
                                          <p:attrName>stroke.color</p:attrName>
                                        </p:attrNameLst>
                                      </p:cBhvr>
                                      <p:by>
                                        <p:hsl h="0" s="-12549" l="-25098"/>
                                      </p:by>
                                    </p:animClr>
                                    <p:set>
                                      <p:cBhvr>
                                        <p:cTn id="9" dur="500" fill="hold"/>
                                        <p:tgtEl>
                                          <p:spTgt spid="11"/>
                                        </p:tgtEl>
                                        <p:attrNameLst>
                                          <p:attrName>fill.type</p:attrName>
                                        </p:attrNameLst>
                                      </p:cBhvr>
                                      <p:to>
                                        <p:strVal val="solid"/>
                                      </p:to>
                                    </p:set>
                                  </p:childTnLst>
                                </p:cTn>
                              </p:par>
                              <p:par>
                                <p:cTn id="10" presetID="1" presetClass="mediacall" presetSubtype="0" fill="hold" nodeType="withEffect">
                                  <p:stCondLst>
                                    <p:cond delay="0"/>
                                  </p:stCondLst>
                                  <p:childTnLst>
                                    <p:cmd type="call" cmd="playFrom(0.0)">
                                      <p:cBhvr>
                                        <p:cTn id="11" dur="124290" fill="hold"/>
                                        <p:tgtEl>
                                          <p:spTgt spid="2"/>
                                        </p:tgtEl>
                                      </p:cBhvr>
                                    </p:cmd>
                                  </p:childTnLst>
                                </p:cTn>
                              </p:par>
                            </p:childTnLst>
                          </p:cTn>
                        </p:par>
                      </p:childTnLst>
                    </p:cTn>
                  </p:par>
                  <p:par>
                    <p:cTn id="12" fill="hold">
                      <p:stCondLst>
                        <p:cond delay="indefinite"/>
                      </p:stCondLst>
                      <p:childTnLst>
                        <p:par>
                          <p:cTn id="13" fill="hold">
                            <p:stCondLst>
                              <p:cond delay="0"/>
                            </p:stCondLst>
                            <p:childTnLst>
                              <p:par>
                                <p:cTn id="14" presetID="3" presetClass="mediacall" presetSubtype="0" fill="hold" nodeType="clickEffect">
                                  <p:stCondLst>
                                    <p:cond delay="0"/>
                                  </p:stCondLst>
                                  <p:childTnLst>
                                    <p:cmd type="call" cmd="stop">
                                      <p:cBhvr>
                                        <p:cTn id="15"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6" fill="hold" display="0">
                  <p:stCondLst>
                    <p:cond delay="indefinite"/>
                  </p:stCondLst>
                  <p:endCondLst>
                    <p:cond evt="onStopAudio" delay="0">
                      <p:tgtEl>
                        <p:sldTgt/>
                      </p:tgtEl>
                    </p:cond>
                  </p:endCondLst>
                </p:cTn>
                <p:tgtEl>
                  <p:spTgt spid="2"/>
                </p:tgtEl>
              </p:cMediaNode>
            </p:audio>
          </p:childTnLst>
        </p:cTn>
      </p:par>
    </p:tnLst>
    <p:bldLst>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xmlns="" id="{ADFDA359-3DE7-4AF9-AAA1-6A54026F4BBC}"/>
              </a:ext>
            </a:extLst>
          </p:cNvPr>
          <p:cNvPicPr>
            <a:picLocks noChangeAspect="1"/>
          </p:cNvPicPr>
          <p:nvPr/>
        </p:nvPicPr>
        <p:blipFill rotWithShape="1">
          <a:blip r:embed="rId4"/>
          <a:srcRect l="11233"/>
          <a:stretch/>
        </p:blipFill>
        <p:spPr>
          <a:xfrm>
            <a:off x="0" y="3428390"/>
            <a:ext cx="5940028" cy="34296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a:extLst>
              <a:ext uri="{FF2B5EF4-FFF2-40B4-BE49-F238E27FC236}">
                <a16:creationId xmlns:a16="http://schemas.microsoft.com/office/drawing/2014/main" xmlns="" id="{290AB272-3D71-45EA-9802-E5090B20C774}"/>
              </a:ext>
            </a:extLst>
          </p:cNvPr>
          <p:cNvPicPr>
            <a:picLocks noChangeAspect="1"/>
          </p:cNvPicPr>
          <p:nvPr/>
        </p:nvPicPr>
        <p:blipFill>
          <a:blip r:embed="rId5"/>
          <a:stretch>
            <a:fillRect/>
          </a:stretch>
        </p:blipFill>
        <p:spPr>
          <a:xfrm>
            <a:off x="2008" y="39685"/>
            <a:ext cx="5938022" cy="33053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a:extLst>
              <a:ext uri="{FF2B5EF4-FFF2-40B4-BE49-F238E27FC236}">
                <a16:creationId xmlns:a16="http://schemas.microsoft.com/office/drawing/2014/main" xmlns="" id="{E4F65EE3-0067-4F6E-9424-E1CEE26ACC58}"/>
              </a:ext>
            </a:extLst>
          </p:cNvPr>
          <p:cNvPicPr>
            <a:picLocks noChangeAspect="1"/>
          </p:cNvPicPr>
          <p:nvPr/>
        </p:nvPicPr>
        <p:blipFill rotWithShape="1">
          <a:blip r:embed="rId6">
            <a:extLst>
              <a:ext uri="{28A0092B-C50C-407E-A947-70E740481C1C}">
                <a14:useLocalDpi xmlns:a14="http://schemas.microsoft.com/office/drawing/2010/main" val="0"/>
              </a:ext>
            </a:extLst>
          </a:blip>
          <a:srcRect l="18583" t="48904" r="35431"/>
          <a:stretch/>
        </p:blipFill>
        <p:spPr>
          <a:xfrm>
            <a:off x="5940030" y="1"/>
            <a:ext cx="6251970" cy="334508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TextBox 10">
            <a:extLst>
              <a:ext uri="{FF2B5EF4-FFF2-40B4-BE49-F238E27FC236}">
                <a16:creationId xmlns:a16="http://schemas.microsoft.com/office/drawing/2014/main" xmlns="" id="{F73B6026-9D37-4C62-834E-048AE8BD24B6}"/>
              </a:ext>
            </a:extLst>
          </p:cNvPr>
          <p:cNvSpPr txBox="1"/>
          <p:nvPr/>
        </p:nvSpPr>
        <p:spPr>
          <a:xfrm>
            <a:off x="581120" y="253619"/>
            <a:ext cx="5155349" cy="646331"/>
          </a:xfrm>
          <a:prstGeom prst="rect">
            <a:avLst/>
          </a:prstGeom>
          <a:noFill/>
        </p:spPr>
        <p:txBody>
          <a:bodyPr wrap="square" rtlCol="0">
            <a:spAutoFit/>
          </a:bodyPr>
          <a:lstStyle/>
          <a:p>
            <a:r>
              <a:rPr lang="en-US">
                <a:solidFill>
                  <a:prstClr val="white"/>
                </a:solidFill>
                <a:highlight>
                  <a:srgbClr val="000000"/>
                </a:highlight>
                <a:latin typeface="Tahoma" panose="020B0604030504040204" pitchFamily="34" charset="0"/>
                <a:ea typeface="Tahoma" panose="020B0604030504040204" pitchFamily="34" charset="0"/>
                <a:cs typeface="Tahoma" panose="020B0604030504040204" pitchFamily="34" charset="0"/>
              </a:rPr>
              <a:t>ĐÊM QUA, MỘT C</a:t>
            </a:r>
            <a:r>
              <a:rPr lang="vi-VN">
                <a:solidFill>
                  <a:prstClr val="white"/>
                </a:solidFill>
                <a:highlight>
                  <a:srgbClr val="000000"/>
                </a:highlight>
                <a:latin typeface="Tahoma" panose="020B0604030504040204" pitchFamily="34" charset="0"/>
                <a:ea typeface="Tahoma" panose="020B0604030504040204" pitchFamily="34" charset="0"/>
                <a:cs typeface="Tahoma" panose="020B0604030504040204" pitchFamily="34" charset="0"/>
              </a:rPr>
              <a:t>Ơ</a:t>
            </a:r>
            <a:r>
              <a:rPr lang="en-US">
                <a:solidFill>
                  <a:prstClr val="white"/>
                </a:solidFill>
                <a:highlight>
                  <a:srgbClr val="000000"/>
                </a:highlight>
                <a:latin typeface="Tahoma" panose="020B0604030504040204" pitchFamily="34" charset="0"/>
                <a:ea typeface="Tahoma" panose="020B0604030504040204" pitchFamily="34" charset="0"/>
                <a:cs typeface="Tahoma" panose="020B0604030504040204" pitchFamily="34" charset="0"/>
              </a:rPr>
              <a:t>N BÃO LỚN ĐÃ XẢY RA N</a:t>
            </a:r>
            <a:r>
              <a:rPr lang="vi-VN">
                <a:solidFill>
                  <a:prstClr val="white"/>
                </a:solidFill>
                <a:highlight>
                  <a:srgbClr val="000000"/>
                </a:highlight>
                <a:latin typeface="Tahoma" panose="020B0604030504040204" pitchFamily="34" charset="0"/>
                <a:ea typeface="Tahoma" panose="020B0604030504040204" pitchFamily="34" charset="0"/>
                <a:cs typeface="Tahoma" panose="020B0604030504040204" pitchFamily="34" charset="0"/>
              </a:rPr>
              <a:t>Ơ</a:t>
            </a:r>
            <a:r>
              <a:rPr lang="en-US">
                <a:solidFill>
                  <a:prstClr val="white"/>
                </a:solidFill>
                <a:highlight>
                  <a:srgbClr val="000000"/>
                </a:highlight>
                <a:latin typeface="Tahoma" panose="020B0604030504040204" pitchFamily="34" charset="0"/>
                <a:ea typeface="Tahoma" panose="020B0604030504040204" pitchFamily="34" charset="0"/>
                <a:cs typeface="Tahoma" panose="020B0604030504040204" pitchFamily="34" charset="0"/>
              </a:rPr>
              <a:t>I VÙNG BIỂN CỦA CHÚ CÁ VOI </a:t>
            </a:r>
          </a:p>
        </p:txBody>
      </p:sp>
      <p:sp>
        <p:nvSpPr>
          <p:cNvPr id="28" name="TextBox 27">
            <a:extLst>
              <a:ext uri="{FF2B5EF4-FFF2-40B4-BE49-F238E27FC236}">
                <a16:creationId xmlns:a16="http://schemas.microsoft.com/office/drawing/2014/main" xmlns="" id="{B3935D0E-30F9-4500-BB0C-45938586AF33}"/>
              </a:ext>
            </a:extLst>
          </p:cNvPr>
          <p:cNvSpPr txBox="1"/>
          <p:nvPr/>
        </p:nvSpPr>
        <p:spPr>
          <a:xfrm>
            <a:off x="6722703" y="97362"/>
            <a:ext cx="5155349" cy="646331"/>
          </a:xfrm>
          <a:prstGeom prst="rect">
            <a:avLst/>
          </a:prstGeom>
          <a:noFill/>
        </p:spPr>
        <p:txBody>
          <a:bodyPr wrap="square" rtlCol="0">
            <a:spAutoFit/>
          </a:bodyPr>
          <a:lstStyle/>
          <a:p>
            <a:r>
              <a:rPr lang="en-US">
                <a:solidFill>
                  <a:prstClr val="white"/>
                </a:solidFill>
                <a:highlight>
                  <a:srgbClr val="000000"/>
                </a:highlight>
                <a:latin typeface="Tahoma" panose="020B0604030504040204" pitchFamily="34" charset="0"/>
                <a:ea typeface="Tahoma" panose="020B0604030504040204" pitchFamily="34" charset="0"/>
                <a:cs typeface="Tahoma" panose="020B0604030504040204" pitchFamily="34" charset="0"/>
              </a:rPr>
              <a:t>CƠN BÃO ĐÃ CUỐN CHÚ CÁ VOI ĐI XA VÀ SÁNG DẬY CHÚ BỊ MẮC CẠN TRÊN BÃI BIỂN</a:t>
            </a:r>
          </a:p>
        </p:txBody>
      </p:sp>
      <p:sp>
        <p:nvSpPr>
          <p:cNvPr id="31" name="TextBox 30">
            <a:extLst>
              <a:ext uri="{FF2B5EF4-FFF2-40B4-BE49-F238E27FC236}">
                <a16:creationId xmlns:a16="http://schemas.microsoft.com/office/drawing/2014/main" xmlns="" id="{F68BF051-B132-4C33-B573-E012D46AEA8D}"/>
              </a:ext>
            </a:extLst>
          </p:cNvPr>
          <p:cNvSpPr txBox="1"/>
          <p:nvPr/>
        </p:nvSpPr>
        <p:spPr>
          <a:xfrm>
            <a:off x="202429" y="3465603"/>
            <a:ext cx="5187866" cy="646331"/>
          </a:xfrm>
          <a:prstGeom prst="rect">
            <a:avLst/>
          </a:prstGeom>
          <a:noFill/>
        </p:spPr>
        <p:txBody>
          <a:bodyPr wrap="square" rtlCol="0">
            <a:spAutoFit/>
          </a:bodyPr>
          <a:lstStyle/>
          <a:p>
            <a:r>
              <a:rPr lang="en-US">
                <a:solidFill>
                  <a:prstClr val="white"/>
                </a:solidFill>
                <a:highlight>
                  <a:srgbClr val="000000"/>
                </a:highlight>
                <a:latin typeface="Tahoma" panose="020B0604030504040204" pitchFamily="34" charset="0"/>
                <a:ea typeface="Tahoma" panose="020B0604030504040204" pitchFamily="34" charset="0"/>
                <a:cs typeface="Tahoma" panose="020B0604030504040204" pitchFamily="34" charset="0"/>
              </a:rPr>
              <a:t>MỘT ĐÁM MÂY MƯA HỨA SẼ GIÚP CHÚ NẾU CÓ NGƯỜI GIẢI ĐƯỢC CÂU ĐỐ CỦA MÂY MƯA</a:t>
            </a:r>
          </a:p>
        </p:txBody>
      </p:sp>
      <p:sp>
        <p:nvSpPr>
          <p:cNvPr id="14" name="Rectangle 13">
            <a:extLst>
              <a:ext uri="{FF2B5EF4-FFF2-40B4-BE49-F238E27FC236}">
                <a16:creationId xmlns:a16="http://schemas.microsoft.com/office/drawing/2014/main" xmlns="" id="{18CA658F-60A8-47E0-BE57-AFDB22CB9A79}"/>
              </a:ext>
            </a:extLst>
          </p:cNvPr>
          <p:cNvSpPr/>
          <p:nvPr/>
        </p:nvSpPr>
        <p:spPr>
          <a:xfrm>
            <a:off x="5940029" y="3345084"/>
            <a:ext cx="6251971" cy="3512916"/>
          </a:xfrm>
          <a:prstGeom prst="rect">
            <a:avLst/>
          </a:prstGeom>
          <a:solidFill>
            <a:schemeClr val="accent5">
              <a:lumMod val="75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prstClr val="white"/>
                </a:solidFill>
                <a:latin typeface="Tahoma" panose="020B0604030504040204" pitchFamily="34" charset="0"/>
                <a:ea typeface="Tahoma" panose="020B0604030504040204" pitchFamily="34" charset="0"/>
                <a:cs typeface="Tahoma" panose="020B0604030504040204" pitchFamily="34" charset="0"/>
              </a:rPr>
              <a:t>CÁC EM TRẢ LỜI THẬT ĐÚNG ĐỂ GIÚP CHÚ CÁ VOI TỘI NGHIỆP VỀ NHÀ NHÉ !</a:t>
            </a:r>
          </a:p>
        </p:txBody>
      </p:sp>
      <p:sp>
        <p:nvSpPr>
          <p:cNvPr id="15" name="Heart 14">
            <a:extLst>
              <a:ext uri="{FF2B5EF4-FFF2-40B4-BE49-F238E27FC236}">
                <a16:creationId xmlns:a16="http://schemas.microsoft.com/office/drawing/2014/main" xmlns="" id="{9A30F12C-D688-4088-ACDE-BEF73795F0F3}"/>
              </a:ext>
            </a:extLst>
          </p:cNvPr>
          <p:cNvSpPr/>
          <p:nvPr/>
        </p:nvSpPr>
        <p:spPr>
          <a:xfrm>
            <a:off x="6397620" y="3633051"/>
            <a:ext cx="957766" cy="957766"/>
          </a:xfrm>
          <a:prstGeom prst="heart">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6" name="Slow_Times_Over_Here">
            <a:hlinkClick r:id="" action="ppaction://media"/>
            <a:extLst>
              <a:ext uri="{FF2B5EF4-FFF2-40B4-BE49-F238E27FC236}">
                <a16:creationId xmlns:a16="http://schemas.microsoft.com/office/drawing/2014/main" xmlns="" id="{F5204339-7B0F-4C2B-A1D9-10F6FDF7DE5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656255" y="-573415"/>
            <a:ext cx="487363" cy="487363"/>
          </a:xfrm>
          <a:prstGeom prst="rect">
            <a:avLst/>
          </a:prstGeom>
        </p:spPr>
      </p:pic>
    </p:spTree>
    <p:extLst>
      <p:ext uri="{BB962C8B-B14F-4D97-AF65-F5344CB8AC3E}">
        <p14:creationId xmlns:p14="http://schemas.microsoft.com/office/powerpoint/2010/main" val="298750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88522" fill="hold"/>
                                        <p:tgtEl>
                                          <p:spTgt spid="16"/>
                                        </p:tgtEl>
                                      </p:cBhvr>
                                    </p:cmd>
                                  </p:childTnLst>
                                </p:cTn>
                              </p:par>
                              <p:par>
                                <p:cTn id="7" presetID="42"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fade">
                                      <p:cBhvr>
                                        <p:cTn id="9" dur="2750"/>
                                        <p:tgtEl>
                                          <p:spTgt spid="5"/>
                                        </p:tgtEl>
                                      </p:cBhvr>
                                    </p:animEffect>
                                    <p:anim calcmode="lin" valueType="num">
                                      <p:cBhvr>
                                        <p:cTn id="10" dur="2750" fill="hold"/>
                                        <p:tgtEl>
                                          <p:spTgt spid="5"/>
                                        </p:tgtEl>
                                        <p:attrNameLst>
                                          <p:attrName>ppt_x</p:attrName>
                                        </p:attrNameLst>
                                      </p:cBhvr>
                                      <p:tavLst>
                                        <p:tav tm="0">
                                          <p:val>
                                            <p:strVal val="#ppt_x"/>
                                          </p:val>
                                        </p:tav>
                                        <p:tav tm="100000">
                                          <p:val>
                                            <p:strVal val="#ppt_x"/>
                                          </p:val>
                                        </p:tav>
                                      </p:tavLst>
                                    </p:anim>
                                    <p:anim calcmode="lin" valueType="num">
                                      <p:cBhvr>
                                        <p:cTn id="11" dur="2750" fill="hold"/>
                                        <p:tgtEl>
                                          <p:spTgt spid="5"/>
                                        </p:tgtEl>
                                        <p:attrNameLst>
                                          <p:attrName>ppt_y</p:attrName>
                                        </p:attrNameLst>
                                      </p:cBhvr>
                                      <p:tavLst>
                                        <p:tav tm="0">
                                          <p:val>
                                            <p:strVal val="#ppt_y+.1"/>
                                          </p:val>
                                        </p:tav>
                                        <p:tav tm="100000">
                                          <p:val>
                                            <p:strVal val="#ppt_y"/>
                                          </p:val>
                                        </p:tav>
                                      </p:tavLst>
                                    </p:anim>
                                  </p:childTnLst>
                                </p:cTn>
                              </p:par>
                            </p:childTnLst>
                          </p:cTn>
                        </p:par>
                        <p:par>
                          <p:cTn id="12" fill="hold">
                            <p:stCondLst>
                              <p:cond delay="288522"/>
                            </p:stCondLst>
                            <p:childTnLst>
                              <p:par>
                                <p:cTn id="13" presetID="10" presetClass="entr" presetSubtype="0"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2000"/>
                                        <p:tgtEl>
                                          <p:spTgt spid="11"/>
                                        </p:tgtEl>
                                      </p:cBhvr>
                                    </p:animEffect>
                                  </p:childTnLst>
                                </p:cTn>
                              </p:par>
                            </p:childTnLst>
                          </p:cTn>
                        </p:par>
                        <p:par>
                          <p:cTn id="16" fill="hold">
                            <p:stCondLst>
                              <p:cond delay="290522"/>
                            </p:stCondLst>
                            <p:childTnLst>
                              <p:par>
                                <p:cTn id="17" presetID="47" presetClass="entr" presetSubtype="0"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2750"/>
                                        <p:tgtEl>
                                          <p:spTgt spid="10"/>
                                        </p:tgtEl>
                                      </p:cBhvr>
                                    </p:animEffect>
                                    <p:anim calcmode="lin" valueType="num">
                                      <p:cBhvr>
                                        <p:cTn id="20" dur="2750" fill="hold"/>
                                        <p:tgtEl>
                                          <p:spTgt spid="10"/>
                                        </p:tgtEl>
                                        <p:attrNameLst>
                                          <p:attrName>ppt_x</p:attrName>
                                        </p:attrNameLst>
                                      </p:cBhvr>
                                      <p:tavLst>
                                        <p:tav tm="0">
                                          <p:val>
                                            <p:strVal val="#ppt_x"/>
                                          </p:val>
                                        </p:tav>
                                        <p:tav tm="100000">
                                          <p:val>
                                            <p:strVal val="#ppt_x"/>
                                          </p:val>
                                        </p:tav>
                                      </p:tavLst>
                                    </p:anim>
                                    <p:anim calcmode="lin" valueType="num">
                                      <p:cBhvr>
                                        <p:cTn id="21" dur="2750" fill="hold"/>
                                        <p:tgtEl>
                                          <p:spTgt spid="10"/>
                                        </p:tgtEl>
                                        <p:attrNameLst>
                                          <p:attrName>ppt_y</p:attrName>
                                        </p:attrNameLst>
                                      </p:cBhvr>
                                      <p:tavLst>
                                        <p:tav tm="0">
                                          <p:val>
                                            <p:strVal val="#ppt_y-.1"/>
                                          </p:val>
                                        </p:tav>
                                        <p:tav tm="100000">
                                          <p:val>
                                            <p:strVal val="#ppt_y"/>
                                          </p:val>
                                        </p:tav>
                                      </p:tavLst>
                                    </p:anim>
                                  </p:childTnLst>
                                </p:cTn>
                              </p:par>
                            </p:childTnLst>
                          </p:cTn>
                        </p:par>
                        <p:par>
                          <p:cTn id="22" fill="hold">
                            <p:stCondLst>
                              <p:cond delay="293272"/>
                            </p:stCondLst>
                            <p:childTnLst>
                              <p:par>
                                <p:cTn id="23" presetID="10" presetClass="entr" presetSubtype="0" fill="hold" grpId="0" nodeType="after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fade">
                                      <p:cBhvr>
                                        <p:cTn id="25" dur="2000"/>
                                        <p:tgtEl>
                                          <p:spTgt spid="28"/>
                                        </p:tgtEl>
                                      </p:cBhvr>
                                    </p:animEffect>
                                  </p:childTnLst>
                                </p:cTn>
                              </p:par>
                            </p:childTnLst>
                          </p:cTn>
                        </p:par>
                        <p:par>
                          <p:cTn id="26" fill="hold">
                            <p:stCondLst>
                              <p:cond delay="295272"/>
                            </p:stCondLst>
                            <p:childTnLst>
                              <p:par>
                                <p:cTn id="27" presetID="42" presetClass="entr" presetSubtype="0" fill="hold" nodeType="after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2750"/>
                                        <p:tgtEl>
                                          <p:spTgt spid="12"/>
                                        </p:tgtEl>
                                      </p:cBhvr>
                                    </p:animEffect>
                                    <p:anim calcmode="lin" valueType="num">
                                      <p:cBhvr>
                                        <p:cTn id="30" dur="2750" fill="hold"/>
                                        <p:tgtEl>
                                          <p:spTgt spid="12"/>
                                        </p:tgtEl>
                                        <p:attrNameLst>
                                          <p:attrName>ppt_x</p:attrName>
                                        </p:attrNameLst>
                                      </p:cBhvr>
                                      <p:tavLst>
                                        <p:tav tm="0">
                                          <p:val>
                                            <p:strVal val="#ppt_x"/>
                                          </p:val>
                                        </p:tav>
                                        <p:tav tm="100000">
                                          <p:val>
                                            <p:strVal val="#ppt_x"/>
                                          </p:val>
                                        </p:tav>
                                      </p:tavLst>
                                    </p:anim>
                                    <p:anim calcmode="lin" valueType="num">
                                      <p:cBhvr>
                                        <p:cTn id="31" dur="2750" fill="hold"/>
                                        <p:tgtEl>
                                          <p:spTgt spid="12"/>
                                        </p:tgtEl>
                                        <p:attrNameLst>
                                          <p:attrName>ppt_y</p:attrName>
                                        </p:attrNameLst>
                                      </p:cBhvr>
                                      <p:tavLst>
                                        <p:tav tm="0">
                                          <p:val>
                                            <p:strVal val="#ppt_y+.1"/>
                                          </p:val>
                                        </p:tav>
                                        <p:tav tm="100000">
                                          <p:val>
                                            <p:strVal val="#ppt_y"/>
                                          </p:val>
                                        </p:tav>
                                      </p:tavLst>
                                    </p:anim>
                                  </p:childTnLst>
                                </p:cTn>
                              </p:par>
                            </p:childTnLst>
                          </p:cTn>
                        </p:par>
                        <p:par>
                          <p:cTn id="32" fill="hold">
                            <p:stCondLst>
                              <p:cond delay="298022"/>
                            </p:stCondLst>
                            <p:childTnLst>
                              <p:par>
                                <p:cTn id="33" presetID="10" presetClass="entr" presetSubtype="0" fill="hold" grpId="0" nodeType="after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fade">
                                      <p:cBhvr>
                                        <p:cTn id="35" dur="2000"/>
                                        <p:tgtEl>
                                          <p:spTgt spid="31"/>
                                        </p:tgtEl>
                                      </p:cBhvr>
                                    </p:animEffect>
                                  </p:childTnLst>
                                </p:cTn>
                              </p:par>
                            </p:childTnLst>
                          </p:cTn>
                        </p:par>
                        <p:par>
                          <p:cTn id="36" fill="hold">
                            <p:stCondLst>
                              <p:cond delay="300022"/>
                            </p:stCondLst>
                            <p:childTnLst>
                              <p:par>
                                <p:cTn id="37" presetID="42" presetClass="entr" presetSubtype="0"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2750"/>
                                        <p:tgtEl>
                                          <p:spTgt spid="14"/>
                                        </p:tgtEl>
                                      </p:cBhvr>
                                    </p:animEffect>
                                    <p:anim calcmode="lin" valueType="num">
                                      <p:cBhvr>
                                        <p:cTn id="40" dur="2750" fill="hold"/>
                                        <p:tgtEl>
                                          <p:spTgt spid="14"/>
                                        </p:tgtEl>
                                        <p:attrNameLst>
                                          <p:attrName>ppt_x</p:attrName>
                                        </p:attrNameLst>
                                      </p:cBhvr>
                                      <p:tavLst>
                                        <p:tav tm="0">
                                          <p:val>
                                            <p:strVal val="#ppt_x"/>
                                          </p:val>
                                        </p:tav>
                                        <p:tav tm="100000">
                                          <p:val>
                                            <p:strVal val="#ppt_x"/>
                                          </p:val>
                                        </p:tav>
                                      </p:tavLst>
                                    </p:anim>
                                    <p:anim calcmode="lin" valueType="num">
                                      <p:cBhvr>
                                        <p:cTn id="41" dur="2750" fill="hold"/>
                                        <p:tgtEl>
                                          <p:spTgt spid="14"/>
                                        </p:tgtEl>
                                        <p:attrNameLst>
                                          <p:attrName>ppt_y</p:attrName>
                                        </p:attrNameLst>
                                      </p:cBhvr>
                                      <p:tavLst>
                                        <p:tav tm="0">
                                          <p:val>
                                            <p:strVal val="#ppt_y+.1"/>
                                          </p:val>
                                        </p:tav>
                                        <p:tav tm="100000">
                                          <p:val>
                                            <p:strVal val="#ppt_y"/>
                                          </p:val>
                                        </p:tav>
                                      </p:tavLst>
                                    </p:anim>
                                  </p:childTnLst>
                                </p:cTn>
                              </p:par>
                            </p:childTnLst>
                          </p:cTn>
                        </p:par>
                        <p:par>
                          <p:cTn id="42" fill="hold">
                            <p:stCondLst>
                              <p:cond delay="302772"/>
                            </p:stCondLst>
                            <p:childTnLst>
                              <p:par>
                                <p:cTn id="43" presetID="10" presetClass="entr" presetSubtype="0" fill="hold" grpId="0" nodeType="after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2000"/>
                                        <p:tgtEl>
                                          <p:spTgt spid="15"/>
                                        </p:tgtEl>
                                      </p:cBhvr>
                                    </p:animEffect>
                                  </p:childTnLst>
                                </p:cTn>
                              </p:par>
                              <p:par>
                                <p:cTn id="46" presetID="26" presetClass="emph" presetSubtype="0" repeatCount="indefinite" fill="hold" grpId="1" nodeType="withEffect">
                                  <p:stCondLst>
                                    <p:cond delay="0"/>
                                  </p:stCondLst>
                                  <p:childTnLst>
                                    <p:animEffect transition="out" filter="fade">
                                      <p:cBhvr>
                                        <p:cTn id="47" dur="500" tmFilter="0, 0; .2, .5; .8, .5; 1, 0"/>
                                        <p:tgtEl>
                                          <p:spTgt spid="15"/>
                                        </p:tgtEl>
                                      </p:cBhvr>
                                    </p:animEffect>
                                    <p:animScale>
                                      <p:cBhvr>
                                        <p:cTn id="48" dur="250" autoRev="1" fill="hold"/>
                                        <p:tgtEl>
                                          <p:spTgt spid="15"/>
                                        </p:tgtEl>
                                      </p:cBhvr>
                                      <p:by x="105000" y="105000"/>
                                    </p:animScale>
                                  </p:childTnLst>
                                </p:cTn>
                              </p:par>
                            </p:childTnLst>
                          </p:cTn>
                        </p:par>
                      </p:childTnLst>
                    </p:cTn>
                  </p:par>
                  <p:par>
                    <p:cTn id="49" fill="hold">
                      <p:stCondLst>
                        <p:cond delay="indefinite"/>
                      </p:stCondLst>
                      <p:childTnLst>
                        <p:par>
                          <p:cTn id="50" fill="hold">
                            <p:stCondLst>
                              <p:cond delay="0"/>
                            </p:stCondLst>
                            <p:childTnLst>
                              <p:par>
                                <p:cTn id="51" presetID="3" presetClass="mediacall" presetSubtype="0" fill="hold" nodeType="clickEffect">
                                  <p:stCondLst>
                                    <p:cond delay="0"/>
                                  </p:stCondLst>
                                  <p:childTnLst>
                                    <p:cmd type="call" cmd="stop">
                                      <p:cBhvr>
                                        <p:cTn id="52"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53" fill="hold" display="0">
                  <p:stCondLst>
                    <p:cond delay="indefinite"/>
                  </p:stCondLst>
                  <p:endCondLst>
                    <p:cond evt="onStopAudio" delay="0">
                      <p:tgtEl>
                        <p:sldTgt/>
                      </p:tgtEl>
                    </p:cond>
                  </p:endCondLst>
                </p:cTn>
                <p:tgtEl>
                  <p:spTgt spid="16"/>
                </p:tgtEl>
              </p:cMediaNode>
            </p:audio>
          </p:childTnLst>
        </p:cTn>
      </p:par>
    </p:tnLst>
    <p:bldLst>
      <p:bldP spid="11" grpId="0"/>
      <p:bldP spid="28" grpId="0"/>
      <p:bldP spid="31" grpId="0"/>
      <p:bldP spid="14" grpId="0" animBg="1"/>
      <p:bldP spid="15" grpId="0" animBg="1"/>
      <p:bldP spid="15"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36" name="Group 35">
            <a:extLst>
              <a:ext uri="{FF2B5EF4-FFF2-40B4-BE49-F238E27FC236}">
                <a16:creationId xmlns:a16="http://schemas.microsoft.com/office/drawing/2014/main" xmlns="" id="{FC2282E4-00D5-4DE9-9C9A-2EAB447A1A45}"/>
              </a:ext>
            </a:extLst>
          </p:cNvPr>
          <p:cNvGrpSpPr/>
          <p:nvPr/>
        </p:nvGrpSpPr>
        <p:grpSpPr>
          <a:xfrm>
            <a:off x="46236" y="41008"/>
            <a:ext cx="8156101" cy="3439172"/>
            <a:chOff x="397270" y="41006"/>
            <a:chExt cx="7804589" cy="3970299"/>
          </a:xfrm>
        </p:grpSpPr>
        <p:pic>
          <p:nvPicPr>
            <p:cNvPr id="35" name="Picture 34">
              <a:extLst>
                <a:ext uri="{FF2B5EF4-FFF2-40B4-BE49-F238E27FC236}">
                  <a16:creationId xmlns:a16="http://schemas.microsoft.com/office/drawing/2014/main" xmlns="" id="{E02FA0E5-77A4-482A-90FC-C49100C83936}"/>
                </a:ext>
              </a:extLst>
            </p:cNvPr>
            <p:cNvPicPr>
              <a:picLocks noChangeAspect="1"/>
            </p:cNvPicPr>
            <p:nvPr/>
          </p:nvPicPr>
          <p:blipFill>
            <a:blip r:embed="rId5"/>
            <a:stretch>
              <a:fillRect/>
            </a:stretch>
          </p:blipFill>
          <p:spPr>
            <a:xfrm>
              <a:off x="397270" y="41006"/>
              <a:ext cx="7686062" cy="3970299"/>
            </a:xfrm>
            <a:prstGeom prst="rect">
              <a:avLst/>
            </a:prstGeom>
          </p:spPr>
        </p:pic>
        <p:sp>
          <p:nvSpPr>
            <p:cNvPr id="42" name="TextBox 41">
              <a:extLst>
                <a:ext uri="{FF2B5EF4-FFF2-40B4-BE49-F238E27FC236}">
                  <a16:creationId xmlns:a16="http://schemas.microsoft.com/office/drawing/2014/main" xmlns="" id="{E813C595-B6DB-42DC-96BC-D322FB98160E}"/>
                </a:ext>
              </a:extLst>
            </p:cNvPr>
            <p:cNvSpPr txBox="1"/>
            <p:nvPr/>
          </p:nvSpPr>
          <p:spPr>
            <a:xfrm>
              <a:off x="840454" y="617543"/>
              <a:ext cx="7361405" cy="2677656"/>
            </a:xfrm>
            <a:prstGeom prst="rect">
              <a:avLst/>
            </a:prstGeom>
            <a:noFill/>
          </p:spPr>
          <p:txBody>
            <a:bodyPr wrap="square" rtlCol="0">
              <a:spAutoFit/>
            </a:bodyPr>
            <a:lstStyle/>
            <a:p>
              <a:pPr>
                <a:defRPr/>
              </a:pPr>
              <a:r>
                <a:rPr lang="vi-VN" sz="2400" b="1">
                  <a:solidFill>
                    <a:prstClr val="black"/>
                  </a:solidFill>
                  <a:latin typeface="Tahoma" panose="020B0604030504040204" pitchFamily="34" charset="0"/>
                  <a:ea typeface="Tahoma" panose="020B0604030504040204" pitchFamily="34" charset="0"/>
                  <a:cs typeface="Tahoma" panose="020B0604030504040204" pitchFamily="34" charset="0"/>
                </a:rPr>
                <a:t>Câu 1: Thông tin và chương trình giải trí có thể tìm được trên internet:</a:t>
              </a:r>
            </a:p>
            <a:p>
              <a:pPr>
                <a:defRPr/>
              </a:pPr>
              <a:r>
                <a:rPr lang="vi-VN" sz="2400">
                  <a:solidFill>
                    <a:prstClr val="black"/>
                  </a:solidFill>
                  <a:latin typeface="Tahoma" panose="020B0604030504040204" pitchFamily="34" charset="0"/>
                  <a:ea typeface="Tahoma" panose="020B0604030504040204" pitchFamily="34" charset="0"/>
                  <a:cs typeface="Tahoma" panose="020B0604030504040204" pitchFamily="34" charset="0"/>
                </a:rPr>
                <a:t>A. tên các người quen của các bạn trong lớp</a:t>
              </a:r>
            </a:p>
            <a:p>
              <a:pPr>
                <a:defRPr/>
              </a:pPr>
              <a:r>
                <a:rPr lang="vi-VN" sz="2400">
                  <a:solidFill>
                    <a:prstClr val="black"/>
                  </a:solidFill>
                  <a:latin typeface="Tahoma" panose="020B0604030504040204" pitchFamily="34" charset="0"/>
                  <a:ea typeface="Tahoma" panose="020B0604030504040204" pitchFamily="34" charset="0"/>
                  <a:cs typeface="Tahoma" panose="020B0604030504040204" pitchFamily="34" charset="0"/>
                </a:rPr>
                <a:t>B, tên 1 số phim hoạt hình dành cho thiếu nhi</a:t>
              </a:r>
            </a:p>
            <a:p>
              <a:pPr>
                <a:defRPr/>
              </a:pPr>
              <a:r>
                <a:rPr lang="vi-VN" sz="2400">
                  <a:solidFill>
                    <a:prstClr val="black"/>
                  </a:solidFill>
                  <a:latin typeface="Tahoma" panose="020B0604030504040204" pitchFamily="34" charset="0"/>
                  <a:ea typeface="Tahoma" panose="020B0604030504040204" pitchFamily="34" charset="0"/>
                  <a:cs typeface="Tahoma" panose="020B0604030504040204" pitchFamily="34" charset="0"/>
                </a:rPr>
                <a:t>C. ảnh các nơi mà các bạn em đã đến trong năm qua</a:t>
              </a:r>
            </a:p>
            <a:p>
              <a:pPr>
                <a:defRPr/>
              </a:pPr>
              <a:r>
                <a:rPr lang="vi-VN" sz="2400">
                  <a:solidFill>
                    <a:prstClr val="black"/>
                  </a:solidFill>
                  <a:latin typeface="Tahoma" panose="020B0604030504040204" pitchFamily="34" charset="0"/>
                  <a:ea typeface="Tahoma" panose="020B0604030504040204" pitchFamily="34" charset="0"/>
                  <a:cs typeface="Tahoma" panose="020B0604030504040204" pitchFamily="34" charset="0"/>
                </a:rPr>
                <a:t>D. tên hàng xóm của em</a:t>
              </a:r>
              <a:r>
                <a:rPr lang="vi-VN" sz="2400" smtClean="0">
                  <a:solidFill>
                    <a:prstClr val="black"/>
                  </a:solidFill>
                  <a:latin typeface="Tahoma" panose="020B0604030504040204" pitchFamily="34" charset="0"/>
                  <a:ea typeface="Tahoma" panose="020B0604030504040204" pitchFamily="34" charset="0"/>
                  <a:cs typeface="Tahoma" panose="020B0604030504040204" pitchFamily="34" charset="0"/>
                </a:rPr>
                <a:t>.</a:t>
              </a:r>
              <a:endParaRPr lang="vi-VN" sz="240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grpSp>
      <p:pic>
        <p:nvPicPr>
          <p:cNvPr id="101" name="Picture 100" descr="A picture containing leaf, fern&#10;&#10;Description automatically generated">
            <a:extLst>
              <a:ext uri="{FF2B5EF4-FFF2-40B4-BE49-F238E27FC236}">
                <a16:creationId xmlns:a16="http://schemas.microsoft.com/office/drawing/2014/main" xmlns="" id="{00863799-07FB-4BF5-A72E-E59A195A44D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8549411" y="2328412"/>
            <a:ext cx="1905000" cy="1933575"/>
          </a:xfrm>
          <a:prstGeom prst="rect">
            <a:avLst/>
          </a:prstGeom>
        </p:spPr>
      </p:pic>
      <p:pic>
        <p:nvPicPr>
          <p:cNvPr id="100" name="Picture 99" descr="A picture containing leaf, fern&#10;&#10;Description automatically generated">
            <a:extLst>
              <a:ext uri="{FF2B5EF4-FFF2-40B4-BE49-F238E27FC236}">
                <a16:creationId xmlns:a16="http://schemas.microsoft.com/office/drawing/2014/main" xmlns="" id="{7CBBB35F-834A-4E7D-947A-8E7D7E6C50E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7718" y="3662203"/>
            <a:ext cx="1905000" cy="1933575"/>
          </a:xfrm>
          <a:prstGeom prst="rect">
            <a:avLst/>
          </a:prstGeom>
        </p:spPr>
      </p:pic>
      <p:pic>
        <p:nvPicPr>
          <p:cNvPr id="53" name="Picture 52" descr="A picture containing animal, invertebrate, arthropod&#10;&#10;Description automatically generated">
            <a:extLst>
              <a:ext uri="{FF2B5EF4-FFF2-40B4-BE49-F238E27FC236}">
                <a16:creationId xmlns:a16="http://schemas.microsoft.com/office/drawing/2014/main" xmlns="" id="{D306DA2E-704E-4A8D-80C4-0F67E9AB5C6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728411">
            <a:off x="11365167" y="4662989"/>
            <a:ext cx="532072" cy="247225"/>
          </a:xfrm>
          <a:prstGeom prst="rect">
            <a:avLst/>
          </a:prstGeom>
        </p:spPr>
      </p:pic>
      <p:pic>
        <p:nvPicPr>
          <p:cNvPr id="84" name="Picture 83">
            <a:extLst>
              <a:ext uri="{FF2B5EF4-FFF2-40B4-BE49-F238E27FC236}">
                <a16:creationId xmlns:a16="http://schemas.microsoft.com/office/drawing/2014/main" xmlns="" id="{0FE11DED-A3D4-4C47-BD45-C2B8B5D85BF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271787" y="3876985"/>
            <a:ext cx="750200" cy="520972"/>
          </a:xfrm>
          <a:prstGeom prst="rect">
            <a:avLst/>
          </a:prstGeom>
        </p:spPr>
      </p:pic>
      <p:pic>
        <p:nvPicPr>
          <p:cNvPr id="3" name="Picture 2">
            <a:extLst>
              <a:ext uri="{FF2B5EF4-FFF2-40B4-BE49-F238E27FC236}">
                <a16:creationId xmlns:a16="http://schemas.microsoft.com/office/drawing/2014/main" xmlns="" id="{47951C6B-B9E4-402D-BCE5-2E7ACFED79B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02718" y="4515773"/>
            <a:ext cx="3189952" cy="2196449"/>
          </a:xfrm>
          <a:prstGeom prst="rect">
            <a:avLst/>
          </a:prstGeom>
        </p:spPr>
      </p:pic>
      <p:pic>
        <p:nvPicPr>
          <p:cNvPr id="143" name="Picture 142" descr="A picture containing outdoor&#10;&#10;Description automatically generated">
            <a:extLst>
              <a:ext uri="{FF2B5EF4-FFF2-40B4-BE49-F238E27FC236}">
                <a16:creationId xmlns:a16="http://schemas.microsoft.com/office/drawing/2014/main" xmlns="" id="{7EAB9E90-2AFD-4392-AB8B-40514739E6C1}"/>
              </a:ext>
            </a:extLst>
          </p:cNvPr>
          <p:cNvPicPr>
            <a:picLocks noChangeAspect="1"/>
          </p:cNvPicPr>
          <p:nvPr/>
        </p:nvPicPr>
        <p:blipFill>
          <a:blip r:embed="rId10">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8479961" y="1582965"/>
            <a:ext cx="3367875" cy="4774365"/>
          </a:xfrm>
          <a:prstGeom prst="rect">
            <a:avLst/>
          </a:prstGeom>
        </p:spPr>
      </p:pic>
      <p:grpSp>
        <p:nvGrpSpPr>
          <p:cNvPr id="16" name="Group 15">
            <a:extLst>
              <a:ext uri="{FF2B5EF4-FFF2-40B4-BE49-F238E27FC236}">
                <a16:creationId xmlns:a16="http://schemas.microsoft.com/office/drawing/2014/main" xmlns="" id="{481CFF7C-C7D3-4A61-9465-88D32FD44CBA}"/>
              </a:ext>
            </a:extLst>
          </p:cNvPr>
          <p:cNvGrpSpPr/>
          <p:nvPr/>
        </p:nvGrpSpPr>
        <p:grpSpPr>
          <a:xfrm>
            <a:off x="7824345" y="35588"/>
            <a:ext cx="4199862" cy="2951373"/>
            <a:chOff x="7357141" y="-61488"/>
            <a:chExt cx="5008074" cy="3519328"/>
          </a:xfrm>
        </p:grpSpPr>
        <p:pic>
          <p:nvPicPr>
            <p:cNvPr id="11" name="Picture 10">
              <a:extLst>
                <a:ext uri="{FF2B5EF4-FFF2-40B4-BE49-F238E27FC236}">
                  <a16:creationId xmlns:a16="http://schemas.microsoft.com/office/drawing/2014/main" xmlns="" id="{BBEB3F1E-2AD8-4761-B7E6-B44DF5B88DB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225210">
              <a:off x="7357141" y="-61488"/>
              <a:ext cx="5008074" cy="3519328"/>
            </a:xfrm>
            <a:prstGeom prst="rect">
              <a:avLst/>
            </a:prstGeom>
          </p:spPr>
        </p:pic>
        <p:sp>
          <p:nvSpPr>
            <p:cNvPr id="24" name="TextBox 23">
              <a:extLst>
                <a:ext uri="{FF2B5EF4-FFF2-40B4-BE49-F238E27FC236}">
                  <a16:creationId xmlns:a16="http://schemas.microsoft.com/office/drawing/2014/main" xmlns="" id="{4027565C-1680-4D3A-B6FD-651084FC4721}"/>
                </a:ext>
              </a:extLst>
            </p:cNvPr>
            <p:cNvSpPr txBox="1"/>
            <p:nvPr/>
          </p:nvSpPr>
          <p:spPr>
            <a:xfrm>
              <a:off x="8251258" y="898706"/>
              <a:ext cx="3750825" cy="1211115"/>
            </a:xfrm>
            <a:prstGeom prst="rect">
              <a:avLst/>
            </a:prstGeom>
            <a:noFill/>
          </p:spPr>
          <p:txBody>
            <a:bodyPr wrap="square" rtlCol="0">
              <a:spAutoFit/>
            </a:bodyPr>
            <a:lstStyle/>
            <a:p>
              <a:pPr>
                <a:defRPr/>
              </a:pPr>
              <a:r>
                <a:rPr lang="vi-VN" sz="2000" b="1">
                  <a:solidFill>
                    <a:schemeClr val="bg1"/>
                  </a:solidFill>
                  <a:latin typeface="Tahoma" panose="020B0604030504040204" pitchFamily="34" charset="0"/>
                  <a:ea typeface="Tahoma" panose="020B0604030504040204" pitchFamily="34" charset="0"/>
                  <a:cs typeface="Tahoma" panose="020B0604030504040204" pitchFamily="34" charset="0"/>
                </a:rPr>
                <a:t>B, tên 1 số phim hoạt hình dành cho thiếu nhi</a:t>
              </a:r>
            </a:p>
          </p:txBody>
        </p:sp>
      </p:grpSp>
      <p:pic>
        <p:nvPicPr>
          <p:cNvPr id="21" name="Picture 20" descr="A close up of a logo&#10;&#10;Description automatically generated">
            <a:extLst>
              <a:ext uri="{FF2B5EF4-FFF2-40B4-BE49-F238E27FC236}">
                <a16:creationId xmlns:a16="http://schemas.microsoft.com/office/drawing/2014/main" xmlns="" id="{67667D6E-CCA2-4959-A3D3-8CAD5473547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817660" y="4397857"/>
            <a:ext cx="12201649" cy="2818832"/>
          </a:xfrm>
          <a:prstGeom prst="rect">
            <a:avLst/>
          </a:prstGeom>
        </p:spPr>
      </p:pic>
      <p:sp>
        <p:nvSpPr>
          <p:cNvPr id="46" name="Rectangle: Rounded Corners 45">
            <a:extLst>
              <a:ext uri="{FF2B5EF4-FFF2-40B4-BE49-F238E27FC236}">
                <a16:creationId xmlns:a16="http://schemas.microsoft.com/office/drawing/2014/main" xmlns="" id="{0AD75860-9F81-4165-A3C2-829D5EEFD74A}"/>
              </a:ext>
            </a:extLst>
          </p:cNvPr>
          <p:cNvSpPr/>
          <p:nvPr/>
        </p:nvSpPr>
        <p:spPr>
          <a:xfrm>
            <a:off x="219919" y="6157732"/>
            <a:ext cx="2789499" cy="554490"/>
          </a:xfrm>
          <a:prstGeom prst="roundRect">
            <a:avLst/>
          </a:prstGeom>
          <a:solidFill>
            <a:srgbClr val="FFFF99"/>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prstClr val="black"/>
                </a:solidFill>
                <a:latin typeface="Tahoma" panose="020B0604030504040204" pitchFamily="34" charset="0"/>
                <a:ea typeface="Tahoma" panose="020B0604030504040204" pitchFamily="34" charset="0"/>
                <a:cs typeface="Tahoma" panose="020B0604030504040204" pitchFamily="34" charset="0"/>
              </a:rPr>
              <a:t>CƠN M</a:t>
            </a:r>
            <a:r>
              <a:rPr lang="vi-VN">
                <a:solidFill>
                  <a:prstClr val="black"/>
                </a:solidFill>
                <a:latin typeface="Tahoma" panose="020B0604030504040204" pitchFamily="34" charset="0"/>
                <a:ea typeface="Tahoma" panose="020B0604030504040204" pitchFamily="34" charset="0"/>
                <a:cs typeface="Tahoma" panose="020B0604030504040204" pitchFamily="34" charset="0"/>
              </a:rPr>
              <a:t>Ư</a:t>
            </a:r>
            <a:r>
              <a:rPr lang="en-US">
                <a:solidFill>
                  <a:prstClr val="black"/>
                </a:solidFill>
                <a:latin typeface="Tahoma" panose="020B0604030504040204" pitchFamily="34" charset="0"/>
                <a:ea typeface="Tahoma" panose="020B0604030504040204" pitchFamily="34" charset="0"/>
                <a:cs typeface="Tahoma" panose="020B0604030504040204" pitchFamily="34" charset="0"/>
              </a:rPr>
              <a:t>A SỐ 1 …</a:t>
            </a:r>
          </a:p>
        </p:txBody>
      </p:sp>
      <p:pic>
        <p:nvPicPr>
          <p:cNvPr id="17" name="Picture 16" descr="A picture containing leaf, fern&#10;&#10;Description automatically generated">
            <a:extLst>
              <a:ext uri="{FF2B5EF4-FFF2-40B4-BE49-F238E27FC236}">
                <a16:creationId xmlns:a16="http://schemas.microsoft.com/office/drawing/2014/main" xmlns="" id="{7CBBB35F-834A-4E7D-947A-8E7D7E6C50E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19207" y="2464282"/>
            <a:ext cx="1905000" cy="1933575"/>
          </a:xfrm>
          <a:prstGeom prst="rect">
            <a:avLst/>
          </a:prstGeom>
        </p:spPr>
      </p:pic>
    </p:spTree>
    <p:extLst>
      <p:ext uri="{BB962C8B-B14F-4D97-AF65-F5344CB8AC3E}">
        <p14:creationId xmlns:p14="http://schemas.microsoft.com/office/powerpoint/2010/main" val="3436751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nodeType="withEffect">
                                  <p:stCondLst>
                                    <p:cond delay="0"/>
                                  </p:stCondLst>
                                  <p:childTnLst>
                                    <p:animScale>
                                      <p:cBhvr>
                                        <p:cTn id="6" dur="1000" fill="hold"/>
                                        <p:tgtEl>
                                          <p:spTgt spid="21"/>
                                        </p:tgtEl>
                                      </p:cBhvr>
                                      <p:by x="105000" y="105000"/>
                                    </p:animScale>
                                  </p:childTnLst>
                                </p:cTn>
                              </p:par>
                              <p:par>
                                <p:cTn id="7" presetID="26" presetClass="emph" presetSubtype="0" repeatCount="indefinite" fill="hold" grpId="0" nodeType="withEffect">
                                  <p:stCondLst>
                                    <p:cond delay="0"/>
                                  </p:stCondLst>
                                  <p:childTnLst>
                                    <p:animEffect transition="out" filter="fade">
                                      <p:cBhvr>
                                        <p:cTn id="8" dur="2000" tmFilter="0, 0; .2, .5; .8, .5; 1, 0"/>
                                        <p:tgtEl>
                                          <p:spTgt spid="46"/>
                                        </p:tgtEl>
                                      </p:cBhvr>
                                    </p:animEffect>
                                    <p:animScale>
                                      <p:cBhvr>
                                        <p:cTn id="9" dur="1000" autoRev="1" fill="hold"/>
                                        <p:tgtEl>
                                          <p:spTgt spid="46"/>
                                        </p:tgtEl>
                                      </p:cBhvr>
                                      <p:by x="105000" y="105000"/>
                                    </p:animScale>
                                  </p:childTnLst>
                                </p:cTn>
                              </p:par>
                              <p:par>
                                <p:cTn id="10" presetID="2" presetClass="entr" presetSubtype="1" fill="hold" nodeType="withEffect">
                                  <p:stCondLst>
                                    <p:cond delay="0"/>
                                  </p:stCondLst>
                                  <p:childTnLst>
                                    <p:set>
                                      <p:cBhvr>
                                        <p:cTn id="11" dur="1" fill="hold">
                                          <p:stCondLst>
                                            <p:cond delay="0"/>
                                          </p:stCondLst>
                                        </p:cTn>
                                        <p:tgtEl>
                                          <p:spTgt spid="36"/>
                                        </p:tgtEl>
                                        <p:attrNameLst>
                                          <p:attrName>style.visibility</p:attrName>
                                        </p:attrNameLst>
                                      </p:cBhvr>
                                      <p:to>
                                        <p:strVal val="visible"/>
                                      </p:to>
                                    </p:set>
                                    <p:anim calcmode="lin" valueType="num">
                                      <p:cBhvr additive="base">
                                        <p:cTn id="12" dur="2000" fill="hold"/>
                                        <p:tgtEl>
                                          <p:spTgt spid="36"/>
                                        </p:tgtEl>
                                        <p:attrNameLst>
                                          <p:attrName>ppt_x</p:attrName>
                                        </p:attrNameLst>
                                      </p:cBhvr>
                                      <p:tavLst>
                                        <p:tav tm="0">
                                          <p:val>
                                            <p:strVal val="#ppt_x"/>
                                          </p:val>
                                        </p:tav>
                                        <p:tav tm="100000">
                                          <p:val>
                                            <p:strVal val="#ppt_x"/>
                                          </p:val>
                                        </p:tav>
                                      </p:tavLst>
                                    </p:anim>
                                    <p:anim calcmode="lin" valueType="num">
                                      <p:cBhvr additive="base">
                                        <p:cTn id="13" dur="2000" fill="hold"/>
                                        <p:tgtEl>
                                          <p:spTgt spid="36"/>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additive="base">
                                        <p:cTn id="18" dur="2000" fill="hold"/>
                                        <p:tgtEl>
                                          <p:spTgt spid="16"/>
                                        </p:tgtEl>
                                        <p:attrNameLst>
                                          <p:attrName>ppt_x</p:attrName>
                                        </p:attrNameLst>
                                      </p:cBhvr>
                                      <p:tavLst>
                                        <p:tav tm="0">
                                          <p:val>
                                            <p:strVal val="1+#ppt_w/2"/>
                                          </p:val>
                                        </p:tav>
                                        <p:tav tm="100000">
                                          <p:val>
                                            <p:strVal val="#ppt_x"/>
                                          </p:val>
                                        </p:tav>
                                      </p:tavLst>
                                    </p:anim>
                                    <p:anim calcmode="lin" valueType="num">
                                      <p:cBhvr additive="base">
                                        <p:cTn id="19" dur="20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143"/>
                                        </p:tgtEl>
                                        <p:attrNameLst>
                                          <p:attrName>style.visibility</p:attrName>
                                        </p:attrNameLst>
                                      </p:cBhvr>
                                      <p:to>
                                        <p:strVal val="visible"/>
                                      </p:to>
                                    </p:set>
                                    <p:animEffect transition="in" filter="wipe(up)">
                                      <p:cBhvr>
                                        <p:cTn id="24" dur="2000"/>
                                        <p:tgtEl>
                                          <p:spTgt spid="143"/>
                                        </p:tgtEl>
                                      </p:cBhvr>
                                    </p:animEffect>
                                  </p:childTnLst>
                                  <p:subTnLst>
                                    <p:audio>
                                      <p:cMediaNode>
                                        <p:cTn display="0" masterRel="sameClick">
                                          <p:stCondLst>
                                            <p:cond evt="begin" delay="0">
                                              <p:tn val="22"/>
                                            </p:cond>
                                          </p:stCondLst>
                                          <p:endCondLst>
                                            <p:cond evt="onStopAudio" delay="0">
                                              <p:tgtEl>
                                                <p:sldTgt/>
                                              </p:tgtEl>
                                            </p:cond>
                                          </p:endCondLst>
                                        </p:cTn>
                                        <p:tgtEl>
                                          <p:sndTgt r:embed="rId2" name="rain sound.wav"/>
                                        </p:tgtEl>
                                      </p:cMediaNode>
                                    </p:audio>
                                  </p:subTnLst>
                                </p:cTn>
                              </p:par>
                              <p:par>
                                <p:cTn id="25" presetID="35" presetClass="path" presetSubtype="0" accel="50000" decel="50000" fill="hold" nodeType="withEffect">
                                  <p:stCondLst>
                                    <p:cond delay="750"/>
                                  </p:stCondLst>
                                  <p:childTnLst>
                                    <p:animMotion origin="layout" path="M -4.79167E-6 7.40741E-7 L -0.03723 7.40741E-7 " pathEditMode="relative" rAng="0" ptsTypes="AA">
                                      <p:cBhvr>
                                        <p:cTn id="26" dur="5000" fill="hold"/>
                                        <p:tgtEl>
                                          <p:spTgt spid="21"/>
                                        </p:tgtEl>
                                        <p:attrNameLst>
                                          <p:attrName>ppt_x</p:attrName>
                                          <p:attrName>ppt_y</p:attrName>
                                        </p:attrNameLst>
                                      </p:cBhvr>
                                      <p:rCtr x="-1862" y="0"/>
                                    </p:animMotion>
                                  </p:childTnLst>
                                </p:cTn>
                              </p:par>
                              <p:par>
                                <p:cTn id="27" presetID="22" presetClass="exit" presetSubtype="1" fill="hold" nodeType="withEffect">
                                  <p:stCondLst>
                                    <p:cond delay="5500"/>
                                  </p:stCondLst>
                                  <p:childTnLst>
                                    <p:animEffect transition="out" filter="wipe(up)">
                                      <p:cBhvr>
                                        <p:cTn id="28" dur="2000"/>
                                        <p:tgtEl>
                                          <p:spTgt spid="143"/>
                                        </p:tgtEl>
                                      </p:cBhvr>
                                    </p:animEffect>
                                    <p:set>
                                      <p:cBhvr>
                                        <p:cTn id="29" dur="1" fill="hold">
                                          <p:stCondLst>
                                            <p:cond delay="1999"/>
                                          </p:stCondLst>
                                        </p:cTn>
                                        <p:tgtEl>
                                          <p:spTgt spid="143"/>
                                        </p:tgtEl>
                                        <p:attrNameLst>
                                          <p:attrName>style.visibility</p:attrName>
                                        </p:attrNameLst>
                                      </p:cBhvr>
                                      <p:to>
                                        <p:strVal val="hidden"/>
                                      </p:to>
                                    </p:set>
                                  </p:childTnLst>
                                  <p:subTnLst>
                                    <p:audio>
                                      <p:cMediaNode>
                                        <p:cTn display="0" masterRel="sameClick">
                                          <p:stCondLst>
                                            <p:cond evt="begin" delay="0">
                                              <p:tn val="27"/>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pic>
        <p:nvPicPr>
          <p:cNvPr id="21" name="Picture 20" descr="A close up of a logo&#10;&#10;Description automatically generated">
            <a:extLst>
              <a:ext uri="{FF2B5EF4-FFF2-40B4-BE49-F238E27FC236}">
                <a16:creationId xmlns:a16="http://schemas.microsoft.com/office/drawing/2014/main" xmlns="" id="{67667D6E-CCA2-4959-A3D3-8CAD5473547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76146" y="4397857"/>
            <a:ext cx="10342946" cy="2818832"/>
          </a:xfrm>
          <a:prstGeom prst="rect">
            <a:avLst/>
          </a:prstGeom>
        </p:spPr>
      </p:pic>
      <p:grpSp>
        <p:nvGrpSpPr>
          <p:cNvPr id="36" name="Group 35">
            <a:extLst>
              <a:ext uri="{FF2B5EF4-FFF2-40B4-BE49-F238E27FC236}">
                <a16:creationId xmlns:a16="http://schemas.microsoft.com/office/drawing/2014/main" xmlns="" id="{FC2282E4-00D5-4DE9-9C9A-2EAB447A1A45}"/>
              </a:ext>
            </a:extLst>
          </p:cNvPr>
          <p:cNvGrpSpPr/>
          <p:nvPr/>
        </p:nvGrpSpPr>
        <p:grpSpPr>
          <a:xfrm>
            <a:off x="-1" y="41007"/>
            <a:ext cx="8202337" cy="3563762"/>
            <a:chOff x="-1" y="41007"/>
            <a:chExt cx="8202337" cy="3970300"/>
          </a:xfrm>
        </p:grpSpPr>
        <p:pic>
          <p:nvPicPr>
            <p:cNvPr id="35" name="Picture 34">
              <a:extLst>
                <a:ext uri="{FF2B5EF4-FFF2-40B4-BE49-F238E27FC236}">
                  <a16:creationId xmlns:a16="http://schemas.microsoft.com/office/drawing/2014/main" xmlns="" id="{E02FA0E5-77A4-482A-90FC-C49100C83936}"/>
                </a:ext>
              </a:extLst>
            </p:cNvPr>
            <p:cNvPicPr>
              <a:picLocks noChangeAspect="1"/>
            </p:cNvPicPr>
            <p:nvPr/>
          </p:nvPicPr>
          <p:blipFill>
            <a:blip r:embed="rId8"/>
            <a:stretch>
              <a:fillRect/>
            </a:stretch>
          </p:blipFill>
          <p:spPr>
            <a:xfrm>
              <a:off x="-1" y="41007"/>
              <a:ext cx="8202337" cy="3970300"/>
            </a:xfrm>
            <a:prstGeom prst="rect">
              <a:avLst/>
            </a:prstGeom>
          </p:spPr>
        </p:pic>
        <p:sp>
          <p:nvSpPr>
            <p:cNvPr id="42" name="TextBox 41">
              <a:extLst>
                <a:ext uri="{FF2B5EF4-FFF2-40B4-BE49-F238E27FC236}">
                  <a16:creationId xmlns:a16="http://schemas.microsoft.com/office/drawing/2014/main" xmlns="" id="{E813C595-B6DB-42DC-96BC-D322FB98160E}"/>
                </a:ext>
              </a:extLst>
            </p:cNvPr>
            <p:cNvSpPr txBox="1"/>
            <p:nvPr/>
          </p:nvSpPr>
          <p:spPr>
            <a:xfrm>
              <a:off x="518254" y="613300"/>
              <a:ext cx="7315199" cy="2308324"/>
            </a:xfrm>
            <a:prstGeom prst="rect">
              <a:avLst/>
            </a:prstGeom>
            <a:noFill/>
          </p:spPr>
          <p:txBody>
            <a:bodyPr wrap="square" rtlCol="0">
              <a:spAutoFit/>
            </a:bodyPr>
            <a:lstStyle/>
            <a:p>
              <a:pPr>
                <a:defRPr/>
              </a:pPr>
              <a:r>
                <a:rPr lang="vi-VN" sz="2400" b="1">
                  <a:solidFill>
                    <a:prstClr val="black"/>
                  </a:solidFill>
                  <a:latin typeface="Tahoma" panose="020B0604030504040204" pitchFamily="34" charset="0"/>
                  <a:ea typeface="Tahoma" panose="020B0604030504040204" pitchFamily="34" charset="0"/>
                  <a:cs typeface="Tahoma" panose="020B0604030504040204" pitchFamily="34" charset="0"/>
                </a:rPr>
                <a:t>Câu 2:Thông tin và chương trình giải trí </a:t>
              </a:r>
              <a:r>
                <a:rPr lang="vi-VN" sz="2400">
                  <a:solidFill>
                    <a:prstClr val="black"/>
                  </a:solidFill>
                  <a:latin typeface="Tahoma" panose="020B0604030504040204" pitchFamily="34" charset="0"/>
                  <a:ea typeface="Tahoma" panose="020B0604030504040204" pitchFamily="34" charset="0"/>
                  <a:cs typeface="Tahoma" panose="020B0604030504040204" pitchFamily="34" charset="0"/>
                </a:rPr>
                <a:t>không thể tìm được trên internet</a:t>
              </a:r>
            </a:p>
            <a:p>
              <a:pPr>
                <a:defRPr/>
              </a:pPr>
              <a:r>
                <a:rPr lang="vi-VN" sz="2400">
                  <a:solidFill>
                    <a:prstClr val="black"/>
                  </a:solidFill>
                  <a:latin typeface="Tahoma" panose="020B0604030504040204" pitchFamily="34" charset="0"/>
                  <a:ea typeface="Tahoma" panose="020B0604030504040204" pitchFamily="34" charset="0"/>
                  <a:cs typeface="Tahoma" panose="020B0604030504040204" pitchFamily="34" charset="0"/>
                </a:rPr>
                <a:t>A. chương trình dạy học tiếng anh cho hs lớp 3</a:t>
              </a:r>
            </a:p>
            <a:p>
              <a:pPr>
                <a:defRPr/>
              </a:pPr>
              <a:r>
                <a:rPr lang="vi-VN" sz="2400">
                  <a:solidFill>
                    <a:prstClr val="black"/>
                  </a:solidFill>
                  <a:latin typeface="Tahoma" panose="020B0604030504040204" pitchFamily="34" charset="0"/>
                  <a:ea typeface="Tahoma" panose="020B0604030504040204" pitchFamily="34" charset="0"/>
                  <a:cs typeface="Tahoma" panose="020B0604030504040204" pitchFamily="34" charset="0"/>
                </a:rPr>
                <a:t>B. các việc từng người trong gđ em đã làm hôm qua</a:t>
              </a:r>
            </a:p>
            <a:p>
              <a:pPr>
                <a:defRPr/>
              </a:pPr>
              <a:r>
                <a:rPr lang="vi-VN" sz="2400">
                  <a:solidFill>
                    <a:prstClr val="black"/>
                  </a:solidFill>
                  <a:latin typeface="Tahoma" panose="020B0604030504040204" pitchFamily="34" charset="0"/>
                  <a:ea typeface="Tahoma" panose="020B0604030504040204" pitchFamily="34" charset="0"/>
                  <a:cs typeface="Tahoma" panose="020B0604030504040204" pitchFamily="34" charset="0"/>
                </a:rPr>
                <a:t>C. chương trình dạy chơi cờ vua</a:t>
              </a:r>
            </a:p>
            <a:p>
              <a:pPr>
                <a:defRPr/>
              </a:pPr>
              <a:r>
                <a:rPr lang="vi-VN" sz="2400">
                  <a:solidFill>
                    <a:prstClr val="black"/>
                  </a:solidFill>
                  <a:latin typeface="Tahoma" panose="020B0604030504040204" pitchFamily="34" charset="0"/>
                  <a:ea typeface="Tahoma" panose="020B0604030504040204" pitchFamily="34" charset="0"/>
                  <a:cs typeface="Tahoma" panose="020B0604030504040204" pitchFamily="34" charset="0"/>
                </a:rPr>
                <a:t>D. chương trình thi toán trực tuyến lớp </a:t>
              </a:r>
              <a:endParaRPr lang="en-US" sz="240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grpSp>
      <p:pic>
        <p:nvPicPr>
          <p:cNvPr id="101" name="Picture 100" descr="A picture containing leaf, fern&#10;&#10;Description automatically generated">
            <a:extLst>
              <a:ext uri="{FF2B5EF4-FFF2-40B4-BE49-F238E27FC236}">
                <a16:creationId xmlns:a16="http://schemas.microsoft.com/office/drawing/2014/main" xmlns="" id="{00863799-07FB-4BF5-A72E-E59A195A44D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8549411" y="2328412"/>
            <a:ext cx="1905000" cy="1933575"/>
          </a:xfrm>
          <a:prstGeom prst="rect">
            <a:avLst/>
          </a:prstGeom>
        </p:spPr>
      </p:pic>
      <p:pic>
        <p:nvPicPr>
          <p:cNvPr id="100" name="Picture 99" descr="A picture containing leaf, fern&#10;&#10;Description automatically generated">
            <a:extLst>
              <a:ext uri="{FF2B5EF4-FFF2-40B4-BE49-F238E27FC236}">
                <a16:creationId xmlns:a16="http://schemas.microsoft.com/office/drawing/2014/main" xmlns="" id="{7CBBB35F-834A-4E7D-947A-8E7D7E6C50E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151010" y="2356514"/>
            <a:ext cx="1905000" cy="1933575"/>
          </a:xfrm>
          <a:prstGeom prst="rect">
            <a:avLst/>
          </a:prstGeom>
        </p:spPr>
      </p:pic>
      <p:pic>
        <p:nvPicPr>
          <p:cNvPr id="53" name="Picture 52" descr="A picture containing animal, invertebrate, arthropod&#10;&#10;Description automatically generated">
            <a:extLst>
              <a:ext uri="{FF2B5EF4-FFF2-40B4-BE49-F238E27FC236}">
                <a16:creationId xmlns:a16="http://schemas.microsoft.com/office/drawing/2014/main" xmlns="" id="{D306DA2E-704E-4A8D-80C4-0F67E9AB5C6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728411">
            <a:off x="11365167" y="4662989"/>
            <a:ext cx="532072" cy="247225"/>
          </a:xfrm>
          <a:prstGeom prst="rect">
            <a:avLst/>
          </a:prstGeom>
        </p:spPr>
      </p:pic>
      <p:pic>
        <p:nvPicPr>
          <p:cNvPr id="84" name="Picture 83">
            <a:extLst>
              <a:ext uri="{FF2B5EF4-FFF2-40B4-BE49-F238E27FC236}">
                <a16:creationId xmlns:a16="http://schemas.microsoft.com/office/drawing/2014/main" xmlns="" id="{0FE11DED-A3D4-4C47-BD45-C2B8B5D85BF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271787" y="3876985"/>
            <a:ext cx="750200" cy="520972"/>
          </a:xfrm>
          <a:prstGeom prst="rect">
            <a:avLst/>
          </a:prstGeom>
        </p:spPr>
      </p:pic>
      <p:pic>
        <p:nvPicPr>
          <p:cNvPr id="143" name="Picture 142" descr="A picture containing outdoor&#10;&#10;Description automatically generated">
            <a:extLst>
              <a:ext uri="{FF2B5EF4-FFF2-40B4-BE49-F238E27FC236}">
                <a16:creationId xmlns:a16="http://schemas.microsoft.com/office/drawing/2014/main" xmlns="" id="{7EAB9E90-2AFD-4392-AB8B-40514739E6C1}"/>
              </a:ext>
            </a:extLst>
          </p:cNvPr>
          <p:cNvPicPr>
            <a:picLocks noChangeAspect="1"/>
          </p:cNvPicPr>
          <p:nvPr/>
        </p:nvPicPr>
        <p:blipFill>
          <a:blip r:embed="rId12">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8479961" y="1582965"/>
            <a:ext cx="3367875" cy="4774365"/>
          </a:xfrm>
          <a:prstGeom prst="rect">
            <a:avLst/>
          </a:prstGeom>
        </p:spPr>
      </p:pic>
      <p:grpSp>
        <p:nvGrpSpPr>
          <p:cNvPr id="16" name="Group 15">
            <a:extLst>
              <a:ext uri="{FF2B5EF4-FFF2-40B4-BE49-F238E27FC236}">
                <a16:creationId xmlns:a16="http://schemas.microsoft.com/office/drawing/2014/main" xmlns="" id="{481CFF7C-C7D3-4A61-9465-88D32FD44CBA}"/>
              </a:ext>
            </a:extLst>
          </p:cNvPr>
          <p:cNvGrpSpPr/>
          <p:nvPr/>
        </p:nvGrpSpPr>
        <p:grpSpPr>
          <a:xfrm>
            <a:off x="7917084" y="51760"/>
            <a:ext cx="4199862" cy="2692628"/>
            <a:chOff x="7367240" y="-61157"/>
            <a:chExt cx="5008074" cy="3210791"/>
          </a:xfrm>
        </p:grpSpPr>
        <p:pic>
          <p:nvPicPr>
            <p:cNvPr id="11" name="Picture 10">
              <a:extLst>
                <a:ext uri="{FF2B5EF4-FFF2-40B4-BE49-F238E27FC236}">
                  <a16:creationId xmlns:a16="http://schemas.microsoft.com/office/drawing/2014/main" xmlns="" id="{BBEB3F1E-2AD8-4761-B7E6-B44DF5B88DB8}"/>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225210">
              <a:off x="7367240" y="-61157"/>
              <a:ext cx="5008074" cy="3210791"/>
            </a:xfrm>
            <a:prstGeom prst="rect">
              <a:avLst/>
            </a:prstGeom>
          </p:spPr>
        </p:pic>
        <p:sp>
          <p:nvSpPr>
            <p:cNvPr id="24" name="TextBox 23">
              <a:extLst>
                <a:ext uri="{FF2B5EF4-FFF2-40B4-BE49-F238E27FC236}">
                  <a16:creationId xmlns:a16="http://schemas.microsoft.com/office/drawing/2014/main" xmlns="" id="{4027565C-1680-4D3A-B6FD-651084FC4721}"/>
                </a:ext>
              </a:extLst>
            </p:cNvPr>
            <p:cNvSpPr txBox="1"/>
            <p:nvPr/>
          </p:nvSpPr>
          <p:spPr>
            <a:xfrm>
              <a:off x="8251258" y="898706"/>
              <a:ext cx="3750825" cy="1211115"/>
            </a:xfrm>
            <a:prstGeom prst="rect">
              <a:avLst/>
            </a:prstGeom>
            <a:noFill/>
          </p:spPr>
          <p:txBody>
            <a:bodyPr wrap="square" rtlCol="0">
              <a:spAutoFit/>
            </a:bodyPr>
            <a:lstStyle/>
            <a:p>
              <a:pPr>
                <a:defRPr/>
              </a:pPr>
              <a:r>
                <a:rPr lang="vi-VN" sz="2000" b="1">
                  <a:solidFill>
                    <a:prstClr val="white"/>
                  </a:solidFill>
                  <a:latin typeface="Tahoma" panose="020B0604030504040204" pitchFamily="34" charset="0"/>
                  <a:ea typeface="Tahoma" panose="020B0604030504040204" pitchFamily="34" charset="0"/>
                  <a:cs typeface="Tahoma" panose="020B0604030504040204" pitchFamily="34" charset="0"/>
                </a:rPr>
                <a:t>B. các việc từng người trong gđ em đã làm hôm qua</a:t>
              </a:r>
            </a:p>
          </p:txBody>
        </p:sp>
      </p:grpSp>
      <p:pic>
        <p:nvPicPr>
          <p:cNvPr id="17" name="Picture 16">
            <a:extLst>
              <a:ext uri="{FF2B5EF4-FFF2-40B4-BE49-F238E27FC236}">
                <a16:creationId xmlns:a16="http://schemas.microsoft.com/office/drawing/2014/main" xmlns="" id="{DB6BABD7-C97B-476E-BC82-77B03B2A0FBC}"/>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802718" y="4515774"/>
            <a:ext cx="3189952" cy="2196448"/>
          </a:xfrm>
          <a:prstGeom prst="rect">
            <a:avLst/>
          </a:prstGeom>
        </p:spPr>
      </p:pic>
      <p:sp>
        <p:nvSpPr>
          <p:cNvPr id="18" name="Rectangle: Rounded Corners 17">
            <a:extLst>
              <a:ext uri="{FF2B5EF4-FFF2-40B4-BE49-F238E27FC236}">
                <a16:creationId xmlns:a16="http://schemas.microsoft.com/office/drawing/2014/main" xmlns="" id="{C9F2C735-DF35-44E5-B811-F98B80E135E0}"/>
              </a:ext>
            </a:extLst>
          </p:cNvPr>
          <p:cNvSpPr/>
          <p:nvPr/>
        </p:nvSpPr>
        <p:spPr>
          <a:xfrm>
            <a:off x="219919" y="6157732"/>
            <a:ext cx="2789499" cy="554490"/>
          </a:xfrm>
          <a:prstGeom prst="roundRect">
            <a:avLst/>
          </a:prstGeom>
          <a:solidFill>
            <a:srgbClr val="FFFF99"/>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prstClr val="black"/>
                </a:solidFill>
                <a:latin typeface="Tahoma" panose="020B0604030504040204" pitchFamily="34" charset="0"/>
                <a:ea typeface="Tahoma" panose="020B0604030504040204" pitchFamily="34" charset="0"/>
                <a:cs typeface="Tahoma" panose="020B0604030504040204" pitchFamily="34" charset="0"/>
              </a:rPr>
              <a:t>CƠN M</a:t>
            </a:r>
            <a:r>
              <a:rPr lang="vi-VN">
                <a:solidFill>
                  <a:prstClr val="black"/>
                </a:solidFill>
                <a:latin typeface="Tahoma" panose="020B0604030504040204" pitchFamily="34" charset="0"/>
                <a:ea typeface="Tahoma" panose="020B0604030504040204" pitchFamily="34" charset="0"/>
                <a:cs typeface="Tahoma" panose="020B0604030504040204" pitchFamily="34" charset="0"/>
              </a:rPr>
              <a:t>Ư</a:t>
            </a:r>
            <a:r>
              <a:rPr lang="en-US">
                <a:solidFill>
                  <a:prstClr val="black"/>
                </a:solidFill>
                <a:latin typeface="Tahoma" panose="020B0604030504040204" pitchFamily="34" charset="0"/>
                <a:ea typeface="Tahoma" panose="020B0604030504040204" pitchFamily="34" charset="0"/>
                <a:cs typeface="Tahoma" panose="020B0604030504040204" pitchFamily="34" charset="0"/>
              </a:rPr>
              <a:t>A CUỐI …</a:t>
            </a:r>
          </a:p>
        </p:txBody>
      </p:sp>
      <p:pic>
        <p:nvPicPr>
          <p:cNvPr id="2" name="Skip_To_My_Lou">
            <a:hlinkClick r:id="" action="ppaction://media"/>
            <a:extLst>
              <a:ext uri="{FF2B5EF4-FFF2-40B4-BE49-F238E27FC236}">
                <a16:creationId xmlns:a16="http://schemas.microsoft.com/office/drawing/2014/main" xmlns="" id="{09F0C201-987D-44AB-8BA4-8AE7C4C1CDCB}"/>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2192000" y="4029622"/>
            <a:ext cx="487363" cy="487363"/>
          </a:xfrm>
          <a:prstGeom prst="rect">
            <a:avLst/>
          </a:prstGeom>
        </p:spPr>
      </p:pic>
      <p:pic>
        <p:nvPicPr>
          <p:cNvPr id="19" name="Picture 18" descr="A picture containing leaf, fern&#10;&#10;Description automatically generated">
            <a:extLst>
              <a:ext uri="{FF2B5EF4-FFF2-40B4-BE49-F238E27FC236}">
                <a16:creationId xmlns:a16="http://schemas.microsoft.com/office/drawing/2014/main" xmlns="" id="{7CBBB35F-834A-4E7D-947A-8E7D7E6C50E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625623" y="3643016"/>
            <a:ext cx="1905000" cy="1933575"/>
          </a:xfrm>
          <a:prstGeom prst="rect">
            <a:avLst/>
          </a:prstGeom>
        </p:spPr>
      </p:pic>
    </p:spTree>
    <p:extLst>
      <p:ext uri="{BB962C8B-B14F-4D97-AF65-F5344CB8AC3E}">
        <p14:creationId xmlns:p14="http://schemas.microsoft.com/office/powerpoint/2010/main" val="3756603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nodeType="withEffect">
                                  <p:stCondLst>
                                    <p:cond delay="0"/>
                                  </p:stCondLst>
                                  <p:childTnLst>
                                    <p:animScale>
                                      <p:cBhvr>
                                        <p:cTn id="6" dur="1000" fill="hold"/>
                                        <p:tgtEl>
                                          <p:spTgt spid="21"/>
                                        </p:tgtEl>
                                      </p:cBhvr>
                                      <p:by x="105000" y="105000"/>
                                    </p:animScale>
                                  </p:childTnLst>
                                </p:cTn>
                              </p:par>
                              <p:par>
                                <p:cTn id="7" presetID="26" presetClass="emph" presetSubtype="0" repeatCount="indefinite" fill="hold" grpId="0" nodeType="withEffect">
                                  <p:stCondLst>
                                    <p:cond delay="0"/>
                                  </p:stCondLst>
                                  <p:childTnLst>
                                    <p:animEffect transition="out" filter="fade">
                                      <p:cBhvr>
                                        <p:cTn id="8" dur="2000" tmFilter="0, 0; .2, .5; .8, .5; 1, 0"/>
                                        <p:tgtEl>
                                          <p:spTgt spid="18"/>
                                        </p:tgtEl>
                                      </p:cBhvr>
                                    </p:animEffect>
                                    <p:animScale>
                                      <p:cBhvr>
                                        <p:cTn id="9" dur="1000" autoRev="1" fill="hold"/>
                                        <p:tgtEl>
                                          <p:spTgt spid="18"/>
                                        </p:tgtEl>
                                      </p:cBhvr>
                                      <p:by x="105000" y="105000"/>
                                    </p:animScale>
                                  </p:childTnLst>
                                </p:cTn>
                              </p:par>
                              <p:par>
                                <p:cTn id="10" presetID="2" presetClass="entr" presetSubtype="1" fill="hold" nodeType="withEffect">
                                  <p:stCondLst>
                                    <p:cond delay="0"/>
                                  </p:stCondLst>
                                  <p:childTnLst>
                                    <p:set>
                                      <p:cBhvr>
                                        <p:cTn id="11" dur="1" fill="hold">
                                          <p:stCondLst>
                                            <p:cond delay="0"/>
                                          </p:stCondLst>
                                        </p:cTn>
                                        <p:tgtEl>
                                          <p:spTgt spid="36"/>
                                        </p:tgtEl>
                                        <p:attrNameLst>
                                          <p:attrName>style.visibility</p:attrName>
                                        </p:attrNameLst>
                                      </p:cBhvr>
                                      <p:to>
                                        <p:strVal val="visible"/>
                                      </p:to>
                                    </p:set>
                                    <p:anim calcmode="lin" valueType="num">
                                      <p:cBhvr additive="base">
                                        <p:cTn id="12" dur="2000" fill="hold"/>
                                        <p:tgtEl>
                                          <p:spTgt spid="36"/>
                                        </p:tgtEl>
                                        <p:attrNameLst>
                                          <p:attrName>ppt_x</p:attrName>
                                        </p:attrNameLst>
                                      </p:cBhvr>
                                      <p:tavLst>
                                        <p:tav tm="0">
                                          <p:val>
                                            <p:strVal val="#ppt_x"/>
                                          </p:val>
                                        </p:tav>
                                        <p:tav tm="100000">
                                          <p:val>
                                            <p:strVal val="#ppt_x"/>
                                          </p:val>
                                        </p:tav>
                                      </p:tavLst>
                                    </p:anim>
                                    <p:anim calcmode="lin" valueType="num">
                                      <p:cBhvr additive="base">
                                        <p:cTn id="13" dur="2000" fill="hold"/>
                                        <p:tgtEl>
                                          <p:spTgt spid="36"/>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additive="base">
                                        <p:cTn id="18" dur="2000" fill="hold"/>
                                        <p:tgtEl>
                                          <p:spTgt spid="16"/>
                                        </p:tgtEl>
                                        <p:attrNameLst>
                                          <p:attrName>ppt_x</p:attrName>
                                        </p:attrNameLst>
                                      </p:cBhvr>
                                      <p:tavLst>
                                        <p:tav tm="0">
                                          <p:val>
                                            <p:strVal val="1+#ppt_w/2"/>
                                          </p:val>
                                        </p:tav>
                                        <p:tav tm="100000">
                                          <p:val>
                                            <p:strVal val="#ppt_x"/>
                                          </p:val>
                                        </p:tav>
                                      </p:tavLst>
                                    </p:anim>
                                    <p:anim calcmode="lin" valueType="num">
                                      <p:cBhvr additive="base">
                                        <p:cTn id="19" dur="20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143"/>
                                        </p:tgtEl>
                                        <p:attrNameLst>
                                          <p:attrName>style.visibility</p:attrName>
                                        </p:attrNameLst>
                                      </p:cBhvr>
                                      <p:to>
                                        <p:strVal val="visible"/>
                                      </p:to>
                                    </p:set>
                                    <p:animEffect transition="in" filter="wipe(up)">
                                      <p:cBhvr>
                                        <p:cTn id="24" dur="2000"/>
                                        <p:tgtEl>
                                          <p:spTgt spid="143"/>
                                        </p:tgtEl>
                                      </p:cBhvr>
                                    </p:animEffect>
                                  </p:childTnLst>
                                  <p:subTnLst>
                                    <p:audio>
                                      <p:cMediaNode>
                                        <p:cTn display="0" masterRel="sameClick">
                                          <p:stCondLst>
                                            <p:cond evt="begin" delay="0">
                                              <p:tn val="22"/>
                                            </p:cond>
                                          </p:stCondLst>
                                          <p:endCondLst>
                                            <p:cond evt="onStopAudio" delay="0">
                                              <p:tgtEl>
                                                <p:sldTgt/>
                                              </p:tgtEl>
                                            </p:cond>
                                          </p:endCondLst>
                                        </p:cTn>
                                        <p:tgtEl>
                                          <p:sndTgt r:embed="rId4" name="rain sound.wav"/>
                                        </p:tgtEl>
                                      </p:cMediaNode>
                                    </p:audio>
                                  </p:subTnLst>
                                </p:cTn>
                              </p:par>
                              <p:par>
                                <p:cTn id="25" presetID="35" presetClass="path" presetSubtype="0" accel="50000" decel="50000" fill="hold" nodeType="withEffect">
                                  <p:stCondLst>
                                    <p:cond delay="750"/>
                                  </p:stCondLst>
                                  <p:childTnLst>
                                    <p:animMotion origin="layout" path="M -4.16667E-7 7.40741E-7 L -0.1138 7.40741E-7 " pathEditMode="relative" rAng="0" ptsTypes="AA">
                                      <p:cBhvr>
                                        <p:cTn id="26" dur="5000" fill="hold"/>
                                        <p:tgtEl>
                                          <p:spTgt spid="21"/>
                                        </p:tgtEl>
                                        <p:attrNameLst>
                                          <p:attrName>ppt_x</p:attrName>
                                          <p:attrName>ppt_y</p:attrName>
                                        </p:attrNameLst>
                                      </p:cBhvr>
                                      <p:rCtr x="-5690" y="0"/>
                                    </p:animMotion>
                                  </p:childTnLst>
                                </p:cTn>
                              </p:par>
                              <p:par>
                                <p:cTn id="27" presetID="22" presetClass="exit" presetSubtype="1" fill="hold" nodeType="withEffect">
                                  <p:stCondLst>
                                    <p:cond delay="5500"/>
                                  </p:stCondLst>
                                  <p:childTnLst>
                                    <p:animEffect transition="out" filter="wipe(up)">
                                      <p:cBhvr>
                                        <p:cTn id="28" dur="2000"/>
                                        <p:tgtEl>
                                          <p:spTgt spid="143"/>
                                        </p:tgtEl>
                                      </p:cBhvr>
                                    </p:animEffect>
                                    <p:set>
                                      <p:cBhvr>
                                        <p:cTn id="29" dur="1" fill="hold">
                                          <p:stCondLst>
                                            <p:cond delay="1999"/>
                                          </p:stCondLst>
                                        </p:cTn>
                                        <p:tgtEl>
                                          <p:spTgt spid="143"/>
                                        </p:tgtEl>
                                        <p:attrNameLst>
                                          <p:attrName>style.visibility</p:attrName>
                                        </p:attrNameLst>
                                      </p:cBhvr>
                                      <p:to>
                                        <p:strVal val="hidden"/>
                                      </p:to>
                                    </p:set>
                                  </p:childTnLst>
                                </p:cTn>
                              </p:par>
                              <p:par>
                                <p:cTn id="30" presetID="44" presetClass="path" presetSubtype="0" accel="50000" decel="50000" fill="hold" nodeType="withEffect">
                                  <p:stCondLst>
                                    <p:cond delay="5500"/>
                                  </p:stCondLst>
                                  <p:childTnLst>
                                    <p:animMotion origin="layout" path="M 1.66667E-6 1.48148E-6 C 0.02461 -0.08102 0.07812 -0.24931 0.14232 -0.24977 C 0.20039 -0.24375 0.24427 -0.06065 0.25 1.48148E-6 " pathEditMode="relative" rAng="0" ptsTypes="AAA">
                                      <p:cBhvr>
                                        <p:cTn id="31" dur="1000" fill="hold"/>
                                        <p:tgtEl>
                                          <p:spTgt spid="17"/>
                                        </p:tgtEl>
                                        <p:attrNameLst>
                                          <p:attrName>ppt_x</p:attrName>
                                          <p:attrName>ppt_y</p:attrName>
                                        </p:attrNameLst>
                                      </p:cBhvr>
                                      <p:rCtr x="12500" y="-12500"/>
                                    </p:animMotion>
                                  </p:childTnLst>
                                  <p:subTnLst>
                                    <p:audio>
                                      <p:cMediaNode>
                                        <p:cTn display="0" masterRel="sameClick">
                                          <p:stCondLst>
                                            <p:cond evt="begin" delay="0">
                                              <p:tn val="30"/>
                                            </p:cond>
                                          </p:stCondLst>
                                          <p:endCondLst>
                                            <p:cond evt="onStopAudio" delay="0">
                                              <p:tgtEl>
                                                <p:sldTgt/>
                                              </p:tgtEl>
                                            </p:cond>
                                          </p:endCondLst>
                                        </p:cTn>
                                        <p:tgtEl>
                                          <p:sndTgt r:embed="rId5" name="splash sound.wav"/>
                                        </p:tgtEl>
                                      </p:cMediaNode>
                                    </p:audio>
                                  </p:subTnLst>
                                </p:cTn>
                              </p:par>
                              <p:par>
                                <p:cTn id="32" presetID="8" presetClass="emph" presetSubtype="0" autoRev="1" fill="hold" nodeType="withEffect">
                                  <p:stCondLst>
                                    <p:cond delay="5500"/>
                                  </p:stCondLst>
                                  <p:childTnLst>
                                    <p:animRot by="-1800000">
                                      <p:cBhvr>
                                        <p:cTn id="33" dur="500" fill="hold"/>
                                        <p:tgtEl>
                                          <p:spTgt spid="17"/>
                                        </p:tgtEl>
                                        <p:attrNameLst>
                                          <p:attrName>r</p:attrName>
                                        </p:attrNameLst>
                                      </p:cBhvr>
                                    </p:animRot>
                                  </p:childTnLst>
                                </p:cTn>
                              </p:par>
                              <p:par>
                                <p:cTn id="34" presetID="32" presetClass="emph" presetSubtype="0" repeatCount="indefinite" fill="hold" nodeType="withEffect">
                                  <p:stCondLst>
                                    <p:cond delay="5500"/>
                                  </p:stCondLst>
                                  <p:childTnLst>
                                    <p:animRot by="120000">
                                      <p:cBhvr>
                                        <p:cTn id="35" dur="100" fill="hold">
                                          <p:stCondLst>
                                            <p:cond delay="0"/>
                                          </p:stCondLst>
                                        </p:cTn>
                                        <p:tgtEl>
                                          <p:spTgt spid="17"/>
                                        </p:tgtEl>
                                        <p:attrNameLst>
                                          <p:attrName>r</p:attrName>
                                        </p:attrNameLst>
                                      </p:cBhvr>
                                    </p:animRot>
                                    <p:animRot by="-240000">
                                      <p:cBhvr>
                                        <p:cTn id="36" dur="200" fill="hold">
                                          <p:stCondLst>
                                            <p:cond delay="200"/>
                                          </p:stCondLst>
                                        </p:cTn>
                                        <p:tgtEl>
                                          <p:spTgt spid="17"/>
                                        </p:tgtEl>
                                        <p:attrNameLst>
                                          <p:attrName>r</p:attrName>
                                        </p:attrNameLst>
                                      </p:cBhvr>
                                    </p:animRot>
                                    <p:animRot by="240000">
                                      <p:cBhvr>
                                        <p:cTn id="37" dur="200" fill="hold">
                                          <p:stCondLst>
                                            <p:cond delay="400"/>
                                          </p:stCondLst>
                                        </p:cTn>
                                        <p:tgtEl>
                                          <p:spTgt spid="17"/>
                                        </p:tgtEl>
                                        <p:attrNameLst>
                                          <p:attrName>r</p:attrName>
                                        </p:attrNameLst>
                                      </p:cBhvr>
                                    </p:animRot>
                                    <p:animRot by="-240000">
                                      <p:cBhvr>
                                        <p:cTn id="38" dur="200" fill="hold">
                                          <p:stCondLst>
                                            <p:cond delay="600"/>
                                          </p:stCondLst>
                                        </p:cTn>
                                        <p:tgtEl>
                                          <p:spTgt spid="17"/>
                                        </p:tgtEl>
                                        <p:attrNameLst>
                                          <p:attrName>r</p:attrName>
                                        </p:attrNameLst>
                                      </p:cBhvr>
                                    </p:animRot>
                                    <p:animRot by="120000">
                                      <p:cBhvr>
                                        <p:cTn id="39" dur="200" fill="hold">
                                          <p:stCondLst>
                                            <p:cond delay="800"/>
                                          </p:stCondLst>
                                        </p:cTn>
                                        <p:tgtEl>
                                          <p:spTgt spid="17"/>
                                        </p:tgtEl>
                                        <p:attrNameLst>
                                          <p:attrName>r</p:attrName>
                                        </p:attrNameLst>
                                      </p:cBhvr>
                                    </p:animRot>
                                  </p:childTnLst>
                                </p:cTn>
                              </p:par>
                              <p:par>
                                <p:cTn id="40" presetID="2" presetClass="exit" presetSubtype="2" fill="hold" nodeType="withEffect">
                                  <p:stCondLst>
                                    <p:cond delay="9500"/>
                                  </p:stCondLst>
                                  <p:childTnLst>
                                    <p:anim calcmode="lin" valueType="num">
                                      <p:cBhvr additive="base">
                                        <p:cTn id="41" dur="5000"/>
                                        <p:tgtEl>
                                          <p:spTgt spid="17"/>
                                        </p:tgtEl>
                                        <p:attrNameLst>
                                          <p:attrName>ppt_x</p:attrName>
                                        </p:attrNameLst>
                                      </p:cBhvr>
                                      <p:tavLst>
                                        <p:tav tm="0">
                                          <p:val>
                                            <p:strVal val="ppt_x"/>
                                          </p:val>
                                        </p:tav>
                                        <p:tav tm="100000">
                                          <p:val>
                                            <p:strVal val="1+ppt_w/2"/>
                                          </p:val>
                                        </p:tav>
                                      </p:tavLst>
                                    </p:anim>
                                    <p:anim calcmode="lin" valueType="num">
                                      <p:cBhvr additive="base">
                                        <p:cTn id="42" dur="5000"/>
                                        <p:tgtEl>
                                          <p:spTgt spid="17"/>
                                        </p:tgtEl>
                                        <p:attrNameLst>
                                          <p:attrName>ppt_y</p:attrName>
                                        </p:attrNameLst>
                                      </p:cBhvr>
                                      <p:tavLst>
                                        <p:tav tm="0">
                                          <p:val>
                                            <p:strVal val="ppt_y"/>
                                          </p:val>
                                        </p:tav>
                                        <p:tav tm="100000">
                                          <p:val>
                                            <p:strVal val="ppt_y"/>
                                          </p:val>
                                        </p:tav>
                                      </p:tavLst>
                                    </p:anim>
                                    <p:set>
                                      <p:cBhvr>
                                        <p:cTn id="43" dur="1" fill="hold">
                                          <p:stCondLst>
                                            <p:cond delay="4999"/>
                                          </p:stCondLst>
                                        </p:cTn>
                                        <p:tgtEl>
                                          <p:spTgt spid="17"/>
                                        </p:tgtEl>
                                        <p:attrNameLst>
                                          <p:attrName>style.visibility</p:attrName>
                                        </p:attrNameLst>
                                      </p:cBhvr>
                                      <p:to>
                                        <p:strVal val="hidden"/>
                                      </p:to>
                                    </p:set>
                                  </p:childTnLst>
                                </p:cTn>
                              </p:par>
                              <p:par>
                                <p:cTn id="44" presetID="1" presetClass="mediacall" presetSubtype="0" fill="hold" nodeType="withEffect">
                                  <p:stCondLst>
                                    <p:cond delay="5500"/>
                                  </p:stCondLst>
                                  <p:childTnLst>
                                    <p:cmd type="call" cmd="playFrom(0.0)">
                                      <p:cBhvr>
                                        <p:cTn id="45"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2">
                <p:cTn id="46" fill="hold" display="0">
                  <p:stCondLst>
                    <p:cond delay="indefinite"/>
                  </p:stCondLst>
                  <p:endCondLst>
                    <p:cond evt="onStopAudio" delay="0">
                      <p:tgtEl>
                        <p:sldTgt/>
                      </p:tgtEl>
                    </p:cond>
                  </p:endCondLst>
                </p:cTn>
                <p:tgtEl>
                  <p:spTgt spid="2"/>
                </p:tgtEl>
              </p:cMediaNode>
            </p:audio>
          </p:childTnLst>
        </p:cTn>
      </p:par>
    </p:tnLst>
    <p:bldLst>
      <p:bldP spid="1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43ACD1">
                <a:shade val="30000"/>
                <a:satMod val="115000"/>
              </a:srgbClr>
            </a:gs>
            <a:gs pos="50000">
              <a:srgbClr val="43ACD1">
                <a:shade val="67500"/>
                <a:satMod val="115000"/>
              </a:srgbClr>
            </a:gs>
            <a:gs pos="100000">
              <a:srgbClr val="43ACD1">
                <a:shade val="100000"/>
                <a:satMod val="115000"/>
              </a:srgbClr>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xmlns="" id="{8CE3A617-C20A-4477-960D-1728A7D9DA44}"/>
              </a:ext>
            </a:extLst>
          </p:cNvPr>
          <p:cNvSpPr/>
          <p:nvPr/>
        </p:nvSpPr>
        <p:spPr>
          <a:xfrm>
            <a:off x="-39116" y="5090324"/>
            <a:ext cx="12219096" cy="1767675"/>
          </a:xfrm>
          <a:custGeom>
            <a:avLst/>
            <a:gdLst>
              <a:gd name="connsiteX0" fmla="*/ 0 w 12219096"/>
              <a:gd name="connsiteY0" fmla="*/ 0 h 1154358"/>
              <a:gd name="connsiteX1" fmla="*/ 12219096 w 12219096"/>
              <a:gd name="connsiteY1" fmla="*/ 0 h 1154358"/>
              <a:gd name="connsiteX2" fmla="*/ 12219096 w 12219096"/>
              <a:gd name="connsiteY2" fmla="*/ 1154358 h 1154358"/>
              <a:gd name="connsiteX3" fmla="*/ 0 w 12219096"/>
              <a:gd name="connsiteY3" fmla="*/ 1154358 h 1154358"/>
              <a:gd name="connsiteX4" fmla="*/ 0 w 12219096"/>
              <a:gd name="connsiteY4" fmla="*/ 0 h 1154358"/>
              <a:gd name="connsiteX0" fmla="*/ 0 w 12219096"/>
              <a:gd name="connsiteY0" fmla="*/ 217242 h 1371600"/>
              <a:gd name="connsiteX1" fmla="*/ 5641263 w 12219096"/>
              <a:gd name="connsiteY1" fmla="*/ 0 h 1371600"/>
              <a:gd name="connsiteX2" fmla="*/ 12219096 w 12219096"/>
              <a:gd name="connsiteY2" fmla="*/ 217242 h 1371600"/>
              <a:gd name="connsiteX3" fmla="*/ 12219096 w 12219096"/>
              <a:gd name="connsiteY3" fmla="*/ 1371600 h 1371600"/>
              <a:gd name="connsiteX4" fmla="*/ 0 w 12219096"/>
              <a:gd name="connsiteY4" fmla="*/ 1371600 h 1371600"/>
              <a:gd name="connsiteX5" fmla="*/ 0 w 12219096"/>
              <a:gd name="connsiteY5" fmla="*/ 217242 h 1371600"/>
              <a:gd name="connsiteX0" fmla="*/ 0 w 12219096"/>
              <a:gd name="connsiteY0" fmla="*/ 566926 h 1721284"/>
              <a:gd name="connsiteX1" fmla="*/ 1034539 w 12219096"/>
              <a:gd name="connsiteY1" fmla="*/ 2443 h 1721284"/>
              <a:gd name="connsiteX2" fmla="*/ 5641263 w 12219096"/>
              <a:gd name="connsiteY2" fmla="*/ 349684 h 1721284"/>
              <a:gd name="connsiteX3" fmla="*/ 12219096 w 12219096"/>
              <a:gd name="connsiteY3" fmla="*/ 566926 h 1721284"/>
              <a:gd name="connsiteX4" fmla="*/ 12219096 w 12219096"/>
              <a:gd name="connsiteY4" fmla="*/ 1721284 h 1721284"/>
              <a:gd name="connsiteX5" fmla="*/ 0 w 12219096"/>
              <a:gd name="connsiteY5" fmla="*/ 1721284 h 1721284"/>
              <a:gd name="connsiteX6" fmla="*/ 0 w 12219096"/>
              <a:gd name="connsiteY6" fmla="*/ 566926 h 1721284"/>
              <a:gd name="connsiteX0" fmla="*/ 0 w 12219096"/>
              <a:gd name="connsiteY0" fmla="*/ 590023 h 1744381"/>
              <a:gd name="connsiteX1" fmla="*/ 1034539 w 12219096"/>
              <a:gd name="connsiteY1" fmla="*/ 25540 h 1744381"/>
              <a:gd name="connsiteX2" fmla="*/ 3326326 w 12219096"/>
              <a:gd name="connsiteY2" fmla="*/ 71839 h 1744381"/>
              <a:gd name="connsiteX3" fmla="*/ 5641263 w 12219096"/>
              <a:gd name="connsiteY3" fmla="*/ 372781 h 1744381"/>
              <a:gd name="connsiteX4" fmla="*/ 12219096 w 12219096"/>
              <a:gd name="connsiteY4" fmla="*/ 590023 h 1744381"/>
              <a:gd name="connsiteX5" fmla="*/ 12219096 w 12219096"/>
              <a:gd name="connsiteY5" fmla="*/ 1744381 h 1744381"/>
              <a:gd name="connsiteX6" fmla="*/ 0 w 12219096"/>
              <a:gd name="connsiteY6" fmla="*/ 1744381 h 1744381"/>
              <a:gd name="connsiteX7" fmla="*/ 0 w 12219096"/>
              <a:gd name="connsiteY7" fmla="*/ 590023 h 1744381"/>
              <a:gd name="connsiteX0" fmla="*/ 0 w 12219096"/>
              <a:gd name="connsiteY0" fmla="*/ 613317 h 1767675"/>
              <a:gd name="connsiteX1" fmla="*/ 1034539 w 12219096"/>
              <a:gd name="connsiteY1" fmla="*/ 48834 h 1767675"/>
              <a:gd name="connsiteX2" fmla="*/ 3187430 w 12219096"/>
              <a:gd name="connsiteY2" fmla="*/ 37260 h 1767675"/>
              <a:gd name="connsiteX3" fmla="*/ 5641263 w 12219096"/>
              <a:gd name="connsiteY3" fmla="*/ 396075 h 1767675"/>
              <a:gd name="connsiteX4" fmla="*/ 12219096 w 12219096"/>
              <a:gd name="connsiteY4" fmla="*/ 613317 h 1767675"/>
              <a:gd name="connsiteX5" fmla="*/ 12219096 w 12219096"/>
              <a:gd name="connsiteY5" fmla="*/ 1767675 h 1767675"/>
              <a:gd name="connsiteX6" fmla="*/ 0 w 12219096"/>
              <a:gd name="connsiteY6" fmla="*/ 1767675 h 1767675"/>
              <a:gd name="connsiteX7" fmla="*/ 0 w 12219096"/>
              <a:gd name="connsiteY7" fmla="*/ 613317 h 1767675"/>
              <a:gd name="connsiteX0" fmla="*/ 0 w 12219096"/>
              <a:gd name="connsiteY0" fmla="*/ 613317 h 1767675"/>
              <a:gd name="connsiteX1" fmla="*/ 1034539 w 12219096"/>
              <a:gd name="connsiteY1" fmla="*/ 48834 h 1767675"/>
              <a:gd name="connsiteX2" fmla="*/ 3187430 w 12219096"/>
              <a:gd name="connsiteY2" fmla="*/ 37260 h 1767675"/>
              <a:gd name="connsiteX3" fmla="*/ 5641263 w 12219096"/>
              <a:gd name="connsiteY3" fmla="*/ 396075 h 1767675"/>
              <a:gd name="connsiteX4" fmla="*/ 12219096 w 12219096"/>
              <a:gd name="connsiteY4" fmla="*/ 613317 h 1767675"/>
              <a:gd name="connsiteX5" fmla="*/ 12219096 w 12219096"/>
              <a:gd name="connsiteY5" fmla="*/ 1767675 h 1767675"/>
              <a:gd name="connsiteX6" fmla="*/ 0 w 12219096"/>
              <a:gd name="connsiteY6" fmla="*/ 1767675 h 1767675"/>
              <a:gd name="connsiteX7" fmla="*/ 0 w 12219096"/>
              <a:gd name="connsiteY7" fmla="*/ 613317 h 1767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19096" h="1767675">
                <a:moveTo>
                  <a:pt x="0" y="613317"/>
                </a:moveTo>
                <a:cubicBezTo>
                  <a:pt x="155061" y="415583"/>
                  <a:pt x="476292" y="247087"/>
                  <a:pt x="1034539" y="48834"/>
                </a:cubicBezTo>
                <a:cubicBezTo>
                  <a:pt x="1604360" y="-6664"/>
                  <a:pt x="2419643" y="-20613"/>
                  <a:pt x="3187430" y="37260"/>
                </a:cubicBezTo>
                <a:cubicBezTo>
                  <a:pt x="3955217" y="95133"/>
                  <a:pt x="4174568" y="340577"/>
                  <a:pt x="5641263" y="396075"/>
                </a:cubicBezTo>
                <a:lnTo>
                  <a:pt x="12219096" y="613317"/>
                </a:lnTo>
                <a:lnTo>
                  <a:pt x="12219096" y="1767675"/>
                </a:lnTo>
                <a:lnTo>
                  <a:pt x="0" y="1767675"/>
                </a:lnTo>
                <a:lnTo>
                  <a:pt x="0" y="613317"/>
                </a:lnTo>
                <a:close/>
              </a:path>
            </a:pathLst>
          </a:cu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Picture 18" descr="A close up of a logo&#10;&#10;Description automatically generated">
            <a:extLst>
              <a:ext uri="{FF2B5EF4-FFF2-40B4-BE49-F238E27FC236}">
                <a16:creationId xmlns:a16="http://schemas.microsoft.com/office/drawing/2014/main" xmlns="" id="{7FD97F5E-3F30-446F-A547-4BAE9DDDE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61870" y="2443687"/>
            <a:ext cx="337723" cy="3167604"/>
          </a:xfrm>
          <a:prstGeom prst="rect">
            <a:avLst/>
          </a:prstGeom>
        </p:spPr>
      </p:pic>
      <p:pic>
        <p:nvPicPr>
          <p:cNvPr id="5" name="Picture 4" descr="A close up of a logo&#10;&#10;Description automatically generated">
            <a:extLst>
              <a:ext uri="{FF2B5EF4-FFF2-40B4-BE49-F238E27FC236}">
                <a16:creationId xmlns:a16="http://schemas.microsoft.com/office/drawing/2014/main" xmlns="" id="{369B747D-C279-4573-A3FE-8EBB501F39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38382" y="1860273"/>
            <a:ext cx="306661" cy="2876263"/>
          </a:xfrm>
          <a:prstGeom prst="rect">
            <a:avLst/>
          </a:prstGeom>
        </p:spPr>
      </p:pic>
      <p:pic>
        <p:nvPicPr>
          <p:cNvPr id="7" name="Picture 6">
            <a:extLst>
              <a:ext uri="{FF2B5EF4-FFF2-40B4-BE49-F238E27FC236}">
                <a16:creationId xmlns:a16="http://schemas.microsoft.com/office/drawing/2014/main" xmlns="" id="{A8E75CF2-6AB7-4EA9-9057-6D9B3B92DF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5102" y="1455771"/>
            <a:ext cx="2249031" cy="809004"/>
          </a:xfrm>
          <a:prstGeom prst="rect">
            <a:avLst/>
          </a:prstGeom>
        </p:spPr>
      </p:pic>
      <p:pic>
        <p:nvPicPr>
          <p:cNvPr id="9" name="Picture 8" descr="A picture containing bowed instrument, music&#10;&#10;Description automatically generated">
            <a:extLst>
              <a:ext uri="{FF2B5EF4-FFF2-40B4-BE49-F238E27FC236}">
                <a16:creationId xmlns:a16="http://schemas.microsoft.com/office/drawing/2014/main" xmlns="" id="{2DFBF69B-BED2-4CFB-A4C1-37D2C58A65E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32984" y="1313622"/>
            <a:ext cx="2098788" cy="511276"/>
          </a:xfrm>
          <a:prstGeom prst="rect">
            <a:avLst/>
          </a:prstGeom>
        </p:spPr>
      </p:pic>
      <p:pic>
        <p:nvPicPr>
          <p:cNvPr id="22" name="Picture 21" descr="A picture containing animal, invertebrate, mollusk, indoor&#10;&#10;Description automatically generated">
            <a:extLst>
              <a:ext uri="{FF2B5EF4-FFF2-40B4-BE49-F238E27FC236}">
                <a16:creationId xmlns:a16="http://schemas.microsoft.com/office/drawing/2014/main" xmlns="" id="{2BE40F8A-2F96-498F-B986-7AF06EFE5C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5313" y="1926374"/>
            <a:ext cx="561620" cy="948396"/>
          </a:xfrm>
          <a:prstGeom prst="rect">
            <a:avLst/>
          </a:prstGeom>
        </p:spPr>
      </p:pic>
      <p:pic>
        <p:nvPicPr>
          <p:cNvPr id="29" name="Picture 28" descr="A close up of an animal&#10;&#10;Description automatically generated">
            <a:extLst>
              <a:ext uri="{FF2B5EF4-FFF2-40B4-BE49-F238E27FC236}">
                <a16:creationId xmlns:a16="http://schemas.microsoft.com/office/drawing/2014/main" xmlns="" id="{C6D0AAA8-2DB6-400E-9FB2-8C75AD4F1F8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89775" y="3298404"/>
            <a:ext cx="1237951" cy="832803"/>
          </a:xfrm>
          <a:prstGeom prst="rect">
            <a:avLst/>
          </a:prstGeom>
        </p:spPr>
      </p:pic>
      <p:sp>
        <p:nvSpPr>
          <p:cNvPr id="38" name="Speech Bubble: Oval 37">
            <a:extLst>
              <a:ext uri="{FF2B5EF4-FFF2-40B4-BE49-F238E27FC236}">
                <a16:creationId xmlns:a16="http://schemas.microsoft.com/office/drawing/2014/main" xmlns="" id="{8E55607B-92BC-4CC0-BFBA-F5799450DC82}"/>
              </a:ext>
            </a:extLst>
          </p:cNvPr>
          <p:cNvSpPr/>
          <p:nvPr/>
        </p:nvSpPr>
        <p:spPr>
          <a:xfrm>
            <a:off x="5460342" y="239216"/>
            <a:ext cx="5431370" cy="2007032"/>
          </a:xfrm>
          <a:prstGeom prst="wedgeEllipseCallout">
            <a:avLst/>
          </a:prstGeom>
          <a:solidFill>
            <a:schemeClr val="bg1">
              <a:alpha val="42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prstClr val="white"/>
                </a:solidFill>
                <a:latin typeface="Tahoma" panose="020B0604030504040204" pitchFamily="34" charset="0"/>
                <a:ea typeface="Tahoma" panose="020B0604030504040204" pitchFamily="34" charset="0"/>
                <a:cs typeface="Tahoma" panose="020B0604030504040204" pitchFamily="34" charset="0"/>
              </a:rPr>
              <a:t>CẢM </a:t>
            </a:r>
            <a:r>
              <a:rPr lang="vi-VN" sz="2800">
                <a:solidFill>
                  <a:prstClr val="white"/>
                </a:solidFill>
                <a:latin typeface="Tahoma" panose="020B0604030504040204" pitchFamily="34" charset="0"/>
                <a:ea typeface="Tahoma" panose="020B0604030504040204" pitchFamily="34" charset="0"/>
                <a:cs typeface="Tahoma" panose="020B0604030504040204" pitchFamily="34" charset="0"/>
              </a:rPr>
              <a:t>Ơ</a:t>
            </a:r>
            <a:r>
              <a:rPr lang="en-US" sz="2800">
                <a:solidFill>
                  <a:prstClr val="white"/>
                </a:solidFill>
                <a:latin typeface="Tahoma" panose="020B0604030504040204" pitchFamily="34" charset="0"/>
                <a:ea typeface="Tahoma" panose="020B0604030504040204" pitchFamily="34" charset="0"/>
                <a:cs typeface="Tahoma" panose="020B0604030504040204" pitchFamily="34" charset="0"/>
              </a:rPr>
              <a:t>N CÁC BẠN THẬT NHIỀU. </a:t>
            </a:r>
          </a:p>
          <a:p>
            <a:pPr algn="ctr"/>
            <a:r>
              <a:rPr lang="en-US" sz="2800">
                <a:solidFill>
                  <a:prstClr val="white"/>
                </a:solidFill>
                <a:latin typeface="Tahoma" panose="020B0604030504040204" pitchFamily="34" charset="0"/>
                <a:ea typeface="Tahoma" panose="020B0604030504040204" pitchFamily="34" charset="0"/>
                <a:cs typeface="Tahoma" panose="020B0604030504040204" pitchFamily="34" charset="0"/>
              </a:rPr>
              <a:t>CÁC BẠN GIỎI QUÁ ĐI </a:t>
            </a:r>
          </a:p>
        </p:txBody>
      </p:sp>
      <p:pic>
        <p:nvPicPr>
          <p:cNvPr id="25" name="Picture 24" descr="A picture containing animal, invertebrate, arthropod&#10;&#10;Description automatically generated">
            <a:extLst>
              <a:ext uri="{FF2B5EF4-FFF2-40B4-BE49-F238E27FC236}">
                <a16:creationId xmlns:a16="http://schemas.microsoft.com/office/drawing/2014/main" xmlns="" id="{E617995A-FBE9-4F3F-A9A5-F9481D35334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67120" y="5325839"/>
            <a:ext cx="1626196" cy="755606"/>
          </a:xfrm>
          <a:prstGeom prst="rect">
            <a:avLst/>
          </a:prstGeom>
        </p:spPr>
      </p:pic>
      <p:pic>
        <p:nvPicPr>
          <p:cNvPr id="45" name="Picture 44" descr="A close up of a logo&#10;&#10;Description automatically generated">
            <a:extLst>
              <a:ext uri="{FF2B5EF4-FFF2-40B4-BE49-F238E27FC236}">
                <a16:creationId xmlns:a16="http://schemas.microsoft.com/office/drawing/2014/main" xmlns="" id="{CF4B5D40-890B-4F16-B67E-16B453C759F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227190" y="2081874"/>
            <a:ext cx="3787525" cy="3067071"/>
          </a:xfrm>
          <a:prstGeom prst="rect">
            <a:avLst/>
          </a:prstGeom>
        </p:spPr>
      </p:pic>
      <p:pic>
        <p:nvPicPr>
          <p:cNvPr id="17" name="Picture 16">
            <a:extLst>
              <a:ext uri="{FF2B5EF4-FFF2-40B4-BE49-F238E27FC236}">
                <a16:creationId xmlns:a16="http://schemas.microsoft.com/office/drawing/2014/main" xmlns="" id="{DB6BABD7-C97B-476E-BC82-77B03B2A0FB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093316" y="2400572"/>
            <a:ext cx="4608346" cy="3173086"/>
          </a:xfrm>
          <a:prstGeom prst="rect">
            <a:avLst/>
          </a:prstGeom>
        </p:spPr>
      </p:pic>
      <p:pic>
        <p:nvPicPr>
          <p:cNvPr id="33" name="Picture 32" descr="A close up of a logo&#10;&#10;Description automatically generated">
            <a:extLst>
              <a:ext uri="{FF2B5EF4-FFF2-40B4-BE49-F238E27FC236}">
                <a16:creationId xmlns:a16="http://schemas.microsoft.com/office/drawing/2014/main" xmlns="" id="{FE7A1902-699E-4C1C-9564-2C94E158F09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83498" y="1516285"/>
            <a:ext cx="6596482" cy="5341716"/>
          </a:xfrm>
          <a:prstGeom prst="rect">
            <a:avLst/>
          </a:prstGeom>
        </p:spPr>
      </p:pic>
      <p:pic>
        <p:nvPicPr>
          <p:cNvPr id="31" name="Picture 30" descr="A picture containing object&#10;&#10;Description automatically generated">
            <a:extLst>
              <a:ext uri="{FF2B5EF4-FFF2-40B4-BE49-F238E27FC236}">
                <a16:creationId xmlns:a16="http://schemas.microsoft.com/office/drawing/2014/main" xmlns="" id="{93721ED2-52CF-42A7-ACFB-0E164608DB4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534125" y="5109895"/>
            <a:ext cx="1276350" cy="971550"/>
          </a:xfrm>
          <a:prstGeom prst="rect">
            <a:avLst/>
          </a:prstGeom>
        </p:spPr>
      </p:pic>
    </p:spTree>
    <p:extLst>
      <p:ext uri="{BB962C8B-B14F-4D97-AF65-F5344CB8AC3E}">
        <p14:creationId xmlns:p14="http://schemas.microsoft.com/office/powerpoint/2010/main" val="100793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7"/>
                                        </p:tgtEl>
                                        <p:attrNameLst>
                                          <p:attrName>r</p:attrName>
                                        </p:attrNameLst>
                                      </p:cBhvr>
                                    </p:animRot>
                                    <p:animRot by="-240000">
                                      <p:cBhvr>
                                        <p:cTn id="7" dur="200" fill="hold">
                                          <p:stCondLst>
                                            <p:cond delay="200"/>
                                          </p:stCondLst>
                                        </p:cTn>
                                        <p:tgtEl>
                                          <p:spTgt spid="17"/>
                                        </p:tgtEl>
                                        <p:attrNameLst>
                                          <p:attrName>r</p:attrName>
                                        </p:attrNameLst>
                                      </p:cBhvr>
                                    </p:animRot>
                                    <p:animRot by="240000">
                                      <p:cBhvr>
                                        <p:cTn id="8" dur="200" fill="hold">
                                          <p:stCondLst>
                                            <p:cond delay="400"/>
                                          </p:stCondLst>
                                        </p:cTn>
                                        <p:tgtEl>
                                          <p:spTgt spid="17"/>
                                        </p:tgtEl>
                                        <p:attrNameLst>
                                          <p:attrName>r</p:attrName>
                                        </p:attrNameLst>
                                      </p:cBhvr>
                                    </p:animRot>
                                    <p:animRot by="-240000">
                                      <p:cBhvr>
                                        <p:cTn id="9" dur="200" fill="hold">
                                          <p:stCondLst>
                                            <p:cond delay="600"/>
                                          </p:stCondLst>
                                        </p:cTn>
                                        <p:tgtEl>
                                          <p:spTgt spid="17"/>
                                        </p:tgtEl>
                                        <p:attrNameLst>
                                          <p:attrName>r</p:attrName>
                                        </p:attrNameLst>
                                      </p:cBhvr>
                                    </p:animRot>
                                    <p:animRot by="120000">
                                      <p:cBhvr>
                                        <p:cTn id="10" dur="200" fill="hold">
                                          <p:stCondLst>
                                            <p:cond delay="800"/>
                                          </p:stCondLst>
                                        </p:cTn>
                                        <p:tgtEl>
                                          <p:spTgt spid="1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4057737" y="320545"/>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GHI NHỚ</a:t>
            </a:r>
            <a:endParaRPr lang="en-US" sz="3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6" name="Horizontal Scroll 5"/>
          <p:cNvSpPr/>
          <p:nvPr/>
        </p:nvSpPr>
        <p:spPr>
          <a:xfrm>
            <a:off x="2008909" y="1843651"/>
            <a:ext cx="8118763" cy="2888966"/>
          </a:xfrm>
          <a:prstGeom prst="horizontalScroll">
            <a:avLst/>
          </a:prstGeom>
          <a:solidFill>
            <a:srgbClr val="3333FF"/>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9538" algn="just">
              <a:lnSpc>
                <a:spcPct val="130000"/>
              </a:lnSpc>
            </a:pPr>
            <a:r>
              <a:rPr lang="en-US" sz="2600" b="1" dirty="0" err="1">
                <a:latin typeface="Arial" panose="020B0604020202020204" pitchFamily="34" charset="0"/>
                <a:cs typeface="Arial" panose="020B0604020202020204" pitchFamily="34" charset="0"/>
              </a:rPr>
              <a:t>Với</a:t>
            </a:r>
            <a:r>
              <a:rPr lang="en-US" sz="2600" b="1" dirty="0">
                <a:latin typeface="Arial" panose="020B0604020202020204" pitchFamily="34" charset="0"/>
                <a:cs typeface="Arial" panose="020B0604020202020204" pitchFamily="34" charset="0"/>
              </a:rPr>
              <a:t> Internet, </a:t>
            </a:r>
            <a:r>
              <a:rPr lang="en-US" sz="2600" b="1" dirty="0" err="1">
                <a:latin typeface="Arial" panose="020B0604020202020204" pitchFamily="34" charset="0"/>
                <a:cs typeface="Arial" panose="020B0604020202020204" pitchFamily="34" charset="0"/>
              </a:rPr>
              <a:t>em</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có</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thể</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xem</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thông</a:t>
            </a:r>
            <a:r>
              <a:rPr lang="en-US" sz="2600" b="1" dirty="0">
                <a:latin typeface="Arial" panose="020B0604020202020204" pitchFamily="34" charset="0"/>
                <a:cs typeface="Arial" panose="020B0604020202020204" pitchFamily="34" charset="0"/>
              </a:rPr>
              <a:t> tin, </a:t>
            </a:r>
            <a:r>
              <a:rPr lang="en-US" sz="2600" b="1" dirty="0" err="1">
                <a:latin typeface="Arial" panose="020B0604020202020204" pitchFamily="34" charset="0"/>
                <a:cs typeface="Arial" panose="020B0604020202020204" pitchFamily="34" charset="0"/>
              </a:rPr>
              <a:t>đọc</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truyện</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xem</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phim</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hoạt</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hình</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nghe</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nhạc</a:t>
            </a:r>
            <a:r>
              <a:rPr lang="en-US" sz="2600" b="1"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901738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0153"/>
            <a:ext cx="12192000" cy="6946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0" b="95687" l="2875" r="100000"/>
                    </a14:imgEffect>
                  </a14:imgLayer>
                </a14:imgProps>
              </a:ext>
              <a:ext uri="{28A0092B-C50C-407E-A947-70E740481C1C}">
                <a14:useLocalDpi xmlns:a14="http://schemas.microsoft.com/office/drawing/2010/main" val="0"/>
              </a:ext>
            </a:extLst>
          </a:blip>
          <a:srcRect l="6361" r="4937"/>
          <a:stretch/>
        </p:blipFill>
        <p:spPr bwMode="auto">
          <a:xfrm>
            <a:off x="4401082" y="-13856"/>
            <a:ext cx="6285437" cy="7086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2"/>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10817931" y="5020217"/>
            <a:ext cx="1087788" cy="1259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2" name="Group 31"/>
          <p:cNvGrpSpPr/>
          <p:nvPr/>
        </p:nvGrpSpPr>
        <p:grpSpPr>
          <a:xfrm>
            <a:off x="1975272" y="6122075"/>
            <a:ext cx="470415" cy="372000"/>
            <a:chOff x="2725503" y="6212581"/>
            <a:chExt cx="551097" cy="528220"/>
          </a:xfrm>
        </p:grpSpPr>
        <p:pic>
          <p:nvPicPr>
            <p:cNvPr id="33" name="Picture 8"/>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0" b="92103" l="500" r="100000"/>
                      </a14:imgEffect>
                    </a14:imgLayer>
                  </a14:imgProps>
                </a:ext>
                <a:ext uri="{28A0092B-C50C-407E-A947-70E740481C1C}">
                  <a14:useLocalDpi xmlns:a14="http://schemas.microsoft.com/office/drawing/2010/main" val="0"/>
                </a:ext>
              </a:extLst>
            </a:blip>
            <a:srcRect b="6928"/>
            <a:stretch/>
          </p:blipFill>
          <p:spPr bwMode="auto">
            <a:xfrm>
              <a:off x="2725503" y="6212581"/>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 name="TextBox 33"/>
            <p:cNvSpPr txBox="1"/>
            <p:nvPr/>
          </p:nvSpPr>
          <p:spPr>
            <a:xfrm>
              <a:off x="2734351" y="6340691"/>
              <a:ext cx="266700" cy="400110"/>
            </a:xfrm>
            <a:prstGeom prst="rect">
              <a:avLst/>
            </a:prstGeom>
            <a:noFill/>
          </p:spPr>
          <p:txBody>
            <a:bodyPr wrap="square" rtlCol="0">
              <a:spAutoFit/>
            </a:bodyPr>
            <a:lstStyle/>
            <a:p>
              <a:endParaRPr lang="en-US" sz="2000" b="1" dirty="0">
                <a:solidFill>
                  <a:prstClr val="black"/>
                </a:solidFill>
                <a:latin typeface="Times New Roman" pitchFamily="18" charset="0"/>
                <a:cs typeface="Times New Roman" pitchFamily="18" charset="0"/>
              </a:endParaRPr>
            </a:p>
          </p:txBody>
        </p:sp>
      </p:grpSp>
      <p:grpSp>
        <p:nvGrpSpPr>
          <p:cNvPr id="35" name="Group 34"/>
          <p:cNvGrpSpPr/>
          <p:nvPr/>
        </p:nvGrpSpPr>
        <p:grpSpPr>
          <a:xfrm>
            <a:off x="2328599" y="6153629"/>
            <a:ext cx="351669" cy="273959"/>
            <a:chOff x="2725503" y="6212581"/>
            <a:chExt cx="551097" cy="528220"/>
          </a:xfrm>
        </p:grpSpPr>
        <p:pic>
          <p:nvPicPr>
            <p:cNvPr id="36" name="Picture 8"/>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0" b="92103" l="500" r="100000"/>
                      </a14:imgEffect>
                    </a14:imgLayer>
                  </a14:imgProps>
                </a:ext>
                <a:ext uri="{28A0092B-C50C-407E-A947-70E740481C1C}">
                  <a14:useLocalDpi xmlns:a14="http://schemas.microsoft.com/office/drawing/2010/main" val="0"/>
                </a:ext>
              </a:extLst>
            </a:blip>
            <a:srcRect b="6928"/>
            <a:stretch/>
          </p:blipFill>
          <p:spPr bwMode="auto">
            <a:xfrm>
              <a:off x="2725503" y="6212581"/>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 name="TextBox 36"/>
            <p:cNvSpPr txBox="1"/>
            <p:nvPr/>
          </p:nvSpPr>
          <p:spPr>
            <a:xfrm>
              <a:off x="2734351" y="6340691"/>
              <a:ext cx="266700" cy="400110"/>
            </a:xfrm>
            <a:prstGeom prst="rect">
              <a:avLst/>
            </a:prstGeom>
            <a:noFill/>
          </p:spPr>
          <p:txBody>
            <a:bodyPr wrap="square" rtlCol="0">
              <a:spAutoFit/>
            </a:bodyPr>
            <a:lstStyle/>
            <a:p>
              <a:endParaRPr lang="en-US" sz="2000" b="1" dirty="0">
                <a:solidFill>
                  <a:prstClr val="black"/>
                </a:solidFill>
                <a:latin typeface="Times New Roman" pitchFamily="18" charset="0"/>
                <a:cs typeface="Times New Roman" pitchFamily="18" charset="0"/>
              </a:endParaRPr>
            </a:p>
          </p:txBody>
        </p:sp>
      </p:grpSp>
      <p:grpSp>
        <p:nvGrpSpPr>
          <p:cNvPr id="38" name="Group 37"/>
          <p:cNvGrpSpPr/>
          <p:nvPr/>
        </p:nvGrpSpPr>
        <p:grpSpPr>
          <a:xfrm>
            <a:off x="1756294" y="6153629"/>
            <a:ext cx="351669" cy="273959"/>
            <a:chOff x="2725503" y="6212581"/>
            <a:chExt cx="551097" cy="528220"/>
          </a:xfrm>
        </p:grpSpPr>
        <p:pic>
          <p:nvPicPr>
            <p:cNvPr id="39" name="Picture 8"/>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0" b="92103" l="500" r="100000"/>
                      </a14:imgEffect>
                    </a14:imgLayer>
                  </a14:imgProps>
                </a:ext>
                <a:ext uri="{28A0092B-C50C-407E-A947-70E740481C1C}">
                  <a14:useLocalDpi xmlns:a14="http://schemas.microsoft.com/office/drawing/2010/main" val="0"/>
                </a:ext>
              </a:extLst>
            </a:blip>
            <a:srcRect b="6928"/>
            <a:stretch/>
          </p:blipFill>
          <p:spPr bwMode="auto">
            <a:xfrm>
              <a:off x="2725503" y="6212581"/>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 name="TextBox 39"/>
            <p:cNvSpPr txBox="1"/>
            <p:nvPr/>
          </p:nvSpPr>
          <p:spPr>
            <a:xfrm>
              <a:off x="2734351" y="6340691"/>
              <a:ext cx="266700" cy="400110"/>
            </a:xfrm>
            <a:prstGeom prst="rect">
              <a:avLst/>
            </a:prstGeom>
            <a:noFill/>
          </p:spPr>
          <p:txBody>
            <a:bodyPr wrap="square" rtlCol="0">
              <a:spAutoFit/>
            </a:bodyPr>
            <a:lstStyle/>
            <a:p>
              <a:endParaRPr lang="en-US" sz="2000" b="1" dirty="0">
                <a:solidFill>
                  <a:prstClr val="black"/>
                </a:solidFill>
                <a:latin typeface="Times New Roman" pitchFamily="18" charset="0"/>
                <a:cs typeface="Times New Roman" pitchFamily="18" charset="0"/>
              </a:endParaRPr>
            </a:p>
          </p:txBody>
        </p:sp>
      </p:grpSp>
      <p:grpSp>
        <p:nvGrpSpPr>
          <p:cNvPr id="41" name="Group 40"/>
          <p:cNvGrpSpPr/>
          <p:nvPr/>
        </p:nvGrpSpPr>
        <p:grpSpPr>
          <a:xfrm>
            <a:off x="2186085" y="6186850"/>
            <a:ext cx="351669" cy="273959"/>
            <a:chOff x="2725503" y="6212581"/>
            <a:chExt cx="551097" cy="528220"/>
          </a:xfrm>
        </p:grpSpPr>
        <p:pic>
          <p:nvPicPr>
            <p:cNvPr id="42" name="Picture 8"/>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0" b="92103" l="500" r="100000"/>
                      </a14:imgEffect>
                    </a14:imgLayer>
                  </a14:imgProps>
                </a:ext>
                <a:ext uri="{28A0092B-C50C-407E-A947-70E740481C1C}">
                  <a14:useLocalDpi xmlns:a14="http://schemas.microsoft.com/office/drawing/2010/main" val="0"/>
                </a:ext>
              </a:extLst>
            </a:blip>
            <a:srcRect b="6928"/>
            <a:stretch/>
          </p:blipFill>
          <p:spPr bwMode="auto">
            <a:xfrm>
              <a:off x="2725503" y="6212581"/>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3" name="TextBox 42"/>
            <p:cNvSpPr txBox="1"/>
            <p:nvPr/>
          </p:nvSpPr>
          <p:spPr>
            <a:xfrm>
              <a:off x="2734351" y="6340691"/>
              <a:ext cx="266700" cy="400110"/>
            </a:xfrm>
            <a:prstGeom prst="rect">
              <a:avLst/>
            </a:prstGeom>
            <a:noFill/>
          </p:spPr>
          <p:txBody>
            <a:bodyPr wrap="square" rtlCol="0">
              <a:spAutoFit/>
            </a:bodyPr>
            <a:lstStyle/>
            <a:p>
              <a:endParaRPr lang="en-US" sz="2000" b="1" dirty="0">
                <a:solidFill>
                  <a:prstClr val="black"/>
                </a:solidFill>
                <a:latin typeface="Times New Roman" pitchFamily="18" charset="0"/>
                <a:cs typeface="Times New Roman" pitchFamily="18" charset="0"/>
              </a:endParaRPr>
            </a:p>
          </p:txBody>
        </p:sp>
      </p:grpSp>
      <p:pic>
        <p:nvPicPr>
          <p:cNvPr id="1030" name="Picture 6"/>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9688" b="88438" l="12812" r="83594">
                        <a14:backgroundMark x1="29688" y1="44688" x2="67031" y2="47344"/>
                        <a14:backgroundMark x1="65469" y1="33906" x2="73125" y2="46875"/>
                        <a14:backgroundMark x1="68906" y1="49219" x2="76250" y2="46875"/>
                        <a14:backgroundMark x1="28906" y1="40313" x2="27813" y2="47344"/>
                      </a14:backgroundRemoval>
                    </a14:imgEffect>
                  </a14:imgLayer>
                </a14:imgProps>
              </a:ext>
              <a:ext uri="{28A0092B-C50C-407E-A947-70E740481C1C}">
                <a14:useLocalDpi xmlns:a14="http://schemas.microsoft.com/office/drawing/2010/main" val="0"/>
              </a:ext>
            </a:extLst>
          </a:blip>
          <a:srcRect l="12403" t="9450" r="14520" b="11154"/>
          <a:stretch/>
        </p:blipFill>
        <p:spPr bwMode="auto">
          <a:xfrm>
            <a:off x="1639989" y="5943723"/>
            <a:ext cx="1079617" cy="909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 name="Title 1"/>
          <p:cNvSpPr txBox="1">
            <a:spLocks/>
          </p:cNvSpPr>
          <p:nvPr/>
        </p:nvSpPr>
        <p:spPr>
          <a:xfrm>
            <a:off x="1673931" y="3383280"/>
            <a:ext cx="9144000" cy="3386495"/>
          </a:xfrm>
          <a:prstGeom prst="rect">
            <a:avLst/>
          </a:prstGeom>
          <a:noFill/>
        </p:spPr>
        <p:txBody>
          <a:bodyPr vert="horz" lIns="91440" tIns="45720" rIns="91440" bIns="45720" rtlCol="0" anchor="ctr">
            <a:prstTxWarp prst="textChevronInverted">
              <a:avLst/>
            </a:prstTxWarp>
            <a:noAutofit/>
            <a:scene3d>
              <a:camera prst="orthographicFront"/>
              <a:lightRig rig="flat" dir="tl">
                <a:rot lat="0" lon="0" rev="6600000"/>
              </a:lightRig>
            </a:scene3d>
            <a:sp3d extrusionH="25400" contourW="8890">
              <a:bevelT w="38100" h="31750"/>
              <a:contourClr>
                <a:schemeClr val="accent2">
                  <a:shade val="75000"/>
                </a:schemeClr>
              </a:contourClr>
            </a:sp3d>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5400" b="1" smtClean="0">
                <a:ln w="38100">
                  <a:solidFill>
                    <a:srgbClr val="FFFF00"/>
                  </a:solidFill>
                </a:ln>
                <a:solidFill>
                  <a:prstClr val="white"/>
                </a:solidFill>
                <a:effectLst>
                  <a:outerShdw blurRad="50800" dist="39000" dir="5460000" algn="tl">
                    <a:srgbClr val="000000">
                      <a:alpha val="38000"/>
                    </a:srgbClr>
                  </a:outerShdw>
                </a:effectLst>
                <a:latin typeface="Times New Roman" pitchFamily="18" charset="0"/>
                <a:cs typeface="Times New Roman" pitchFamily="18" charset="0"/>
              </a:rPr>
              <a:t>TẠM BIỆT CÁC EM </a:t>
            </a:r>
          </a:p>
          <a:p>
            <a:r>
              <a:rPr lang="en-US" sz="5400" b="1" smtClean="0">
                <a:ln w="38100">
                  <a:solidFill>
                    <a:srgbClr val="FFFF00"/>
                  </a:solidFill>
                </a:ln>
                <a:solidFill>
                  <a:prstClr val="white"/>
                </a:solidFill>
                <a:effectLst>
                  <a:outerShdw blurRad="50800" dist="39000" dir="5460000" algn="tl">
                    <a:srgbClr val="000000">
                      <a:alpha val="38000"/>
                    </a:srgbClr>
                  </a:outerShdw>
                </a:effectLst>
                <a:latin typeface="Times New Roman" pitchFamily="18" charset="0"/>
                <a:cs typeface="Times New Roman" pitchFamily="18" charset="0"/>
              </a:rPr>
              <a:t>HỌC SINH</a:t>
            </a:r>
            <a:endParaRPr lang="en-US" sz="5400" b="1" dirty="0">
              <a:ln w="38100">
                <a:solidFill>
                  <a:srgbClr val="FFFF00"/>
                </a:solidFill>
              </a:ln>
              <a:solidFill>
                <a:prstClr val="white"/>
              </a:solidFill>
              <a:effectLst>
                <a:outerShdw blurRad="50800" dist="39000" dir="5460000" algn="tl">
                  <a:srgbClr val="000000">
                    <a:alpha val="38000"/>
                  </a:srgbClr>
                </a:outerShdw>
              </a:effectLst>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101263" y="5297405"/>
            <a:ext cx="1399143" cy="16195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Loonboon.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91234" y="0"/>
            <a:ext cx="609600" cy="609600"/>
          </a:xfrm>
          <a:prstGeom prst="rect">
            <a:avLst/>
          </a:prstGeom>
        </p:spPr>
      </p:pic>
    </p:spTree>
    <p:extLst>
      <p:ext uri="{BB962C8B-B14F-4D97-AF65-F5344CB8AC3E}">
        <p14:creationId xmlns:p14="http://schemas.microsoft.com/office/powerpoint/2010/main" val="4219502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026"/>
                                        </p:tgtEl>
                                        <p:attrNameLst>
                                          <p:attrName>r</p:attrName>
                                        </p:attrNameLst>
                                      </p:cBhvr>
                                    </p:animRot>
                                    <p:animRot by="-240000">
                                      <p:cBhvr>
                                        <p:cTn id="7" dur="600" fill="hold">
                                          <p:stCondLst>
                                            <p:cond delay="600"/>
                                          </p:stCondLst>
                                        </p:cTn>
                                        <p:tgtEl>
                                          <p:spTgt spid="1026"/>
                                        </p:tgtEl>
                                        <p:attrNameLst>
                                          <p:attrName>r</p:attrName>
                                        </p:attrNameLst>
                                      </p:cBhvr>
                                    </p:animRot>
                                    <p:animRot by="240000">
                                      <p:cBhvr>
                                        <p:cTn id="8" dur="600" fill="hold">
                                          <p:stCondLst>
                                            <p:cond delay="1200"/>
                                          </p:stCondLst>
                                        </p:cTn>
                                        <p:tgtEl>
                                          <p:spTgt spid="1026"/>
                                        </p:tgtEl>
                                        <p:attrNameLst>
                                          <p:attrName>r</p:attrName>
                                        </p:attrNameLst>
                                      </p:cBhvr>
                                    </p:animRot>
                                    <p:animRot by="-240000">
                                      <p:cBhvr>
                                        <p:cTn id="9" dur="600" fill="hold">
                                          <p:stCondLst>
                                            <p:cond delay="1800"/>
                                          </p:stCondLst>
                                        </p:cTn>
                                        <p:tgtEl>
                                          <p:spTgt spid="1026"/>
                                        </p:tgtEl>
                                        <p:attrNameLst>
                                          <p:attrName>r</p:attrName>
                                        </p:attrNameLst>
                                      </p:cBhvr>
                                    </p:animRot>
                                    <p:animRot by="120000">
                                      <p:cBhvr>
                                        <p:cTn id="10" dur="600" fill="hold">
                                          <p:stCondLst>
                                            <p:cond delay="2400"/>
                                          </p:stCondLst>
                                        </p:cTn>
                                        <p:tgtEl>
                                          <p:spTgt spid="1026"/>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21"/>
                                        </p:tgtEl>
                                        <p:attrNameLst>
                                          <p:attrName>r</p:attrName>
                                        </p:attrNameLst>
                                      </p:cBhvr>
                                    </p:animRot>
                                    <p:animRot by="-240000">
                                      <p:cBhvr>
                                        <p:cTn id="13" dur="600" fill="hold">
                                          <p:stCondLst>
                                            <p:cond delay="600"/>
                                          </p:stCondLst>
                                        </p:cTn>
                                        <p:tgtEl>
                                          <p:spTgt spid="21"/>
                                        </p:tgtEl>
                                        <p:attrNameLst>
                                          <p:attrName>r</p:attrName>
                                        </p:attrNameLst>
                                      </p:cBhvr>
                                    </p:animRot>
                                    <p:animRot by="240000">
                                      <p:cBhvr>
                                        <p:cTn id="14" dur="600" fill="hold">
                                          <p:stCondLst>
                                            <p:cond delay="1200"/>
                                          </p:stCondLst>
                                        </p:cTn>
                                        <p:tgtEl>
                                          <p:spTgt spid="21"/>
                                        </p:tgtEl>
                                        <p:attrNameLst>
                                          <p:attrName>r</p:attrName>
                                        </p:attrNameLst>
                                      </p:cBhvr>
                                    </p:animRot>
                                    <p:animRot by="-240000">
                                      <p:cBhvr>
                                        <p:cTn id="15" dur="600" fill="hold">
                                          <p:stCondLst>
                                            <p:cond delay="1800"/>
                                          </p:stCondLst>
                                        </p:cTn>
                                        <p:tgtEl>
                                          <p:spTgt spid="21"/>
                                        </p:tgtEl>
                                        <p:attrNameLst>
                                          <p:attrName>r</p:attrName>
                                        </p:attrNameLst>
                                      </p:cBhvr>
                                    </p:animRot>
                                    <p:animRot by="120000">
                                      <p:cBhvr>
                                        <p:cTn id="16" dur="600" fill="hold">
                                          <p:stCondLst>
                                            <p:cond delay="2400"/>
                                          </p:stCondLst>
                                        </p:cTn>
                                        <p:tgtEl>
                                          <p:spTgt spid="21"/>
                                        </p:tgtEl>
                                        <p:attrNameLst>
                                          <p:attrName>r</p:attrName>
                                        </p:attrNameLst>
                                      </p:cBhvr>
                                    </p:animRot>
                                  </p:childTnLst>
                                </p:cTn>
                              </p:par>
                              <p:par>
                                <p:cTn id="17" presetID="1" presetClass="mediacall" presetSubtype="0" fill="hold" nodeType="withEffect">
                                  <p:stCondLst>
                                    <p:cond delay="0"/>
                                  </p:stCondLst>
                                  <p:childTnLst>
                                    <p:cmd type="call" cmd="playFrom(0.0)">
                                      <p:cBhvr>
                                        <p:cTn id="18"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15">
                <p:cTn id="19" fill="hold" display="0">
                  <p:stCondLst>
                    <p:cond delay="indefinite"/>
                  </p:stCondLst>
                  <p:endCondLst>
                    <p:cond evt="onStopAudio" delay="0">
                      <p:tgtEl>
                        <p:sldTgt/>
                      </p:tgtEl>
                    </p:cond>
                  </p:endCondLst>
                </p:cTn>
                <p:tgtEl>
                  <p:spTgt spid="20"/>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1419367" y="2030506"/>
            <a:ext cx="9389660" cy="1323439"/>
          </a:xfrm>
          <a:prstGeom prst="rect">
            <a:avLst/>
          </a:prstGeom>
          <a:noFill/>
        </p:spPr>
        <p:txBody>
          <a:bodyPr wrap="square" rtlCol="0">
            <a:spAutoFit/>
          </a:bodyPr>
          <a:lstStyle/>
          <a:p>
            <a:pPr algn="ctr"/>
            <a:r>
              <a:rPr lang="en-US" sz="4000" b="1" dirty="0" smtClean="0">
                <a:solidFill>
                  <a:srgbClr val="3333CC"/>
                </a:solidFill>
                <a:latin typeface="Arial" panose="020B0604020202020204" pitchFamily="34" charset="0"/>
                <a:cs typeface="Arial" panose="020B0604020202020204" pitchFamily="34" charset="0"/>
              </a:rPr>
              <a:t>CHƯƠNG 2 </a:t>
            </a:r>
          </a:p>
          <a:p>
            <a:pPr algn="ctr"/>
            <a:r>
              <a:rPr lang="en-US" sz="4000" b="1" dirty="0" smtClean="0">
                <a:solidFill>
                  <a:srgbClr val="3333CC"/>
                </a:solidFill>
                <a:latin typeface="Arial" panose="020B0604020202020204" pitchFamily="34" charset="0"/>
                <a:cs typeface="Arial" panose="020B0604020202020204" pitchFamily="34" charset="0"/>
              </a:rPr>
              <a:t>MẠNG MÁY TÍNH VÀ INTERNET</a:t>
            </a:r>
            <a:endParaRPr lang="en-US" sz="4000" b="1" dirty="0">
              <a:solidFill>
                <a:srgbClr val="3333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09400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8579263" y="2410644"/>
            <a:ext cx="2449046" cy="3482362"/>
            <a:chOff x="4543425" y="1243012"/>
            <a:chExt cx="3105150" cy="4371975"/>
          </a:xfrm>
        </p:grpSpPr>
        <p:pic>
          <p:nvPicPr>
            <p:cNvPr id="4" name="Picture 3"/>
            <p:cNvPicPr>
              <a:picLocks noChangeAspect="1"/>
            </p:cNvPicPr>
            <p:nvPr/>
          </p:nvPicPr>
          <p:blipFill>
            <a:blip r:embed="rId2"/>
            <a:stretch>
              <a:fillRect/>
            </a:stretch>
          </p:blipFill>
          <p:spPr>
            <a:xfrm>
              <a:off x="4543425" y="1243012"/>
              <a:ext cx="3105150" cy="4371975"/>
            </a:xfrm>
            <a:prstGeom prst="rect">
              <a:avLst/>
            </a:prstGeom>
          </p:spPr>
        </p:pic>
        <p:sp>
          <p:nvSpPr>
            <p:cNvPr id="9" name="Oval 8"/>
            <p:cNvSpPr/>
            <p:nvPr/>
          </p:nvSpPr>
          <p:spPr>
            <a:xfrm rot="2492711">
              <a:off x="5768789" y="1247146"/>
              <a:ext cx="1344706" cy="5916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1" name="Picture 10"/>
          <p:cNvPicPr>
            <a:picLocks noChangeAspect="1"/>
          </p:cNvPicPr>
          <p:nvPr/>
        </p:nvPicPr>
        <p:blipFill>
          <a:blip r:embed="rId3"/>
          <a:stretch>
            <a:fillRect/>
          </a:stretch>
        </p:blipFill>
        <p:spPr>
          <a:xfrm flipH="1">
            <a:off x="1519038" y="2042037"/>
            <a:ext cx="6172117" cy="4219575"/>
          </a:xfrm>
          <a:prstGeom prst="rect">
            <a:avLst/>
          </a:prstGeom>
        </p:spPr>
      </p:pic>
      <p:sp>
        <p:nvSpPr>
          <p:cNvPr id="12" name="Oval Callout 11"/>
          <p:cNvSpPr/>
          <p:nvPr/>
        </p:nvSpPr>
        <p:spPr>
          <a:xfrm flipH="1">
            <a:off x="911157" y="1172391"/>
            <a:ext cx="3539147" cy="962430"/>
          </a:xfrm>
          <a:prstGeom prst="wedgeEllipseCallout">
            <a:avLst>
              <a:gd name="adj1" fmla="val -32171"/>
              <a:gd name="adj2" fmla="val 63777"/>
            </a:avLst>
          </a:prstGeom>
          <a:solidFill>
            <a:srgbClr val="333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smtClean="0">
                <a:latin typeface="Arial" panose="020B0604020202020204" pitchFamily="34" charset="0"/>
                <a:cs typeface="Arial" panose="020B0604020202020204" pitchFamily="34" charset="0"/>
              </a:rPr>
              <a:t>Hôm</a:t>
            </a:r>
            <a:r>
              <a:rPr lang="en-US" b="1" dirty="0" smtClean="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nay </a:t>
            </a:r>
            <a:r>
              <a:rPr lang="en-US" b="1" dirty="0" err="1">
                <a:latin typeface="Arial" panose="020B0604020202020204" pitchFamily="34" charset="0"/>
                <a:cs typeface="Arial" panose="020B0604020202020204" pitchFamily="34" charset="0"/>
              </a:rPr>
              <a:t>trên</a:t>
            </a:r>
            <a:r>
              <a:rPr lang="en-US" b="1" dirty="0">
                <a:latin typeface="Arial" panose="020B0604020202020204" pitchFamily="34" charset="0"/>
                <a:cs typeface="Arial" panose="020B0604020202020204" pitchFamily="34" charset="0"/>
              </a:rPr>
              <a:t> Internet </a:t>
            </a:r>
            <a:r>
              <a:rPr lang="en-US" b="1" dirty="0" err="1">
                <a:latin typeface="Arial" panose="020B0604020202020204" pitchFamily="34" charset="0"/>
                <a:cs typeface="Arial" panose="020B0604020202020204" pitchFamily="34" charset="0"/>
              </a:rPr>
              <a:t>có</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nhiều</a:t>
            </a:r>
            <a:r>
              <a:rPr lang="en-US" b="1" dirty="0">
                <a:latin typeface="Arial" panose="020B0604020202020204" pitchFamily="34" charset="0"/>
                <a:cs typeface="Arial" panose="020B0604020202020204" pitchFamily="34" charset="0"/>
              </a:rPr>
              <a:t> tin </a:t>
            </a:r>
            <a:r>
              <a:rPr lang="en-US" b="1" dirty="0" err="1">
                <a:latin typeface="Arial" panose="020B0604020202020204" pitchFamily="34" charset="0"/>
                <a:cs typeface="Arial" panose="020B0604020202020204" pitchFamily="34" charset="0"/>
              </a:rPr>
              <a:t>tức</a:t>
            </a:r>
            <a:r>
              <a:rPr lang="en-US" b="1" dirty="0">
                <a:latin typeface="Arial" panose="020B0604020202020204" pitchFamily="34" charset="0"/>
                <a:cs typeface="Arial" panose="020B0604020202020204" pitchFamily="34" charset="0"/>
              </a:rPr>
              <a:t> hay </a:t>
            </a:r>
            <a:r>
              <a:rPr lang="en-US" b="1" dirty="0" err="1">
                <a:latin typeface="Arial" panose="020B0604020202020204" pitchFamily="34" charset="0"/>
                <a:cs typeface="Arial" panose="020B0604020202020204" pitchFamily="34" charset="0"/>
              </a:rPr>
              <a:t>lắm</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bác</a:t>
            </a:r>
            <a:r>
              <a:rPr lang="en-US" b="1" dirty="0">
                <a:latin typeface="Arial" panose="020B0604020202020204" pitchFamily="34" charset="0"/>
                <a:cs typeface="Arial" panose="020B0604020202020204" pitchFamily="34" charset="0"/>
              </a:rPr>
              <a:t> ạ</a:t>
            </a:r>
          </a:p>
        </p:txBody>
      </p:sp>
      <p:sp>
        <p:nvSpPr>
          <p:cNvPr id="13" name="Oval Callout 12"/>
          <p:cNvSpPr/>
          <p:nvPr/>
        </p:nvSpPr>
        <p:spPr>
          <a:xfrm>
            <a:off x="8719576" y="1697951"/>
            <a:ext cx="2891117" cy="712693"/>
          </a:xfrm>
          <a:prstGeom prst="wedgeEllipseCallout">
            <a:avLst>
              <a:gd name="adj1" fmla="val -554"/>
              <a:gd name="adj2" fmla="val 97739"/>
            </a:avLst>
          </a:prstGeom>
          <a:solidFill>
            <a:srgbClr val="333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atin typeface="Arial" panose="020B0604020202020204" pitchFamily="34" charset="0"/>
                <a:cs typeface="Arial" panose="020B0604020202020204" pitchFamily="34" charset="0"/>
              </a:rPr>
              <a:t>Con </a:t>
            </a:r>
            <a:r>
              <a:rPr lang="en-US" b="1" dirty="0" err="1" smtClean="0">
                <a:latin typeface="Arial" panose="020B0604020202020204" pitchFamily="34" charset="0"/>
                <a:cs typeface="Arial" panose="020B0604020202020204" pitchFamily="34" charset="0"/>
              </a:rPr>
              <a:t>chào</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bố</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cháu</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chào</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bác</a:t>
            </a:r>
            <a:r>
              <a:rPr lang="en-US" b="1" dirty="0" smtClean="0">
                <a:latin typeface="Arial" panose="020B0604020202020204" pitchFamily="34" charset="0"/>
                <a:cs typeface="Arial" panose="020B0604020202020204" pitchFamily="34" charset="0"/>
              </a:rPr>
              <a:t> ạ!</a:t>
            </a:r>
            <a:endParaRPr lang="en-US" b="1" dirty="0">
              <a:latin typeface="Arial" panose="020B0604020202020204" pitchFamily="34" charset="0"/>
              <a:cs typeface="Arial" panose="020B0604020202020204" pitchFamily="34" charset="0"/>
            </a:endParaRPr>
          </a:p>
        </p:txBody>
      </p:sp>
      <p:sp>
        <p:nvSpPr>
          <p:cNvPr id="14" name="Oval Callout 13"/>
          <p:cNvSpPr/>
          <p:nvPr/>
        </p:nvSpPr>
        <p:spPr>
          <a:xfrm>
            <a:off x="4664578" y="1213447"/>
            <a:ext cx="3298270" cy="828590"/>
          </a:xfrm>
          <a:prstGeom prst="wedgeEllipseCallout">
            <a:avLst>
              <a:gd name="adj1" fmla="val 8338"/>
              <a:gd name="adj2" fmla="val 83538"/>
            </a:avLst>
          </a:prstGeom>
          <a:solidFill>
            <a:srgbClr val="333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err="1" smtClean="0">
                <a:latin typeface="Arial" panose="020B0604020202020204" pitchFamily="34" charset="0"/>
                <a:cs typeface="Arial" panose="020B0604020202020204" pitchFamily="34" charset="0"/>
              </a:rPr>
              <a:t>Trên</a:t>
            </a:r>
            <a:r>
              <a:rPr lang="en-US" b="1" smtClean="0">
                <a:latin typeface="Arial" panose="020B0604020202020204" pitchFamily="34" charset="0"/>
                <a:cs typeface="Arial" panose="020B0604020202020204" pitchFamily="34" charset="0"/>
              </a:rPr>
              <a:t> Internet</a:t>
            </a:r>
          </a:p>
          <a:p>
            <a:pPr algn="ctr"/>
            <a:r>
              <a:rPr lang="en-US" b="1" smtClean="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tin </a:t>
            </a:r>
            <a:r>
              <a:rPr lang="en-US" b="1" dirty="0" err="1">
                <a:latin typeface="Arial" panose="020B0604020202020204" pitchFamily="34" charset="0"/>
                <a:cs typeface="Arial" panose="020B0604020202020204" pitchFamily="34" charset="0"/>
              </a:rPr>
              <a:t>gì</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mà</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chẳng</a:t>
            </a:r>
            <a:r>
              <a:rPr lang="en-US" b="1" dirty="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có</a:t>
            </a:r>
            <a:endParaRPr lang="en-US" b="1" dirty="0">
              <a:latin typeface="Arial" panose="020B0604020202020204" pitchFamily="34" charset="0"/>
              <a:cs typeface="Arial" panose="020B0604020202020204" pitchFamily="34" charset="0"/>
            </a:endParaRPr>
          </a:p>
        </p:txBody>
      </p:sp>
      <p:sp>
        <p:nvSpPr>
          <p:cNvPr id="16" name="Cloud Callout 15"/>
          <p:cNvSpPr/>
          <p:nvPr/>
        </p:nvSpPr>
        <p:spPr>
          <a:xfrm>
            <a:off x="8299036" y="1019408"/>
            <a:ext cx="3647845" cy="1624648"/>
          </a:xfrm>
          <a:prstGeom prst="cloudCallout">
            <a:avLst>
              <a:gd name="adj1" fmla="val -5976"/>
              <a:gd name="adj2" fmla="val 59570"/>
            </a:avLst>
          </a:prstGeom>
          <a:solidFill>
            <a:srgbClr val="333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atin typeface="Arial" panose="020B0604020202020204" pitchFamily="34" charset="0"/>
                <a:cs typeface="Arial" panose="020B0604020202020204" pitchFamily="34" charset="0"/>
              </a:rPr>
              <a:t>A </a:t>
            </a:r>
            <a:r>
              <a:rPr lang="en-US" b="1" dirty="0" err="1" smtClean="0">
                <a:latin typeface="Arial" panose="020B0604020202020204" pitchFamily="34" charset="0"/>
                <a:cs typeface="Arial" panose="020B0604020202020204" pitchFamily="34" charset="0"/>
              </a:rPr>
              <a:t>vậy</a:t>
            </a:r>
            <a:r>
              <a:rPr lang="en-US" b="1" dirty="0" smtClean="0">
                <a:latin typeface="Arial" panose="020B0604020202020204" pitchFamily="34" charset="0"/>
                <a:cs typeface="Arial" panose="020B0604020202020204" pitchFamily="34" charset="0"/>
              </a:rPr>
              <a:t> </a:t>
            </a:r>
            <a:r>
              <a:rPr lang="vi-VN" b="1" dirty="0" smtClean="0">
                <a:latin typeface="Arial" panose="020B0604020202020204" pitchFamily="34" charset="0"/>
                <a:cs typeface="Arial" panose="020B0604020202020204" pitchFamily="34" charset="0"/>
              </a:rPr>
              <a:t>trên </a:t>
            </a:r>
            <a:r>
              <a:rPr lang="vi-VN" b="1" dirty="0">
                <a:latin typeface="Arial" panose="020B0604020202020204" pitchFamily="34" charset="0"/>
                <a:cs typeface="Arial" panose="020B0604020202020204" pitchFamily="34" charset="0"/>
              </a:rPr>
              <a:t>Internet </a:t>
            </a:r>
            <a:r>
              <a:rPr lang="en-US" b="1" dirty="0" err="1" smtClean="0">
                <a:latin typeface="Arial" panose="020B0604020202020204" pitchFamily="34" charset="0"/>
                <a:cs typeface="Arial" panose="020B0604020202020204" pitchFamily="34" charset="0"/>
              </a:rPr>
              <a:t>mình</a:t>
            </a:r>
            <a:r>
              <a:rPr lang="en-US" b="1" dirty="0" smtClean="0">
                <a:latin typeface="Arial" panose="020B0604020202020204" pitchFamily="34" charset="0"/>
                <a:cs typeface="Arial" panose="020B0604020202020204" pitchFamily="34" charset="0"/>
              </a:rPr>
              <a:t> </a:t>
            </a:r>
            <a:r>
              <a:rPr lang="vi-VN" b="1" dirty="0" smtClean="0">
                <a:latin typeface="Arial" panose="020B0604020202020204" pitchFamily="34" charset="0"/>
                <a:cs typeface="Arial" panose="020B0604020202020204" pitchFamily="34" charset="0"/>
              </a:rPr>
              <a:t>có </a:t>
            </a:r>
            <a:r>
              <a:rPr lang="vi-VN" b="1" dirty="0">
                <a:latin typeface="Arial" panose="020B0604020202020204" pitchFamily="34" charset="0"/>
                <a:cs typeface="Arial" panose="020B0604020202020204" pitchFamily="34" charset="0"/>
              </a:rPr>
              <a:t>thể tìm được chương trình chơi cờ vua</a:t>
            </a:r>
            <a:endParaRPr lang="en-US" b="1" dirty="0">
              <a:latin typeface="Arial" panose="020B0604020202020204" pitchFamily="34" charset="0"/>
              <a:cs typeface="Arial" panose="020B0604020202020204" pitchFamily="34" charset="0"/>
            </a:endParaRPr>
          </a:p>
        </p:txBody>
      </p:sp>
      <p:grpSp>
        <p:nvGrpSpPr>
          <p:cNvPr id="18" name="Group 17"/>
          <p:cNvGrpSpPr/>
          <p:nvPr/>
        </p:nvGrpSpPr>
        <p:grpSpPr>
          <a:xfrm>
            <a:off x="3865174" y="249383"/>
            <a:ext cx="4353220" cy="626201"/>
            <a:chOff x="3865174" y="249383"/>
            <a:chExt cx="4353220" cy="626201"/>
          </a:xfrm>
        </p:grpSpPr>
        <p:sp>
          <p:nvSpPr>
            <p:cNvPr id="7" name="Rounded Rectangle 6"/>
            <p:cNvSpPr/>
            <p:nvPr/>
          </p:nvSpPr>
          <p:spPr>
            <a:xfrm>
              <a:off x="3865174" y="249383"/>
              <a:ext cx="4353220" cy="626201"/>
            </a:xfrm>
            <a:prstGeom prst="roundRect">
              <a:avLst/>
            </a:prstGeom>
            <a:solidFill>
              <a:srgbClr val="FFFF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3333CC"/>
                  </a:solidFill>
                  <a:latin typeface="Tahoma" panose="020B0604030504040204" pitchFamily="34" charset="0"/>
                  <a:ea typeface="Tahoma" panose="020B0604030504040204" pitchFamily="34" charset="0"/>
                  <a:cs typeface="Tahoma" panose="020B0604030504040204" pitchFamily="34" charset="0"/>
                </a:rPr>
                <a:t>MỞ ĐẦU</a:t>
              </a:r>
              <a:endParaRPr lang="en-US" sz="3200" b="1" dirty="0">
                <a:solidFill>
                  <a:srgbClr val="3333CC"/>
                </a:solidFill>
                <a:latin typeface="Tahoma" panose="020B0604030504040204" pitchFamily="34" charset="0"/>
                <a:ea typeface="Tahoma" panose="020B0604030504040204" pitchFamily="34" charset="0"/>
                <a:cs typeface="Tahoma" panose="020B0604030504040204" pitchFamily="34" charset="0"/>
              </a:endParaRPr>
            </a:p>
          </p:txBody>
        </p:sp>
        <p:pic>
          <p:nvPicPr>
            <p:cNvPr id="17" name="Picture 16"/>
            <p:cNvPicPr>
              <a:picLocks noChangeAspect="1"/>
            </p:cNvPicPr>
            <p:nvPr/>
          </p:nvPicPr>
          <p:blipFill>
            <a:blip r:embed="rId4"/>
            <a:stretch>
              <a:fillRect/>
            </a:stretch>
          </p:blipFill>
          <p:spPr>
            <a:xfrm>
              <a:off x="4728621" y="249783"/>
              <a:ext cx="633088" cy="600897"/>
            </a:xfrm>
            <a:prstGeom prst="rect">
              <a:avLst/>
            </a:prstGeom>
          </p:spPr>
        </p:pic>
      </p:grpSp>
    </p:spTree>
    <p:extLst>
      <p:ext uri="{BB962C8B-B14F-4D97-AF65-F5344CB8AC3E}">
        <p14:creationId xmlns:p14="http://schemas.microsoft.com/office/powerpoint/2010/main" val="3805798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1" nodeType="clickEffect">
                                  <p:stCondLst>
                                    <p:cond delay="0"/>
                                  </p:stCondLst>
                                  <p:childTnLst>
                                    <p:animEffect transition="out" filter="fade">
                                      <p:cBhvr>
                                        <p:cTn id="21" dur="500"/>
                                        <p:tgtEl>
                                          <p:spTgt spid="13"/>
                                        </p:tgtEl>
                                      </p:cBhvr>
                                    </p:animEffect>
                                    <p:set>
                                      <p:cBhvr>
                                        <p:cTn id="22" dur="1" fill="hold">
                                          <p:stCondLst>
                                            <p:cond delay="499"/>
                                          </p:stCondLst>
                                        </p:cTn>
                                        <p:tgtEl>
                                          <p:spTgt spid="1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3" grpId="1" animBg="1"/>
      <p:bldP spid="14" grpId="0" animBg="1"/>
      <p:bldP spid="1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rot="417891">
            <a:off x="8422214" y="1966232"/>
            <a:ext cx="2449046" cy="1580086"/>
            <a:chOff x="4543425" y="1243012"/>
            <a:chExt cx="3105150" cy="4371975"/>
          </a:xfrm>
        </p:grpSpPr>
        <p:pic>
          <p:nvPicPr>
            <p:cNvPr id="4" name="Picture 3"/>
            <p:cNvPicPr>
              <a:picLocks noChangeAspect="1"/>
            </p:cNvPicPr>
            <p:nvPr/>
          </p:nvPicPr>
          <p:blipFill>
            <a:blip r:embed="rId2"/>
            <a:stretch>
              <a:fillRect/>
            </a:stretch>
          </p:blipFill>
          <p:spPr>
            <a:xfrm>
              <a:off x="4543425" y="1243012"/>
              <a:ext cx="3105150" cy="4371975"/>
            </a:xfrm>
            <a:prstGeom prst="rect">
              <a:avLst/>
            </a:prstGeom>
          </p:spPr>
        </p:pic>
        <p:sp>
          <p:nvSpPr>
            <p:cNvPr id="9" name="Oval 8"/>
            <p:cNvSpPr/>
            <p:nvPr/>
          </p:nvSpPr>
          <p:spPr>
            <a:xfrm rot="2492711">
              <a:off x="5768789" y="1247146"/>
              <a:ext cx="1344706" cy="5916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1" name="Picture 10"/>
          <p:cNvPicPr>
            <a:picLocks noChangeAspect="1"/>
          </p:cNvPicPr>
          <p:nvPr/>
        </p:nvPicPr>
        <p:blipFill>
          <a:blip r:embed="rId3"/>
          <a:stretch>
            <a:fillRect/>
          </a:stretch>
        </p:blipFill>
        <p:spPr>
          <a:xfrm flipH="1">
            <a:off x="1784657" y="1743264"/>
            <a:ext cx="4592994" cy="1537387"/>
          </a:xfrm>
          <a:prstGeom prst="rect">
            <a:avLst/>
          </a:prstGeom>
        </p:spPr>
      </p:pic>
      <p:sp>
        <p:nvSpPr>
          <p:cNvPr id="12" name="Oval Callout 11"/>
          <p:cNvSpPr/>
          <p:nvPr/>
        </p:nvSpPr>
        <p:spPr>
          <a:xfrm flipH="1">
            <a:off x="1008489" y="686788"/>
            <a:ext cx="2706983" cy="962430"/>
          </a:xfrm>
          <a:prstGeom prst="wedgeEllipseCallout">
            <a:avLst>
              <a:gd name="adj1" fmla="val -32171"/>
              <a:gd name="adj2" fmla="val 63777"/>
            </a:avLst>
          </a:prstGeom>
          <a:solidFill>
            <a:srgbClr val="333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err="1" smtClean="0">
                <a:latin typeface="Arial" panose="020B0604020202020204" pitchFamily="34" charset="0"/>
                <a:cs typeface="Arial" panose="020B0604020202020204" pitchFamily="34" charset="0"/>
              </a:rPr>
              <a:t>Hôm</a:t>
            </a:r>
            <a:r>
              <a:rPr lang="en-US" sz="1400" b="1" dirty="0" smtClean="0">
                <a:latin typeface="Arial" panose="020B0604020202020204" pitchFamily="34" charset="0"/>
                <a:cs typeface="Arial" panose="020B0604020202020204" pitchFamily="34" charset="0"/>
              </a:rPr>
              <a:t> </a:t>
            </a:r>
            <a:r>
              <a:rPr lang="en-US" sz="1400" b="1" dirty="0">
                <a:latin typeface="Arial" panose="020B0604020202020204" pitchFamily="34" charset="0"/>
                <a:cs typeface="Arial" panose="020B0604020202020204" pitchFamily="34" charset="0"/>
              </a:rPr>
              <a:t>nay </a:t>
            </a:r>
            <a:r>
              <a:rPr lang="en-US" sz="1400" b="1" dirty="0" err="1">
                <a:latin typeface="Arial" panose="020B0604020202020204" pitchFamily="34" charset="0"/>
                <a:cs typeface="Arial" panose="020B0604020202020204" pitchFamily="34" charset="0"/>
              </a:rPr>
              <a:t>trên</a:t>
            </a:r>
            <a:r>
              <a:rPr lang="en-US" sz="1400" b="1" dirty="0">
                <a:latin typeface="Arial" panose="020B0604020202020204" pitchFamily="34" charset="0"/>
                <a:cs typeface="Arial" panose="020B0604020202020204" pitchFamily="34" charset="0"/>
              </a:rPr>
              <a:t> Internet </a:t>
            </a:r>
            <a:r>
              <a:rPr lang="en-US" sz="1400" b="1" dirty="0" err="1">
                <a:latin typeface="Arial" panose="020B0604020202020204" pitchFamily="34" charset="0"/>
                <a:cs typeface="Arial" panose="020B0604020202020204" pitchFamily="34" charset="0"/>
              </a:rPr>
              <a:t>có</a:t>
            </a:r>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nhiều</a:t>
            </a:r>
            <a:r>
              <a:rPr lang="en-US" sz="1400" b="1" dirty="0">
                <a:latin typeface="Arial" panose="020B0604020202020204" pitchFamily="34" charset="0"/>
                <a:cs typeface="Arial" panose="020B0604020202020204" pitchFamily="34" charset="0"/>
              </a:rPr>
              <a:t> tin </a:t>
            </a:r>
            <a:r>
              <a:rPr lang="en-US" sz="1400" b="1" dirty="0" err="1">
                <a:latin typeface="Arial" panose="020B0604020202020204" pitchFamily="34" charset="0"/>
                <a:cs typeface="Arial" panose="020B0604020202020204" pitchFamily="34" charset="0"/>
              </a:rPr>
              <a:t>tức</a:t>
            </a:r>
            <a:r>
              <a:rPr lang="en-US" sz="1400" b="1" dirty="0">
                <a:latin typeface="Arial" panose="020B0604020202020204" pitchFamily="34" charset="0"/>
                <a:cs typeface="Arial" panose="020B0604020202020204" pitchFamily="34" charset="0"/>
              </a:rPr>
              <a:t> hay </a:t>
            </a:r>
            <a:r>
              <a:rPr lang="en-US" sz="1400" b="1" dirty="0" err="1">
                <a:latin typeface="Arial" panose="020B0604020202020204" pitchFamily="34" charset="0"/>
                <a:cs typeface="Arial" panose="020B0604020202020204" pitchFamily="34" charset="0"/>
              </a:rPr>
              <a:t>lắm</a:t>
            </a:r>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bác</a:t>
            </a:r>
            <a:r>
              <a:rPr lang="en-US" sz="1400" b="1" dirty="0">
                <a:latin typeface="Arial" panose="020B0604020202020204" pitchFamily="34" charset="0"/>
                <a:cs typeface="Arial" panose="020B0604020202020204" pitchFamily="34" charset="0"/>
              </a:rPr>
              <a:t> ạ</a:t>
            </a:r>
          </a:p>
        </p:txBody>
      </p:sp>
      <p:sp>
        <p:nvSpPr>
          <p:cNvPr id="13" name="Oval Callout 12"/>
          <p:cNvSpPr/>
          <p:nvPr/>
        </p:nvSpPr>
        <p:spPr>
          <a:xfrm>
            <a:off x="8161898" y="1019381"/>
            <a:ext cx="2449994" cy="712693"/>
          </a:xfrm>
          <a:prstGeom prst="wedgeEllipseCallout">
            <a:avLst>
              <a:gd name="adj1" fmla="val -554"/>
              <a:gd name="adj2" fmla="val 97739"/>
            </a:avLst>
          </a:prstGeom>
          <a:solidFill>
            <a:srgbClr val="333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latin typeface="Arial" panose="020B0604020202020204" pitchFamily="34" charset="0"/>
                <a:cs typeface="Arial" panose="020B0604020202020204" pitchFamily="34" charset="0"/>
              </a:rPr>
              <a:t>Con </a:t>
            </a:r>
            <a:r>
              <a:rPr lang="en-US" sz="1400" b="1" dirty="0" err="1" smtClean="0">
                <a:latin typeface="Arial" panose="020B0604020202020204" pitchFamily="34" charset="0"/>
                <a:cs typeface="Arial" panose="020B0604020202020204" pitchFamily="34" charset="0"/>
              </a:rPr>
              <a:t>chào</a:t>
            </a:r>
            <a:r>
              <a:rPr lang="en-US" sz="1400" b="1" dirty="0" smtClean="0">
                <a:latin typeface="Arial" panose="020B0604020202020204" pitchFamily="34" charset="0"/>
                <a:cs typeface="Arial" panose="020B0604020202020204" pitchFamily="34" charset="0"/>
              </a:rPr>
              <a:t> </a:t>
            </a:r>
            <a:r>
              <a:rPr lang="en-US" sz="1400" b="1" dirty="0" err="1" smtClean="0">
                <a:latin typeface="Arial" panose="020B0604020202020204" pitchFamily="34" charset="0"/>
                <a:cs typeface="Arial" panose="020B0604020202020204" pitchFamily="34" charset="0"/>
              </a:rPr>
              <a:t>bố</a:t>
            </a:r>
            <a:r>
              <a:rPr lang="en-US" sz="1400" b="1" dirty="0" smtClean="0">
                <a:latin typeface="Arial" panose="020B0604020202020204" pitchFamily="34" charset="0"/>
                <a:cs typeface="Arial" panose="020B0604020202020204" pitchFamily="34" charset="0"/>
              </a:rPr>
              <a:t>, </a:t>
            </a:r>
            <a:r>
              <a:rPr lang="en-US" sz="1400" b="1" dirty="0" err="1" smtClean="0">
                <a:latin typeface="Arial" panose="020B0604020202020204" pitchFamily="34" charset="0"/>
                <a:cs typeface="Arial" panose="020B0604020202020204" pitchFamily="34" charset="0"/>
              </a:rPr>
              <a:t>cháu</a:t>
            </a:r>
            <a:r>
              <a:rPr lang="en-US" sz="1400" b="1" dirty="0" smtClean="0">
                <a:latin typeface="Arial" panose="020B0604020202020204" pitchFamily="34" charset="0"/>
                <a:cs typeface="Arial" panose="020B0604020202020204" pitchFamily="34" charset="0"/>
              </a:rPr>
              <a:t> </a:t>
            </a:r>
            <a:r>
              <a:rPr lang="en-US" sz="1400" b="1" dirty="0" err="1" smtClean="0">
                <a:latin typeface="Arial" panose="020B0604020202020204" pitchFamily="34" charset="0"/>
                <a:cs typeface="Arial" panose="020B0604020202020204" pitchFamily="34" charset="0"/>
              </a:rPr>
              <a:t>chào</a:t>
            </a:r>
            <a:r>
              <a:rPr lang="en-US" sz="1400" b="1" dirty="0" smtClean="0">
                <a:latin typeface="Arial" panose="020B0604020202020204" pitchFamily="34" charset="0"/>
                <a:cs typeface="Arial" panose="020B0604020202020204" pitchFamily="34" charset="0"/>
              </a:rPr>
              <a:t> </a:t>
            </a:r>
            <a:r>
              <a:rPr lang="en-US" sz="1400" b="1" dirty="0" err="1" smtClean="0">
                <a:latin typeface="Arial" panose="020B0604020202020204" pitchFamily="34" charset="0"/>
                <a:cs typeface="Arial" panose="020B0604020202020204" pitchFamily="34" charset="0"/>
              </a:rPr>
              <a:t>bác</a:t>
            </a:r>
            <a:r>
              <a:rPr lang="en-US" sz="1400" b="1" dirty="0" smtClean="0">
                <a:latin typeface="Arial" panose="020B0604020202020204" pitchFamily="34" charset="0"/>
                <a:cs typeface="Arial" panose="020B0604020202020204" pitchFamily="34" charset="0"/>
              </a:rPr>
              <a:t> ạ!</a:t>
            </a:r>
            <a:endParaRPr lang="en-US" sz="1400" b="1" dirty="0">
              <a:latin typeface="Arial" panose="020B0604020202020204" pitchFamily="34" charset="0"/>
              <a:cs typeface="Arial" panose="020B0604020202020204" pitchFamily="34" charset="0"/>
            </a:endParaRPr>
          </a:p>
        </p:txBody>
      </p:sp>
      <p:sp>
        <p:nvSpPr>
          <p:cNvPr id="14" name="Oval Callout 13"/>
          <p:cNvSpPr/>
          <p:nvPr/>
        </p:nvSpPr>
        <p:spPr>
          <a:xfrm flipH="1">
            <a:off x="4041413" y="867651"/>
            <a:ext cx="2640589" cy="583194"/>
          </a:xfrm>
          <a:prstGeom prst="wedgeEllipseCallout">
            <a:avLst>
              <a:gd name="adj1" fmla="val 8338"/>
              <a:gd name="adj2" fmla="val 83538"/>
            </a:avLst>
          </a:prstGeom>
          <a:solidFill>
            <a:srgbClr val="333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err="1" smtClean="0">
                <a:latin typeface="Arial" panose="020B0604020202020204" pitchFamily="34" charset="0"/>
                <a:cs typeface="Arial" panose="020B0604020202020204" pitchFamily="34" charset="0"/>
              </a:rPr>
              <a:t>Trên</a:t>
            </a:r>
            <a:r>
              <a:rPr lang="en-US" sz="1400" b="1" smtClean="0">
                <a:latin typeface="Arial" panose="020B0604020202020204" pitchFamily="34" charset="0"/>
                <a:cs typeface="Arial" panose="020B0604020202020204" pitchFamily="34" charset="0"/>
              </a:rPr>
              <a:t> Internet</a:t>
            </a:r>
          </a:p>
          <a:p>
            <a:pPr algn="ctr"/>
            <a:r>
              <a:rPr lang="en-US" sz="1400" b="1" smtClean="0">
                <a:latin typeface="Arial" panose="020B0604020202020204" pitchFamily="34" charset="0"/>
                <a:cs typeface="Arial" panose="020B0604020202020204" pitchFamily="34" charset="0"/>
              </a:rPr>
              <a:t> </a:t>
            </a:r>
            <a:r>
              <a:rPr lang="en-US" sz="1400" b="1" dirty="0">
                <a:latin typeface="Arial" panose="020B0604020202020204" pitchFamily="34" charset="0"/>
                <a:cs typeface="Arial" panose="020B0604020202020204" pitchFamily="34" charset="0"/>
              </a:rPr>
              <a:t>tin </a:t>
            </a:r>
            <a:r>
              <a:rPr lang="en-US" sz="1400" b="1" dirty="0" err="1">
                <a:latin typeface="Arial" panose="020B0604020202020204" pitchFamily="34" charset="0"/>
                <a:cs typeface="Arial" panose="020B0604020202020204" pitchFamily="34" charset="0"/>
              </a:rPr>
              <a:t>gì</a:t>
            </a:r>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mà</a:t>
            </a:r>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chẳng</a:t>
            </a:r>
            <a:r>
              <a:rPr lang="en-US" sz="1400" b="1" dirty="0">
                <a:latin typeface="Arial" panose="020B0604020202020204" pitchFamily="34" charset="0"/>
                <a:cs typeface="Arial" panose="020B0604020202020204" pitchFamily="34" charset="0"/>
              </a:rPr>
              <a:t> </a:t>
            </a:r>
            <a:r>
              <a:rPr lang="en-US" sz="1400" b="1" dirty="0" err="1" smtClean="0">
                <a:latin typeface="Arial" panose="020B0604020202020204" pitchFamily="34" charset="0"/>
                <a:cs typeface="Arial" panose="020B0604020202020204" pitchFamily="34" charset="0"/>
              </a:rPr>
              <a:t>có</a:t>
            </a:r>
            <a:endParaRPr lang="en-US" sz="1400" b="1" dirty="0">
              <a:latin typeface="Arial" panose="020B0604020202020204" pitchFamily="34" charset="0"/>
              <a:cs typeface="Arial" panose="020B0604020202020204" pitchFamily="34" charset="0"/>
            </a:endParaRPr>
          </a:p>
        </p:txBody>
      </p:sp>
      <p:sp>
        <p:nvSpPr>
          <p:cNvPr id="16" name="Cloud Callout 15"/>
          <p:cNvSpPr/>
          <p:nvPr/>
        </p:nvSpPr>
        <p:spPr>
          <a:xfrm>
            <a:off x="8097753" y="746891"/>
            <a:ext cx="3097968" cy="1076685"/>
          </a:xfrm>
          <a:prstGeom prst="cloudCallout">
            <a:avLst>
              <a:gd name="adj1" fmla="val 3335"/>
              <a:gd name="adj2" fmla="val 70827"/>
            </a:avLst>
          </a:prstGeom>
          <a:solidFill>
            <a:srgbClr val="333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latin typeface="Arial" panose="020B0604020202020204" pitchFamily="34" charset="0"/>
                <a:cs typeface="Arial" panose="020B0604020202020204" pitchFamily="34" charset="0"/>
              </a:rPr>
              <a:t>A </a:t>
            </a:r>
            <a:r>
              <a:rPr lang="en-US" sz="1400" b="1" dirty="0" err="1" smtClean="0">
                <a:latin typeface="Arial" panose="020B0604020202020204" pitchFamily="34" charset="0"/>
                <a:cs typeface="Arial" panose="020B0604020202020204" pitchFamily="34" charset="0"/>
              </a:rPr>
              <a:t>vậy</a:t>
            </a:r>
            <a:r>
              <a:rPr lang="en-US" sz="1400" b="1" dirty="0" smtClean="0">
                <a:latin typeface="Arial" panose="020B0604020202020204" pitchFamily="34" charset="0"/>
                <a:cs typeface="Arial" panose="020B0604020202020204" pitchFamily="34" charset="0"/>
              </a:rPr>
              <a:t> </a:t>
            </a:r>
            <a:r>
              <a:rPr lang="vi-VN" sz="1400" b="1" dirty="0" smtClean="0">
                <a:latin typeface="Arial" panose="020B0604020202020204" pitchFamily="34" charset="0"/>
                <a:cs typeface="Arial" panose="020B0604020202020204" pitchFamily="34" charset="0"/>
              </a:rPr>
              <a:t>trên </a:t>
            </a:r>
            <a:r>
              <a:rPr lang="vi-VN" sz="1400" b="1" dirty="0">
                <a:latin typeface="Arial" panose="020B0604020202020204" pitchFamily="34" charset="0"/>
                <a:cs typeface="Arial" panose="020B0604020202020204" pitchFamily="34" charset="0"/>
              </a:rPr>
              <a:t>Internet </a:t>
            </a:r>
            <a:r>
              <a:rPr lang="en-US" sz="1400" b="1" dirty="0" err="1" smtClean="0">
                <a:latin typeface="Arial" panose="020B0604020202020204" pitchFamily="34" charset="0"/>
                <a:cs typeface="Arial" panose="020B0604020202020204" pitchFamily="34" charset="0"/>
              </a:rPr>
              <a:t>mình</a:t>
            </a:r>
            <a:r>
              <a:rPr lang="en-US" sz="1400" b="1" dirty="0" smtClean="0">
                <a:latin typeface="Arial" panose="020B0604020202020204" pitchFamily="34" charset="0"/>
                <a:cs typeface="Arial" panose="020B0604020202020204" pitchFamily="34" charset="0"/>
              </a:rPr>
              <a:t> </a:t>
            </a:r>
            <a:r>
              <a:rPr lang="vi-VN" sz="1400" b="1" dirty="0" smtClean="0">
                <a:latin typeface="Arial" panose="020B0604020202020204" pitchFamily="34" charset="0"/>
                <a:cs typeface="Arial" panose="020B0604020202020204" pitchFamily="34" charset="0"/>
              </a:rPr>
              <a:t>có </a:t>
            </a:r>
            <a:r>
              <a:rPr lang="vi-VN" sz="1400" b="1" dirty="0">
                <a:latin typeface="Arial" panose="020B0604020202020204" pitchFamily="34" charset="0"/>
                <a:cs typeface="Arial" panose="020B0604020202020204" pitchFamily="34" charset="0"/>
              </a:rPr>
              <a:t>thể tìm được chương trình chơi cờ vua</a:t>
            </a:r>
            <a:endParaRPr lang="en-US" sz="1400" b="1" dirty="0">
              <a:latin typeface="Arial" panose="020B0604020202020204" pitchFamily="34" charset="0"/>
              <a:cs typeface="Arial" panose="020B0604020202020204" pitchFamily="34" charset="0"/>
            </a:endParaRPr>
          </a:p>
        </p:txBody>
      </p:sp>
      <p:grpSp>
        <p:nvGrpSpPr>
          <p:cNvPr id="18" name="Group 17"/>
          <p:cNvGrpSpPr/>
          <p:nvPr/>
        </p:nvGrpSpPr>
        <p:grpSpPr>
          <a:xfrm>
            <a:off x="3865174" y="84947"/>
            <a:ext cx="4353220" cy="626201"/>
            <a:chOff x="3865174" y="121156"/>
            <a:chExt cx="4353220" cy="626201"/>
          </a:xfrm>
        </p:grpSpPr>
        <p:sp>
          <p:nvSpPr>
            <p:cNvPr id="7" name="Rounded Rectangle 6"/>
            <p:cNvSpPr/>
            <p:nvPr/>
          </p:nvSpPr>
          <p:spPr>
            <a:xfrm>
              <a:off x="3865174" y="121156"/>
              <a:ext cx="4353220" cy="626201"/>
            </a:xfrm>
            <a:prstGeom prst="roundRect">
              <a:avLst/>
            </a:prstGeom>
            <a:solidFill>
              <a:srgbClr val="FFFF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3333CC"/>
                  </a:solidFill>
                  <a:latin typeface="Tahoma" panose="020B0604030504040204" pitchFamily="34" charset="0"/>
                  <a:ea typeface="Tahoma" panose="020B0604030504040204" pitchFamily="34" charset="0"/>
                  <a:cs typeface="Tahoma" panose="020B0604030504040204" pitchFamily="34" charset="0"/>
                </a:rPr>
                <a:t>MỞ ĐẦU</a:t>
              </a:r>
              <a:endParaRPr lang="en-US" sz="3200" b="1" dirty="0">
                <a:solidFill>
                  <a:srgbClr val="3333CC"/>
                </a:solidFill>
                <a:latin typeface="Tahoma" panose="020B0604030504040204" pitchFamily="34" charset="0"/>
                <a:ea typeface="Tahoma" panose="020B0604030504040204" pitchFamily="34" charset="0"/>
                <a:cs typeface="Tahoma" panose="020B0604030504040204" pitchFamily="34" charset="0"/>
              </a:endParaRPr>
            </a:p>
          </p:txBody>
        </p:sp>
        <p:pic>
          <p:nvPicPr>
            <p:cNvPr id="17" name="Picture 16"/>
            <p:cNvPicPr>
              <a:picLocks noChangeAspect="1"/>
            </p:cNvPicPr>
            <p:nvPr/>
          </p:nvPicPr>
          <p:blipFill>
            <a:blip r:embed="rId4"/>
            <a:stretch>
              <a:fillRect/>
            </a:stretch>
          </p:blipFill>
          <p:spPr>
            <a:xfrm>
              <a:off x="4728620" y="133807"/>
              <a:ext cx="633088" cy="600897"/>
            </a:xfrm>
            <a:prstGeom prst="rect">
              <a:avLst/>
            </a:prstGeom>
          </p:spPr>
        </p:pic>
      </p:grpSp>
      <p:sp>
        <p:nvSpPr>
          <p:cNvPr id="19" name="Rounded Rectangle 18"/>
          <p:cNvSpPr/>
          <p:nvPr/>
        </p:nvSpPr>
        <p:spPr>
          <a:xfrm>
            <a:off x="1008489" y="3460830"/>
            <a:ext cx="9977376" cy="2600923"/>
          </a:xfrm>
          <a:prstGeom prst="roundRect">
            <a:avLst/>
          </a:prstGeom>
          <a:solidFill>
            <a:schemeClr val="bg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r>
              <a:rPr lang="en-US" sz="2400" smtClean="0">
                <a:solidFill>
                  <a:schemeClr val="tx1"/>
                </a:solidFill>
                <a:latin typeface="Arial" panose="020B0604020202020204" pitchFamily="34" charset="0"/>
                <a:cs typeface="Arial" panose="020B0604020202020204" pitchFamily="34" charset="0"/>
              </a:rPr>
              <a:t>Bố </a:t>
            </a:r>
            <a:r>
              <a:rPr lang="en-US" sz="2400">
                <a:solidFill>
                  <a:schemeClr val="tx1"/>
                </a:solidFill>
                <a:latin typeface="Arial" panose="020B0604020202020204" pitchFamily="34" charset="0"/>
                <a:cs typeface="Arial" panose="020B0604020202020204" pitchFamily="34" charset="0"/>
              </a:rPr>
              <a:t>Minh nói gì?</a:t>
            </a:r>
          </a:p>
          <a:p>
            <a:pPr marL="342900" indent="-342900">
              <a:buFont typeface="Arial" panose="020B0604020202020204" pitchFamily="34" charset="0"/>
              <a:buChar char="•"/>
            </a:pPr>
            <a:r>
              <a:rPr lang="en-US" sz="2400" smtClean="0">
                <a:solidFill>
                  <a:schemeClr val="tx1"/>
                </a:solidFill>
                <a:latin typeface="Arial" panose="020B0604020202020204" pitchFamily="34" charset="0"/>
                <a:cs typeface="Arial" panose="020B0604020202020204" pitchFamily="34" charset="0"/>
              </a:rPr>
              <a:t>Bác </a:t>
            </a:r>
            <a:r>
              <a:rPr lang="en-US" sz="2400">
                <a:solidFill>
                  <a:schemeClr val="tx1"/>
                </a:solidFill>
                <a:latin typeface="Arial" panose="020B0604020202020204" pitchFamily="34" charset="0"/>
                <a:cs typeface="Arial" panose="020B0604020202020204" pitchFamily="34" charset="0"/>
              </a:rPr>
              <a:t>hồng đã nói điều gì?</a:t>
            </a:r>
          </a:p>
          <a:p>
            <a:pPr marL="342900" indent="-342900">
              <a:buFont typeface="Arial" panose="020B0604020202020204" pitchFamily="34" charset="0"/>
              <a:buChar char="•"/>
            </a:pPr>
            <a:r>
              <a:rPr lang="en-US" sz="2400" smtClean="0">
                <a:solidFill>
                  <a:schemeClr val="tx1"/>
                </a:solidFill>
                <a:latin typeface="Arial" panose="020B0604020202020204" pitchFamily="34" charset="0"/>
                <a:cs typeface="Arial" panose="020B0604020202020204" pitchFamily="34" charset="0"/>
              </a:rPr>
              <a:t>Theo </a:t>
            </a:r>
            <a:r>
              <a:rPr lang="en-US" sz="2400">
                <a:solidFill>
                  <a:schemeClr val="tx1"/>
                </a:solidFill>
                <a:latin typeface="Arial" panose="020B0604020202020204" pitchFamily="34" charset="0"/>
                <a:cs typeface="Arial" panose="020B0604020202020204" pitchFamily="34" charset="0"/>
              </a:rPr>
              <a:t>em câu nói của bác Hồng có đúng không? </a:t>
            </a:r>
          </a:p>
          <a:p>
            <a:r>
              <a:rPr lang="en-US" sz="2400">
                <a:solidFill>
                  <a:schemeClr val="tx1"/>
                </a:solidFill>
                <a:latin typeface="Arial" panose="020B0604020202020204" pitchFamily="34" charset="0"/>
                <a:cs typeface="Arial" panose="020B0604020202020204" pitchFamily="34" charset="0"/>
              </a:rPr>
              <a:t>-&gt; </a:t>
            </a:r>
            <a:r>
              <a:rPr lang="en-US" sz="2400">
                <a:solidFill>
                  <a:srgbClr val="FF0000"/>
                </a:solidFill>
                <a:latin typeface="Arial" panose="020B0604020202020204" pitchFamily="34" charset="0"/>
                <a:cs typeface="Arial" panose="020B0604020202020204" pitchFamily="34" charset="0"/>
              </a:rPr>
              <a:t>Chúng ta đã biết Internet ngày nay đang phát triển mạnh. Nó ảnh hưởng đến mọi mặt đời sống con người trong đó có cả đối tượng là HS. Internet giúp người sử dụng tiếp nhận nhiều nguồn thông tin không giới hạn. Đó là những thông tin như thế nào? </a:t>
            </a:r>
            <a:r>
              <a:rPr lang="en-US" sz="2400" smtClean="0">
                <a:solidFill>
                  <a:srgbClr val="FF0000"/>
                </a:solidFill>
                <a:latin typeface="Arial" panose="020B0604020202020204" pitchFamily="34" charset="0"/>
                <a:cs typeface="Arial" panose="020B0604020202020204" pitchFamily="34" charset="0"/>
              </a:rPr>
              <a:t>-&gt;bài học</a:t>
            </a:r>
            <a:endParaRPr lang="en-US" sz="240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17064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1" nodeType="clickEffect">
                                  <p:stCondLst>
                                    <p:cond delay="0"/>
                                  </p:stCondLst>
                                  <p:childTnLst>
                                    <p:animEffect transition="out" filter="fade">
                                      <p:cBhvr>
                                        <p:cTn id="21" dur="500"/>
                                        <p:tgtEl>
                                          <p:spTgt spid="13"/>
                                        </p:tgtEl>
                                      </p:cBhvr>
                                    </p:animEffect>
                                    <p:set>
                                      <p:cBhvr>
                                        <p:cTn id="22" dur="1" fill="hold">
                                          <p:stCondLst>
                                            <p:cond delay="499"/>
                                          </p:stCondLst>
                                        </p:cTn>
                                        <p:tgtEl>
                                          <p:spTgt spid="1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9">
                                            <p:txEl>
                                              <p:pRg st="0" end="0"/>
                                            </p:txEl>
                                          </p:spTgt>
                                        </p:tgtEl>
                                        <p:attrNameLst>
                                          <p:attrName>style.visibility</p:attrName>
                                        </p:attrNameLst>
                                      </p:cBhvr>
                                      <p:to>
                                        <p:strVal val="visible"/>
                                      </p:to>
                                    </p:set>
                                    <p:animEffect transition="in" filter="fade">
                                      <p:cBhvr>
                                        <p:cTn id="42" dur="1000"/>
                                        <p:tgtEl>
                                          <p:spTgt spid="19">
                                            <p:txEl>
                                              <p:pRg st="0" end="0"/>
                                            </p:txEl>
                                          </p:spTgt>
                                        </p:tgtEl>
                                      </p:cBhvr>
                                    </p:animEffect>
                                    <p:anim calcmode="lin" valueType="num">
                                      <p:cBhvr>
                                        <p:cTn id="43" dur="10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44" dur="10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9">
                                            <p:txEl>
                                              <p:pRg st="1" end="1"/>
                                            </p:txEl>
                                          </p:spTgt>
                                        </p:tgtEl>
                                        <p:attrNameLst>
                                          <p:attrName>style.visibility</p:attrName>
                                        </p:attrNameLst>
                                      </p:cBhvr>
                                      <p:to>
                                        <p:strVal val="visible"/>
                                      </p:to>
                                    </p:set>
                                    <p:anim calcmode="lin" valueType="num">
                                      <p:cBhvr additive="base">
                                        <p:cTn id="49" dur="500" fill="hold"/>
                                        <p:tgtEl>
                                          <p:spTgt spid="19">
                                            <p:txEl>
                                              <p:pRg st="1" end="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6" presetClass="entr" presetSubtype="0" fill="hold" nodeType="clickEffect">
                                  <p:stCondLst>
                                    <p:cond delay="0"/>
                                  </p:stCondLst>
                                  <p:childTnLst>
                                    <p:set>
                                      <p:cBhvr>
                                        <p:cTn id="54" dur="1" fill="hold">
                                          <p:stCondLst>
                                            <p:cond delay="0"/>
                                          </p:stCondLst>
                                        </p:cTn>
                                        <p:tgtEl>
                                          <p:spTgt spid="19">
                                            <p:txEl>
                                              <p:pRg st="2" end="2"/>
                                            </p:txEl>
                                          </p:spTgt>
                                        </p:tgtEl>
                                        <p:attrNameLst>
                                          <p:attrName>style.visibility</p:attrName>
                                        </p:attrNameLst>
                                      </p:cBhvr>
                                      <p:to>
                                        <p:strVal val="visible"/>
                                      </p:to>
                                    </p:set>
                                    <p:animEffect transition="in" filter="wipe(down)">
                                      <p:cBhvr>
                                        <p:cTn id="55" dur="580">
                                          <p:stCondLst>
                                            <p:cond delay="0"/>
                                          </p:stCondLst>
                                        </p:cTn>
                                        <p:tgtEl>
                                          <p:spTgt spid="19">
                                            <p:txEl>
                                              <p:pRg st="2" end="2"/>
                                            </p:txEl>
                                          </p:spTgt>
                                        </p:tgtEl>
                                      </p:cBhvr>
                                    </p:animEffect>
                                    <p:anim calcmode="lin" valueType="num">
                                      <p:cBhvr>
                                        <p:cTn id="56" dur="1822" tmFilter="0,0; 0.14,0.36; 0.43,0.73; 0.71,0.91; 1.0,1.0">
                                          <p:stCondLst>
                                            <p:cond delay="0"/>
                                          </p:stCondLst>
                                        </p:cTn>
                                        <p:tgtEl>
                                          <p:spTgt spid="19">
                                            <p:txEl>
                                              <p:pRg st="2" end="2"/>
                                            </p:txEl>
                                          </p:spTgt>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19">
                                            <p:txEl>
                                              <p:pRg st="2" end="2"/>
                                            </p:txEl>
                                          </p:spTgt>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19">
                                            <p:txEl>
                                              <p:pRg st="2" end="2"/>
                                            </p:txEl>
                                          </p:spTgt>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19">
                                            <p:txEl>
                                              <p:pRg st="2" end="2"/>
                                            </p:txEl>
                                          </p:spTgt>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19">
                                            <p:txEl>
                                              <p:pRg st="2" end="2"/>
                                            </p:txEl>
                                          </p:spTgt>
                                        </p:tgtEl>
                                        <p:attrNameLst>
                                          <p:attrName>ppt_y</p:attrName>
                                        </p:attrNameLst>
                                      </p:cBhvr>
                                      <p:tavLst>
                                        <p:tav tm="0" fmla="#ppt_y-sin(pi*$)/81">
                                          <p:val>
                                            <p:fltVal val="0"/>
                                          </p:val>
                                        </p:tav>
                                        <p:tav tm="100000">
                                          <p:val>
                                            <p:fltVal val="1"/>
                                          </p:val>
                                        </p:tav>
                                      </p:tavLst>
                                    </p:anim>
                                    <p:animScale>
                                      <p:cBhvr>
                                        <p:cTn id="61" dur="26">
                                          <p:stCondLst>
                                            <p:cond delay="650"/>
                                          </p:stCondLst>
                                        </p:cTn>
                                        <p:tgtEl>
                                          <p:spTgt spid="19">
                                            <p:txEl>
                                              <p:pRg st="2" end="2"/>
                                            </p:txEl>
                                          </p:spTgt>
                                        </p:tgtEl>
                                      </p:cBhvr>
                                      <p:to x="100000" y="60000"/>
                                    </p:animScale>
                                    <p:animScale>
                                      <p:cBhvr>
                                        <p:cTn id="62" dur="166" decel="50000">
                                          <p:stCondLst>
                                            <p:cond delay="676"/>
                                          </p:stCondLst>
                                        </p:cTn>
                                        <p:tgtEl>
                                          <p:spTgt spid="19">
                                            <p:txEl>
                                              <p:pRg st="2" end="2"/>
                                            </p:txEl>
                                          </p:spTgt>
                                        </p:tgtEl>
                                      </p:cBhvr>
                                      <p:to x="100000" y="100000"/>
                                    </p:animScale>
                                    <p:animScale>
                                      <p:cBhvr>
                                        <p:cTn id="63" dur="26">
                                          <p:stCondLst>
                                            <p:cond delay="1312"/>
                                          </p:stCondLst>
                                        </p:cTn>
                                        <p:tgtEl>
                                          <p:spTgt spid="19">
                                            <p:txEl>
                                              <p:pRg st="2" end="2"/>
                                            </p:txEl>
                                          </p:spTgt>
                                        </p:tgtEl>
                                      </p:cBhvr>
                                      <p:to x="100000" y="80000"/>
                                    </p:animScale>
                                    <p:animScale>
                                      <p:cBhvr>
                                        <p:cTn id="64" dur="166" decel="50000">
                                          <p:stCondLst>
                                            <p:cond delay="1338"/>
                                          </p:stCondLst>
                                        </p:cTn>
                                        <p:tgtEl>
                                          <p:spTgt spid="19">
                                            <p:txEl>
                                              <p:pRg st="2" end="2"/>
                                            </p:txEl>
                                          </p:spTgt>
                                        </p:tgtEl>
                                      </p:cBhvr>
                                      <p:to x="100000" y="100000"/>
                                    </p:animScale>
                                    <p:animScale>
                                      <p:cBhvr>
                                        <p:cTn id="65" dur="26">
                                          <p:stCondLst>
                                            <p:cond delay="1642"/>
                                          </p:stCondLst>
                                        </p:cTn>
                                        <p:tgtEl>
                                          <p:spTgt spid="19">
                                            <p:txEl>
                                              <p:pRg st="2" end="2"/>
                                            </p:txEl>
                                          </p:spTgt>
                                        </p:tgtEl>
                                      </p:cBhvr>
                                      <p:to x="100000" y="90000"/>
                                    </p:animScale>
                                    <p:animScale>
                                      <p:cBhvr>
                                        <p:cTn id="66" dur="166" decel="50000">
                                          <p:stCondLst>
                                            <p:cond delay="1668"/>
                                          </p:stCondLst>
                                        </p:cTn>
                                        <p:tgtEl>
                                          <p:spTgt spid="19">
                                            <p:txEl>
                                              <p:pRg st="2" end="2"/>
                                            </p:txEl>
                                          </p:spTgt>
                                        </p:tgtEl>
                                      </p:cBhvr>
                                      <p:to x="100000" y="100000"/>
                                    </p:animScale>
                                    <p:animScale>
                                      <p:cBhvr>
                                        <p:cTn id="67" dur="26">
                                          <p:stCondLst>
                                            <p:cond delay="1808"/>
                                          </p:stCondLst>
                                        </p:cTn>
                                        <p:tgtEl>
                                          <p:spTgt spid="19">
                                            <p:txEl>
                                              <p:pRg st="2" end="2"/>
                                            </p:txEl>
                                          </p:spTgt>
                                        </p:tgtEl>
                                      </p:cBhvr>
                                      <p:to x="100000" y="95000"/>
                                    </p:animScale>
                                    <p:animScale>
                                      <p:cBhvr>
                                        <p:cTn id="68" dur="166" decel="50000">
                                          <p:stCondLst>
                                            <p:cond delay="1834"/>
                                          </p:stCondLst>
                                        </p:cTn>
                                        <p:tgtEl>
                                          <p:spTgt spid="19">
                                            <p:txEl>
                                              <p:pRg st="2" end="2"/>
                                            </p:txEl>
                                          </p:spTgt>
                                        </p:tgtEl>
                                      </p:cBhvr>
                                      <p:to x="100000" y="100000"/>
                                    </p:animScale>
                                  </p:childTnLst>
                                </p:cTn>
                              </p:par>
                            </p:childTnLst>
                          </p:cTn>
                        </p:par>
                      </p:childTnLst>
                    </p:cTn>
                  </p:par>
                  <p:par>
                    <p:cTn id="69" fill="hold">
                      <p:stCondLst>
                        <p:cond delay="indefinite"/>
                      </p:stCondLst>
                      <p:childTnLst>
                        <p:par>
                          <p:cTn id="70" fill="hold">
                            <p:stCondLst>
                              <p:cond delay="0"/>
                            </p:stCondLst>
                            <p:childTnLst>
                              <p:par>
                                <p:cTn id="71" presetID="31" presetClass="entr" presetSubtype="0" fill="hold" nodeType="clickEffect">
                                  <p:stCondLst>
                                    <p:cond delay="0"/>
                                  </p:stCondLst>
                                  <p:childTnLst>
                                    <p:set>
                                      <p:cBhvr>
                                        <p:cTn id="72" dur="1" fill="hold">
                                          <p:stCondLst>
                                            <p:cond delay="0"/>
                                          </p:stCondLst>
                                        </p:cTn>
                                        <p:tgtEl>
                                          <p:spTgt spid="19">
                                            <p:txEl>
                                              <p:pRg st="3" end="3"/>
                                            </p:txEl>
                                          </p:spTgt>
                                        </p:tgtEl>
                                        <p:attrNameLst>
                                          <p:attrName>style.visibility</p:attrName>
                                        </p:attrNameLst>
                                      </p:cBhvr>
                                      <p:to>
                                        <p:strVal val="visible"/>
                                      </p:to>
                                    </p:set>
                                    <p:anim calcmode="lin" valueType="num">
                                      <p:cBhvr>
                                        <p:cTn id="73" dur="1000" fill="hold"/>
                                        <p:tgtEl>
                                          <p:spTgt spid="19">
                                            <p:txEl>
                                              <p:pRg st="3" end="3"/>
                                            </p:txEl>
                                          </p:spTgt>
                                        </p:tgtEl>
                                        <p:attrNameLst>
                                          <p:attrName>ppt_w</p:attrName>
                                        </p:attrNameLst>
                                      </p:cBhvr>
                                      <p:tavLst>
                                        <p:tav tm="0">
                                          <p:val>
                                            <p:fltVal val="0"/>
                                          </p:val>
                                        </p:tav>
                                        <p:tav tm="100000">
                                          <p:val>
                                            <p:strVal val="#ppt_w"/>
                                          </p:val>
                                        </p:tav>
                                      </p:tavLst>
                                    </p:anim>
                                    <p:anim calcmode="lin" valueType="num">
                                      <p:cBhvr>
                                        <p:cTn id="74" dur="1000" fill="hold"/>
                                        <p:tgtEl>
                                          <p:spTgt spid="19">
                                            <p:txEl>
                                              <p:pRg st="3" end="3"/>
                                            </p:txEl>
                                          </p:spTgt>
                                        </p:tgtEl>
                                        <p:attrNameLst>
                                          <p:attrName>ppt_h</p:attrName>
                                        </p:attrNameLst>
                                      </p:cBhvr>
                                      <p:tavLst>
                                        <p:tav tm="0">
                                          <p:val>
                                            <p:fltVal val="0"/>
                                          </p:val>
                                        </p:tav>
                                        <p:tav tm="100000">
                                          <p:val>
                                            <p:strVal val="#ppt_h"/>
                                          </p:val>
                                        </p:tav>
                                      </p:tavLst>
                                    </p:anim>
                                    <p:anim calcmode="lin" valueType="num">
                                      <p:cBhvr>
                                        <p:cTn id="75" dur="1000" fill="hold"/>
                                        <p:tgtEl>
                                          <p:spTgt spid="19">
                                            <p:txEl>
                                              <p:pRg st="3" end="3"/>
                                            </p:txEl>
                                          </p:spTgt>
                                        </p:tgtEl>
                                        <p:attrNameLst>
                                          <p:attrName>style.rotation</p:attrName>
                                        </p:attrNameLst>
                                      </p:cBhvr>
                                      <p:tavLst>
                                        <p:tav tm="0">
                                          <p:val>
                                            <p:fltVal val="90"/>
                                          </p:val>
                                        </p:tav>
                                        <p:tav tm="100000">
                                          <p:val>
                                            <p:fltVal val="0"/>
                                          </p:val>
                                        </p:tav>
                                      </p:tavLst>
                                    </p:anim>
                                    <p:animEffect transition="in" filter="fade">
                                      <p:cBhvr>
                                        <p:cTn id="76" dur="1000"/>
                                        <p:tgtEl>
                                          <p:spTgt spid="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3" grpId="1" animBg="1"/>
      <p:bldP spid="14" grpId="0" animBg="1"/>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ounded Rectangle 8"/>
          <p:cNvSpPr/>
          <p:nvPr/>
        </p:nvSpPr>
        <p:spPr>
          <a:xfrm>
            <a:off x="1721224" y="1156608"/>
            <a:ext cx="8431305" cy="4504604"/>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xmlns="" id="{D05E2FA4-701D-4C92-898E-7EE4AF07FEBA}"/>
              </a:ext>
            </a:extLst>
          </p:cNvPr>
          <p:cNvSpPr txBox="1"/>
          <p:nvPr/>
        </p:nvSpPr>
        <p:spPr>
          <a:xfrm>
            <a:off x="1721223" y="2066526"/>
            <a:ext cx="8431305" cy="2308324"/>
          </a:xfrm>
          <a:prstGeom prst="rect">
            <a:avLst/>
          </a:prstGeom>
          <a:noFill/>
          <a:ln>
            <a:noFill/>
          </a:ln>
        </p:spPr>
        <p:txBody>
          <a:bodyPr wrap="square" rtlCol="0">
            <a:spAutoFit/>
          </a:bodyPr>
          <a:lstStyle/>
          <a:p>
            <a:pPr algn="ctr">
              <a:lnSpc>
                <a:spcPct val="120000"/>
              </a:lnSpc>
            </a:pPr>
            <a:r>
              <a:rPr lang="en-US" sz="4000" b="1" smtClean="0">
                <a:ln w="28575">
                  <a:noFill/>
                </a:ln>
                <a:solidFill>
                  <a:srgbClr val="3333FF"/>
                </a:solidFill>
                <a:latin typeface="Arial" panose="020B0604020202020204" pitchFamily="34" charset="0"/>
                <a:ea typeface="Tahoma" panose="020B0604030504040204" pitchFamily="34" charset="0"/>
                <a:cs typeface="Arial" panose="020B0604020202020204" pitchFamily="34" charset="0"/>
              </a:rPr>
              <a:t>Tiết 14 - </a:t>
            </a:r>
            <a:r>
              <a:rPr lang="vi-VN" sz="4000" b="1" smtClean="0">
                <a:ln w="28575">
                  <a:noFill/>
                </a:ln>
                <a:solidFill>
                  <a:srgbClr val="3333FF"/>
                </a:solidFill>
                <a:latin typeface="Arial" panose="020B0604020202020204" pitchFamily="34" charset="0"/>
                <a:ea typeface="Tahoma" panose="020B0604030504040204" pitchFamily="34" charset="0"/>
                <a:cs typeface="Arial" panose="020B0604020202020204" pitchFamily="34" charset="0"/>
              </a:rPr>
              <a:t>BÀI </a:t>
            </a:r>
            <a:r>
              <a:rPr lang="en-US" sz="4000" b="1" dirty="0" smtClean="0">
                <a:ln w="28575">
                  <a:noFill/>
                </a:ln>
                <a:solidFill>
                  <a:srgbClr val="3333FF"/>
                </a:solidFill>
                <a:latin typeface="Arial" panose="020B0604020202020204" pitchFamily="34" charset="0"/>
                <a:ea typeface="Tahoma" panose="020B0604030504040204" pitchFamily="34" charset="0"/>
                <a:cs typeface="Arial" panose="020B0604020202020204" pitchFamily="34" charset="0"/>
              </a:rPr>
              <a:t>14</a:t>
            </a:r>
            <a:endParaRPr lang="vi-VN" sz="4000" b="1" dirty="0">
              <a:ln w="28575">
                <a:noFill/>
              </a:ln>
              <a:solidFill>
                <a:srgbClr val="3333FF"/>
              </a:solidFill>
              <a:latin typeface="Arial" panose="020B0604020202020204" pitchFamily="34" charset="0"/>
              <a:ea typeface="Tahoma" panose="020B0604030504040204" pitchFamily="34" charset="0"/>
              <a:cs typeface="Arial" panose="020B0604020202020204" pitchFamily="34" charset="0"/>
            </a:endParaRPr>
          </a:p>
          <a:p>
            <a:pPr algn="ctr">
              <a:lnSpc>
                <a:spcPct val="120000"/>
              </a:lnSpc>
            </a:pPr>
            <a:r>
              <a:rPr lang="en-US" sz="4000" b="1" dirty="0" smtClean="0">
                <a:ln w="28575">
                  <a:noFill/>
                </a:ln>
                <a:solidFill>
                  <a:srgbClr val="3333FF"/>
                </a:solidFill>
                <a:latin typeface="Arial" panose="020B0604020202020204" pitchFamily="34" charset="0"/>
                <a:ea typeface="Tahoma" panose="020B0604030504040204" pitchFamily="34" charset="0"/>
                <a:cs typeface="Arial" panose="020B0604020202020204" pitchFamily="34" charset="0"/>
              </a:rPr>
              <a:t>THÔNG TIN VÀ CHƯƠNG TRÌNH GIẢI TRÍ TRÊN INTERNET</a:t>
            </a:r>
            <a:endParaRPr lang="vi-VN" sz="4000" b="1" dirty="0">
              <a:ln w="28575">
                <a:noFill/>
              </a:ln>
              <a:solidFill>
                <a:srgbClr val="3333FF"/>
              </a:solidFill>
              <a:latin typeface="Arial" panose="020B0604020202020204" pitchFamily="34" charset="0"/>
              <a:ea typeface="Tahoma" panose="020B0604030504040204" pitchFamily="34" charset="0"/>
              <a:cs typeface="Arial" panose="020B0604020202020204" pitchFamily="34" charset="0"/>
            </a:endParaRPr>
          </a:p>
        </p:txBody>
      </p:sp>
      <p:pic>
        <p:nvPicPr>
          <p:cNvPr id="3" name="Picture 2"/>
          <p:cNvPicPr>
            <a:picLocks noChangeAspect="1"/>
          </p:cNvPicPr>
          <p:nvPr/>
        </p:nvPicPr>
        <p:blipFill>
          <a:blip r:embed="rId3"/>
          <a:stretch>
            <a:fillRect/>
          </a:stretch>
        </p:blipFill>
        <p:spPr>
          <a:xfrm>
            <a:off x="5047829" y="147703"/>
            <a:ext cx="1778094" cy="1479391"/>
          </a:xfrm>
          <a:prstGeom prst="rect">
            <a:avLst/>
          </a:prstGeom>
        </p:spPr>
      </p:pic>
      <p:sp>
        <p:nvSpPr>
          <p:cNvPr id="5" name="Cloud Callout 4"/>
          <p:cNvSpPr/>
          <p:nvPr/>
        </p:nvSpPr>
        <p:spPr>
          <a:xfrm rot="19720832">
            <a:off x="8572759" y="964009"/>
            <a:ext cx="2311760" cy="842953"/>
          </a:xfrm>
          <a:prstGeom prst="cloudCallout">
            <a:avLst>
              <a:gd name="adj1" fmla="val -58278"/>
              <a:gd name="adj2" fmla="val 47310"/>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just"/>
            <a:r>
              <a:rPr lang="en-US" sz="2000" smtClean="0">
                <a:solidFill>
                  <a:schemeClr val="tx1"/>
                </a:solidFill>
                <a:latin typeface="Times New Roman" panose="02020603050405020304" pitchFamily="18" charset="0"/>
                <a:cs typeface="Times New Roman" panose="02020603050405020304" pitchFamily="18" charset="0"/>
              </a:rPr>
              <a:t>SGK-35, 36</a:t>
            </a:r>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9439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413736" y="1189500"/>
            <a:ext cx="3759926" cy="572494"/>
            <a:chOff x="689904" y="1379897"/>
            <a:chExt cx="3759926" cy="572494"/>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11" name="TextBox 10"/>
            <p:cNvSpPr txBox="1"/>
            <p:nvPr/>
          </p:nvSpPr>
          <p:spPr>
            <a:xfrm>
              <a:off x="1100452" y="1459948"/>
              <a:ext cx="3349378" cy="492443"/>
            </a:xfrm>
            <a:prstGeom prst="rect">
              <a:avLst/>
            </a:prstGeom>
            <a:noFill/>
          </p:spPr>
          <p:txBody>
            <a:bodyPr wrap="none" rtlCol="0">
              <a:spAutoFit/>
            </a:bodyPr>
            <a:lstStyle/>
            <a:p>
              <a:r>
                <a:rPr lang="en-US" sz="2600" b="1" dirty="0" smtClean="0">
                  <a:solidFill>
                    <a:srgbClr val="3333CC"/>
                  </a:solidFill>
                  <a:latin typeface="Arial" panose="020B0604020202020204" pitchFamily="34" charset="0"/>
                  <a:cs typeface="Arial" panose="020B0604020202020204" pitchFamily="34" charset="0"/>
                </a:rPr>
                <a:t>Tin </a:t>
              </a:r>
              <a:r>
                <a:rPr lang="en-US" sz="2600" b="1" dirty="0" err="1" smtClean="0">
                  <a:solidFill>
                    <a:srgbClr val="3333CC"/>
                  </a:solidFill>
                  <a:latin typeface="Arial" panose="020B0604020202020204" pitchFamily="34" charset="0"/>
                  <a:cs typeface="Arial" panose="020B0604020202020204" pitchFamily="34" charset="0"/>
                </a:rPr>
                <a:t>tức</a:t>
              </a:r>
              <a:r>
                <a:rPr lang="en-US" sz="2600" b="1" dirty="0" smtClean="0">
                  <a:solidFill>
                    <a:srgbClr val="3333CC"/>
                  </a:solidFill>
                  <a:latin typeface="Arial" panose="020B0604020202020204" pitchFamily="34" charset="0"/>
                  <a:cs typeface="Arial" panose="020B0604020202020204" pitchFamily="34" charset="0"/>
                </a:rPr>
                <a:t> </a:t>
              </a:r>
              <a:r>
                <a:rPr lang="en-US" sz="2600" b="1" dirty="0" err="1" smtClean="0">
                  <a:solidFill>
                    <a:srgbClr val="3333CC"/>
                  </a:solidFill>
                  <a:latin typeface="Arial" panose="020B0604020202020204" pitchFamily="34" charset="0"/>
                  <a:cs typeface="Arial" panose="020B0604020202020204" pitchFamily="34" charset="0"/>
                </a:rPr>
                <a:t>trên</a:t>
              </a:r>
              <a:r>
                <a:rPr lang="en-US" sz="2600" b="1" dirty="0" smtClean="0">
                  <a:solidFill>
                    <a:srgbClr val="3333CC"/>
                  </a:solidFill>
                  <a:latin typeface="Arial" panose="020B0604020202020204" pitchFamily="34" charset="0"/>
                  <a:cs typeface="Arial" panose="020B0604020202020204" pitchFamily="34" charset="0"/>
                </a:rPr>
                <a:t> Internet</a:t>
              </a:r>
              <a:endParaRPr lang="en-US" sz="2600" b="1" dirty="0">
                <a:solidFill>
                  <a:srgbClr val="3333CC"/>
                </a:solidFill>
                <a:latin typeface="Arial" panose="020B0604020202020204" pitchFamily="34" charset="0"/>
                <a:cs typeface="Arial" panose="020B0604020202020204" pitchFamily="34" charset="0"/>
              </a:endParaRPr>
            </a:p>
          </p:txBody>
        </p:sp>
      </p:grpSp>
      <p:grpSp>
        <p:nvGrpSpPr>
          <p:cNvPr id="4" name="Group 3"/>
          <p:cNvGrpSpPr/>
          <p:nvPr/>
        </p:nvGrpSpPr>
        <p:grpSpPr>
          <a:xfrm>
            <a:off x="4057737" y="320545"/>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pic>
        <p:nvPicPr>
          <p:cNvPr id="7" name="Picture 6"/>
          <p:cNvPicPr>
            <a:picLocks noChangeAspect="1"/>
          </p:cNvPicPr>
          <p:nvPr/>
        </p:nvPicPr>
        <p:blipFill>
          <a:blip r:embed="rId3"/>
          <a:stretch>
            <a:fillRect/>
          </a:stretch>
        </p:blipFill>
        <p:spPr>
          <a:xfrm>
            <a:off x="5356623" y="1350394"/>
            <a:ext cx="6048237" cy="4724589"/>
          </a:xfrm>
          <a:prstGeom prst="rect">
            <a:avLst/>
          </a:prstGeom>
        </p:spPr>
      </p:pic>
      <p:sp>
        <p:nvSpPr>
          <p:cNvPr id="17" name="Rounded Rectangle 16"/>
          <p:cNvSpPr/>
          <p:nvPr/>
        </p:nvSpPr>
        <p:spPr>
          <a:xfrm>
            <a:off x="1321518" y="2009455"/>
            <a:ext cx="3693252" cy="3870484"/>
          </a:xfrm>
          <a:prstGeom prst="round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just">
              <a:lnSpc>
                <a:spcPct val="120000"/>
              </a:lnSpc>
              <a:buClr>
                <a:srgbClr val="FF0000"/>
              </a:buClr>
              <a:buFont typeface="Wingdings" panose="05000000000000000000" pitchFamily="2" charset="2"/>
              <a:buChar char="v"/>
            </a:pPr>
            <a:r>
              <a:rPr lang="en-US" sz="2500" dirty="0" smtClean="0">
                <a:solidFill>
                  <a:srgbClr val="3333CC"/>
                </a:solidFill>
              </a:rPr>
              <a:t>  </a:t>
            </a:r>
            <a:r>
              <a:rPr lang="vi-VN" sz="2200" dirty="0" smtClean="0">
                <a:solidFill>
                  <a:schemeClr val="tx1"/>
                </a:solidFill>
                <a:latin typeface="Arial "/>
              </a:rPr>
              <a:t>Em </a:t>
            </a:r>
            <a:r>
              <a:rPr lang="vi-VN" sz="2200">
                <a:solidFill>
                  <a:schemeClr val="tx1"/>
                </a:solidFill>
                <a:latin typeface="Arial "/>
              </a:rPr>
              <a:t>hãy </a:t>
            </a:r>
            <a:r>
              <a:rPr lang="en-US" sz="2200" smtClean="0">
                <a:solidFill>
                  <a:schemeClr val="tx1"/>
                </a:solidFill>
                <a:latin typeface="Arial "/>
              </a:rPr>
              <a:t>thảo luận nhóm đôi</a:t>
            </a:r>
            <a:r>
              <a:rPr lang="vi-VN" sz="2200" smtClean="0">
                <a:solidFill>
                  <a:schemeClr val="tx1"/>
                </a:solidFill>
                <a:latin typeface="Arial "/>
              </a:rPr>
              <a:t> </a:t>
            </a:r>
            <a:r>
              <a:rPr lang="vi-VN" sz="2200" dirty="0">
                <a:solidFill>
                  <a:schemeClr val="tx1"/>
                </a:solidFill>
                <a:latin typeface="Arial "/>
              </a:rPr>
              <a:t>và cho biết thông tin về dự báo thời tiết có thể xem được trên </a:t>
            </a:r>
            <a:r>
              <a:rPr lang="vi-VN" sz="2200">
                <a:solidFill>
                  <a:schemeClr val="tx1"/>
                </a:solidFill>
                <a:latin typeface="Arial "/>
              </a:rPr>
              <a:t>Internet </a:t>
            </a:r>
            <a:r>
              <a:rPr lang="vi-VN" sz="2200" smtClean="0">
                <a:solidFill>
                  <a:schemeClr val="tx1"/>
                </a:solidFill>
                <a:latin typeface="Arial "/>
              </a:rPr>
              <a:t>không?</a:t>
            </a:r>
            <a:r>
              <a:rPr lang="en-US" sz="2200" smtClean="0">
                <a:solidFill>
                  <a:schemeClr val="tx1"/>
                </a:solidFill>
                <a:latin typeface="Arial "/>
              </a:rPr>
              <a:t> 1’</a:t>
            </a:r>
          </a:p>
          <a:p>
            <a:pPr algn="just">
              <a:lnSpc>
                <a:spcPct val="120000"/>
              </a:lnSpc>
              <a:buClr>
                <a:srgbClr val="FF0000"/>
              </a:buClr>
              <a:buFont typeface="Wingdings" panose="05000000000000000000" pitchFamily="2" charset="2"/>
              <a:buChar char="v"/>
            </a:pPr>
            <a:r>
              <a:rPr lang="en-US" sz="2200">
                <a:solidFill>
                  <a:schemeClr val="tx1"/>
                </a:solidFill>
                <a:latin typeface="Arial "/>
              </a:rPr>
              <a:t>trên trang thông tin dự báo thời tiết em có thể xem được thông tin gì?</a:t>
            </a:r>
            <a:endParaRPr lang="en-US" sz="2200" dirty="0">
              <a:solidFill>
                <a:schemeClr val="tx1"/>
              </a:solidFill>
              <a:latin typeface="Arial "/>
            </a:endParaRPr>
          </a:p>
        </p:txBody>
      </p:sp>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5720" y="-8558"/>
            <a:ext cx="1234071" cy="1146293"/>
          </a:xfrm>
          <a:prstGeom prst="rect">
            <a:avLst/>
          </a:prstGeom>
        </p:spPr>
      </p:pic>
    </p:spTree>
    <p:extLst>
      <p:ext uri="{BB962C8B-B14F-4D97-AF65-F5344CB8AC3E}">
        <p14:creationId xmlns:p14="http://schemas.microsoft.com/office/powerpoint/2010/main" val="1772050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8"/>
                                        </p:tgtEl>
                                        <p:attrNameLst>
                                          <p:attrName>style.visibility</p:attrName>
                                        </p:attrNameLst>
                                      </p:cBhvr>
                                      <p:to>
                                        <p:strVal val="visible"/>
                                      </p:to>
                                    </p:set>
                                  </p:childTnLst>
                                </p:cTn>
                              </p:par>
                              <p:par>
                                <p:cTn id="16" presetID="10" presetClass="entr" presetSubtype="0"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413736" y="1189500"/>
            <a:ext cx="3759926" cy="572494"/>
            <a:chOff x="689904" y="1379897"/>
            <a:chExt cx="3759926" cy="572494"/>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11" name="TextBox 10"/>
            <p:cNvSpPr txBox="1"/>
            <p:nvPr/>
          </p:nvSpPr>
          <p:spPr>
            <a:xfrm>
              <a:off x="1100452" y="1459948"/>
              <a:ext cx="3349378" cy="492443"/>
            </a:xfrm>
            <a:prstGeom prst="rect">
              <a:avLst/>
            </a:prstGeom>
            <a:noFill/>
          </p:spPr>
          <p:txBody>
            <a:bodyPr wrap="none" rtlCol="0">
              <a:spAutoFit/>
            </a:bodyPr>
            <a:lstStyle/>
            <a:p>
              <a:r>
                <a:rPr lang="en-US" sz="2600" b="1" dirty="0" smtClean="0">
                  <a:solidFill>
                    <a:srgbClr val="3333CC"/>
                  </a:solidFill>
                  <a:latin typeface="Arial" panose="020B0604020202020204" pitchFamily="34" charset="0"/>
                  <a:cs typeface="Arial" panose="020B0604020202020204" pitchFamily="34" charset="0"/>
                </a:rPr>
                <a:t>Tin </a:t>
              </a:r>
              <a:r>
                <a:rPr lang="en-US" sz="2600" b="1" dirty="0" err="1" smtClean="0">
                  <a:solidFill>
                    <a:srgbClr val="3333CC"/>
                  </a:solidFill>
                  <a:latin typeface="Arial" panose="020B0604020202020204" pitchFamily="34" charset="0"/>
                  <a:cs typeface="Arial" panose="020B0604020202020204" pitchFamily="34" charset="0"/>
                </a:rPr>
                <a:t>tức</a:t>
              </a:r>
              <a:r>
                <a:rPr lang="en-US" sz="2600" b="1" dirty="0" smtClean="0">
                  <a:solidFill>
                    <a:srgbClr val="3333CC"/>
                  </a:solidFill>
                  <a:latin typeface="Arial" panose="020B0604020202020204" pitchFamily="34" charset="0"/>
                  <a:cs typeface="Arial" panose="020B0604020202020204" pitchFamily="34" charset="0"/>
                </a:rPr>
                <a:t> </a:t>
              </a:r>
              <a:r>
                <a:rPr lang="en-US" sz="2600" b="1" dirty="0" err="1" smtClean="0">
                  <a:solidFill>
                    <a:srgbClr val="3333CC"/>
                  </a:solidFill>
                  <a:latin typeface="Arial" panose="020B0604020202020204" pitchFamily="34" charset="0"/>
                  <a:cs typeface="Arial" panose="020B0604020202020204" pitchFamily="34" charset="0"/>
                </a:rPr>
                <a:t>trên</a:t>
              </a:r>
              <a:r>
                <a:rPr lang="en-US" sz="2600" b="1" dirty="0" smtClean="0">
                  <a:solidFill>
                    <a:srgbClr val="3333CC"/>
                  </a:solidFill>
                  <a:latin typeface="Arial" panose="020B0604020202020204" pitchFamily="34" charset="0"/>
                  <a:cs typeface="Arial" panose="020B0604020202020204" pitchFamily="34" charset="0"/>
                </a:rPr>
                <a:t> Internet</a:t>
              </a:r>
              <a:endParaRPr lang="en-US" sz="2600" b="1" dirty="0">
                <a:solidFill>
                  <a:srgbClr val="3333CC"/>
                </a:solidFill>
                <a:latin typeface="Arial" panose="020B0604020202020204" pitchFamily="34" charset="0"/>
                <a:cs typeface="Arial" panose="020B0604020202020204" pitchFamily="34" charset="0"/>
              </a:endParaRPr>
            </a:p>
          </p:txBody>
        </p:sp>
      </p:grpSp>
      <p:grpSp>
        <p:nvGrpSpPr>
          <p:cNvPr id="4" name="Group 3"/>
          <p:cNvGrpSpPr/>
          <p:nvPr/>
        </p:nvGrpSpPr>
        <p:grpSpPr>
          <a:xfrm>
            <a:off x="4057737" y="320545"/>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sp>
        <p:nvSpPr>
          <p:cNvPr id="3" name="Cloud 2"/>
          <p:cNvSpPr/>
          <p:nvPr/>
        </p:nvSpPr>
        <p:spPr>
          <a:xfrm>
            <a:off x="1131813" y="1990959"/>
            <a:ext cx="7398729" cy="2013037"/>
          </a:xfrm>
          <a:prstGeom prst="cloud">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solidFill>
                  <a:srgbClr val="FF0000"/>
                </a:solidFill>
              </a:rPr>
              <a:t>Em hãy đưa ra ví dụ về những thông tin khác có thể xem được trên Internet.</a:t>
            </a:r>
            <a:endParaRPr lang="en-US" sz="2800" dirty="0">
              <a:solidFill>
                <a:srgbClr val="FF0000"/>
              </a:solidFill>
            </a:endParaRPr>
          </a:p>
        </p:txBody>
      </p:sp>
      <p:sp>
        <p:nvSpPr>
          <p:cNvPr id="5" name="Rectangle 4"/>
          <p:cNvSpPr/>
          <p:nvPr/>
        </p:nvSpPr>
        <p:spPr>
          <a:xfrm>
            <a:off x="872080" y="4717346"/>
            <a:ext cx="10787604" cy="1292662"/>
          </a:xfrm>
          <a:prstGeom prst="rect">
            <a:avLst/>
          </a:prstGeom>
          <a:noFill/>
        </p:spPr>
        <p:txBody>
          <a:bodyPr wrap="square">
            <a:spAutoFit/>
          </a:bodyPr>
          <a:lstStyle/>
          <a:p>
            <a:pPr>
              <a:spcAft>
                <a:spcPts val="0"/>
              </a:spcAft>
              <a:tabLst>
                <a:tab pos="270510" algn="l"/>
              </a:tabLst>
            </a:pPr>
            <a:r>
              <a:rPr lang="en-US" sz="2600" smtClean="0">
                <a:solidFill>
                  <a:srgbClr val="FF0000"/>
                </a:solidFill>
                <a:latin typeface="Arial" panose="020B0604020202020204" pitchFamily="34" charset="0"/>
                <a:ea typeface="MS Mincho"/>
                <a:cs typeface="Arial" panose="020B0604020202020204" pitchFamily="34" charset="0"/>
              </a:rPr>
              <a:t>-&gt;Em </a:t>
            </a:r>
            <a:r>
              <a:rPr lang="en-US" sz="2600">
                <a:solidFill>
                  <a:srgbClr val="FF0000"/>
                </a:solidFill>
                <a:latin typeface="Arial" panose="020B0604020202020204" pitchFamily="34" charset="0"/>
                <a:ea typeface="MS Mincho"/>
                <a:cs typeface="Arial" panose="020B0604020202020204" pitchFamily="34" charset="0"/>
              </a:rPr>
              <a:t>có thể xem được tin tức trên Intrernet</a:t>
            </a:r>
            <a:endParaRPr lang="en-US" sz="260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US" sz="2600">
                <a:latin typeface="Arial" panose="020B0604020202020204" pitchFamily="34" charset="0"/>
                <a:ea typeface="Calibri" panose="020F0502020204030204" pitchFamily="34" charset="0"/>
                <a:cs typeface="Arial" panose="020B0604020202020204" pitchFamily="34" charset="0"/>
              </a:rPr>
              <a:t>  </a:t>
            </a:r>
            <a:r>
              <a:rPr lang="en-US" sz="2600" smtClean="0">
                <a:latin typeface="Arial" panose="020B0604020202020204" pitchFamily="34" charset="0"/>
                <a:ea typeface="Calibri" panose="020F0502020204030204" pitchFamily="34" charset="0"/>
                <a:cs typeface="Arial" panose="020B0604020202020204" pitchFamily="34" charset="0"/>
              </a:rPr>
              <a:t> </a:t>
            </a:r>
            <a:r>
              <a:rPr lang="en-US" sz="2600">
                <a:latin typeface="Arial" panose="020B0604020202020204" pitchFamily="34" charset="0"/>
                <a:ea typeface="Calibri" panose="020F0502020204030204" pitchFamily="34" charset="0"/>
                <a:cs typeface="Arial" panose="020B0604020202020204" pitchFamily="34" charset="0"/>
              </a:rPr>
              <a:t>Ngoài tin tức ra các con còn có thể  xem được thêm những gì trên internet thì </a:t>
            </a:r>
            <a:r>
              <a:rPr lang="en-US" sz="2600" smtClean="0">
                <a:latin typeface="Arial" panose="020B0604020202020204" pitchFamily="34" charset="0"/>
                <a:ea typeface="Calibri" panose="020F0502020204030204" pitchFamily="34" charset="0"/>
                <a:cs typeface="Arial" panose="020B0604020202020204" pitchFamily="34" charset="0"/>
              </a:rPr>
              <a:t>-&gt;nd2</a:t>
            </a:r>
            <a:endParaRPr lang="en-US" sz="2600">
              <a:effectLst/>
              <a:latin typeface="Arial" panose="020B0604020202020204" pitchFamily="34" charset="0"/>
              <a:ea typeface="Calibri" panose="020F0502020204030204" pitchFamily="34" charset="0"/>
              <a:cs typeface="Arial" panose="020B0604020202020204" pitchFamily="34" charset="0"/>
            </a:endParaRPr>
          </a:p>
        </p:txBody>
      </p:sp>
      <p:pic>
        <p:nvPicPr>
          <p:cNvPr id="12" name="Picture 11"/>
          <p:cNvPicPr>
            <a:picLocks noChangeAspect="1"/>
          </p:cNvPicPr>
          <p:nvPr/>
        </p:nvPicPr>
        <p:blipFill>
          <a:blip r:embed="rId3"/>
          <a:stretch>
            <a:fillRect/>
          </a:stretch>
        </p:blipFill>
        <p:spPr>
          <a:xfrm>
            <a:off x="8537216" y="1022091"/>
            <a:ext cx="2979593" cy="4012896"/>
          </a:xfrm>
          <a:prstGeom prst="rect">
            <a:avLst/>
          </a:prstGeom>
        </p:spPr>
      </p:pic>
    </p:spTree>
    <p:extLst>
      <p:ext uri="{BB962C8B-B14F-4D97-AF65-F5344CB8AC3E}">
        <p14:creationId xmlns:p14="http://schemas.microsoft.com/office/powerpoint/2010/main" val="1827198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 calcmode="lin" valueType="num">
                                      <p:cBhvr>
                                        <p:cTn id="17"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8"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19" dur="500"/>
                                        <p:tgtEl>
                                          <p:spTgt spid="5">
                                            <p:txEl>
                                              <p:pRg st="0" end="0"/>
                                            </p:txEl>
                                          </p:spTgt>
                                        </p:tgtEl>
                                      </p:cBhvr>
                                    </p:animEffect>
                                  </p:childTnLst>
                                </p:cTn>
                              </p:par>
                              <p:par>
                                <p:cTn id="20" presetID="53" presetClass="entr" presetSubtype="16" fill="hold" nodeType="with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 calcmode="lin" valueType="num">
                                      <p:cBhvr>
                                        <p:cTn id="22"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23"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24"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413736" y="1217210"/>
            <a:ext cx="5893139" cy="572494"/>
            <a:chOff x="689904" y="1379897"/>
            <a:chExt cx="5893139" cy="572494"/>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2</a:t>
                </a:r>
              </a:p>
            </p:txBody>
          </p:sp>
        </p:grpSp>
        <p:sp>
          <p:nvSpPr>
            <p:cNvPr id="11" name="TextBox 10"/>
            <p:cNvSpPr txBox="1"/>
            <p:nvPr/>
          </p:nvSpPr>
          <p:spPr>
            <a:xfrm>
              <a:off x="1100452" y="1459948"/>
              <a:ext cx="5482591" cy="492443"/>
            </a:xfrm>
            <a:prstGeom prst="rect">
              <a:avLst/>
            </a:prstGeom>
            <a:noFill/>
          </p:spPr>
          <p:txBody>
            <a:bodyPr wrap="none" rtlCol="0">
              <a:spAutoFit/>
            </a:bodyPr>
            <a:lstStyle/>
            <a:p>
              <a:r>
                <a:rPr lang="vi-VN" sz="2600" b="1" dirty="0">
                  <a:solidFill>
                    <a:srgbClr val="3333CC"/>
                  </a:solidFill>
                  <a:latin typeface="Arial" panose="020B0604020202020204" pitchFamily="34" charset="0"/>
                  <a:cs typeface="Arial" panose="020B0604020202020204" pitchFamily="34" charset="0"/>
                </a:rPr>
                <a:t>Chương trình giải trí trên Internet</a:t>
              </a:r>
              <a:endParaRPr lang="en-US" sz="2600" b="1" dirty="0">
                <a:solidFill>
                  <a:srgbClr val="3333CC"/>
                </a:solidFill>
                <a:latin typeface="Arial" panose="020B0604020202020204" pitchFamily="34" charset="0"/>
                <a:cs typeface="Arial" panose="020B0604020202020204" pitchFamily="34" charset="0"/>
              </a:endParaRPr>
            </a:p>
          </p:txBody>
        </p:sp>
      </p:grpSp>
      <p:grpSp>
        <p:nvGrpSpPr>
          <p:cNvPr id="4" name="Group 3"/>
          <p:cNvGrpSpPr/>
          <p:nvPr/>
        </p:nvGrpSpPr>
        <p:grpSpPr>
          <a:xfrm>
            <a:off x="4057737" y="320545"/>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sp>
        <p:nvSpPr>
          <p:cNvPr id="3" name="Cloud 2"/>
          <p:cNvSpPr/>
          <p:nvPr/>
        </p:nvSpPr>
        <p:spPr>
          <a:xfrm>
            <a:off x="1420410" y="2076450"/>
            <a:ext cx="9420168" cy="3380507"/>
          </a:xfrm>
          <a:prstGeom prst="cloud">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en-US" sz="2800">
                <a:solidFill>
                  <a:srgbClr val="FF0000"/>
                </a:solidFill>
                <a:latin typeface="Calibri (Body)"/>
              </a:rPr>
              <a:t>Đ</a:t>
            </a:r>
            <a:r>
              <a:rPr lang="en-US" sz="2800" smtClean="0">
                <a:solidFill>
                  <a:srgbClr val="FF0000"/>
                </a:solidFill>
                <a:latin typeface="Calibri (Body)"/>
              </a:rPr>
              <a:t>ọc </a:t>
            </a:r>
            <a:r>
              <a:rPr lang="en-US" sz="2800">
                <a:solidFill>
                  <a:srgbClr val="FF0000"/>
                </a:solidFill>
                <a:latin typeface="Calibri (Body)"/>
              </a:rPr>
              <a:t>nội dung sgk </a:t>
            </a:r>
            <a:r>
              <a:rPr lang="en-US" sz="2800" smtClean="0">
                <a:solidFill>
                  <a:srgbClr val="FF0000"/>
                </a:solidFill>
                <a:latin typeface="Calibri (Body)"/>
              </a:rPr>
              <a:t>_36, </a:t>
            </a:r>
            <a:r>
              <a:rPr lang="en-US" sz="2800">
                <a:solidFill>
                  <a:srgbClr val="FF0000"/>
                </a:solidFill>
                <a:latin typeface="Calibri (Body)"/>
              </a:rPr>
              <a:t>quan sát hình </a:t>
            </a:r>
            <a:r>
              <a:rPr lang="en-US" sz="2800" smtClean="0">
                <a:solidFill>
                  <a:srgbClr val="FF0000"/>
                </a:solidFill>
                <a:latin typeface="Calibri (Body)"/>
              </a:rPr>
              <a:t>14.2 sau đó thảo luận nhóm đôi để </a:t>
            </a:r>
            <a:r>
              <a:rPr lang="vi-VN" sz="2800" smtClean="0">
                <a:solidFill>
                  <a:srgbClr val="FF0000"/>
                </a:solidFill>
                <a:latin typeface="Calibri (Body)"/>
              </a:rPr>
              <a:t>kể </a:t>
            </a:r>
            <a:r>
              <a:rPr lang="vi-VN" sz="2800" dirty="0">
                <a:solidFill>
                  <a:srgbClr val="FF0000"/>
                </a:solidFill>
                <a:latin typeface="Calibri (Body)"/>
              </a:rPr>
              <a:t>tên một số phim hoạt hình, bài hát, trò chơi mà em biết trên Internet</a:t>
            </a:r>
            <a:r>
              <a:rPr lang="vi-VN" sz="2800">
                <a:solidFill>
                  <a:srgbClr val="FF0000"/>
                </a:solidFill>
                <a:latin typeface="Calibri (Body)"/>
              </a:rPr>
              <a:t>. </a:t>
            </a:r>
            <a:r>
              <a:rPr lang="en-US" sz="2800" smtClean="0">
                <a:solidFill>
                  <a:srgbClr val="FF0000"/>
                </a:solidFill>
                <a:latin typeface="Calibri (Body)"/>
              </a:rPr>
              <a:t>1’</a:t>
            </a:r>
            <a:endParaRPr lang="en-US" sz="2800" dirty="0">
              <a:solidFill>
                <a:srgbClr val="FF0000"/>
              </a:solidFill>
              <a:latin typeface="Calibri (Body)"/>
            </a:endParaRPr>
          </a:p>
        </p:txBody>
      </p:sp>
    </p:spTree>
    <p:extLst>
      <p:ext uri="{BB962C8B-B14F-4D97-AF65-F5344CB8AC3E}">
        <p14:creationId xmlns:p14="http://schemas.microsoft.com/office/powerpoint/2010/main" val="1869937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413736" y="1216394"/>
            <a:ext cx="5893139" cy="572494"/>
            <a:chOff x="689904" y="1379897"/>
            <a:chExt cx="5893139" cy="572494"/>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2</a:t>
                </a:r>
              </a:p>
            </p:txBody>
          </p:sp>
        </p:grpSp>
        <p:sp>
          <p:nvSpPr>
            <p:cNvPr id="11" name="TextBox 10"/>
            <p:cNvSpPr txBox="1"/>
            <p:nvPr/>
          </p:nvSpPr>
          <p:spPr>
            <a:xfrm>
              <a:off x="1100452" y="1459948"/>
              <a:ext cx="5482591" cy="492443"/>
            </a:xfrm>
            <a:prstGeom prst="rect">
              <a:avLst/>
            </a:prstGeom>
            <a:noFill/>
          </p:spPr>
          <p:txBody>
            <a:bodyPr wrap="none" rtlCol="0">
              <a:spAutoFit/>
            </a:bodyPr>
            <a:lstStyle/>
            <a:p>
              <a:r>
                <a:rPr lang="vi-VN" sz="2600" b="1" dirty="0">
                  <a:solidFill>
                    <a:srgbClr val="3333CC"/>
                  </a:solidFill>
                  <a:cs typeface="Arial" panose="020B0604020202020204" pitchFamily="34" charset="0"/>
                </a:rPr>
                <a:t>Chương trình giải trí trên Internet</a:t>
              </a:r>
              <a:endParaRPr lang="en-US" sz="2600" b="1" dirty="0">
                <a:solidFill>
                  <a:srgbClr val="3333CC"/>
                </a:solidFill>
                <a:latin typeface="Arial" panose="020B0604020202020204" pitchFamily="34" charset="0"/>
                <a:cs typeface="Arial" panose="020B0604020202020204" pitchFamily="34" charset="0"/>
              </a:endParaRPr>
            </a:p>
          </p:txBody>
        </p:sp>
      </p:grpSp>
      <p:grpSp>
        <p:nvGrpSpPr>
          <p:cNvPr id="4" name="Group 3"/>
          <p:cNvGrpSpPr/>
          <p:nvPr/>
        </p:nvGrpSpPr>
        <p:grpSpPr>
          <a:xfrm>
            <a:off x="4057737" y="320545"/>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pic>
        <p:nvPicPr>
          <p:cNvPr id="5" name="Picture 4"/>
          <p:cNvPicPr>
            <a:picLocks noChangeAspect="1"/>
          </p:cNvPicPr>
          <p:nvPr/>
        </p:nvPicPr>
        <p:blipFill>
          <a:blip r:embed="rId3"/>
          <a:stretch>
            <a:fillRect/>
          </a:stretch>
        </p:blipFill>
        <p:spPr>
          <a:xfrm>
            <a:off x="8427446" y="3560858"/>
            <a:ext cx="3090458" cy="2511701"/>
          </a:xfrm>
          <a:prstGeom prst="rect">
            <a:avLst/>
          </a:prstGeom>
        </p:spPr>
      </p:pic>
      <p:pic>
        <p:nvPicPr>
          <p:cNvPr id="6" name="Picture 5"/>
          <p:cNvPicPr>
            <a:picLocks noChangeAspect="1"/>
          </p:cNvPicPr>
          <p:nvPr/>
        </p:nvPicPr>
        <p:blipFill>
          <a:blip r:embed="rId4"/>
          <a:stretch>
            <a:fillRect/>
          </a:stretch>
        </p:blipFill>
        <p:spPr>
          <a:xfrm>
            <a:off x="1067818" y="3511214"/>
            <a:ext cx="3745250" cy="2610988"/>
          </a:xfrm>
          <a:prstGeom prst="rect">
            <a:avLst/>
          </a:prstGeom>
        </p:spPr>
      </p:pic>
      <p:pic>
        <p:nvPicPr>
          <p:cNvPr id="8" name="Picture 7"/>
          <p:cNvPicPr>
            <a:picLocks noChangeAspect="1"/>
          </p:cNvPicPr>
          <p:nvPr/>
        </p:nvPicPr>
        <p:blipFill>
          <a:blip r:embed="rId5"/>
          <a:stretch>
            <a:fillRect/>
          </a:stretch>
        </p:blipFill>
        <p:spPr>
          <a:xfrm>
            <a:off x="4862535" y="3511214"/>
            <a:ext cx="3581400" cy="2610988"/>
          </a:xfrm>
          <a:prstGeom prst="rect">
            <a:avLst/>
          </a:prstGeom>
        </p:spPr>
      </p:pic>
      <p:sp>
        <p:nvSpPr>
          <p:cNvPr id="3" name="Rectangle 2"/>
          <p:cNvSpPr/>
          <p:nvPr/>
        </p:nvSpPr>
        <p:spPr>
          <a:xfrm>
            <a:off x="1117285" y="1795538"/>
            <a:ext cx="10417108" cy="1938992"/>
          </a:xfrm>
          <a:prstGeom prst="rect">
            <a:avLst/>
          </a:prstGeom>
        </p:spPr>
        <p:txBody>
          <a:bodyPr wrap="square">
            <a:spAutoFit/>
          </a:bodyPr>
          <a:lstStyle/>
          <a:p>
            <a:r>
              <a:rPr lang="en-US" sz="2400" smtClean="0">
                <a:latin typeface="Calibri (Body)"/>
                <a:ea typeface="Calibri" panose="020F0502020204030204" pitchFamily="34" charset="0"/>
              </a:rPr>
              <a:t>Cho hs xem </a:t>
            </a:r>
            <a:r>
              <a:rPr lang="en-US" sz="2400">
                <a:latin typeface="Calibri (Body)"/>
                <a:ea typeface="Calibri" panose="020F0502020204030204" pitchFamily="34" charset="0"/>
              </a:rPr>
              <a:t>1 chương trình giải trí trên </a:t>
            </a:r>
            <a:r>
              <a:rPr lang="en-US" sz="2400" smtClean="0">
                <a:latin typeface="Calibri (Body)"/>
                <a:ea typeface="Calibri" panose="020F0502020204030204" pitchFamily="34" charset="0"/>
              </a:rPr>
              <a:t>internet</a:t>
            </a:r>
          </a:p>
          <a:p>
            <a:r>
              <a:rPr lang="en-US" sz="2400">
                <a:latin typeface="Calibri (Body)"/>
              </a:rPr>
              <a:t>Gv </a:t>
            </a:r>
            <a:r>
              <a:rPr lang="en-US" sz="2400" smtClean="0">
                <a:latin typeface="Calibri (Body)"/>
              </a:rPr>
              <a:t>thực hiện cho hs quan sát, </a:t>
            </a:r>
            <a:r>
              <a:rPr lang="en-US" sz="2400">
                <a:latin typeface="Calibri (Body)"/>
              </a:rPr>
              <a:t>(</a:t>
            </a:r>
            <a:r>
              <a:rPr lang="en-US" sz="2400" b="1" i="1">
                <a:latin typeface="Calibri (Body)"/>
              </a:rPr>
              <a:t>mở google sau đó gõ nd tìm kiếm, rồi nhấn phím enter)</a:t>
            </a:r>
            <a:endParaRPr lang="en-US" sz="2400">
              <a:latin typeface="Calibri (Body)"/>
            </a:endParaRPr>
          </a:p>
          <a:p>
            <a:r>
              <a:rPr lang="en-US" sz="2400">
                <a:latin typeface="Calibri (Body)"/>
              </a:rPr>
              <a:t>Mở video trên youtube </a:t>
            </a:r>
            <a:r>
              <a:rPr lang="en-US" sz="2400" b="1" i="1">
                <a:latin typeface="Calibri (Body)"/>
              </a:rPr>
              <a:t>(video cho hs vận động)</a:t>
            </a:r>
            <a:endParaRPr lang="en-US" sz="2400">
              <a:latin typeface="Calibri (Body)"/>
            </a:endParaRPr>
          </a:p>
          <a:p>
            <a:endParaRPr lang="en-US" sz="2400">
              <a:latin typeface="Calibri (Body)"/>
            </a:endParaRPr>
          </a:p>
        </p:txBody>
      </p:sp>
    </p:spTree>
    <p:extLst>
      <p:ext uri="{BB962C8B-B14F-4D97-AF65-F5344CB8AC3E}">
        <p14:creationId xmlns:p14="http://schemas.microsoft.com/office/powerpoint/2010/main" val="2148225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1294</TotalTime>
  <Words>863</Words>
  <Application>Microsoft Office PowerPoint</Application>
  <PresentationFormat>Widescreen</PresentationFormat>
  <Paragraphs>86</Paragraphs>
  <Slides>19</Slides>
  <Notes>2</Notes>
  <HiddenSlides>0</HiddenSlides>
  <MMClips>5</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19</vt:i4>
      </vt:variant>
    </vt:vector>
  </HeadingPairs>
  <TitlesOfParts>
    <vt:vector size="32" baseType="lpstr">
      <vt:lpstr>Arial</vt:lpstr>
      <vt:lpstr>Arial </vt:lpstr>
      <vt:lpstr>Calibri</vt:lpstr>
      <vt:lpstr>Calibri (Body)</vt:lpstr>
      <vt:lpstr>Calibri Light</vt:lpstr>
      <vt:lpstr>MS Mincho</vt:lpstr>
      <vt:lpstr>Tahoma</vt:lpstr>
      <vt:lpstr>Times New Roman</vt:lpstr>
      <vt:lpstr>Wingdings</vt:lpstr>
      <vt:lpstr>Office Theme</vt:lpstr>
      <vt:lpstr>1_Office Theme</vt:lpstr>
      <vt:lpstr>2_Office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Admin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Administrator</cp:lastModifiedBy>
  <cp:revision>244</cp:revision>
  <dcterms:created xsi:type="dcterms:W3CDTF">2022-01-27T15:18:21Z</dcterms:created>
  <dcterms:modified xsi:type="dcterms:W3CDTF">2023-08-28T08:50:54Z</dcterms:modified>
</cp:coreProperties>
</file>