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wav" ContentType="audio/x-wav"/>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 id="2147483708" r:id="rId4"/>
    <p:sldMasterId id="2147483720" r:id="rId5"/>
    <p:sldMasterId id="2147483732" r:id="rId6"/>
  </p:sldMasterIdLst>
  <p:sldIdLst>
    <p:sldId id="333" r:id="rId7"/>
    <p:sldId id="327" r:id="rId8"/>
    <p:sldId id="328" r:id="rId9"/>
    <p:sldId id="331" r:id="rId10"/>
    <p:sldId id="306" r:id="rId11"/>
    <p:sldId id="257" r:id="rId12"/>
    <p:sldId id="301" r:id="rId13"/>
    <p:sldId id="280" r:id="rId14"/>
    <p:sldId id="307" r:id="rId15"/>
    <p:sldId id="336" r:id="rId16"/>
    <p:sldId id="308" r:id="rId17"/>
    <p:sldId id="309" r:id="rId18"/>
    <p:sldId id="310" r:id="rId19"/>
    <p:sldId id="324" r:id="rId20"/>
    <p:sldId id="297" r:id="rId21"/>
    <p:sldId id="335" r:id="rId22"/>
    <p:sldId id="325" r:id="rId23"/>
    <p:sldId id="311" r:id="rId24"/>
    <p:sldId id="312" r:id="rId25"/>
    <p:sldId id="285" r:id="rId26"/>
    <p:sldId id="265" r:id="rId27"/>
    <p:sldId id="326" r:id="rId28"/>
    <p:sldId id="320" r:id="rId29"/>
    <p:sldId id="33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66"/>
    <a:srgbClr val="FF00FF"/>
    <a:srgbClr val="3333CC"/>
    <a:srgbClr val="FFFFFF"/>
    <a:srgbClr val="3333FF"/>
    <a:srgbClr val="FEF3CA"/>
    <a:srgbClr val="F7FFC9"/>
    <a:srgbClr val="D9FDCB"/>
    <a:srgbClr val="FCFCAE"/>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543" y="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80240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631064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93999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91010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032906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351128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73092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40231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4245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18577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5891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ECA2CF3-161D-4290-9691-8A065EC2791C}"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010976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202865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46157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5147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65694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703582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679535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47751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674109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9277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a:xfrm>
            <a:off x="2692397" y="5037663"/>
            <a:ext cx="5214635" cy="279400"/>
          </a:xfr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956900" y="5037663"/>
            <a:ext cx="551167" cy="279400"/>
          </a:xfrm>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5924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CA2CF3-161D-4290-9691-8A065EC2791C}" type="datetimeFigureOut">
              <a:rPr lang="en-US" smtClean="0"/>
              <a:t>8/25/2023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74831205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699258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70130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43453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9" name="Slide Number Placeholder 8"/>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865300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5" name="Slide Number Placeholder 4"/>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27562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4" name="Slide Number Placeholder 3"/>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73274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913317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577836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394733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95231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ECA2CF3-161D-4290-9691-8A065EC2791C}" type="datetimeFigureOut">
              <a:rPr lang="en-US" smtClean="0"/>
              <a:t>8/25/2023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95841152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64285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81602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r>
              <a:rPr lang="en-US" sz="8000" dirty="0">
                <a:solidFill>
                  <a:prstClr val="black"/>
                </a:solidFill>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algn="r"/>
            <a:r>
              <a:rPr lang="en-US" sz="8000" dirty="0">
                <a:solidFill>
                  <a:prstClr val="black"/>
                </a:solidFill>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33109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18857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0332897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solidFill>
              </a:rPr>
              <a:pPr/>
              <a:t>‹#›</a:t>
            </a:fld>
            <a:endParaRPr lang="en-US">
              <a:solidFill>
                <a:prstClr val="black"/>
              </a:solidFill>
            </a:endParaRPr>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2858542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967146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362245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39580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6134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CA2CF3-161D-4290-9691-8A065EC2791C}" type="datetimeFigureOut">
              <a:rPr lang="en-US" smtClean="0"/>
              <a:t>8/25/2023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186831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72"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smtClean="0"/>
              <a:t>Click to edit Master text styles</a:t>
            </a:r>
          </a:p>
        </p:txBody>
      </p:sp>
      <p:sp>
        <p:nvSpPr>
          <p:cNvPr id="6" name="Content Placeholder 5"/>
          <p:cNvSpPr>
            <a:spLocks noGrp="1"/>
          </p:cNvSpPr>
          <p:nvPr>
            <p:ph sz="quarter" idx="4"/>
          </p:nvPr>
        </p:nvSpPr>
        <p:spPr>
          <a:xfrm>
            <a:off x="6193372"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81023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08036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1297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5" y="273049"/>
            <a:ext cx="4011084" cy="1162051"/>
          </a:xfrm>
        </p:spPr>
        <p:txBody>
          <a:bodyPr anchor="b"/>
          <a:lstStyle>
            <a:lvl1pPr algn="l">
              <a:defRPr sz="2667"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5" y="1435103"/>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870584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665780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88869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15357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5431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851055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33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ECA2CF3-161D-4290-9691-8A065EC2791C}" type="datetimeFigureOut">
              <a:rPr lang="en-US" smtClean="0"/>
              <a:t>8/25/2023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265898193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573256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57416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82077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940151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05264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03449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1135991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64949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30755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09208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CA2CF3-161D-4290-9691-8A065EC2791C}" type="datetimeFigureOut">
              <a:rPr lang="en-US" smtClean="0"/>
              <a:t>8/25/2023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01926771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90323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66775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87961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180608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067470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93453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6632548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05210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727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4165855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CA2CF3-161D-4290-9691-8A065EC2791C}" type="datetimeFigureOut">
              <a:rPr lang="en-US" smtClean="0"/>
              <a:t>8/25/2023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0DA1D9-76DF-4E13-9ADB-F9C797BBD937}" type="slidenum">
              <a:rPr lang="en-US" smtClean="0"/>
              <a:t>‹#›</a:t>
            </a:fld>
            <a:endParaRPr lang="en-US"/>
          </a:p>
        </p:txBody>
      </p:sp>
    </p:spTree>
    <p:extLst>
      <p:ext uri="{BB962C8B-B14F-4D97-AF65-F5344CB8AC3E}">
        <p14:creationId xmlns:p14="http://schemas.microsoft.com/office/powerpoint/2010/main" val="3250373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4.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6.jp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6.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CA2CF3-161D-4290-9691-8A065EC2791C}" type="datetimeFigureOut">
              <a:rPr lang="en-US" smtClean="0"/>
              <a:t>8/25/2023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0DA1D9-76DF-4E13-9ADB-F9C797BBD937}" type="slidenum">
              <a:rPr lang="en-US" smtClean="0"/>
              <a:t>‹#›</a:t>
            </a:fld>
            <a:endParaRPr lang="en-US"/>
          </a:p>
        </p:txBody>
      </p:sp>
    </p:spTree>
    <p:extLst>
      <p:ext uri="{BB962C8B-B14F-4D97-AF65-F5344CB8AC3E}">
        <p14:creationId xmlns:p14="http://schemas.microsoft.com/office/powerpoint/2010/main" val="37165583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88043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6CBCAEF-3ECB-4DF3-A055-C4BD406EDDAF}" type="datetimeFigureOut">
              <a:rPr lang="en-US" smtClean="0">
                <a:solidFill>
                  <a:prstClr val="black"/>
                </a:solidFill>
              </a:rPr>
              <a:pPr/>
              <a:t>8/25/2023</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2D627AB-6783-4097-8DF7-8AA1AC5188CC}"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785173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3000" r="-3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3BB504A-11D5-4594-99D7-C9A16AF1D067}"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15108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169904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CBCAEF-3ECB-4DF3-A055-C4BD406EDDAF}" type="datetimeFigureOut">
              <a:rPr lang="en-US" smtClean="0">
                <a:solidFill>
                  <a:prstClr val="black">
                    <a:tint val="75000"/>
                  </a:prstClr>
                </a:solidFill>
              </a:rPr>
              <a:pPr/>
              <a:t>8/25/2023</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D627AB-6783-4097-8DF7-8AA1AC5188CC}"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391358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18" Type="http://schemas.openxmlformats.org/officeDocument/2006/relationships/tags" Target="../tags/tag18.xml"/><Relationship Id="rId26" Type="http://schemas.microsoft.com/office/2007/relationships/hdphoto" Target="../media/hdphoto6.wdp"/><Relationship Id="rId3" Type="http://schemas.openxmlformats.org/officeDocument/2006/relationships/tags" Target="../tags/tag3.xml"/><Relationship Id="rId21" Type="http://schemas.openxmlformats.org/officeDocument/2006/relationships/audio" Target="../media/audio2.wav"/><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image" Target="../media/image31.png"/><Relationship Id="rId2" Type="http://schemas.openxmlformats.org/officeDocument/2006/relationships/tags" Target="../tags/tag2.xml"/><Relationship Id="rId16" Type="http://schemas.openxmlformats.org/officeDocument/2006/relationships/tags" Target="../tags/tag16.xml"/><Relationship Id="rId20" Type="http://schemas.openxmlformats.org/officeDocument/2006/relationships/audio" Target="../media/audio1.wav"/><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24" Type="http://schemas.microsoft.com/office/2007/relationships/hdphoto" Target="../media/hdphoto5.wdp"/><Relationship Id="rId5" Type="http://schemas.openxmlformats.org/officeDocument/2006/relationships/tags" Target="../tags/tag5.xml"/><Relationship Id="rId15" Type="http://schemas.openxmlformats.org/officeDocument/2006/relationships/tags" Target="../tags/tag15.xml"/><Relationship Id="rId23" Type="http://schemas.openxmlformats.org/officeDocument/2006/relationships/image" Target="../media/image30.png"/><Relationship Id="rId10" Type="http://schemas.openxmlformats.org/officeDocument/2006/relationships/tags" Target="../tags/tag10.xml"/><Relationship Id="rId19" Type="http://schemas.openxmlformats.org/officeDocument/2006/relationships/slideLayout" Target="../slideLayouts/slideLayout69.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 Id="rId22"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image" Target="../media/image29.jpg"/><Relationship Id="rId18" Type="http://schemas.openxmlformats.org/officeDocument/2006/relationships/image" Target="../media/image21.png"/><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audio" Target="../media/audio2.wav"/><Relationship Id="rId17" Type="http://schemas.microsoft.com/office/2007/relationships/hdphoto" Target="../media/hdphoto5.wdp"/><Relationship Id="rId2" Type="http://schemas.openxmlformats.org/officeDocument/2006/relationships/tags" Target="../tags/tag20.xml"/><Relationship Id="rId16" Type="http://schemas.openxmlformats.org/officeDocument/2006/relationships/image" Target="../media/image30.png"/><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audio" Target="../media/audio1.wav"/><Relationship Id="rId5" Type="http://schemas.openxmlformats.org/officeDocument/2006/relationships/tags" Target="../tags/tag23.xml"/><Relationship Id="rId15" Type="http://schemas.microsoft.com/office/2007/relationships/hdphoto" Target="../media/hdphoto6.wdp"/><Relationship Id="rId10" Type="http://schemas.openxmlformats.org/officeDocument/2006/relationships/slideLayout" Target="../slideLayouts/slideLayout58.xml"/><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image" Target="../media/image36.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40.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NULL" TargetMode="External"/><Relationship Id="rId7" Type="http://schemas.openxmlformats.org/officeDocument/2006/relationships/image" Target="../media/image11.png"/><Relationship Id="rId12" Type="http://schemas.openxmlformats.org/officeDocument/2006/relationships/image" Target="../media/image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0.jpeg"/><Relationship Id="rId11" Type="http://schemas.openxmlformats.org/officeDocument/2006/relationships/image" Target="../media/image13.png"/><Relationship Id="rId5" Type="http://schemas.openxmlformats.org/officeDocument/2006/relationships/slideLayout" Target="../slideLayouts/slideLayout12.xml"/><Relationship Id="rId10" Type="http://schemas.microsoft.com/office/2007/relationships/hdphoto" Target="../media/hdphoto3.wdp"/><Relationship Id="rId4" Type="http://schemas.microsoft.com/office/2007/relationships/media" Target="../media/media3.mp3"/><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audio" Target="NULL" TargetMode="External"/><Relationship Id="rId7" Type="http://schemas.openxmlformats.org/officeDocument/2006/relationships/image" Target="../media/image11.png"/><Relationship Id="rId12" Type="http://schemas.openxmlformats.org/officeDocument/2006/relationships/image" Target="../media/image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0.jpeg"/><Relationship Id="rId11" Type="http://schemas.openxmlformats.org/officeDocument/2006/relationships/image" Target="../media/image13.png"/><Relationship Id="rId5" Type="http://schemas.openxmlformats.org/officeDocument/2006/relationships/slideLayout" Target="../slideLayouts/slideLayout29.xml"/><Relationship Id="rId10" Type="http://schemas.microsoft.com/office/2007/relationships/hdphoto" Target="../media/hdphoto3.wdp"/><Relationship Id="rId4" Type="http://schemas.microsoft.com/office/2007/relationships/media" Target="../media/media3.mp3"/><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39"/>
            <a:ext cx="12192000" cy="683514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554100" y="2900287"/>
            <a:ext cx="7083799" cy="2160944"/>
          </a:xfrm>
          <a:prstGeom prst="rect">
            <a:avLst/>
          </a:prstGeom>
          <a:noFill/>
        </p:spPr>
        <p:txBody>
          <a:bodyPr wrap="square" lIns="121920" tIns="60960" rIns="121920" bIns="60960">
            <a:spAutoFit/>
          </a:bodyPr>
          <a:lstStyle/>
          <a:p>
            <a:pPr algn="ctr"/>
            <a:r>
              <a:rPr lang="en-US" sz="6600" b="1" smtClean="0">
                <a:ln w="6600">
                  <a:solidFill>
                    <a:srgbClr val="FF0000"/>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rPr>
              <a:t>Xin chào các em </a:t>
            </a:r>
          </a:p>
          <a:p>
            <a:pPr algn="ctr"/>
            <a:r>
              <a:rPr lang="en-US" sz="6600" b="1" smtClean="0">
                <a:ln w="6600">
                  <a:solidFill>
                    <a:srgbClr val="FF0000"/>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rPr>
              <a:t>học sinh</a:t>
            </a:r>
            <a:endParaRPr lang="en-US" sz="6600" b="1" dirty="0">
              <a:ln w="6600">
                <a:solidFill>
                  <a:srgbClr val="FF0000"/>
                </a:solidFill>
                <a:prstDash val="solid"/>
              </a:ln>
              <a:solidFill>
                <a:srgbClr val="FFFFFF"/>
              </a:solidFill>
              <a:effectLst>
                <a:outerShdw dist="38100" dir="2700000" algn="tl" rotWithShape="0">
                  <a:schemeClr val="accent2"/>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4808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1758592" y="523067"/>
            <a:ext cx="8815365" cy="1765162"/>
          </a:xfrm>
          <a:prstGeom prst="roundRect">
            <a:avLst/>
          </a:prstGeom>
          <a:solidFill>
            <a:srgbClr val="F8F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TextBox 9"/>
          <p:cNvSpPr txBox="1"/>
          <p:nvPr/>
        </p:nvSpPr>
        <p:spPr>
          <a:xfrm>
            <a:off x="1926744" y="625208"/>
            <a:ext cx="8479059" cy="1815882"/>
          </a:xfrm>
          <a:prstGeom prst="rect">
            <a:avLst/>
          </a:prstGeom>
          <a:noFill/>
        </p:spPr>
        <p:txBody>
          <a:bodyPr wrap="square" rtlCol="0">
            <a:spAutoFit/>
          </a:bodyPr>
          <a:lstStyle/>
          <a:p>
            <a:pPr algn="ctr"/>
            <a:r>
              <a:rPr lang="vi-VN" sz="2800" b="1">
                <a:solidFill>
                  <a:prstClr val="black"/>
                </a:solidFill>
              </a:rPr>
              <a:t>PHIẾU HỌC TẬP SỐ 2</a:t>
            </a:r>
          </a:p>
          <a:p>
            <a:pPr algn="ctr"/>
            <a:r>
              <a:rPr lang="vi-VN" sz="2800">
                <a:solidFill>
                  <a:prstClr val="black"/>
                </a:solidFill>
              </a:rPr>
              <a:t> Em hãy khoanh vào chữ cái trước thông tin về gia đình em trong các thông tin dưới đây.</a:t>
            </a:r>
          </a:p>
          <a:p>
            <a:pPr algn="ctr"/>
            <a:endParaRPr lang="vi-VN" sz="2800" dirty="0">
              <a:solidFill>
                <a:prstClr val="black"/>
              </a:solidFill>
            </a:endParaRPr>
          </a:p>
        </p:txBody>
      </p:sp>
      <p:grpSp>
        <p:nvGrpSpPr>
          <p:cNvPr id="36" name="组合 6">
            <a:extLst>
              <a:ext uri="{FF2B5EF4-FFF2-40B4-BE49-F238E27FC236}">
                <a16:creationId xmlns:a16="http://schemas.microsoft.com/office/drawing/2014/main" xmlns="" id="{01A05E88-E93B-446F-9EA2-F7A8649122EB}"/>
              </a:ext>
            </a:extLst>
          </p:cNvPr>
          <p:cNvGrpSpPr/>
          <p:nvPr/>
        </p:nvGrpSpPr>
        <p:grpSpPr>
          <a:xfrm>
            <a:off x="762000" y="2713812"/>
            <a:ext cx="4879008" cy="516358"/>
            <a:chOff x="1147146" y="1551192"/>
            <a:chExt cx="3243210" cy="396076"/>
          </a:xfrm>
        </p:grpSpPr>
        <p:sp>
          <p:nvSpPr>
            <p:cNvPr id="39" name="MH_Other_5">
              <a:extLst>
                <a:ext uri="{FF2B5EF4-FFF2-40B4-BE49-F238E27FC236}">
                  <a16:creationId xmlns:a16="http://schemas.microsoft.com/office/drawing/2014/main" xmlns="" id="{5663367B-1C87-43A6-A009-8A2A27C51A0A}"/>
                </a:ext>
              </a:extLst>
            </p:cNvPr>
            <p:cNvSpPr/>
            <p:nvPr>
              <p:custDataLst>
                <p:tags r:id="rId16"/>
              </p:custDataLst>
            </p:nvPr>
          </p:nvSpPr>
          <p:spPr>
            <a:xfrm>
              <a:off x="3829735" y="1551192"/>
              <a:ext cx="560621" cy="39522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800">
                <a:solidFill>
                  <a:prstClr val="black"/>
                </a:solidFill>
                <a:latin typeface="宋体" panose="02010600030101010101" pitchFamily="2" charset="-122"/>
              </a:endParaRPr>
            </a:p>
          </p:txBody>
        </p:sp>
        <p:sp>
          <p:nvSpPr>
            <p:cNvPr id="40" name="MH_SubTitle_1">
              <a:extLst>
                <a:ext uri="{FF2B5EF4-FFF2-40B4-BE49-F238E27FC236}">
                  <a16:creationId xmlns:a16="http://schemas.microsoft.com/office/drawing/2014/main" xmlns="" id="{0CA46D69-6F5C-4369-9E5B-95D3BA775BDF}"/>
                </a:ext>
              </a:extLst>
            </p:cNvPr>
            <p:cNvSpPr/>
            <p:nvPr>
              <p:custDataLst>
                <p:tags r:id="rId17"/>
              </p:custDataLst>
            </p:nvPr>
          </p:nvSpPr>
          <p:spPr>
            <a:xfrm>
              <a:off x="1698042" y="1552045"/>
              <a:ext cx="2062688" cy="395223"/>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lnSpcReduction="10000"/>
            </a:bodyPr>
            <a:lstStyle/>
            <a:p>
              <a:pPr algn="just">
                <a:defRPr/>
              </a:pPr>
              <a:r>
                <a:rPr lang="en-US" altLang="zh-CN" sz="2800">
                  <a:solidFill>
                    <a:srgbClr val="FFFFFF"/>
                  </a:solidFill>
                </a:rPr>
                <a:t> </a:t>
              </a:r>
              <a:endParaRPr lang="zh-CN" altLang="en-US" sz="2800" dirty="0">
                <a:solidFill>
                  <a:srgbClr val="FFFFFF"/>
                </a:solidFill>
              </a:endParaRPr>
            </a:p>
          </p:txBody>
        </p:sp>
        <p:sp>
          <p:nvSpPr>
            <p:cNvPr id="41" name="MH_Other_6">
              <a:extLst>
                <a:ext uri="{FF2B5EF4-FFF2-40B4-BE49-F238E27FC236}">
                  <a16:creationId xmlns:a16="http://schemas.microsoft.com/office/drawing/2014/main" xmlns="" id="{A86D06E3-80D7-478A-B128-3C60334D250B}"/>
                </a:ext>
              </a:extLst>
            </p:cNvPr>
            <p:cNvSpPr/>
            <p:nvPr>
              <p:custDataLst>
                <p:tags r:id="rId18"/>
              </p:custDataLst>
            </p:nvPr>
          </p:nvSpPr>
          <p:spPr>
            <a:xfrm>
              <a:off x="1147146" y="1551192"/>
              <a:ext cx="454528" cy="363377"/>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5B9BD5"/>
                  </a:solidFill>
                  <a:latin typeface="Arial" panose="020B0604020202020204" pitchFamily="34" charset="0"/>
                  <a:ea typeface="Arial Unicode MS" panose="020B0604020202020204" pitchFamily="34" charset="-122"/>
                  <a:cs typeface="Arial" panose="020B0604020202020204" pitchFamily="34" charset="0"/>
                </a:rPr>
                <a:t>A</a:t>
              </a:r>
              <a:endParaRPr lang="zh-CN" altLang="en-US" sz="2800" b="1" dirty="0">
                <a:solidFill>
                  <a:srgbClr val="5B9BD5"/>
                </a:solidFill>
                <a:latin typeface="Arial" panose="020B0604020202020204" pitchFamily="34" charset="0"/>
                <a:ea typeface="Arial Unicode MS" panose="020B0604020202020204" pitchFamily="34" charset="-122"/>
                <a:cs typeface="Arial" panose="020B0604020202020204" pitchFamily="34" charset="0"/>
              </a:endParaRPr>
            </a:p>
          </p:txBody>
        </p:sp>
      </p:grpSp>
      <p:grpSp>
        <p:nvGrpSpPr>
          <p:cNvPr id="43" name="组合 4">
            <a:extLst>
              <a:ext uri="{FF2B5EF4-FFF2-40B4-BE49-F238E27FC236}">
                <a16:creationId xmlns:a16="http://schemas.microsoft.com/office/drawing/2014/main" xmlns="" id="{142E4CC6-F4D5-4C0B-8390-F3E027FEEF48}"/>
              </a:ext>
            </a:extLst>
          </p:cNvPr>
          <p:cNvGrpSpPr/>
          <p:nvPr/>
        </p:nvGrpSpPr>
        <p:grpSpPr>
          <a:xfrm>
            <a:off x="762000" y="3619592"/>
            <a:ext cx="5235363" cy="507009"/>
            <a:chOff x="1659281" y="2693453"/>
            <a:chExt cx="1769488" cy="286406"/>
          </a:xfrm>
        </p:grpSpPr>
        <p:sp>
          <p:nvSpPr>
            <p:cNvPr id="45" name="MH_Other_3">
              <a:extLst>
                <a:ext uri="{FF2B5EF4-FFF2-40B4-BE49-F238E27FC236}">
                  <a16:creationId xmlns:a16="http://schemas.microsoft.com/office/drawing/2014/main" xmlns="" id="{F1C69AC0-98E0-4610-BFD4-32A482FE92D6}"/>
                </a:ext>
              </a:extLst>
            </p:cNvPr>
            <p:cNvSpPr/>
            <p:nvPr>
              <p:custDataLst>
                <p:tags r:id="rId13"/>
              </p:custDataLst>
            </p:nvPr>
          </p:nvSpPr>
          <p:spPr>
            <a:xfrm>
              <a:off x="3122895" y="2696496"/>
              <a:ext cx="305874" cy="283363"/>
            </a:xfrm>
            <a:prstGeom prst="rect">
              <a:avLst/>
            </a:prstGeom>
            <a:solidFill>
              <a:srgbClr val="FFB7B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latin typeface="宋体" panose="02010600030101010101" pitchFamily="2" charset="-122"/>
              </a:endParaRPr>
            </a:p>
          </p:txBody>
        </p:sp>
        <p:sp>
          <p:nvSpPr>
            <p:cNvPr id="46" name="MH_SubTitle_2">
              <a:extLst>
                <a:ext uri="{FF2B5EF4-FFF2-40B4-BE49-F238E27FC236}">
                  <a16:creationId xmlns:a16="http://schemas.microsoft.com/office/drawing/2014/main" xmlns="" id="{F5B8940F-4C1D-4F83-81BE-87B200D108ED}"/>
                </a:ext>
              </a:extLst>
            </p:cNvPr>
            <p:cNvSpPr/>
            <p:nvPr>
              <p:custDataLst>
                <p:tags r:id="rId14"/>
              </p:custDataLst>
            </p:nvPr>
          </p:nvSpPr>
          <p:spPr>
            <a:xfrm>
              <a:off x="1979989" y="2693453"/>
              <a:ext cx="1108885" cy="281622"/>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a:solidFill>
                    <a:srgbClr val="FFFFFF"/>
                  </a:solidFill>
                </a:rPr>
                <a:t> </a:t>
              </a:r>
              <a:endParaRPr lang="zh-CN" altLang="en-US" dirty="0">
                <a:solidFill>
                  <a:srgbClr val="FFFFFF"/>
                </a:solidFill>
              </a:endParaRPr>
            </a:p>
          </p:txBody>
        </p:sp>
        <p:sp>
          <p:nvSpPr>
            <p:cNvPr id="47" name="MH_Other_4">
              <a:extLst>
                <a:ext uri="{FF2B5EF4-FFF2-40B4-BE49-F238E27FC236}">
                  <a16:creationId xmlns:a16="http://schemas.microsoft.com/office/drawing/2014/main" xmlns="" id="{A4C57CAE-8DDC-4980-9FB8-D3F584E3B0B1}"/>
                </a:ext>
              </a:extLst>
            </p:cNvPr>
            <p:cNvSpPr/>
            <p:nvPr>
              <p:custDataLst>
                <p:tags r:id="rId15"/>
              </p:custDataLst>
            </p:nvPr>
          </p:nvSpPr>
          <p:spPr>
            <a:xfrm>
              <a:off x="1659281" y="2696496"/>
              <a:ext cx="264595" cy="27098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FF0000"/>
                  </a:solidFill>
                  <a:latin typeface="Arial" panose="020B0604020202020204" pitchFamily="34" charset="0"/>
                  <a:ea typeface="Arial Unicode MS" panose="020B0604020202020204" pitchFamily="34" charset="-122"/>
                  <a:cs typeface="Arial" panose="020B0604020202020204" pitchFamily="34" charset="0"/>
                </a:rPr>
                <a:t>B</a:t>
              </a:r>
              <a:endParaRPr lang="zh-CN" altLang="en-US" sz="2800" b="1" dirty="0">
                <a:solidFill>
                  <a:srgbClr val="FF0000"/>
                </a:solidFill>
                <a:latin typeface="Arial" panose="020B0604020202020204" pitchFamily="34" charset="0"/>
                <a:ea typeface="Arial Unicode MS" panose="020B0604020202020204" pitchFamily="34" charset="-122"/>
                <a:cs typeface="Arial" panose="020B0604020202020204" pitchFamily="34" charset="0"/>
              </a:endParaRPr>
            </a:p>
          </p:txBody>
        </p:sp>
      </p:grpSp>
      <p:grpSp>
        <p:nvGrpSpPr>
          <p:cNvPr id="50" name="Group 49"/>
          <p:cNvGrpSpPr/>
          <p:nvPr/>
        </p:nvGrpSpPr>
        <p:grpSpPr>
          <a:xfrm>
            <a:off x="6146886" y="2734530"/>
            <a:ext cx="4715078" cy="516358"/>
            <a:chOff x="705635" y="3041807"/>
            <a:chExt cx="5818997" cy="678284"/>
          </a:xfrm>
        </p:grpSpPr>
        <p:grpSp>
          <p:nvGrpSpPr>
            <p:cNvPr id="51" name="组合 6">
              <a:extLst>
                <a:ext uri="{FF2B5EF4-FFF2-40B4-BE49-F238E27FC236}">
                  <a16:creationId xmlns:a16="http://schemas.microsoft.com/office/drawing/2014/main" xmlns="" id="{01A05E88-E93B-446F-9EA2-F7A8649122EB}"/>
                </a:ext>
              </a:extLst>
            </p:cNvPr>
            <p:cNvGrpSpPr/>
            <p:nvPr/>
          </p:nvGrpSpPr>
          <p:grpSpPr>
            <a:xfrm>
              <a:off x="705635" y="3041807"/>
              <a:ext cx="5818997" cy="678284"/>
              <a:chOff x="1147146" y="1551192"/>
              <a:chExt cx="3243210" cy="396076"/>
            </a:xfrm>
          </p:grpSpPr>
          <p:sp>
            <p:nvSpPr>
              <p:cNvPr id="53" name="MH_Other_5">
                <a:extLst>
                  <a:ext uri="{FF2B5EF4-FFF2-40B4-BE49-F238E27FC236}">
                    <a16:creationId xmlns:a16="http://schemas.microsoft.com/office/drawing/2014/main" xmlns="" id="{5663367B-1C87-43A6-A009-8A2A27C51A0A}"/>
                  </a:ext>
                </a:extLst>
              </p:cNvPr>
              <p:cNvSpPr/>
              <p:nvPr>
                <p:custDataLst>
                  <p:tags r:id="rId10"/>
                </p:custDataLst>
              </p:nvPr>
            </p:nvSpPr>
            <p:spPr>
              <a:xfrm>
                <a:off x="3829735" y="1551192"/>
                <a:ext cx="560621" cy="395225"/>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800">
                  <a:solidFill>
                    <a:prstClr val="black"/>
                  </a:solidFill>
                  <a:latin typeface="宋体" panose="02010600030101010101" pitchFamily="2" charset="-122"/>
                </a:endParaRPr>
              </a:p>
            </p:txBody>
          </p:sp>
          <p:sp>
            <p:nvSpPr>
              <p:cNvPr id="54" name="MH_SubTitle_1">
                <a:extLst>
                  <a:ext uri="{FF2B5EF4-FFF2-40B4-BE49-F238E27FC236}">
                    <a16:creationId xmlns:a16="http://schemas.microsoft.com/office/drawing/2014/main" xmlns="" id="{0CA46D69-6F5C-4369-9E5B-95D3BA775BDF}"/>
                  </a:ext>
                </a:extLst>
              </p:cNvPr>
              <p:cNvSpPr/>
              <p:nvPr>
                <p:custDataLst>
                  <p:tags r:id="rId11"/>
                </p:custDataLst>
              </p:nvPr>
            </p:nvSpPr>
            <p:spPr>
              <a:xfrm>
                <a:off x="1698042" y="1552045"/>
                <a:ext cx="2062688" cy="395223"/>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00BC55"/>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lnSpcReduction="10000"/>
              </a:bodyPr>
              <a:lstStyle/>
              <a:p>
                <a:pPr algn="just">
                  <a:defRPr/>
                </a:pPr>
                <a:r>
                  <a:rPr lang="en-US" altLang="zh-CN" sz="2800">
                    <a:solidFill>
                      <a:srgbClr val="FFFFFF"/>
                    </a:solidFill>
                  </a:rPr>
                  <a:t> </a:t>
                </a:r>
                <a:endParaRPr lang="zh-CN" altLang="en-US" sz="2800" dirty="0">
                  <a:solidFill>
                    <a:srgbClr val="FFFFFF"/>
                  </a:solidFill>
                </a:endParaRPr>
              </a:p>
            </p:txBody>
          </p:sp>
          <p:sp>
            <p:nvSpPr>
              <p:cNvPr id="55" name="MH_Other_6">
                <a:extLst>
                  <a:ext uri="{FF2B5EF4-FFF2-40B4-BE49-F238E27FC236}">
                    <a16:creationId xmlns:a16="http://schemas.microsoft.com/office/drawing/2014/main" xmlns="" id="{A86D06E3-80D7-478A-B128-3C60334D250B}"/>
                  </a:ext>
                </a:extLst>
              </p:cNvPr>
              <p:cNvSpPr/>
              <p:nvPr>
                <p:custDataLst>
                  <p:tags r:id="rId12"/>
                </p:custDataLst>
              </p:nvPr>
            </p:nvSpPr>
            <p:spPr>
              <a:xfrm>
                <a:off x="1147146" y="1551192"/>
                <a:ext cx="454528" cy="363377"/>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smtClean="0">
                    <a:solidFill>
                      <a:srgbClr val="00B050"/>
                    </a:solidFill>
                    <a:latin typeface="Arial" panose="020B0604020202020204" pitchFamily="34" charset="0"/>
                    <a:ea typeface="Arial Unicode MS" panose="020B0604020202020204" pitchFamily="34" charset="-122"/>
                    <a:cs typeface="Arial" panose="020B0604020202020204" pitchFamily="34" charset="0"/>
                  </a:rPr>
                  <a:t>D</a:t>
                </a:r>
                <a:endParaRPr lang="zh-CN" altLang="en-US" sz="2800" b="1" dirty="0">
                  <a:solidFill>
                    <a:srgbClr val="00B050"/>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52" name="Rectangle 51"/>
            <p:cNvSpPr/>
            <p:nvPr/>
          </p:nvSpPr>
          <p:spPr>
            <a:xfrm>
              <a:off x="1812009" y="3057657"/>
              <a:ext cx="3749286" cy="606440"/>
            </a:xfrm>
            <a:prstGeom prst="rect">
              <a:avLst/>
            </a:prstGeom>
          </p:spPr>
          <p:txBody>
            <a:bodyPr wrap="none">
              <a:spAutoFit/>
            </a:bodyPr>
            <a:lstStyle/>
            <a:p>
              <a:r>
                <a:rPr lang="pt-BR" sz="2400" b="1">
                  <a:solidFill>
                    <a:prstClr val="white"/>
                  </a:solidFill>
                  <a:latin typeface="Arial" panose="020B0604020202020204" pitchFamily="34" charset="0"/>
                  <a:cs typeface="Arial" panose="020B0604020202020204" pitchFamily="34" charset="0"/>
                </a:rPr>
                <a:t>Tên của cô giáo em</a:t>
              </a:r>
            </a:p>
          </p:txBody>
        </p:sp>
      </p:grpSp>
      <p:grpSp>
        <p:nvGrpSpPr>
          <p:cNvPr id="56" name="Group 55"/>
          <p:cNvGrpSpPr/>
          <p:nvPr/>
        </p:nvGrpSpPr>
        <p:grpSpPr>
          <a:xfrm>
            <a:off x="1893956" y="3640739"/>
            <a:ext cx="8968008" cy="561779"/>
            <a:chOff x="-1180088" y="4045579"/>
            <a:chExt cx="6007977" cy="561779"/>
          </a:xfrm>
        </p:grpSpPr>
        <p:grpSp>
          <p:nvGrpSpPr>
            <p:cNvPr id="57" name="组合 4">
              <a:extLst>
                <a:ext uri="{FF2B5EF4-FFF2-40B4-BE49-F238E27FC236}">
                  <a16:creationId xmlns:a16="http://schemas.microsoft.com/office/drawing/2014/main" xmlns="" id="{142E4CC6-F4D5-4C0B-8390-F3E027FEEF48}"/>
                </a:ext>
              </a:extLst>
            </p:cNvPr>
            <p:cNvGrpSpPr/>
            <p:nvPr/>
          </p:nvGrpSpPr>
          <p:grpSpPr>
            <a:xfrm>
              <a:off x="1669096" y="4100349"/>
              <a:ext cx="3158793" cy="507009"/>
              <a:chOff x="1659281" y="2693453"/>
              <a:chExt cx="1769488" cy="286406"/>
            </a:xfrm>
          </p:grpSpPr>
          <p:sp>
            <p:nvSpPr>
              <p:cNvPr id="59" name="MH_Other_3">
                <a:extLst>
                  <a:ext uri="{FF2B5EF4-FFF2-40B4-BE49-F238E27FC236}">
                    <a16:creationId xmlns:a16="http://schemas.microsoft.com/office/drawing/2014/main" xmlns="" id="{F1C69AC0-98E0-4610-BFD4-32A482FE92D6}"/>
                  </a:ext>
                </a:extLst>
              </p:cNvPr>
              <p:cNvSpPr/>
              <p:nvPr>
                <p:custDataLst>
                  <p:tags r:id="rId7"/>
                </p:custDataLst>
              </p:nvPr>
            </p:nvSpPr>
            <p:spPr>
              <a:xfrm>
                <a:off x="3122895" y="2696496"/>
                <a:ext cx="305874" cy="28336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latin typeface="宋体" panose="02010600030101010101" pitchFamily="2" charset="-122"/>
                </a:endParaRPr>
              </a:p>
            </p:txBody>
          </p:sp>
          <p:sp>
            <p:nvSpPr>
              <p:cNvPr id="60" name="MH_SubTitle_2">
                <a:extLst>
                  <a:ext uri="{FF2B5EF4-FFF2-40B4-BE49-F238E27FC236}">
                    <a16:creationId xmlns:a16="http://schemas.microsoft.com/office/drawing/2014/main" xmlns="" id="{F5B8940F-4C1D-4F83-81BE-87B200D108ED}"/>
                  </a:ext>
                </a:extLst>
              </p:cNvPr>
              <p:cNvSpPr/>
              <p:nvPr>
                <p:custDataLst>
                  <p:tags r:id="rId8"/>
                </p:custDataLst>
              </p:nvPr>
            </p:nvSpPr>
            <p:spPr>
              <a:xfrm>
                <a:off x="1979989" y="2693453"/>
                <a:ext cx="1108885" cy="281622"/>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a:solidFill>
                      <a:srgbClr val="FFFFFF"/>
                    </a:solidFill>
                  </a:rPr>
                  <a:t> </a:t>
                </a:r>
                <a:endParaRPr lang="zh-CN" altLang="en-US" dirty="0">
                  <a:solidFill>
                    <a:srgbClr val="FFFFFF"/>
                  </a:solidFill>
                </a:endParaRPr>
              </a:p>
            </p:txBody>
          </p:sp>
          <p:sp>
            <p:nvSpPr>
              <p:cNvPr id="61" name="MH_Other_4">
                <a:extLst>
                  <a:ext uri="{FF2B5EF4-FFF2-40B4-BE49-F238E27FC236}">
                    <a16:creationId xmlns:a16="http://schemas.microsoft.com/office/drawing/2014/main" xmlns="" id="{A4C57CAE-8DDC-4980-9FB8-D3F584E3B0B1}"/>
                  </a:ext>
                </a:extLst>
              </p:cNvPr>
              <p:cNvSpPr/>
              <p:nvPr>
                <p:custDataLst>
                  <p:tags r:id="rId9"/>
                </p:custDataLst>
              </p:nvPr>
            </p:nvSpPr>
            <p:spPr>
              <a:xfrm>
                <a:off x="1659281" y="2696496"/>
                <a:ext cx="264595" cy="270983"/>
              </a:xfrm>
              <a:prstGeom prst="ellipse">
                <a:avLst/>
              </a:prstGeom>
              <a:no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smtClean="0">
                    <a:solidFill>
                      <a:srgbClr val="CC0066"/>
                    </a:solidFill>
                    <a:latin typeface="Arial" panose="020B0604020202020204" pitchFamily="34" charset="0"/>
                    <a:ea typeface="Arial Unicode MS" panose="020B0604020202020204" pitchFamily="34" charset="-122"/>
                    <a:cs typeface="Arial" panose="020B0604020202020204" pitchFamily="34" charset="0"/>
                  </a:rPr>
                  <a:t>E</a:t>
                </a:r>
                <a:endParaRPr lang="zh-CN" altLang="en-US" sz="2800" b="1" dirty="0">
                  <a:solidFill>
                    <a:srgbClr val="CC0066"/>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58" name="Rectangle 57"/>
            <p:cNvSpPr/>
            <p:nvPr/>
          </p:nvSpPr>
          <p:spPr>
            <a:xfrm>
              <a:off x="-1180088" y="4045579"/>
              <a:ext cx="1971934" cy="430887"/>
            </a:xfrm>
            <a:prstGeom prst="rect">
              <a:avLst/>
            </a:prstGeom>
            <a:solidFill>
              <a:srgbClr val="FF0000"/>
            </a:solidFill>
          </p:spPr>
          <p:txBody>
            <a:bodyPr wrap="square">
              <a:spAutoFit/>
            </a:bodyPr>
            <a:lstStyle/>
            <a:p>
              <a:r>
                <a:rPr lang="en-US" sz="2200" b="1">
                  <a:solidFill>
                    <a:prstClr val="white"/>
                  </a:solidFill>
                  <a:latin typeface="Arial" panose="020B0604020202020204" pitchFamily="34" charset="0"/>
                  <a:cs typeface="Arial" panose="020B0604020202020204" pitchFamily="34" charset="0"/>
                </a:rPr>
                <a:t>Ảnh của gia đình em </a:t>
              </a:r>
              <a:endParaRPr lang="en-US" sz="2200" b="1" dirty="0">
                <a:solidFill>
                  <a:prstClr val="white"/>
                </a:solidFill>
                <a:latin typeface="Arial" panose="020B0604020202020204" pitchFamily="34" charset="0"/>
                <a:cs typeface="Arial" panose="020B0604020202020204" pitchFamily="34" charset="0"/>
              </a:endParaRPr>
            </a:p>
          </p:txBody>
        </p:sp>
      </p:grpSp>
      <p:pic>
        <p:nvPicPr>
          <p:cNvPr id="62" name="Picture 61"/>
          <p:cNvPicPr>
            <a:picLocks noChangeAspect="1"/>
          </p:cNvPicPr>
          <p:nvPr/>
        </p:nvPicPr>
        <p:blipFill>
          <a:blip r:embed="rId23">
            <a:extLst>
              <a:ext uri="{BEBA8EAE-BF5A-486C-A8C5-ECC9F3942E4B}">
                <a14:imgProps xmlns:a14="http://schemas.microsoft.com/office/drawing/2010/main">
                  <a14:imgLayer r:embed="rId24">
                    <a14:imgEffect>
                      <a14:backgroundRemoval t="3750" b="96250" l="4094" r="95322"/>
                    </a14:imgEffect>
                  </a14:imgLayer>
                </a14:imgProps>
              </a:ext>
            </a:extLst>
          </a:blip>
          <a:stretch>
            <a:fillRect/>
          </a:stretch>
        </p:blipFill>
        <p:spPr>
          <a:xfrm>
            <a:off x="10197241" y="2631371"/>
            <a:ext cx="664723" cy="621964"/>
          </a:xfrm>
          <a:prstGeom prst="rect">
            <a:avLst/>
          </a:prstGeom>
        </p:spPr>
      </p:pic>
      <p:grpSp>
        <p:nvGrpSpPr>
          <p:cNvPr id="74" name="Group 73"/>
          <p:cNvGrpSpPr/>
          <p:nvPr/>
        </p:nvGrpSpPr>
        <p:grpSpPr>
          <a:xfrm>
            <a:off x="1701720" y="2722084"/>
            <a:ext cx="9284935" cy="2327048"/>
            <a:chOff x="-1392409" y="2235660"/>
            <a:chExt cx="6220298" cy="2371698"/>
          </a:xfrm>
        </p:grpSpPr>
        <p:grpSp>
          <p:nvGrpSpPr>
            <p:cNvPr id="75" name="组合 4">
              <a:extLst>
                <a:ext uri="{FF2B5EF4-FFF2-40B4-BE49-F238E27FC236}">
                  <a16:creationId xmlns:a16="http://schemas.microsoft.com/office/drawing/2014/main" xmlns="" id="{142E4CC6-F4D5-4C0B-8390-F3E027FEEF48}"/>
                </a:ext>
              </a:extLst>
            </p:cNvPr>
            <p:cNvGrpSpPr/>
            <p:nvPr/>
          </p:nvGrpSpPr>
          <p:grpSpPr>
            <a:xfrm>
              <a:off x="1669096" y="4099478"/>
              <a:ext cx="3158793" cy="507880"/>
              <a:chOff x="1659281" y="2692961"/>
              <a:chExt cx="1769488" cy="286898"/>
            </a:xfrm>
          </p:grpSpPr>
          <p:sp>
            <p:nvSpPr>
              <p:cNvPr id="77" name="MH_Other_3">
                <a:extLst>
                  <a:ext uri="{FF2B5EF4-FFF2-40B4-BE49-F238E27FC236}">
                    <a16:creationId xmlns:a16="http://schemas.microsoft.com/office/drawing/2014/main" xmlns="" id="{F1C69AC0-98E0-4610-BFD4-32A482FE92D6}"/>
                  </a:ext>
                </a:extLst>
              </p:cNvPr>
              <p:cNvSpPr/>
              <p:nvPr>
                <p:custDataLst>
                  <p:tags r:id="rId4"/>
                </p:custDataLst>
              </p:nvPr>
            </p:nvSpPr>
            <p:spPr>
              <a:xfrm>
                <a:off x="3122895" y="2696496"/>
                <a:ext cx="305874" cy="283363"/>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latin typeface="宋体" panose="02010600030101010101" pitchFamily="2" charset="-122"/>
                </a:endParaRPr>
              </a:p>
            </p:txBody>
          </p:sp>
          <p:sp>
            <p:nvSpPr>
              <p:cNvPr id="78" name="MH_SubTitle_2">
                <a:extLst>
                  <a:ext uri="{FF2B5EF4-FFF2-40B4-BE49-F238E27FC236}">
                    <a16:creationId xmlns:a16="http://schemas.microsoft.com/office/drawing/2014/main" xmlns="" id="{F5B8940F-4C1D-4F83-81BE-87B200D108ED}"/>
                  </a:ext>
                </a:extLst>
              </p:cNvPr>
              <p:cNvSpPr/>
              <p:nvPr>
                <p:custDataLst>
                  <p:tags r:id="rId5"/>
                </p:custDataLst>
              </p:nvPr>
            </p:nvSpPr>
            <p:spPr>
              <a:xfrm>
                <a:off x="1980150" y="2692961"/>
                <a:ext cx="1108885" cy="281622"/>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F00FF"/>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a:solidFill>
                      <a:srgbClr val="FFFFFF"/>
                    </a:solidFill>
                  </a:rPr>
                  <a:t> </a:t>
                </a:r>
                <a:endParaRPr lang="zh-CN" altLang="en-US" dirty="0">
                  <a:solidFill>
                    <a:srgbClr val="FFFFFF"/>
                  </a:solidFill>
                </a:endParaRPr>
              </a:p>
            </p:txBody>
          </p:sp>
          <p:sp>
            <p:nvSpPr>
              <p:cNvPr id="79" name="MH_Other_4">
                <a:extLst>
                  <a:ext uri="{FF2B5EF4-FFF2-40B4-BE49-F238E27FC236}">
                    <a16:creationId xmlns:a16="http://schemas.microsoft.com/office/drawing/2014/main" xmlns="" id="{A4C57CAE-8DDC-4980-9FB8-D3F584E3B0B1}"/>
                  </a:ext>
                </a:extLst>
              </p:cNvPr>
              <p:cNvSpPr/>
              <p:nvPr>
                <p:custDataLst>
                  <p:tags r:id="rId6"/>
                </p:custDataLst>
              </p:nvPr>
            </p:nvSpPr>
            <p:spPr>
              <a:xfrm>
                <a:off x="1659281" y="2692961"/>
                <a:ext cx="256470" cy="274518"/>
              </a:xfrm>
              <a:prstGeom prst="ellipse">
                <a:avLst/>
              </a:prstGeom>
              <a:no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FF00FF"/>
                    </a:solidFill>
                    <a:latin typeface="Arial" panose="020B0604020202020204" pitchFamily="34" charset="0"/>
                    <a:ea typeface="Arial Unicode MS" panose="020B0604020202020204" pitchFamily="34" charset="-122"/>
                    <a:cs typeface="Arial" panose="020B0604020202020204" pitchFamily="34" charset="0"/>
                  </a:rPr>
                  <a:t>G</a:t>
                </a:r>
                <a:endParaRPr lang="zh-CN" altLang="en-US" sz="2800" b="1" dirty="0">
                  <a:solidFill>
                    <a:srgbClr val="FF00FF"/>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76" name="Rectangle 75"/>
            <p:cNvSpPr/>
            <p:nvPr/>
          </p:nvSpPr>
          <p:spPr>
            <a:xfrm>
              <a:off x="-1392409" y="2235660"/>
              <a:ext cx="123758" cy="454839"/>
            </a:xfrm>
            <a:prstGeom prst="rect">
              <a:avLst/>
            </a:prstGeom>
          </p:spPr>
          <p:txBody>
            <a:bodyPr wrap="none">
              <a:spAutoFit/>
            </a:bodyPr>
            <a:lstStyle/>
            <a:p>
              <a:endParaRPr lang="en-US" sz="2300" b="1" dirty="0">
                <a:solidFill>
                  <a:prstClr val="white"/>
                </a:solidFill>
                <a:latin typeface="Arial" panose="020B0604020202020204" pitchFamily="34" charset="0"/>
                <a:cs typeface="Arial" panose="020B0604020202020204" pitchFamily="34" charset="0"/>
              </a:endParaRPr>
            </a:p>
          </p:txBody>
        </p:sp>
      </p:grpSp>
      <p:pic>
        <p:nvPicPr>
          <p:cNvPr id="48" name="Picture 47"/>
          <p:cNvPicPr>
            <a:picLocks noChangeAspect="1"/>
          </p:cNvPicPr>
          <p:nvPr/>
        </p:nvPicPr>
        <p:blipFill>
          <a:blip r:embed="rId23">
            <a:extLst>
              <a:ext uri="{BEBA8EAE-BF5A-486C-A8C5-ECC9F3942E4B}">
                <a14:imgProps xmlns:a14="http://schemas.microsoft.com/office/drawing/2010/main">
                  <a14:imgLayer r:embed="rId24">
                    <a14:imgEffect>
                      <a14:backgroundRemoval t="3750" b="96250" l="4094" r="95322"/>
                    </a14:imgEffect>
                  </a14:imgLayer>
                </a14:imgProps>
              </a:ext>
            </a:extLst>
          </a:blip>
          <a:stretch>
            <a:fillRect/>
          </a:stretch>
        </p:blipFill>
        <p:spPr>
          <a:xfrm>
            <a:off x="10252597" y="4459448"/>
            <a:ext cx="664723" cy="621964"/>
          </a:xfrm>
          <a:prstGeom prst="rect">
            <a:avLst/>
          </a:prstGeom>
        </p:spPr>
      </p:pic>
      <p:pic>
        <p:nvPicPr>
          <p:cNvPr id="80" name="Picture 79"/>
          <p:cNvPicPr>
            <a:picLocks noChangeAspect="1"/>
          </p:cNvPicPr>
          <p:nvPr/>
        </p:nvPicPr>
        <p:blipFill>
          <a:blip r:embed="rId25">
            <a:duotone>
              <a:schemeClr val="accent6">
                <a:shade val="45000"/>
                <a:satMod val="135000"/>
              </a:schemeClr>
              <a:prstClr val="white"/>
            </a:duotone>
            <a:extLst>
              <a:ext uri="{BEBA8EAE-BF5A-486C-A8C5-ECC9F3942E4B}">
                <a14:imgProps xmlns:a14="http://schemas.microsoft.com/office/drawing/2010/main">
                  <a14:imgLayer r:embed="rId26">
                    <a14:imgEffect>
                      <a14:backgroundRemoval t="9146" b="98171" l="9268" r="100000"/>
                    </a14:imgEffect>
                    <a14:imgEffect>
                      <a14:colorTemperature colorTemp="4700"/>
                    </a14:imgEffect>
                  </a14:imgLayer>
                </a14:imgProps>
              </a:ext>
            </a:extLst>
          </a:blip>
          <a:stretch>
            <a:fillRect/>
          </a:stretch>
        </p:blipFill>
        <p:spPr>
          <a:xfrm>
            <a:off x="4807765" y="2554674"/>
            <a:ext cx="737105" cy="589684"/>
          </a:xfrm>
          <a:prstGeom prst="rect">
            <a:avLst/>
          </a:prstGeom>
        </p:spPr>
      </p:pic>
      <p:pic>
        <p:nvPicPr>
          <p:cNvPr id="81" name="Picture 80"/>
          <p:cNvPicPr>
            <a:picLocks noChangeAspect="1"/>
          </p:cNvPicPr>
          <p:nvPr/>
        </p:nvPicPr>
        <p:blipFill>
          <a:blip r:embed="rId25">
            <a:duotone>
              <a:schemeClr val="accent6">
                <a:shade val="45000"/>
                <a:satMod val="135000"/>
              </a:schemeClr>
              <a:prstClr val="white"/>
            </a:duotone>
            <a:extLst>
              <a:ext uri="{BEBA8EAE-BF5A-486C-A8C5-ECC9F3942E4B}">
                <a14:imgProps xmlns:a14="http://schemas.microsoft.com/office/drawing/2010/main">
                  <a14:imgLayer r:embed="rId26">
                    <a14:imgEffect>
                      <a14:backgroundRemoval t="9146" b="98171" l="9268" r="100000"/>
                    </a14:imgEffect>
                    <a14:imgEffect>
                      <a14:colorTemperature colorTemp="4700"/>
                    </a14:imgEffect>
                  </a14:imgLayer>
                </a14:imgProps>
              </a:ext>
            </a:extLst>
          </a:blip>
          <a:stretch>
            <a:fillRect/>
          </a:stretch>
        </p:blipFill>
        <p:spPr>
          <a:xfrm>
            <a:off x="5189534" y="3490650"/>
            <a:ext cx="737105" cy="589684"/>
          </a:xfrm>
          <a:prstGeom prst="rect">
            <a:avLst/>
          </a:prstGeom>
        </p:spPr>
      </p:pic>
      <p:sp>
        <p:nvSpPr>
          <p:cNvPr id="83" name="Rectangle 82"/>
          <p:cNvSpPr/>
          <p:nvPr/>
        </p:nvSpPr>
        <p:spPr>
          <a:xfrm>
            <a:off x="6954981" y="3693472"/>
            <a:ext cx="2917786" cy="430887"/>
          </a:xfrm>
          <a:prstGeom prst="rect">
            <a:avLst/>
          </a:prstGeom>
        </p:spPr>
        <p:txBody>
          <a:bodyPr wrap="none">
            <a:spAutoFit/>
          </a:bodyPr>
          <a:lstStyle/>
          <a:p>
            <a:r>
              <a:rPr lang="pt-BR" sz="2200" b="1" smtClean="0">
                <a:solidFill>
                  <a:prstClr val="white"/>
                </a:solidFill>
                <a:latin typeface="Arial" panose="020B0604020202020204" pitchFamily="34" charset="0"/>
                <a:cs typeface="Arial" panose="020B0604020202020204" pitchFamily="34" charset="0"/>
              </a:rPr>
              <a:t>  Địa </a:t>
            </a:r>
            <a:r>
              <a:rPr lang="pt-BR" sz="2200" b="1">
                <a:solidFill>
                  <a:prstClr val="white"/>
                </a:solidFill>
                <a:latin typeface="Arial" panose="020B0604020202020204" pitchFamily="34" charset="0"/>
                <a:cs typeface="Arial" panose="020B0604020202020204" pitchFamily="34" charset="0"/>
              </a:rPr>
              <a:t>chỉ nhà bạn em</a:t>
            </a:r>
            <a:endParaRPr lang="pt-BR" sz="2200" b="1" dirty="0">
              <a:solidFill>
                <a:prstClr val="white"/>
              </a:solidFill>
              <a:latin typeface="Arial" panose="020B0604020202020204" pitchFamily="34" charset="0"/>
              <a:cs typeface="Arial" panose="020B0604020202020204" pitchFamily="34" charset="0"/>
            </a:endParaRPr>
          </a:p>
        </p:txBody>
      </p:sp>
      <p:sp>
        <p:nvSpPr>
          <p:cNvPr id="6" name="Rectangle 5"/>
          <p:cNvSpPr/>
          <p:nvPr/>
        </p:nvSpPr>
        <p:spPr>
          <a:xfrm>
            <a:off x="7299919" y="4587598"/>
            <a:ext cx="2619949" cy="430887"/>
          </a:xfrm>
          <a:prstGeom prst="rect">
            <a:avLst/>
          </a:prstGeom>
        </p:spPr>
        <p:txBody>
          <a:bodyPr wrap="square">
            <a:spAutoFit/>
          </a:bodyPr>
          <a:lstStyle/>
          <a:p>
            <a:r>
              <a:rPr lang="pt-BR" sz="2200" b="1" smtClean="0">
                <a:solidFill>
                  <a:schemeClr val="bg1"/>
                </a:solidFill>
                <a:latin typeface="Arial" panose="020B0604020202020204" pitchFamily="34" charset="0"/>
                <a:cs typeface="Arial" panose="020B0604020202020204" pitchFamily="34" charset="0"/>
              </a:rPr>
              <a:t>Ảnh </a:t>
            </a:r>
            <a:r>
              <a:rPr lang="pt-BR" sz="2200" b="1">
                <a:solidFill>
                  <a:schemeClr val="bg1"/>
                </a:solidFill>
                <a:latin typeface="Arial" panose="020B0604020202020204" pitchFamily="34" charset="0"/>
                <a:cs typeface="Arial" panose="020B0604020202020204" pitchFamily="34" charset="0"/>
              </a:rPr>
              <a:t>của lớp em</a:t>
            </a:r>
          </a:p>
        </p:txBody>
      </p:sp>
      <p:sp>
        <p:nvSpPr>
          <p:cNvPr id="8" name="Rectangle 7"/>
          <p:cNvSpPr/>
          <p:nvPr/>
        </p:nvSpPr>
        <p:spPr>
          <a:xfrm>
            <a:off x="2030504" y="2746235"/>
            <a:ext cx="2225289" cy="430887"/>
          </a:xfrm>
          <a:prstGeom prst="rect">
            <a:avLst/>
          </a:prstGeom>
        </p:spPr>
        <p:txBody>
          <a:bodyPr wrap="none">
            <a:spAutoFit/>
          </a:bodyPr>
          <a:lstStyle/>
          <a:p>
            <a:r>
              <a:rPr lang="en-US" sz="2200" b="1">
                <a:solidFill>
                  <a:schemeClr val="bg1"/>
                </a:solidFill>
                <a:latin typeface="Arial" panose="020B0604020202020204" pitchFamily="34" charset="0"/>
                <a:cs typeface="Arial" panose="020B0604020202020204" pitchFamily="34" charset="0"/>
              </a:rPr>
              <a:t>Tên của mẹ em</a:t>
            </a:r>
          </a:p>
        </p:txBody>
      </p:sp>
      <p:pic>
        <p:nvPicPr>
          <p:cNvPr id="63" name="Picture 62"/>
          <p:cNvPicPr>
            <a:picLocks noChangeAspect="1"/>
          </p:cNvPicPr>
          <p:nvPr/>
        </p:nvPicPr>
        <p:blipFill>
          <a:blip r:embed="rId23">
            <a:extLst>
              <a:ext uri="{BEBA8EAE-BF5A-486C-A8C5-ECC9F3942E4B}">
                <a14:imgProps xmlns:a14="http://schemas.microsoft.com/office/drawing/2010/main">
                  <a14:imgLayer r:embed="rId24">
                    <a14:imgEffect>
                      <a14:backgroundRemoval t="3750" b="96250" l="4094" r="95322"/>
                    </a14:imgEffect>
                  </a14:imgLayer>
                </a14:imgProps>
              </a:ext>
            </a:extLst>
          </a:blip>
          <a:stretch>
            <a:fillRect/>
          </a:stretch>
        </p:blipFill>
        <p:spPr>
          <a:xfrm>
            <a:off x="10162247" y="3564669"/>
            <a:ext cx="699717" cy="638804"/>
          </a:xfrm>
          <a:prstGeom prst="rect">
            <a:avLst/>
          </a:prstGeom>
        </p:spPr>
      </p:pic>
      <p:grpSp>
        <p:nvGrpSpPr>
          <p:cNvPr id="84" name="组合 4">
            <a:extLst>
              <a:ext uri="{FF2B5EF4-FFF2-40B4-BE49-F238E27FC236}">
                <a16:creationId xmlns:a16="http://schemas.microsoft.com/office/drawing/2014/main" xmlns="" id="{142E4CC6-F4D5-4C0B-8390-F3E027FEEF48}"/>
              </a:ext>
            </a:extLst>
          </p:cNvPr>
          <p:cNvGrpSpPr/>
          <p:nvPr/>
        </p:nvGrpSpPr>
        <p:grpSpPr>
          <a:xfrm>
            <a:off x="691276" y="4522519"/>
            <a:ext cx="5235363" cy="507009"/>
            <a:chOff x="1659281" y="2693453"/>
            <a:chExt cx="1769488" cy="286406"/>
          </a:xfrm>
        </p:grpSpPr>
        <p:sp>
          <p:nvSpPr>
            <p:cNvPr id="85" name="MH_Other_3">
              <a:extLst>
                <a:ext uri="{FF2B5EF4-FFF2-40B4-BE49-F238E27FC236}">
                  <a16:creationId xmlns:a16="http://schemas.microsoft.com/office/drawing/2014/main" xmlns="" id="{F1C69AC0-98E0-4610-BFD4-32A482FE92D6}"/>
                </a:ext>
              </a:extLst>
            </p:cNvPr>
            <p:cNvSpPr/>
            <p:nvPr>
              <p:custDataLst>
                <p:tags r:id="rId1"/>
              </p:custDataLst>
            </p:nvPr>
          </p:nvSpPr>
          <p:spPr>
            <a:xfrm>
              <a:off x="3122895" y="2696496"/>
              <a:ext cx="305874" cy="28336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latin typeface="宋体" panose="02010600030101010101" pitchFamily="2" charset="-122"/>
              </a:endParaRPr>
            </a:p>
          </p:txBody>
        </p:sp>
        <p:sp>
          <p:nvSpPr>
            <p:cNvPr id="87" name="MH_Other_4">
              <a:extLst>
                <a:ext uri="{FF2B5EF4-FFF2-40B4-BE49-F238E27FC236}">
                  <a16:creationId xmlns:a16="http://schemas.microsoft.com/office/drawing/2014/main" xmlns="" id="{A4C57CAE-8DDC-4980-9FB8-D3F584E3B0B1}"/>
                </a:ext>
              </a:extLst>
            </p:cNvPr>
            <p:cNvSpPr/>
            <p:nvPr>
              <p:custDataLst>
                <p:tags r:id="rId2"/>
              </p:custDataLst>
            </p:nvPr>
          </p:nvSpPr>
          <p:spPr>
            <a:xfrm>
              <a:off x="1659281" y="2696496"/>
              <a:ext cx="264595" cy="270983"/>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FFC000"/>
                  </a:solidFill>
                  <a:latin typeface="Arial" panose="020B0604020202020204" pitchFamily="34" charset="0"/>
                  <a:ea typeface="Arial Unicode MS" panose="020B0604020202020204" pitchFamily="34" charset="-122"/>
                  <a:cs typeface="Arial" panose="020B0604020202020204" pitchFamily="34" charset="0"/>
                </a:rPr>
                <a:t>B</a:t>
              </a:r>
              <a:endParaRPr lang="zh-CN" altLang="en-US" sz="2800" b="1" dirty="0">
                <a:solidFill>
                  <a:srgbClr val="FFC000"/>
                </a:solidFill>
                <a:latin typeface="Arial" panose="020B0604020202020204" pitchFamily="34" charset="0"/>
                <a:ea typeface="Arial Unicode MS" panose="020B0604020202020204" pitchFamily="34" charset="-122"/>
                <a:cs typeface="Arial" panose="020B0604020202020204" pitchFamily="34" charset="0"/>
              </a:endParaRPr>
            </a:p>
          </p:txBody>
        </p:sp>
        <p:sp>
          <p:nvSpPr>
            <p:cNvPr id="86" name="MH_SubTitle_2">
              <a:extLst>
                <a:ext uri="{FF2B5EF4-FFF2-40B4-BE49-F238E27FC236}">
                  <a16:creationId xmlns:a16="http://schemas.microsoft.com/office/drawing/2014/main" xmlns="" id="{F5B8940F-4C1D-4F83-81BE-87B200D108ED}"/>
                </a:ext>
              </a:extLst>
            </p:cNvPr>
            <p:cNvSpPr/>
            <p:nvPr>
              <p:custDataLst>
                <p:tags r:id="rId3"/>
              </p:custDataLst>
            </p:nvPr>
          </p:nvSpPr>
          <p:spPr>
            <a:xfrm>
              <a:off x="1979989" y="2693453"/>
              <a:ext cx="1108885" cy="281622"/>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a:solidFill>
                    <a:srgbClr val="FFFFFF"/>
                  </a:solidFill>
                </a:rPr>
                <a:t> </a:t>
              </a:r>
              <a:endParaRPr lang="zh-CN" altLang="en-US" dirty="0">
                <a:solidFill>
                  <a:srgbClr val="FFFFFF"/>
                </a:solidFill>
              </a:endParaRPr>
            </a:p>
          </p:txBody>
        </p:sp>
      </p:grpSp>
      <p:sp>
        <p:nvSpPr>
          <p:cNvPr id="89" name="Rectangle 88"/>
          <p:cNvSpPr/>
          <p:nvPr/>
        </p:nvSpPr>
        <p:spPr>
          <a:xfrm>
            <a:off x="1926744" y="4529485"/>
            <a:ext cx="2355132" cy="339620"/>
          </a:xfrm>
          <a:prstGeom prst="rect">
            <a:avLst/>
          </a:prstGeom>
        </p:spPr>
        <p:txBody>
          <a:bodyPr wrap="none">
            <a:spAutoFit/>
          </a:bodyPr>
          <a:lstStyle/>
          <a:p>
            <a:r>
              <a:rPr lang="en-US" sz="2400" b="1">
                <a:solidFill>
                  <a:prstClr val="white"/>
                </a:solidFill>
                <a:latin typeface="Arial" panose="020B0604020202020204" pitchFamily="34" charset="0"/>
                <a:cs typeface="Arial" panose="020B0604020202020204" pitchFamily="34" charset="0"/>
              </a:rPr>
              <a:t>Địa chỉ nhà </a:t>
            </a:r>
            <a:r>
              <a:rPr lang="en-US" sz="2400" b="1" smtClean="0">
                <a:solidFill>
                  <a:prstClr val="white"/>
                </a:solidFill>
                <a:latin typeface="Arial" panose="020B0604020202020204" pitchFamily="34" charset="0"/>
                <a:cs typeface="Arial" panose="020B0604020202020204" pitchFamily="34" charset="0"/>
              </a:rPr>
              <a:t>em</a:t>
            </a:r>
            <a:endParaRPr lang="en-US" sz="2400" b="1">
              <a:solidFill>
                <a:prstClr val="white"/>
              </a:solidFill>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25">
            <a:duotone>
              <a:schemeClr val="accent6">
                <a:shade val="45000"/>
                <a:satMod val="135000"/>
              </a:schemeClr>
              <a:prstClr val="white"/>
            </a:duotone>
            <a:extLst>
              <a:ext uri="{BEBA8EAE-BF5A-486C-A8C5-ECC9F3942E4B}">
                <a14:imgProps xmlns:a14="http://schemas.microsoft.com/office/drawing/2010/main">
                  <a14:imgLayer r:embed="rId26">
                    <a14:imgEffect>
                      <a14:backgroundRemoval t="9146" b="98171" l="9268" r="100000"/>
                    </a14:imgEffect>
                    <a14:imgEffect>
                      <a14:colorTemperature colorTemp="4700"/>
                    </a14:imgEffect>
                  </a14:imgLayer>
                </a14:imgProps>
              </a:ext>
            </a:extLst>
          </a:blip>
          <a:stretch>
            <a:fillRect/>
          </a:stretch>
        </p:blipFill>
        <p:spPr>
          <a:xfrm>
            <a:off x="5152415" y="4312894"/>
            <a:ext cx="737105" cy="589684"/>
          </a:xfrm>
          <a:prstGeom prst="rect">
            <a:avLst/>
          </a:prstGeom>
        </p:spPr>
      </p:pic>
    </p:spTree>
    <p:extLst>
      <p:ext uri="{BB962C8B-B14F-4D97-AF65-F5344CB8AC3E}">
        <p14:creationId xmlns:p14="http://schemas.microsoft.com/office/powerpoint/2010/main" val="125681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13"/>
                                            </p:cond>
                                          </p:stCondLst>
                                          <p:endCondLst>
                                            <p:cond evt="onStopAudio" delay="0">
                                              <p:tgtEl>
                                                <p:sldTgt/>
                                              </p:tgtEl>
                                            </p:cond>
                                          </p:endCondLst>
                                        </p:cTn>
                                        <p:tgtEl>
                                          <p:sndTgt r:embed="rId20" name="applause.wav"/>
                                        </p:tgtEl>
                                      </p:cMediaNode>
                                    </p:audio>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20" name="applause.wav"/>
                                        </p:tgtEl>
                                      </p:cMediaNode>
                                    </p:audio>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0" name="applause.wav"/>
                                        </p:tgtEl>
                                      </p:cMediaNode>
                                    </p:audio>
                                  </p:sub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25"/>
                                            </p:cond>
                                          </p:stCondLst>
                                          <p:endCondLst>
                                            <p:cond evt="onStopAudio" delay="0">
                                              <p:tgtEl>
                                                <p:sldTgt/>
                                              </p:tgtEl>
                                            </p:cond>
                                          </p:endCondLst>
                                        </p:cTn>
                                        <p:tgtEl>
                                          <p:sndTgt r:embed="rId21" name="breez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50"/>
                    </p:tgtEl>
                  </p:cond>
                </p:stCondLst>
                <p:endSync evt="end" delay="0">
                  <p:rtn val="all"/>
                </p:endSync>
                <p:childTnLst>
                  <p:par>
                    <p:cTn id="28" fill="hold">
                      <p:stCondLst>
                        <p:cond delay="0"/>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1" name="breeze.wav"/>
                                        </p:tgtEl>
                                      </p:cMediaNode>
                                    </p:audio>
                                  </p:subTnLst>
                                </p:cTn>
                              </p:par>
                            </p:childTnLst>
                          </p:cTn>
                        </p:par>
                      </p:childTnLst>
                    </p:cTn>
                  </p:par>
                </p:childTnLst>
              </p:cTn>
              <p:nextCondLst>
                <p:cond evt="onClick" delay="0">
                  <p:tgtEl>
                    <p:spTgt spid="50"/>
                  </p:tgtEl>
                </p:cond>
              </p:nextCondLst>
            </p:seq>
            <p:seq concurrent="1" nextAc="seek">
              <p:cTn id="32" restart="whenNotActive" fill="hold" evtFilter="cancelBubble" nodeType="interactiveSeq">
                <p:stCondLst>
                  <p:cond evt="onClick" delay="0">
                    <p:tgtEl>
                      <p:spTgt spid="56"/>
                    </p:tgtEl>
                  </p:cond>
                </p:stCondLst>
                <p:endSync evt="end" delay="0">
                  <p:rtn val="all"/>
                </p:endSync>
                <p:childTnLst>
                  <p:par>
                    <p:cTn id="33" fill="hold">
                      <p:stCondLst>
                        <p:cond delay="0"/>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35"/>
                                            </p:cond>
                                          </p:stCondLst>
                                          <p:endCondLst>
                                            <p:cond evt="onStopAudio" delay="0">
                                              <p:tgtEl>
                                                <p:sldTgt/>
                                              </p:tgtEl>
                                            </p:cond>
                                          </p:endCondLst>
                                        </p:cTn>
                                        <p:tgtEl>
                                          <p:sndTgt r:embed="rId21" name="breeze.wav"/>
                                        </p:tgtEl>
                                      </p:cMediaNode>
                                    </p:audio>
                                  </p:subTnLst>
                                </p:cTn>
                              </p:par>
                            </p:childTnLst>
                          </p:cTn>
                        </p:par>
                      </p:childTnLst>
                    </p:cTn>
                  </p:par>
                </p:childTnLst>
              </p:cTn>
              <p:nextCondLst>
                <p:cond evt="onClick" delay="0">
                  <p:tgtEl>
                    <p:spTgt spid="56"/>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4101699" y="-36281"/>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2" name="Rectangle 1"/>
          <p:cNvSpPr/>
          <p:nvPr/>
        </p:nvSpPr>
        <p:spPr>
          <a:xfrm>
            <a:off x="1390202" y="2193562"/>
            <a:ext cx="9375531" cy="2437462"/>
          </a:xfrm>
          <a:prstGeom prst="rect">
            <a:avLst/>
          </a:prstGeom>
        </p:spPr>
        <p:txBody>
          <a:bodyPr wrap="square">
            <a:spAutoFit/>
          </a:bodyPr>
          <a:lstStyle/>
          <a:p>
            <a:pPr algn="just">
              <a:lnSpc>
                <a:spcPct val="115000"/>
              </a:lnSpc>
              <a:spcAft>
                <a:spcPts val="800"/>
              </a:spcAft>
            </a:pP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-&gt;</a:t>
            </a:r>
            <a:r>
              <a:rPr lang="en-US" sz="2800" smtClean="0">
                <a:solidFill>
                  <a:srgbClr val="C00000"/>
                </a:solidFill>
                <a:latin typeface="Arial" panose="020B0604020202020204" pitchFamily="34" charset="0"/>
                <a:ea typeface="Calibri" panose="020F0502020204030204" pitchFamily="34" charset="0"/>
                <a:cs typeface="Arial" panose="020B0604020202020204" pitchFamily="34" charset="0"/>
              </a:rPr>
              <a:t>Thông tin về gia đình em gồm: Tên </a:t>
            </a:r>
            <a:r>
              <a:rPr lang="en-US" sz="2800">
                <a:solidFill>
                  <a:srgbClr val="C00000"/>
                </a:solidFill>
                <a:latin typeface="Arial" panose="020B0604020202020204" pitchFamily="34" charset="0"/>
                <a:ea typeface="Calibri" panose="020F0502020204030204" pitchFamily="34" charset="0"/>
                <a:cs typeface="Arial" panose="020B0604020202020204" pitchFamily="34" charset="0"/>
              </a:rPr>
              <a:t>các thành viên trong gia đình em, ảnh của gia đình em, địa chỉ nhà </a:t>
            </a:r>
            <a:r>
              <a:rPr lang="en-US" sz="2800" smtClean="0">
                <a:solidFill>
                  <a:srgbClr val="C00000"/>
                </a:solidFill>
                <a:latin typeface="Arial" panose="020B0604020202020204" pitchFamily="34" charset="0"/>
                <a:ea typeface="Calibri" panose="020F0502020204030204" pitchFamily="34" charset="0"/>
                <a:cs typeface="Arial" panose="020B0604020202020204" pitchFamily="34" charset="0"/>
              </a:rPr>
              <a:t>em và còn </a:t>
            </a:r>
            <a:r>
              <a:rPr lang="en-US" sz="2800">
                <a:solidFill>
                  <a:srgbClr val="C00000"/>
                </a:solidFill>
                <a:latin typeface="Arial" panose="020B0604020202020204" pitchFamily="34" charset="0"/>
                <a:ea typeface="Calibri" panose="020F0502020204030204" pitchFamily="34" charset="0"/>
                <a:cs typeface="Arial" panose="020B0604020202020204" pitchFamily="34" charset="0"/>
              </a:rPr>
              <a:t>có số điện thoại của bố hoặc mẹ, </a:t>
            </a:r>
            <a:r>
              <a:rPr lang="en-US" sz="2800" smtClean="0">
                <a:solidFill>
                  <a:srgbClr val="C00000"/>
                </a:solidFill>
                <a:latin typeface="Arial" panose="020B0604020202020204" pitchFamily="34" charset="0"/>
                <a:ea typeface="Calibri" panose="020F0502020204030204" pitchFamily="34" charset="0"/>
                <a:cs typeface="Arial" panose="020B0604020202020204" pitchFamily="34" charset="0"/>
              </a:rPr>
              <a:t>ngày </a:t>
            </a:r>
            <a:r>
              <a:rPr lang="en-US" sz="2800">
                <a:solidFill>
                  <a:srgbClr val="C00000"/>
                </a:solidFill>
                <a:latin typeface="Arial" panose="020B0604020202020204" pitchFamily="34" charset="0"/>
                <a:ea typeface="Calibri" panose="020F0502020204030204" pitchFamily="34" charset="0"/>
                <a:cs typeface="Arial" panose="020B0604020202020204" pitchFamily="34" charset="0"/>
              </a:rPr>
              <a:t>tháng năm sinh của các thành viên trong gia đình,…</a:t>
            </a:r>
          </a:p>
          <a:p>
            <a:pPr algn="just">
              <a:lnSpc>
                <a:spcPct val="115000"/>
              </a:lnSpc>
              <a:spcAft>
                <a:spcPts val="800"/>
              </a:spcAft>
            </a:pPr>
            <a:endParaRPr lang="en-US" sz="1600">
              <a:effectLst/>
              <a:latin typeface="Arial" panose="020B0604020202020204" pitchFamily="34" charset="0"/>
              <a:ea typeface="Calibri" panose="020F0502020204030204" pitchFamily="34" charset="0"/>
              <a:cs typeface="Arial" panose="020B0604020202020204" pitchFamily="34" charset="0"/>
            </a:endParaRPr>
          </a:p>
        </p:txBody>
      </p:sp>
      <p:sp>
        <p:nvSpPr>
          <p:cNvPr id="4" name="Rectangle 3"/>
          <p:cNvSpPr/>
          <p:nvPr/>
        </p:nvSpPr>
        <p:spPr>
          <a:xfrm>
            <a:off x="1429555" y="4276699"/>
            <a:ext cx="9499121" cy="954107"/>
          </a:xfrm>
          <a:prstGeom prst="rect">
            <a:avLst/>
          </a:prstGeom>
        </p:spPr>
        <p:txBody>
          <a:bodyPr wrap="square">
            <a:spAutoFit/>
          </a:bodyPr>
          <a:lstStyle/>
          <a:p>
            <a:r>
              <a:rPr lang="en-US" sz="280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-&gt;Thông </a:t>
            </a:r>
            <a:r>
              <a:rPr lang="en-US" sz="2800">
                <a:solidFill>
                  <a:srgbClr val="FF0000"/>
                </a:solidFill>
                <a:latin typeface="Arial" panose="020B0604020202020204" pitchFamily="34" charset="0"/>
                <a:ea typeface="Calibri" panose="020F0502020204030204" pitchFamily="34" charset="0"/>
                <a:cs typeface="Arial" panose="020B0604020202020204" pitchFamily="34" charset="0"/>
              </a:rPr>
              <a:t>tin cá nhân và gia đình được lưu trữ và trao đổi trong môi trường số như thế nào? </a:t>
            </a:r>
            <a:r>
              <a:rPr lang="en-US" sz="2800" smtClean="0">
                <a:solidFill>
                  <a:srgbClr val="FF0000"/>
                </a:solidFill>
                <a:latin typeface="Arial" panose="020B0604020202020204" pitchFamily="34" charset="0"/>
                <a:ea typeface="Calibri" panose="020F0502020204030204" pitchFamily="34" charset="0"/>
                <a:cs typeface="Arial" panose="020B0604020202020204" pitchFamily="34" charset="0"/>
              </a:rPr>
              <a:t>-&gt; ndb</a:t>
            </a:r>
            <a:endParaRPr lang="en-US" sz="2800" b="1">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0501" y="-40564"/>
            <a:ext cx="1991436" cy="1849787"/>
          </a:xfrm>
          <a:prstGeom prst="rect">
            <a:avLst/>
          </a:prstGeom>
        </p:spPr>
      </p:pic>
      <p:sp>
        <p:nvSpPr>
          <p:cNvPr id="3" name="Rectangle 2"/>
          <p:cNvSpPr/>
          <p:nvPr/>
        </p:nvSpPr>
        <p:spPr>
          <a:xfrm>
            <a:off x="1192014" y="1547613"/>
            <a:ext cx="9974205" cy="523220"/>
          </a:xfrm>
          <a:prstGeom prst="rect">
            <a:avLst/>
          </a:prstGeom>
        </p:spPr>
        <p:txBody>
          <a:bodyPr wrap="none">
            <a:spAutoFit/>
          </a:bodyPr>
          <a:lstStyle/>
          <a:p>
            <a:pPr marL="342900" indent="-342900">
              <a:buFont typeface="Wingdings" panose="05000000000000000000" pitchFamily="2" charset="2"/>
              <a:buChar char="v"/>
            </a:pPr>
            <a:r>
              <a:rPr lang="en-US" sz="2800" b="1">
                <a:solidFill>
                  <a:srgbClr val="3333CC"/>
                </a:solidFill>
                <a:latin typeface="Arial" panose="020B0604020202020204" pitchFamily="34" charset="0"/>
                <a:cs typeface="Arial" panose="020B0604020202020204" pitchFamily="34" charset="0"/>
              </a:rPr>
              <a:t>Em hãy cho biết thêm một số thông tin về gia đình em?</a:t>
            </a:r>
          </a:p>
        </p:txBody>
      </p:sp>
    </p:spTree>
    <p:extLst>
      <p:ext uri="{BB962C8B-B14F-4D97-AF65-F5344CB8AC3E}">
        <p14:creationId xmlns:p14="http://schemas.microsoft.com/office/powerpoint/2010/main" val="4267654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5"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2000"/>
                                        <p:tgtEl>
                                          <p:spTgt spid="4"/>
                                        </p:tgtEl>
                                      </p:cBhvr>
                                    </p:animEffect>
                                    <p:anim calcmode="lin" valueType="num">
                                      <p:cBhvr>
                                        <p:cTn id="25" dur="2000" fill="hold"/>
                                        <p:tgtEl>
                                          <p:spTgt spid="4"/>
                                        </p:tgtEl>
                                        <p:attrNameLst>
                                          <p:attrName>ppt_w</p:attrName>
                                        </p:attrNameLst>
                                      </p:cBhvr>
                                      <p:tavLst>
                                        <p:tav tm="0" fmla="#ppt_w*sin(2.5*pi*$)">
                                          <p:val>
                                            <p:fltVal val="0"/>
                                          </p:val>
                                        </p:tav>
                                        <p:tav tm="100000">
                                          <p:val>
                                            <p:fltVal val="1"/>
                                          </p:val>
                                        </p:tav>
                                      </p:tavLst>
                                    </p:anim>
                                    <p:anim calcmode="lin" valueType="num">
                                      <p:cBhvr>
                                        <p:cTn id="26"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4224791" y="-539"/>
            <a:ext cx="4353220" cy="727999"/>
            <a:chOff x="4203743" y="1246520"/>
            <a:chExt cx="4353220" cy="727999"/>
          </a:xfrm>
        </p:grpSpPr>
        <p:sp>
          <p:nvSpPr>
            <p:cNvPr id="12" name="Rounded Rectangle 11"/>
            <p:cNvSpPr/>
            <p:nvPr/>
          </p:nvSpPr>
          <p:spPr>
            <a:xfrm>
              <a:off x="4203743" y="1246520"/>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764400" y="1309140"/>
              <a:ext cx="722412" cy="665379"/>
            </a:xfrm>
            <a:prstGeom prst="rect">
              <a:avLst/>
            </a:prstGeom>
          </p:spPr>
        </p:pic>
      </p:grpSp>
      <p:sp>
        <p:nvSpPr>
          <p:cNvPr id="14" name="Rectangle 13"/>
          <p:cNvSpPr/>
          <p:nvPr/>
        </p:nvSpPr>
        <p:spPr>
          <a:xfrm>
            <a:off x="1381917" y="826502"/>
            <a:ext cx="6526146" cy="446276"/>
          </a:xfrm>
          <a:prstGeom prst="rect">
            <a:avLst/>
          </a:prstGeom>
        </p:spPr>
        <p:txBody>
          <a:bodyPr wrap="none">
            <a:spAutoFit/>
          </a:bodyPr>
          <a:lstStyle/>
          <a:p>
            <a:pPr>
              <a:spcAft>
                <a:spcPts val="1000"/>
              </a:spcAft>
            </a:pPr>
            <a:r>
              <a:rPr lang="vi-VN" sz="2300" b="1" dirty="0">
                <a:solidFill>
                  <a:srgbClr val="3333CC"/>
                </a:solidFill>
              </a:rPr>
              <a:t>b. </a:t>
            </a:r>
            <a:r>
              <a:rPr lang="en-US" sz="2300" b="1" dirty="0" smtClean="0">
                <a:solidFill>
                  <a:srgbClr val="3333CC"/>
                </a:solidFill>
              </a:rPr>
              <a:t> </a:t>
            </a:r>
            <a:r>
              <a:rPr lang="vi-VN" sz="2300" b="1" dirty="0" smtClean="0">
                <a:solidFill>
                  <a:srgbClr val="3333CC"/>
                </a:solidFill>
              </a:rPr>
              <a:t>Lưu </a:t>
            </a:r>
            <a:r>
              <a:rPr lang="vi-VN" sz="2300" b="1" dirty="0">
                <a:solidFill>
                  <a:srgbClr val="3333CC"/>
                </a:solidFill>
              </a:rPr>
              <a:t>trữ và trao đổi thông tin nhờ máy </a:t>
            </a:r>
            <a:r>
              <a:rPr lang="vi-VN" sz="2300" b="1" dirty="0" smtClean="0">
                <a:solidFill>
                  <a:srgbClr val="3333CC"/>
                </a:solidFill>
              </a:rPr>
              <a:t>tính</a:t>
            </a:r>
            <a:endParaRPr lang="en-US" sz="2300" b="1" dirty="0">
              <a:solidFill>
                <a:srgbClr val="3333CC"/>
              </a:solidFill>
              <a:latin typeface="Arial" panose="020B0604020202020204" pitchFamily="34" charset="0"/>
              <a:cs typeface="Arial" panose="020B0604020202020204" pitchFamily="34" charset="0"/>
            </a:endParaRPr>
          </a:p>
        </p:txBody>
      </p:sp>
      <p:sp>
        <p:nvSpPr>
          <p:cNvPr id="4" name="Rectangle 3"/>
          <p:cNvSpPr/>
          <p:nvPr/>
        </p:nvSpPr>
        <p:spPr>
          <a:xfrm>
            <a:off x="1133219" y="1665488"/>
            <a:ext cx="6660485" cy="3065455"/>
          </a:xfrm>
          <a:prstGeom prst="rect">
            <a:avLst/>
          </a:prstGeom>
        </p:spPr>
        <p:txBody>
          <a:bodyPr wrap="square">
            <a:spAutoFit/>
          </a:bodyPr>
          <a:lstStyle/>
          <a:p>
            <a:pPr marL="342900" indent="-342900" algn="just">
              <a:lnSpc>
                <a:spcPct val="120000"/>
              </a:lnSpc>
              <a:buClr>
                <a:srgbClr val="FF0000"/>
              </a:buClr>
              <a:buFont typeface="Arial" panose="020B0604020202020204" pitchFamily="34" charset="0"/>
              <a:buChar char="•"/>
            </a:pPr>
            <a:r>
              <a:rPr lang="vi-VN" sz="2300" dirty="0">
                <a:solidFill>
                  <a:srgbClr val="3333CC"/>
                </a:solidFill>
                <a:latin typeface="Arial" panose="020B0604020202020204" pitchFamily="34" charset="0"/>
                <a:cs typeface="Arial" panose="020B0604020202020204" pitchFamily="34" charset="0"/>
              </a:rPr>
              <a:t>Cô giáo lớp bạn Nam đưa cho mỗi bạn tờ khai mang về để bố mẹ điền: họ tên học sinh; họ tên, số điện thoại của bố, mẹ; địa chỉ </a:t>
            </a:r>
            <a:r>
              <a:rPr lang="vi-VN" sz="2300" dirty="0" smtClean="0">
                <a:solidFill>
                  <a:srgbClr val="3333CC"/>
                </a:solidFill>
                <a:latin typeface="Arial" panose="020B0604020202020204" pitchFamily="34" charset="0"/>
                <a:cs typeface="Arial" panose="020B0604020202020204" pitchFamily="34" charset="0"/>
              </a:rPr>
              <a:t>nhà.</a:t>
            </a:r>
            <a:endParaRPr lang="en-US" sz="2300" dirty="0" smtClean="0">
              <a:solidFill>
                <a:srgbClr val="3333CC"/>
              </a:solidFill>
              <a:latin typeface="Arial" panose="020B0604020202020204" pitchFamily="34" charset="0"/>
              <a:cs typeface="Arial" panose="020B0604020202020204" pitchFamily="34" charset="0"/>
            </a:endParaRPr>
          </a:p>
          <a:p>
            <a:pPr marL="342900" indent="-342900" algn="just">
              <a:lnSpc>
                <a:spcPct val="120000"/>
              </a:lnSpc>
              <a:buClr>
                <a:srgbClr val="FF0000"/>
              </a:buClr>
              <a:buFont typeface="Arial" panose="020B0604020202020204" pitchFamily="34" charset="0"/>
              <a:buChar char="•"/>
            </a:pPr>
            <a:r>
              <a:rPr lang="vi-VN" sz="2300" dirty="0" smtClean="0">
                <a:solidFill>
                  <a:srgbClr val="3333CC"/>
                </a:solidFill>
                <a:latin typeface="Arial" panose="020B0604020202020204" pitchFamily="34" charset="0"/>
                <a:cs typeface="Arial" panose="020B0604020202020204" pitchFamily="34" charset="0"/>
              </a:rPr>
              <a:t>Cô </a:t>
            </a:r>
            <a:r>
              <a:rPr lang="vi-VN" sz="2300" dirty="0">
                <a:solidFill>
                  <a:srgbClr val="3333CC"/>
                </a:solidFill>
                <a:latin typeface="Arial" panose="020B0604020202020204" pitchFamily="34" charset="0"/>
                <a:cs typeface="Arial" panose="020B0604020202020204" pitchFamily="34" charset="0"/>
              </a:rPr>
              <a:t>thu các tờ khai rồi nhập thông tin và lưu vào máy </a:t>
            </a:r>
            <a:r>
              <a:rPr lang="vi-VN" sz="2300" dirty="0" smtClean="0">
                <a:solidFill>
                  <a:srgbClr val="3333CC"/>
                </a:solidFill>
                <a:latin typeface="Arial" panose="020B0604020202020204" pitchFamily="34" charset="0"/>
                <a:cs typeface="Arial" panose="020B0604020202020204" pitchFamily="34" charset="0"/>
              </a:rPr>
              <a:t>tính.</a:t>
            </a:r>
            <a:endParaRPr lang="en-US" sz="2300" dirty="0" smtClean="0">
              <a:solidFill>
                <a:srgbClr val="3333CC"/>
              </a:solidFill>
              <a:latin typeface="Arial" panose="020B0604020202020204" pitchFamily="34" charset="0"/>
              <a:cs typeface="Arial" panose="020B0604020202020204" pitchFamily="34" charset="0"/>
            </a:endParaRPr>
          </a:p>
          <a:p>
            <a:pPr marL="342900" indent="-342900" algn="just">
              <a:lnSpc>
                <a:spcPct val="120000"/>
              </a:lnSpc>
              <a:buClr>
                <a:srgbClr val="FF0000"/>
              </a:buClr>
              <a:buFont typeface="Arial" panose="020B0604020202020204" pitchFamily="34" charset="0"/>
              <a:buChar char="•"/>
            </a:pPr>
            <a:r>
              <a:rPr lang="vi-VN" sz="2300" dirty="0" smtClean="0">
                <a:solidFill>
                  <a:srgbClr val="3333CC"/>
                </a:solidFill>
                <a:latin typeface="Arial" panose="020B0604020202020204" pitchFamily="34" charset="0"/>
                <a:cs typeface="Arial" panose="020B0604020202020204" pitchFamily="34" charset="0"/>
              </a:rPr>
              <a:t>Cô </a:t>
            </a:r>
            <a:r>
              <a:rPr lang="vi-VN" sz="2300" dirty="0">
                <a:solidFill>
                  <a:srgbClr val="3333CC"/>
                </a:solidFill>
                <a:latin typeface="Arial" panose="020B0604020202020204" pitchFamily="34" charset="0"/>
                <a:cs typeface="Arial" panose="020B0604020202020204" pitchFamily="34" charset="0"/>
              </a:rPr>
              <a:t>gửi các thông tin này tới trung tâm máy tính của nhà trường.</a:t>
            </a:r>
            <a:endParaRPr lang="en-US" sz="2300" dirty="0">
              <a:solidFill>
                <a:srgbClr val="3333CC"/>
              </a:solidFill>
              <a:latin typeface="Arial" panose="020B0604020202020204" pitchFamily="34" charset="0"/>
              <a:cs typeface="Arial" panose="020B0604020202020204" pitchFamily="34" charset="0"/>
            </a:endParaRPr>
          </a:p>
        </p:txBody>
      </p:sp>
      <p:sp>
        <p:nvSpPr>
          <p:cNvPr id="15" name="Rounded Rectangle 14"/>
          <p:cNvSpPr/>
          <p:nvPr/>
        </p:nvSpPr>
        <p:spPr>
          <a:xfrm>
            <a:off x="1186080" y="1539992"/>
            <a:ext cx="6765617" cy="319095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p:cNvGrpSpPr/>
          <p:nvPr/>
        </p:nvGrpSpPr>
        <p:grpSpPr>
          <a:xfrm>
            <a:off x="8189635" y="1402287"/>
            <a:ext cx="3288322" cy="3328656"/>
            <a:chOff x="8144661" y="3092128"/>
            <a:chExt cx="3140275" cy="2666175"/>
          </a:xfrm>
        </p:grpSpPr>
        <p:grpSp>
          <p:nvGrpSpPr>
            <p:cNvPr id="20" name="Group 19"/>
            <p:cNvGrpSpPr/>
            <p:nvPr/>
          </p:nvGrpSpPr>
          <p:grpSpPr>
            <a:xfrm>
              <a:off x="8144661" y="3092128"/>
              <a:ext cx="3140275" cy="2666175"/>
              <a:chOff x="8178889" y="2579500"/>
              <a:chExt cx="3140275" cy="2666175"/>
            </a:xfrm>
          </p:grpSpPr>
          <p:pic>
            <p:nvPicPr>
              <p:cNvPr id="5" name="Picture 4"/>
              <p:cNvPicPr>
                <a:picLocks noChangeAspect="1"/>
              </p:cNvPicPr>
              <p:nvPr/>
            </p:nvPicPr>
            <p:blipFill>
              <a:blip r:embed="rId3"/>
              <a:stretch>
                <a:fillRect/>
              </a:stretch>
            </p:blipFill>
            <p:spPr>
              <a:xfrm>
                <a:off x="8178889" y="3770063"/>
                <a:ext cx="1602093" cy="1475612"/>
              </a:xfrm>
              <a:prstGeom prst="rect">
                <a:avLst/>
              </a:prstGeom>
            </p:spPr>
          </p:pic>
          <p:pic>
            <p:nvPicPr>
              <p:cNvPr id="16" name="Picture 15"/>
              <p:cNvPicPr>
                <a:picLocks noChangeAspect="1"/>
              </p:cNvPicPr>
              <p:nvPr/>
            </p:nvPicPr>
            <p:blipFill>
              <a:blip r:embed="rId4"/>
              <a:stretch>
                <a:fillRect/>
              </a:stretch>
            </p:blipFill>
            <p:spPr>
              <a:xfrm>
                <a:off x="9936845" y="2871047"/>
                <a:ext cx="1382319" cy="2294061"/>
              </a:xfrm>
              <a:prstGeom prst="rect">
                <a:avLst/>
              </a:prstGeom>
            </p:spPr>
          </p:pic>
          <p:sp>
            <p:nvSpPr>
              <p:cNvPr id="18" name="Rectangle 17"/>
              <p:cNvSpPr/>
              <p:nvPr/>
            </p:nvSpPr>
            <p:spPr>
              <a:xfrm rot="1754018">
                <a:off x="9329803" y="3490774"/>
                <a:ext cx="749780" cy="504787"/>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8243454" y="2579500"/>
                <a:ext cx="3034146" cy="2585608"/>
              </a:xfrm>
              <a:prstGeom prst="rect">
                <a:avLst/>
              </a:pr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p:cNvSpPr txBox="1"/>
            <p:nvPr/>
          </p:nvSpPr>
          <p:spPr>
            <a:xfrm rot="17595915">
              <a:off x="9280865" y="4077411"/>
              <a:ext cx="618629" cy="253166"/>
            </a:xfrm>
            <a:prstGeom prst="rect">
              <a:avLst/>
            </a:prstGeom>
            <a:noFill/>
          </p:spPr>
          <p:txBody>
            <a:bodyPr wrap="square" rtlCol="0">
              <a:spAutoFit/>
            </a:bodyPr>
            <a:lstStyle/>
            <a:p>
              <a:r>
                <a:rPr lang="en-US" sz="1400" dirty="0" err="1" smtClean="0">
                  <a:solidFill>
                    <a:srgbClr val="3333FF"/>
                  </a:solidFill>
                  <a:latin typeface="Times New Roman" panose="02020603050405020304" pitchFamily="18" charset="0"/>
                  <a:cs typeface="Times New Roman" panose="02020603050405020304" pitchFamily="18" charset="0"/>
                </a:rPr>
                <a:t>Tờ</a:t>
              </a:r>
              <a:r>
                <a:rPr lang="en-US" sz="1400" dirty="0" smtClean="0">
                  <a:solidFill>
                    <a:srgbClr val="3333FF"/>
                  </a:solidFill>
                  <a:latin typeface="Times New Roman" panose="02020603050405020304" pitchFamily="18" charset="0"/>
                  <a:cs typeface="Times New Roman" panose="02020603050405020304" pitchFamily="18" charset="0"/>
                </a:rPr>
                <a:t> </a:t>
              </a:r>
              <a:r>
                <a:rPr lang="en-US" sz="1400" dirty="0" err="1" smtClean="0">
                  <a:solidFill>
                    <a:srgbClr val="3333FF"/>
                  </a:solidFill>
                  <a:latin typeface="Times New Roman" panose="02020603050405020304" pitchFamily="18" charset="0"/>
                  <a:cs typeface="Times New Roman" panose="02020603050405020304" pitchFamily="18" charset="0"/>
                </a:rPr>
                <a:t>khai</a:t>
              </a:r>
              <a:endParaRPr lang="en-US" sz="1400" dirty="0">
                <a:solidFill>
                  <a:srgbClr val="3333FF"/>
                </a:solidFill>
                <a:latin typeface="Times New Roman" panose="02020603050405020304" pitchFamily="18" charset="0"/>
                <a:cs typeface="Times New Roman" panose="02020603050405020304" pitchFamily="18" charset="0"/>
              </a:endParaRPr>
            </a:p>
          </p:txBody>
        </p:sp>
      </p:grpSp>
      <p:sp>
        <p:nvSpPr>
          <p:cNvPr id="17" name="Rectangle 16"/>
          <p:cNvSpPr/>
          <p:nvPr/>
        </p:nvSpPr>
        <p:spPr>
          <a:xfrm>
            <a:off x="1186080" y="4863367"/>
            <a:ext cx="9850316" cy="1200329"/>
          </a:xfrm>
          <a:prstGeom prst="rect">
            <a:avLst/>
          </a:prstGeom>
        </p:spPr>
        <p:txBody>
          <a:bodyPr wrap="square">
            <a:spAutoFit/>
          </a:bodyPr>
          <a:lstStyle/>
          <a:p>
            <a:pPr marL="457200" indent="-457200">
              <a:buFont typeface="Wingdings" panose="05000000000000000000" pitchFamily="2" charset="2"/>
              <a:buChar char="v"/>
            </a:pPr>
            <a:r>
              <a:rPr lang="en-US" sz="2400" smtClean="0">
                <a:solidFill>
                  <a:srgbClr val="3333FF"/>
                </a:solidFill>
                <a:latin typeface="Arial" panose="020B0604020202020204" pitchFamily="34" charset="0"/>
                <a:ea typeface="Calibri" panose="020F0502020204030204" pitchFamily="34" charset="0"/>
                <a:cs typeface="Arial" panose="020B0604020202020204" pitchFamily="34" charset="0"/>
              </a:rPr>
              <a:t>Em hãy nghiên cứu nội dung SGK, thảo </a:t>
            </a:r>
            <a:r>
              <a:rPr lang="en-US" sz="2400">
                <a:solidFill>
                  <a:srgbClr val="3333FF"/>
                </a:solidFill>
                <a:latin typeface="Arial" panose="020B0604020202020204" pitchFamily="34" charset="0"/>
                <a:ea typeface="Calibri" panose="020F0502020204030204" pitchFamily="34" charset="0"/>
                <a:cs typeface="Arial" panose="020B0604020202020204" pitchFamily="34" charset="0"/>
              </a:rPr>
              <a:t>luận nhóm đôi và cho </a:t>
            </a:r>
            <a:r>
              <a:rPr lang="en-US" sz="2400" smtClean="0">
                <a:solidFill>
                  <a:srgbClr val="3333FF"/>
                </a:solidFill>
                <a:latin typeface="Arial" panose="020B0604020202020204" pitchFamily="34" charset="0"/>
                <a:ea typeface="Calibri" panose="020F0502020204030204" pitchFamily="34" charset="0"/>
                <a:cs typeface="Arial" panose="020B0604020202020204" pitchFamily="34" charset="0"/>
              </a:rPr>
              <a:t>biết:</a:t>
            </a:r>
          </a:p>
          <a:p>
            <a:r>
              <a:rPr lang="en-US" sz="2400" smtClean="0">
                <a:solidFill>
                  <a:srgbClr val="3333FF"/>
                </a:solidFill>
                <a:latin typeface="Arial" panose="020B0604020202020204" pitchFamily="34" charset="0"/>
                <a:ea typeface="Calibri" panose="020F0502020204030204" pitchFamily="34" charset="0"/>
                <a:cs typeface="Arial" panose="020B0604020202020204" pitchFamily="34" charset="0"/>
              </a:rPr>
              <a:t> </a:t>
            </a:r>
            <a:r>
              <a:rPr lang="en-US" sz="2400">
                <a:solidFill>
                  <a:srgbClr val="3333FF"/>
                </a:solidFill>
                <a:latin typeface="Arial" panose="020B0604020202020204" pitchFamily="34" charset="0"/>
                <a:ea typeface="Calibri" panose="020F0502020204030204" pitchFamily="34" charset="0"/>
                <a:cs typeface="Arial" panose="020B0604020202020204" pitchFamily="34" charset="0"/>
              </a:rPr>
              <a:t>Cô giáo bạn Nam đã làm gì để lưu </a:t>
            </a:r>
            <a:r>
              <a:rPr lang="en-US" sz="2400" spc="-20">
                <a:solidFill>
                  <a:srgbClr val="3333FF"/>
                </a:solidFill>
                <a:latin typeface="Arial" panose="020B0604020202020204" pitchFamily="34" charset="0"/>
                <a:ea typeface="Calibri" panose="020F0502020204030204" pitchFamily="34" charset="0"/>
                <a:cs typeface="Arial" panose="020B0604020202020204" pitchFamily="34" charset="0"/>
              </a:rPr>
              <a:t>trữ và trao đổi thông tin của các bạn trong lớp? </a:t>
            </a:r>
            <a:r>
              <a:rPr lang="en-US" sz="2400" spc="-20" smtClean="0">
                <a:solidFill>
                  <a:srgbClr val="3333FF"/>
                </a:solidFill>
                <a:latin typeface="Arial" panose="020B0604020202020204" pitchFamily="34" charset="0"/>
                <a:ea typeface="Calibri" panose="020F0502020204030204" pitchFamily="34" charset="0"/>
                <a:cs typeface="Arial" panose="020B0604020202020204" pitchFamily="34" charset="0"/>
              </a:rPr>
              <a:t>(2’)</a:t>
            </a:r>
            <a:endParaRPr lang="en-US" sz="240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03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additive="base">
                                        <p:cTn id="15" dur="500" fill="hold"/>
                                        <p:tgtEl>
                                          <p:spTgt spid="15"/>
                                        </p:tgtEl>
                                        <p:attrNameLst>
                                          <p:attrName>ppt_x</p:attrName>
                                        </p:attrNameLst>
                                      </p:cBhvr>
                                      <p:tavLst>
                                        <p:tav tm="0">
                                          <p:val>
                                            <p:strVal val="#ppt_x"/>
                                          </p:val>
                                        </p:tav>
                                        <p:tav tm="100000">
                                          <p:val>
                                            <p:strVal val="#ppt_x"/>
                                          </p:val>
                                        </p:tav>
                                      </p:tavLst>
                                    </p:anim>
                                    <p:anim calcmode="lin" valueType="num">
                                      <p:cBhvr additive="base">
                                        <p:cTn id="1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fade">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5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xEl>
                                              <p:pRg st="2" end="2"/>
                                            </p:txEl>
                                          </p:spTgt>
                                        </p:tgtEl>
                                        <p:attrNameLst>
                                          <p:attrName>style.visibility</p:attrName>
                                        </p:attrNameLst>
                                      </p:cBhvr>
                                      <p:to>
                                        <p:strVal val="visible"/>
                                      </p:to>
                                    </p:set>
                                    <p:animEffect transition="in" filter="fade">
                                      <p:cBhvr>
                                        <p:cTn id="31" dur="500"/>
                                        <p:tgtEl>
                                          <p:spTgt spid="4">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heel(1)">
                                      <p:cBhvr>
                                        <p:cTn id="36"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4057737" y="320545"/>
            <a:ext cx="4353220" cy="701545"/>
            <a:chOff x="4168573" y="1295284"/>
            <a:chExt cx="4353220" cy="701545"/>
          </a:xfrm>
        </p:grpSpPr>
        <p:sp>
          <p:nvSpPr>
            <p:cNvPr id="11" name="Rounded Rectangle 10"/>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2" name="Picture 11"/>
            <p:cNvPicPr>
              <a:picLocks noChangeAspect="1"/>
            </p:cNvPicPr>
            <p:nvPr/>
          </p:nvPicPr>
          <p:blipFill>
            <a:blip r:embed="rId2"/>
            <a:stretch>
              <a:fillRect/>
            </a:stretch>
          </p:blipFill>
          <p:spPr>
            <a:xfrm>
              <a:off x="4764400" y="1309140"/>
              <a:ext cx="722412" cy="665379"/>
            </a:xfrm>
            <a:prstGeom prst="rect">
              <a:avLst/>
            </a:prstGeom>
          </p:spPr>
        </p:pic>
      </p:grpSp>
      <p:sp>
        <p:nvSpPr>
          <p:cNvPr id="13" name="Rectangle 12"/>
          <p:cNvSpPr/>
          <p:nvPr/>
        </p:nvSpPr>
        <p:spPr>
          <a:xfrm>
            <a:off x="1311125" y="1153157"/>
            <a:ext cx="8263801" cy="584775"/>
          </a:xfrm>
          <a:prstGeom prst="rect">
            <a:avLst/>
          </a:prstGeom>
        </p:spPr>
        <p:txBody>
          <a:bodyPr wrap="none">
            <a:spAutoFit/>
          </a:bodyPr>
          <a:lstStyle/>
          <a:p>
            <a:pPr>
              <a:spcAft>
                <a:spcPts val="1000"/>
              </a:spcAft>
            </a:pPr>
            <a:r>
              <a:rPr lang="vi-VN" sz="3200" b="1" dirty="0">
                <a:solidFill>
                  <a:srgbClr val="3333CC"/>
                </a:solidFill>
                <a:latin typeface="Times New Roman" panose="02020603050405020304" pitchFamily="18" charset="0"/>
                <a:cs typeface="Times New Roman" panose="02020603050405020304" pitchFamily="18" charset="0"/>
              </a:rPr>
              <a:t>b. </a:t>
            </a:r>
            <a:r>
              <a:rPr lang="en-US" sz="3200" b="1" dirty="0" smtClean="0">
                <a:solidFill>
                  <a:srgbClr val="3333CC"/>
                </a:solidFill>
                <a:latin typeface="Times New Roman" panose="02020603050405020304" pitchFamily="18" charset="0"/>
                <a:cs typeface="Times New Roman" panose="02020603050405020304" pitchFamily="18" charset="0"/>
              </a:rPr>
              <a:t> </a:t>
            </a:r>
            <a:r>
              <a:rPr lang="vi-VN" sz="3200" b="1" dirty="0" smtClean="0">
                <a:solidFill>
                  <a:srgbClr val="3333CC"/>
                </a:solidFill>
                <a:latin typeface="Times New Roman" panose="02020603050405020304" pitchFamily="18" charset="0"/>
                <a:cs typeface="Times New Roman" panose="02020603050405020304" pitchFamily="18" charset="0"/>
              </a:rPr>
              <a:t>Lưu </a:t>
            </a:r>
            <a:r>
              <a:rPr lang="vi-VN" sz="3200" b="1" dirty="0">
                <a:solidFill>
                  <a:srgbClr val="3333CC"/>
                </a:solidFill>
                <a:latin typeface="Times New Roman" panose="02020603050405020304" pitchFamily="18" charset="0"/>
                <a:cs typeface="Times New Roman" panose="02020603050405020304" pitchFamily="18" charset="0"/>
              </a:rPr>
              <a:t>trữ và trao đổi thông tin nhờ máy </a:t>
            </a:r>
            <a:r>
              <a:rPr lang="vi-VN" sz="3200" b="1" dirty="0" smtClean="0">
                <a:solidFill>
                  <a:srgbClr val="3333CC"/>
                </a:solidFill>
                <a:latin typeface="Times New Roman" panose="02020603050405020304" pitchFamily="18" charset="0"/>
                <a:cs typeface="Times New Roman" panose="02020603050405020304" pitchFamily="18" charset="0"/>
              </a:rPr>
              <a:t>tính</a:t>
            </a:r>
            <a:endParaRPr lang="en-US" sz="3200" b="1" dirty="0">
              <a:solidFill>
                <a:srgbClr val="3333CC"/>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1534858" y="1868999"/>
            <a:ext cx="9398978" cy="2666369"/>
          </a:xfrm>
          <a:prstGeom prst="roundRect">
            <a:avLst/>
          </a:prstGeom>
          <a:noFill/>
          <a:ln w="28575">
            <a:solidFill>
              <a:srgbClr val="3333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70753" y="-40564"/>
            <a:ext cx="1991184" cy="1849553"/>
          </a:xfrm>
          <a:prstGeom prst="rect">
            <a:avLst/>
          </a:prstGeom>
        </p:spPr>
      </p:pic>
      <p:sp>
        <p:nvSpPr>
          <p:cNvPr id="2" name="Rectangle 1"/>
          <p:cNvSpPr/>
          <p:nvPr/>
        </p:nvSpPr>
        <p:spPr>
          <a:xfrm>
            <a:off x="1605196" y="2023399"/>
            <a:ext cx="9328640" cy="2357568"/>
          </a:xfrm>
          <a:prstGeom prst="rect">
            <a:avLst/>
          </a:prstGeom>
        </p:spPr>
        <p:txBody>
          <a:bodyPr wrap="square">
            <a:spAutoFit/>
          </a:bodyPr>
          <a:lstStyle/>
          <a:p>
            <a:pPr marL="114300" marR="0" indent="57150" algn="just">
              <a:lnSpc>
                <a:spcPct val="115000"/>
              </a:lnSpc>
              <a:spcBef>
                <a:spcPts val="0"/>
              </a:spcBef>
              <a:spcAft>
                <a:spcPts val="0"/>
              </a:spcAft>
              <a:tabLst>
                <a:tab pos="264795" algn="l"/>
              </a:tabLst>
            </a:pPr>
            <a:r>
              <a:rPr lang="vi-VN" sz="3200">
                <a:solidFill>
                  <a:srgbClr val="3333CC"/>
                </a:solidFill>
                <a:latin typeface="Times New Roman" panose="02020603050405020304" pitchFamily="18" charset="0"/>
                <a:ea typeface="Calibri" panose="020F0502020204030204" pitchFamily="34" charset="0"/>
                <a:cs typeface="Times New Roman" panose="02020603050405020304" pitchFamily="18" charset="0"/>
              </a:rPr>
              <a:t>Để lưu trữ và trao đổi thông tin nhờ máy tính em cần </a:t>
            </a:r>
            <a:r>
              <a:rPr lang="vi-VN" sz="3200" smtClean="0">
                <a:solidFill>
                  <a:srgbClr val="3333CC"/>
                </a:solidFill>
                <a:latin typeface="Times New Roman" panose="02020603050405020304" pitchFamily="18" charset="0"/>
                <a:ea typeface="Calibri" panose="020F0502020204030204" pitchFamily="34" charset="0"/>
                <a:cs typeface="Times New Roman" panose="02020603050405020304" pitchFamily="18" charset="0"/>
              </a:rPr>
              <a:t>:</a:t>
            </a:r>
            <a:endParaRPr lang="en-US" sz="3200" smtClean="0">
              <a:solidFill>
                <a:srgbClr val="3333CC"/>
              </a:solidFill>
              <a:latin typeface="Times New Roman" panose="02020603050405020304" pitchFamily="18" charset="0"/>
              <a:ea typeface="Calibri" panose="020F0502020204030204" pitchFamily="34" charset="0"/>
              <a:cs typeface="Times New Roman" panose="02020603050405020304" pitchFamily="18" charset="0"/>
            </a:endParaRPr>
          </a:p>
          <a:p>
            <a:pPr marL="114300" marR="0" indent="57150" algn="just">
              <a:lnSpc>
                <a:spcPct val="115000"/>
              </a:lnSpc>
              <a:spcBef>
                <a:spcPts val="0"/>
              </a:spcBef>
              <a:spcAft>
                <a:spcPts val="0"/>
              </a:spcAft>
              <a:tabLst>
                <a:tab pos="264795" algn="l"/>
              </a:tabLst>
            </a:pPr>
            <a:r>
              <a:rPr lang="en-US" sz="320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Bước </a:t>
            </a:r>
            <a:r>
              <a:rPr lang="en-US" sz="32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a:t>
            </a:r>
            <a:r>
              <a:rPr lang="en-US" sz="3200">
                <a:solidFill>
                  <a:srgbClr val="3333CC"/>
                </a:solidFill>
                <a:latin typeface="Times New Roman" panose="02020603050405020304" pitchFamily="18" charset="0"/>
                <a:ea typeface="Calibri" panose="020F0502020204030204" pitchFamily="34" charset="0"/>
                <a:cs typeface="Times New Roman" panose="02020603050405020304" pitchFamily="18" charset="0"/>
              </a:rPr>
              <a:t>:  Thu thập thông tin</a:t>
            </a:r>
          </a:p>
          <a:p>
            <a:pPr marL="114300" marR="0" indent="57150" algn="just">
              <a:lnSpc>
                <a:spcPct val="115000"/>
              </a:lnSpc>
              <a:spcBef>
                <a:spcPts val="0"/>
              </a:spcBef>
              <a:spcAft>
                <a:spcPts val="0"/>
              </a:spcAft>
              <a:tabLst>
                <a:tab pos="264795" algn="l"/>
              </a:tabLst>
            </a:pPr>
            <a:r>
              <a:rPr lang="en-US" sz="32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Bước 2</a:t>
            </a:r>
            <a:r>
              <a:rPr lang="en-US" sz="3200">
                <a:solidFill>
                  <a:srgbClr val="3333CC"/>
                </a:solidFill>
                <a:latin typeface="Times New Roman" panose="02020603050405020304" pitchFamily="18" charset="0"/>
                <a:ea typeface="Calibri" panose="020F0502020204030204" pitchFamily="34" charset="0"/>
                <a:cs typeface="Times New Roman" panose="02020603050405020304" pitchFamily="18" charset="0"/>
              </a:rPr>
              <a:t>:  Nhập và lưu trữ thông tin vào máy tính; </a:t>
            </a:r>
          </a:p>
          <a:p>
            <a:pPr marL="114300" marR="0" indent="57150" algn="just">
              <a:lnSpc>
                <a:spcPct val="115000"/>
              </a:lnSpc>
              <a:spcBef>
                <a:spcPts val="0"/>
              </a:spcBef>
              <a:spcAft>
                <a:spcPts val="800"/>
              </a:spcAft>
              <a:tabLst>
                <a:tab pos="264795" algn="l"/>
              </a:tabLst>
            </a:pPr>
            <a:r>
              <a:rPr lang="en-US" sz="3200">
                <a:solidFill>
                  <a:srgbClr val="FF0000"/>
                </a:solidFill>
                <a:latin typeface="Times New Roman" panose="02020603050405020304" pitchFamily="18" charset="0"/>
                <a:ea typeface="Calibri" panose="020F0502020204030204" pitchFamily="34" charset="0"/>
                <a:cs typeface="Times New Roman" panose="02020603050405020304" pitchFamily="18" charset="0"/>
              </a:rPr>
              <a:t>Bước 3</a:t>
            </a:r>
            <a:r>
              <a:rPr lang="en-US" sz="3200">
                <a:solidFill>
                  <a:srgbClr val="3333CC"/>
                </a:solidFill>
                <a:latin typeface="Times New Roman" panose="02020603050405020304" pitchFamily="18" charset="0"/>
                <a:ea typeface="Calibri" panose="020F0502020204030204" pitchFamily="34" charset="0"/>
                <a:cs typeface="Times New Roman" panose="02020603050405020304" pitchFamily="18" charset="0"/>
              </a:rPr>
              <a:t>:  Trao đổi thông tin đã lưu trữ khi cần sử dụng</a:t>
            </a:r>
            <a:endParaRPr lang="en-US" sz="3200">
              <a:solidFill>
                <a:srgbClr val="3333CC"/>
              </a:solidFill>
            </a:endParaRPr>
          </a:p>
        </p:txBody>
      </p:sp>
      <p:pic>
        <p:nvPicPr>
          <p:cNvPr id="5" name="Picture 4"/>
          <p:cNvPicPr>
            <a:picLocks noChangeAspect="1"/>
          </p:cNvPicPr>
          <p:nvPr/>
        </p:nvPicPr>
        <p:blipFill>
          <a:blip r:embed="rId4"/>
          <a:stretch>
            <a:fillRect/>
          </a:stretch>
        </p:blipFill>
        <p:spPr>
          <a:xfrm>
            <a:off x="3393831" y="4664835"/>
            <a:ext cx="2533571" cy="1475167"/>
          </a:xfrm>
          <a:prstGeom prst="rect">
            <a:avLst/>
          </a:prstGeom>
        </p:spPr>
      </p:pic>
      <p:sp>
        <p:nvSpPr>
          <p:cNvPr id="14" name="Rectangle 13"/>
          <p:cNvSpPr/>
          <p:nvPr/>
        </p:nvSpPr>
        <p:spPr>
          <a:xfrm>
            <a:off x="1311125" y="4664835"/>
            <a:ext cx="1767570" cy="1475166"/>
          </a:xfrm>
          <a:prstGeom prst="rect">
            <a:avLst/>
          </a:prstGeom>
          <a:solidFill>
            <a:schemeClr val="bg1">
              <a:lumMod val="9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solidFill>
                  <a:srgbClr val="3333FF"/>
                </a:solidFill>
                <a:latin typeface="Times New Roman" panose="02020603050405020304" pitchFamily="18" charset="0"/>
                <a:cs typeface="Times New Roman" panose="02020603050405020304" pitchFamily="18" charset="0"/>
              </a:rPr>
              <a:t>Tờ khai</a:t>
            </a:r>
            <a:endParaRPr lang="en-US">
              <a:solidFill>
                <a:srgbClr val="3333FF"/>
              </a:solidFill>
              <a:latin typeface="Times New Roman" panose="02020603050405020304" pitchFamily="18" charset="0"/>
              <a:cs typeface="Times New Roman" panose="02020603050405020304" pitchFamily="18" charset="0"/>
            </a:endParaRPr>
          </a:p>
        </p:txBody>
      </p:sp>
      <p:pic>
        <p:nvPicPr>
          <p:cNvPr id="16" name="Picture 15"/>
          <p:cNvPicPr>
            <a:picLocks noChangeAspect="1"/>
          </p:cNvPicPr>
          <p:nvPr/>
        </p:nvPicPr>
        <p:blipFill>
          <a:blip r:embed="rId5"/>
          <a:stretch>
            <a:fillRect/>
          </a:stretch>
        </p:blipFill>
        <p:spPr>
          <a:xfrm>
            <a:off x="6242538" y="4672672"/>
            <a:ext cx="4745897" cy="1467329"/>
          </a:xfrm>
          <a:prstGeom prst="rect">
            <a:avLst/>
          </a:prstGeom>
        </p:spPr>
      </p:pic>
    </p:spTree>
    <p:extLst>
      <p:ext uri="{BB962C8B-B14F-4D97-AF65-F5344CB8AC3E}">
        <p14:creationId xmlns:p14="http://schemas.microsoft.com/office/powerpoint/2010/main" val="279018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40514" y="921072"/>
            <a:ext cx="6806672" cy="461665"/>
          </a:xfrm>
          <a:prstGeom prst="rect">
            <a:avLst/>
          </a:prstGeom>
        </p:spPr>
        <p:txBody>
          <a:bodyPr wrap="none">
            <a:spAutoFit/>
          </a:bodyPr>
          <a:lstStyle/>
          <a:p>
            <a:pPr>
              <a:spcAft>
                <a:spcPts val="1000"/>
              </a:spcAft>
            </a:pPr>
            <a:r>
              <a:rPr lang="vi-VN" sz="2400" b="1" dirty="0">
                <a:solidFill>
                  <a:srgbClr val="3333CC"/>
                </a:solidFill>
              </a:rPr>
              <a:t>b. </a:t>
            </a:r>
            <a:r>
              <a:rPr lang="en-US" sz="2400" b="1" dirty="0" smtClean="0">
                <a:solidFill>
                  <a:srgbClr val="3333CC"/>
                </a:solidFill>
              </a:rPr>
              <a:t> </a:t>
            </a:r>
            <a:r>
              <a:rPr lang="vi-VN" sz="2400" b="1" dirty="0" smtClean="0">
                <a:solidFill>
                  <a:srgbClr val="3333CC"/>
                </a:solidFill>
              </a:rPr>
              <a:t>Lưu </a:t>
            </a:r>
            <a:r>
              <a:rPr lang="vi-VN" sz="2400" b="1" dirty="0">
                <a:solidFill>
                  <a:srgbClr val="3333CC"/>
                </a:solidFill>
              </a:rPr>
              <a:t>trữ và trao đổi thông tin nhờ máy </a:t>
            </a:r>
            <a:r>
              <a:rPr lang="vi-VN" sz="2400" b="1" dirty="0" smtClean="0">
                <a:solidFill>
                  <a:srgbClr val="3333CC"/>
                </a:solidFill>
              </a:rPr>
              <a:t>tính</a:t>
            </a:r>
            <a:endParaRPr lang="en-US" sz="2400" b="1" dirty="0">
              <a:solidFill>
                <a:srgbClr val="3333CC"/>
              </a:solidFill>
              <a:latin typeface="Arial" panose="020B0604020202020204" pitchFamily="34" charset="0"/>
              <a:cs typeface="Arial" panose="020B0604020202020204" pitchFamily="34" charset="0"/>
            </a:endParaRPr>
          </a:p>
        </p:txBody>
      </p:sp>
      <p:grpSp>
        <p:nvGrpSpPr>
          <p:cNvPr id="7" name="Group 6"/>
          <p:cNvGrpSpPr/>
          <p:nvPr/>
        </p:nvGrpSpPr>
        <p:grpSpPr>
          <a:xfrm>
            <a:off x="4136867" y="0"/>
            <a:ext cx="4353220" cy="701545"/>
            <a:chOff x="4168573" y="1295284"/>
            <a:chExt cx="4353220" cy="701545"/>
          </a:xfrm>
        </p:grpSpPr>
        <p:sp>
          <p:nvSpPr>
            <p:cNvPr id="8" name="Rounded Rectangle 7"/>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9" name="Picture 8"/>
            <p:cNvPicPr>
              <a:picLocks noChangeAspect="1"/>
            </p:cNvPicPr>
            <p:nvPr/>
          </p:nvPicPr>
          <p:blipFill>
            <a:blip r:embed="rId2"/>
            <a:stretch>
              <a:fillRect/>
            </a:stretch>
          </p:blipFill>
          <p:spPr>
            <a:xfrm>
              <a:off x="4764400" y="1309140"/>
              <a:ext cx="722412" cy="665379"/>
            </a:xfrm>
            <a:prstGeom prst="rect">
              <a:avLst/>
            </a:prstGeom>
          </p:spPr>
        </p:pic>
      </p:grpSp>
      <p:sp>
        <p:nvSpPr>
          <p:cNvPr id="13" name="Rounded Rectangle 12"/>
          <p:cNvSpPr/>
          <p:nvPr/>
        </p:nvSpPr>
        <p:spPr>
          <a:xfrm>
            <a:off x="1122218" y="1582295"/>
            <a:ext cx="5947289" cy="4541414"/>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20000"/>
              </a:lnSpc>
              <a:buClr>
                <a:srgbClr val="FF0000"/>
              </a:buClr>
              <a:buFont typeface="Wingdings" panose="05000000000000000000" pitchFamily="2" charset="2"/>
              <a:buChar char="v"/>
            </a:pPr>
            <a:endParaRPr lang="en-US" sz="2800" smtClean="0">
              <a:solidFill>
                <a:srgbClr val="3333CC"/>
              </a:solidFill>
              <a:latin typeface="Arial" panose="020B0604020202020204" pitchFamily="34" charset="0"/>
              <a:cs typeface="Arial" panose="020B0604020202020204" pitchFamily="34" charset="0"/>
            </a:endParaRPr>
          </a:p>
          <a:p>
            <a:pPr algn="just">
              <a:lnSpc>
                <a:spcPct val="120000"/>
              </a:lnSpc>
              <a:buClr>
                <a:srgbClr val="FF0000"/>
              </a:buClr>
              <a:buFont typeface="Wingdings" panose="05000000000000000000" pitchFamily="2" charset="2"/>
              <a:buChar char="v"/>
            </a:pPr>
            <a:endParaRPr lang="en-US" sz="2800">
              <a:solidFill>
                <a:srgbClr val="3333CC"/>
              </a:solidFill>
              <a:latin typeface="Arial" panose="020B0604020202020204" pitchFamily="34" charset="0"/>
              <a:cs typeface="Arial" panose="020B0604020202020204" pitchFamily="34" charset="0"/>
            </a:endParaRPr>
          </a:p>
          <a:p>
            <a:pPr algn="just">
              <a:lnSpc>
                <a:spcPct val="120000"/>
              </a:lnSpc>
              <a:buClr>
                <a:srgbClr val="FF0000"/>
              </a:buClr>
              <a:buFont typeface="Wingdings" panose="05000000000000000000" pitchFamily="2" charset="2"/>
              <a:buChar char="v"/>
            </a:pPr>
            <a:endParaRPr lang="en-US" sz="2800" smtClean="0">
              <a:solidFill>
                <a:srgbClr val="3333CC"/>
              </a:solidFill>
              <a:latin typeface="Arial" panose="020B0604020202020204" pitchFamily="34" charset="0"/>
              <a:cs typeface="Arial" panose="020B0604020202020204" pitchFamily="34" charset="0"/>
            </a:endParaRPr>
          </a:p>
          <a:p>
            <a:pPr algn="just">
              <a:lnSpc>
                <a:spcPct val="120000"/>
              </a:lnSpc>
              <a:buClr>
                <a:srgbClr val="FF0000"/>
              </a:buClr>
              <a:buFont typeface="Wingdings" panose="05000000000000000000" pitchFamily="2" charset="2"/>
              <a:buChar char="v"/>
            </a:pPr>
            <a:endParaRPr lang="en-US" sz="2800">
              <a:solidFill>
                <a:srgbClr val="3333CC"/>
              </a:solidFill>
              <a:latin typeface="Arial" panose="020B0604020202020204" pitchFamily="34" charset="0"/>
              <a:cs typeface="Arial" panose="020B0604020202020204" pitchFamily="34" charset="0"/>
            </a:endParaRPr>
          </a:p>
          <a:p>
            <a:pPr algn="just">
              <a:lnSpc>
                <a:spcPct val="120000"/>
              </a:lnSpc>
              <a:buClr>
                <a:srgbClr val="FF0000"/>
              </a:buClr>
            </a:pPr>
            <a:endParaRPr lang="en-US" sz="2800">
              <a:solidFill>
                <a:srgbClr val="3333CC"/>
              </a:solidFill>
              <a:latin typeface="Arial" panose="020B0604020202020204" pitchFamily="34" charset="0"/>
              <a:cs typeface="Arial" panose="020B0604020202020204" pitchFamily="34" charset="0"/>
            </a:endParaRPr>
          </a:p>
          <a:p>
            <a:pPr algn="just">
              <a:lnSpc>
                <a:spcPct val="120000"/>
              </a:lnSpc>
              <a:buClr>
                <a:srgbClr val="FF0000"/>
              </a:buClr>
              <a:buFont typeface="Wingdings" panose="05000000000000000000" pitchFamily="2" charset="2"/>
              <a:buChar char="v"/>
            </a:pPr>
            <a:endParaRPr lang="en-US" sz="2800" smtClean="0">
              <a:solidFill>
                <a:srgbClr val="3333CC"/>
              </a:solidFill>
              <a:latin typeface="Arial" panose="020B0604020202020204" pitchFamily="34" charset="0"/>
              <a:cs typeface="Arial" panose="020B0604020202020204" pitchFamily="34" charset="0"/>
            </a:endParaRPr>
          </a:p>
          <a:p>
            <a:pPr algn="just">
              <a:lnSpc>
                <a:spcPct val="120000"/>
              </a:lnSpc>
              <a:buClr>
                <a:srgbClr val="FF0000"/>
              </a:buClr>
              <a:buFont typeface="Wingdings" panose="05000000000000000000" pitchFamily="2" charset="2"/>
              <a:buChar char="v"/>
            </a:pPr>
            <a:endParaRPr lang="en-US" sz="2800" dirty="0">
              <a:solidFill>
                <a:srgbClr val="3333CC"/>
              </a:solidFill>
              <a:latin typeface="Arial" panose="020B0604020202020204" pitchFamily="34" charset="0"/>
              <a:cs typeface="Arial" panose="020B0604020202020204" pitchFamily="34" charset="0"/>
            </a:endParaRPr>
          </a:p>
        </p:txBody>
      </p:sp>
      <p:pic>
        <p:nvPicPr>
          <p:cNvPr id="14" name="Picture 13"/>
          <p:cNvPicPr>
            <a:picLocks noChangeAspect="1"/>
          </p:cNvPicPr>
          <p:nvPr/>
        </p:nvPicPr>
        <p:blipFill>
          <a:blip r:embed="rId3"/>
          <a:stretch>
            <a:fillRect/>
          </a:stretch>
        </p:blipFill>
        <p:spPr>
          <a:xfrm>
            <a:off x="7287803" y="3754011"/>
            <a:ext cx="4092507" cy="2140124"/>
          </a:xfrm>
          <a:prstGeom prst="rect">
            <a:avLst/>
          </a:prstGeom>
        </p:spPr>
      </p:pic>
      <p:pic>
        <p:nvPicPr>
          <p:cNvPr id="15" name="Picture 14"/>
          <p:cNvPicPr>
            <a:picLocks noChangeAspect="1"/>
          </p:cNvPicPr>
          <p:nvPr/>
        </p:nvPicPr>
        <p:blipFill>
          <a:blip r:embed="rId4"/>
          <a:stretch>
            <a:fillRect/>
          </a:stretch>
        </p:blipFill>
        <p:spPr>
          <a:xfrm>
            <a:off x="7287803" y="1582295"/>
            <a:ext cx="4071390" cy="1972158"/>
          </a:xfrm>
          <a:prstGeom prst="rect">
            <a:avLst/>
          </a:prstGeom>
        </p:spPr>
      </p:pic>
      <p:sp>
        <p:nvSpPr>
          <p:cNvPr id="2" name="Rectangle 1"/>
          <p:cNvSpPr/>
          <p:nvPr/>
        </p:nvSpPr>
        <p:spPr>
          <a:xfrm>
            <a:off x="1340514" y="3630900"/>
            <a:ext cx="5627623" cy="2092881"/>
          </a:xfrm>
          <a:prstGeom prst="rect">
            <a:avLst/>
          </a:prstGeom>
        </p:spPr>
        <p:txBody>
          <a:bodyPr wrap="square">
            <a:spAutoFit/>
          </a:bodyPr>
          <a:lstStyle/>
          <a:p>
            <a:r>
              <a:rPr lang="vi-VN" sz="2600">
                <a:solidFill>
                  <a:srgbClr val="FF0000"/>
                </a:solidFill>
                <a:latin typeface="Arial" panose="020B0604020202020204" pitchFamily="34" charset="0"/>
                <a:cs typeface="Arial" panose="020B0604020202020204" pitchFamily="34" charset="0"/>
              </a:rPr>
              <a:t>-&gt; Thông tin cá nhân và gia đình có thể được lưu trữ và trao đổi nhờ máy tính.</a:t>
            </a:r>
          </a:p>
          <a:p>
            <a:r>
              <a:rPr lang="vi-VN" sz="2600">
                <a:solidFill>
                  <a:srgbClr val="FF0000"/>
                </a:solidFill>
                <a:latin typeface="Arial" panose="020B0604020202020204" pitchFamily="34" charset="0"/>
                <a:cs typeface="Arial" panose="020B0604020202020204" pitchFamily="34" charset="0"/>
              </a:rPr>
              <a:t> Vậy để bảo vệ thông tin cá nhân ta cần phải làm gì?-&gt; nd2</a:t>
            </a:r>
          </a:p>
        </p:txBody>
      </p:sp>
      <p:sp>
        <p:nvSpPr>
          <p:cNvPr id="3" name="Rectangle 2"/>
          <p:cNvSpPr/>
          <p:nvPr/>
        </p:nvSpPr>
        <p:spPr>
          <a:xfrm>
            <a:off x="1340515" y="1861682"/>
            <a:ext cx="5526256" cy="1692771"/>
          </a:xfrm>
          <a:prstGeom prst="rect">
            <a:avLst/>
          </a:prstGeom>
        </p:spPr>
        <p:txBody>
          <a:bodyPr wrap="square">
            <a:spAutoFit/>
          </a:bodyPr>
          <a:lstStyle/>
          <a:p>
            <a:pPr marL="342900" indent="-342900">
              <a:buFont typeface="Wingdings" panose="05000000000000000000" pitchFamily="2" charset="2"/>
              <a:buChar char="v"/>
            </a:pPr>
            <a:r>
              <a:rPr lang="vi-VN" sz="2600">
                <a:latin typeface="Arial" panose="020B0604020202020204" pitchFamily="34" charset="0"/>
                <a:cs typeface="Arial" panose="020B0604020202020204" pitchFamily="34" charset="0"/>
              </a:rPr>
              <a:t> Em hãy trao đổi với bạn và cho biết: Cô giáo lấy thông tin nào từ máy tính để gửi được tin nhắn đến bố, mẹ học sinh? </a:t>
            </a:r>
          </a:p>
        </p:txBody>
      </p:sp>
    </p:spTree>
    <p:extLst>
      <p:ext uri="{BB962C8B-B14F-4D97-AF65-F5344CB8AC3E}">
        <p14:creationId xmlns:p14="http://schemas.microsoft.com/office/powerpoint/2010/main" val="1260964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500" fill="hold"/>
                                        <p:tgtEl>
                                          <p:spTgt spid="3"/>
                                        </p:tgtEl>
                                        <p:attrNameLst>
                                          <p:attrName>ppt_x</p:attrName>
                                        </p:attrNameLst>
                                      </p:cBhvr>
                                      <p:tavLst>
                                        <p:tav tm="0">
                                          <p:val>
                                            <p:strVal val="#ppt_x"/>
                                          </p:val>
                                        </p:tav>
                                        <p:tav tm="100000">
                                          <p:val>
                                            <p:strVal val="#ppt_x"/>
                                          </p:val>
                                        </p:tav>
                                      </p:tavLst>
                                    </p:anim>
                                    <p:anim calcmode="lin" valueType="num">
                                      <p:cBhvr additive="base">
                                        <p:cTn id="2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down)">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35246" y="1145371"/>
            <a:ext cx="6846925" cy="589416"/>
            <a:chOff x="689904" y="1379897"/>
            <a:chExt cx="6846925" cy="589416"/>
          </a:xfrm>
        </p:grpSpPr>
        <p:grpSp>
          <p:nvGrpSpPr>
            <p:cNvPr id="10" name="Group 9"/>
            <p:cNvGrpSpPr/>
            <p:nvPr/>
          </p:nvGrpSpPr>
          <p:grpSpPr>
            <a:xfrm>
              <a:off x="689904" y="1379897"/>
              <a:ext cx="413896" cy="523220"/>
              <a:chOff x="1082666" y="1379837"/>
              <a:chExt cx="413896" cy="523220"/>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6" name="TextBox 15"/>
              <p:cNvSpPr txBox="1"/>
              <p:nvPr/>
            </p:nvSpPr>
            <p:spPr>
              <a:xfrm>
                <a:off x="1082666" y="1379837"/>
                <a:ext cx="413896" cy="523220"/>
              </a:xfrm>
              <a:prstGeom prst="rect">
                <a:avLst/>
              </a:prstGeom>
              <a:noFill/>
            </p:spPr>
            <p:txBody>
              <a:bodyPr wrap="none" rtlCol="0">
                <a:spAutoFit/>
              </a:bodyPr>
              <a:lstStyle/>
              <a:p>
                <a:r>
                  <a:rPr lang="en-US" sz="2800" b="1" dirty="0">
                    <a:solidFill>
                      <a:schemeClr val="bg1"/>
                    </a:solidFill>
                    <a:latin typeface="Tahoma" panose="020B0604030504040204" pitchFamily="34" charset="0"/>
                    <a:ea typeface="Tahoma" panose="020B0604030504040204" pitchFamily="34" charset="0"/>
                    <a:cs typeface="Tahoma" panose="020B0604030504040204" pitchFamily="34" charset="0"/>
                  </a:rPr>
                  <a:t>2</a:t>
                </a:r>
              </a:p>
            </p:txBody>
          </p:sp>
        </p:grpSp>
        <p:sp>
          <p:nvSpPr>
            <p:cNvPr id="11" name="TextBox 10"/>
            <p:cNvSpPr txBox="1"/>
            <p:nvPr/>
          </p:nvSpPr>
          <p:spPr>
            <a:xfrm>
              <a:off x="1100452" y="1446093"/>
              <a:ext cx="6436377" cy="523220"/>
            </a:xfrm>
            <a:prstGeom prst="rect">
              <a:avLst/>
            </a:prstGeom>
            <a:noFill/>
          </p:spPr>
          <p:txBody>
            <a:bodyPr wrap="none" rtlCol="0">
              <a:spAutoFit/>
            </a:bodyPr>
            <a:lstStyle/>
            <a:p>
              <a:r>
                <a:rPr lang="en-US" sz="2800" b="1" dirty="0" err="1">
                  <a:solidFill>
                    <a:srgbClr val="3333CC"/>
                  </a:solidFill>
                  <a:latin typeface="Arial" panose="020B0604020202020204" pitchFamily="34" charset="0"/>
                  <a:cs typeface="Arial" panose="020B0604020202020204" pitchFamily="34" charset="0"/>
                </a:rPr>
                <a:t>Bảo</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vệ</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thông</a:t>
              </a:r>
              <a:r>
                <a:rPr lang="en-US" sz="2800" b="1" dirty="0">
                  <a:solidFill>
                    <a:srgbClr val="3333CC"/>
                  </a:solidFill>
                  <a:latin typeface="Arial" panose="020B0604020202020204" pitchFamily="34" charset="0"/>
                  <a:cs typeface="Arial" panose="020B0604020202020204" pitchFamily="34" charset="0"/>
                </a:rPr>
                <a:t> tin </a:t>
              </a:r>
              <a:r>
                <a:rPr lang="en-US" sz="2800" b="1" dirty="0" err="1">
                  <a:solidFill>
                    <a:srgbClr val="3333CC"/>
                  </a:solidFill>
                  <a:latin typeface="Arial" panose="020B0604020202020204" pitchFamily="34" charset="0"/>
                  <a:cs typeface="Arial" panose="020B0604020202020204" pitchFamily="34" charset="0"/>
                </a:rPr>
                <a:t>cá</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nhân</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và</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gia</a:t>
              </a:r>
              <a:r>
                <a:rPr lang="en-US" sz="2800" b="1" dirty="0">
                  <a:solidFill>
                    <a:srgbClr val="3333CC"/>
                  </a:solidFill>
                  <a:latin typeface="Arial" panose="020B0604020202020204" pitchFamily="34" charset="0"/>
                  <a:cs typeface="Arial" panose="020B0604020202020204" pitchFamily="34" charset="0"/>
                </a:rPr>
                <a:t> </a:t>
              </a:r>
              <a:r>
                <a:rPr lang="en-US" sz="2800" b="1" dirty="0" err="1">
                  <a:solidFill>
                    <a:srgbClr val="3333CC"/>
                  </a:solidFill>
                  <a:latin typeface="Arial" panose="020B0604020202020204" pitchFamily="34" charset="0"/>
                  <a:cs typeface="Arial" panose="020B0604020202020204" pitchFamily="34" charset="0"/>
                </a:rPr>
                <a:t>đình</a:t>
              </a:r>
              <a:endParaRPr lang="en-US" sz="28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3946901" y="-11667"/>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3" name="Picture 2"/>
          <p:cNvPicPr>
            <a:picLocks noChangeAspect="1"/>
          </p:cNvPicPr>
          <p:nvPr/>
        </p:nvPicPr>
        <p:blipFill>
          <a:blip r:embed="rId3"/>
          <a:stretch>
            <a:fillRect/>
          </a:stretch>
        </p:blipFill>
        <p:spPr>
          <a:xfrm>
            <a:off x="6954982" y="2059201"/>
            <a:ext cx="4540069" cy="3607307"/>
          </a:xfrm>
          <a:prstGeom prst="rect">
            <a:avLst/>
          </a:prstGeom>
        </p:spPr>
      </p:pic>
      <p:sp>
        <p:nvSpPr>
          <p:cNvPr id="8" name="Rectangle 7"/>
          <p:cNvSpPr/>
          <p:nvPr/>
        </p:nvSpPr>
        <p:spPr>
          <a:xfrm>
            <a:off x="1493555" y="2059202"/>
            <a:ext cx="5069755" cy="2923877"/>
          </a:xfrm>
          <a:prstGeom prst="rect">
            <a:avLst/>
          </a:prstGeom>
        </p:spPr>
        <p:txBody>
          <a:bodyPr wrap="square">
            <a:spAutoFit/>
          </a:bodyPr>
          <a:lstStyle/>
          <a:p>
            <a:pPr marL="342900" indent="-342900">
              <a:lnSpc>
                <a:spcPct val="115000"/>
              </a:lnSpc>
              <a:spcAft>
                <a:spcPts val="800"/>
              </a:spcAft>
              <a:buFont typeface="Wingdings" panose="05000000000000000000" pitchFamily="2" charset="2"/>
              <a:buChar char="§"/>
            </a:pPr>
            <a:r>
              <a:rPr lang="en-US" sz="3200" smtClean="0">
                <a:solidFill>
                  <a:srgbClr val="3333FF"/>
                </a:solidFill>
                <a:latin typeface="Arial" panose="020B0604020202020204" pitchFamily="34" charset="0"/>
                <a:ea typeface="Calibri" panose="020F0502020204030204" pitchFamily="34" charset="0"/>
                <a:cs typeface="Arial" panose="020B0604020202020204" pitchFamily="34" charset="0"/>
              </a:rPr>
              <a:t>Để biết cách bảo </a:t>
            </a:r>
            <a:r>
              <a:rPr lang="en-US" sz="3200">
                <a:solidFill>
                  <a:srgbClr val="3333FF"/>
                </a:solidFill>
                <a:latin typeface="Arial" panose="020B0604020202020204" pitchFamily="34" charset="0"/>
                <a:ea typeface="Calibri" panose="020F0502020204030204" pitchFamily="34" charset="0"/>
                <a:cs typeface="Arial" panose="020B0604020202020204" pitchFamily="34" charset="0"/>
              </a:rPr>
              <a:t>vệ thông tin cá nhân và gia </a:t>
            </a:r>
            <a:r>
              <a:rPr lang="en-US" sz="3200" smtClean="0">
                <a:solidFill>
                  <a:srgbClr val="3333FF"/>
                </a:solidFill>
                <a:latin typeface="Arial" panose="020B0604020202020204" pitchFamily="34" charset="0"/>
                <a:ea typeface="Calibri" panose="020F0502020204030204" pitchFamily="34" charset="0"/>
                <a:cs typeface="Arial" panose="020B0604020202020204" pitchFamily="34" charset="0"/>
              </a:rPr>
              <a:t>đình các con thảo luận nhóm đôi , hoàn thành  phiếu học tập số 3 (1’) </a:t>
            </a:r>
            <a:endParaRPr lang="en-US" sz="3200">
              <a:solidFill>
                <a:srgbClr val="3333FF"/>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6993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grpSp>
        <p:nvGrpSpPr>
          <p:cNvPr id="11" name="Group 10"/>
          <p:cNvGrpSpPr/>
          <p:nvPr/>
        </p:nvGrpSpPr>
        <p:grpSpPr>
          <a:xfrm>
            <a:off x="3449782" y="556713"/>
            <a:ext cx="5449772" cy="1841402"/>
            <a:chOff x="3311326" y="607658"/>
            <a:chExt cx="7225368" cy="2412658"/>
          </a:xfrm>
        </p:grpSpPr>
        <p:sp>
          <p:nvSpPr>
            <p:cNvPr id="36" name="Freeform 145">
              <a:extLst>
                <a:ext uri="{FF2B5EF4-FFF2-40B4-BE49-F238E27FC236}">
                  <a16:creationId xmlns="" xmlns:a16="http://schemas.microsoft.com/office/drawing/2014/main" id="{9986BAC4-0AEE-455A-937C-A1D46F57C386}"/>
                </a:ext>
              </a:extLst>
            </p:cNvPr>
            <p:cNvSpPr>
              <a:spLocks/>
            </p:cNvSpPr>
            <p:nvPr/>
          </p:nvSpPr>
          <p:spPr bwMode="auto">
            <a:xfrm rot="856826">
              <a:off x="3311326" y="607658"/>
              <a:ext cx="7225368" cy="2412658"/>
            </a:xfrm>
            <a:custGeom>
              <a:avLst/>
              <a:gdLst>
                <a:gd name="T0" fmla="*/ 466 w 483"/>
                <a:gd name="T1" fmla="*/ 104 h 300"/>
                <a:gd name="T2" fmla="*/ 417 w 483"/>
                <a:gd name="T3" fmla="*/ 121 h 300"/>
                <a:gd name="T4" fmla="*/ 407 w 483"/>
                <a:gd name="T5" fmla="*/ 119 h 300"/>
                <a:gd name="T6" fmla="*/ 303 w 483"/>
                <a:gd name="T7" fmla="*/ 150 h 300"/>
                <a:gd name="T8" fmla="*/ 214 w 483"/>
                <a:gd name="T9" fmla="*/ 187 h 300"/>
                <a:gd name="T10" fmla="*/ 120 w 483"/>
                <a:gd name="T11" fmla="*/ 240 h 300"/>
                <a:gd name="T12" fmla="*/ 290 w 483"/>
                <a:gd name="T13" fmla="*/ 152 h 300"/>
                <a:gd name="T14" fmla="*/ 394 w 483"/>
                <a:gd name="T15" fmla="*/ 118 h 300"/>
                <a:gd name="T16" fmla="*/ 394 w 483"/>
                <a:gd name="T17" fmla="*/ 97 h 300"/>
                <a:gd name="T18" fmla="*/ 424 w 483"/>
                <a:gd name="T19" fmla="*/ 86 h 300"/>
                <a:gd name="T20" fmla="*/ 418 w 483"/>
                <a:gd name="T21" fmla="*/ 66 h 300"/>
                <a:gd name="T22" fmla="*/ 380 w 483"/>
                <a:gd name="T23" fmla="*/ 74 h 300"/>
                <a:gd name="T24" fmla="*/ 386 w 483"/>
                <a:gd name="T25" fmla="*/ 71 h 300"/>
                <a:gd name="T26" fmla="*/ 378 w 483"/>
                <a:gd name="T27" fmla="*/ 53 h 300"/>
                <a:gd name="T28" fmla="*/ 218 w 483"/>
                <a:gd name="T29" fmla="*/ 119 h 300"/>
                <a:gd name="T30" fmla="*/ 183 w 483"/>
                <a:gd name="T31" fmla="*/ 133 h 300"/>
                <a:gd name="T32" fmla="*/ 84 w 483"/>
                <a:gd name="T33" fmla="*/ 185 h 300"/>
                <a:gd name="T34" fmla="*/ 193 w 483"/>
                <a:gd name="T35" fmla="*/ 117 h 300"/>
                <a:gd name="T36" fmla="*/ 434 w 483"/>
                <a:gd name="T37" fmla="*/ 20 h 300"/>
                <a:gd name="T38" fmla="*/ 427 w 483"/>
                <a:gd name="T39" fmla="*/ 3 h 300"/>
                <a:gd name="T40" fmla="*/ 142 w 483"/>
                <a:gd name="T41" fmla="*/ 124 h 300"/>
                <a:gd name="T42" fmla="*/ 23 w 483"/>
                <a:gd name="T43" fmla="*/ 195 h 300"/>
                <a:gd name="T44" fmla="*/ 29 w 483"/>
                <a:gd name="T45" fmla="*/ 202 h 300"/>
                <a:gd name="T46" fmla="*/ 43 w 483"/>
                <a:gd name="T47" fmla="*/ 193 h 300"/>
                <a:gd name="T48" fmla="*/ 9 w 483"/>
                <a:gd name="T49" fmla="*/ 223 h 300"/>
                <a:gd name="T50" fmla="*/ 21 w 483"/>
                <a:gd name="T51" fmla="*/ 239 h 300"/>
                <a:gd name="T52" fmla="*/ 22 w 483"/>
                <a:gd name="T53" fmla="*/ 238 h 300"/>
                <a:gd name="T54" fmla="*/ 16 w 483"/>
                <a:gd name="T55" fmla="*/ 244 h 300"/>
                <a:gd name="T56" fmla="*/ 29 w 483"/>
                <a:gd name="T57" fmla="*/ 260 h 300"/>
                <a:gd name="T58" fmla="*/ 32 w 483"/>
                <a:gd name="T59" fmla="*/ 259 h 300"/>
                <a:gd name="T60" fmla="*/ 45 w 483"/>
                <a:gd name="T61" fmla="*/ 267 h 300"/>
                <a:gd name="T62" fmla="*/ 51 w 483"/>
                <a:gd name="T63" fmla="*/ 265 h 300"/>
                <a:gd name="T64" fmla="*/ 35 w 483"/>
                <a:gd name="T65" fmla="*/ 279 h 300"/>
                <a:gd name="T66" fmla="*/ 45 w 483"/>
                <a:gd name="T67" fmla="*/ 297 h 300"/>
                <a:gd name="T68" fmla="*/ 124 w 483"/>
                <a:gd name="T69" fmla="*/ 262 h 300"/>
                <a:gd name="T70" fmla="*/ 128 w 483"/>
                <a:gd name="T71" fmla="*/ 262 h 300"/>
                <a:gd name="T72" fmla="*/ 472 w 483"/>
                <a:gd name="T73" fmla="*/ 122 h 300"/>
                <a:gd name="T74" fmla="*/ 466 w 483"/>
                <a:gd name="T75" fmla="*/ 10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3" h="300">
                  <a:moveTo>
                    <a:pt x="466" y="104"/>
                  </a:moveTo>
                  <a:cubicBezTo>
                    <a:pt x="450" y="109"/>
                    <a:pt x="433" y="115"/>
                    <a:pt x="417" y="121"/>
                  </a:cubicBezTo>
                  <a:cubicBezTo>
                    <a:pt x="414" y="119"/>
                    <a:pt x="411" y="118"/>
                    <a:pt x="407" y="119"/>
                  </a:cubicBezTo>
                  <a:cubicBezTo>
                    <a:pt x="371" y="125"/>
                    <a:pt x="337" y="137"/>
                    <a:pt x="303" y="150"/>
                  </a:cubicBezTo>
                  <a:cubicBezTo>
                    <a:pt x="272" y="161"/>
                    <a:pt x="242" y="173"/>
                    <a:pt x="214" y="187"/>
                  </a:cubicBezTo>
                  <a:cubicBezTo>
                    <a:pt x="182" y="203"/>
                    <a:pt x="151" y="223"/>
                    <a:pt x="120" y="240"/>
                  </a:cubicBezTo>
                  <a:cubicBezTo>
                    <a:pt x="173" y="205"/>
                    <a:pt x="231" y="175"/>
                    <a:pt x="290" y="152"/>
                  </a:cubicBezTo>
                  <a:cubicBezTo>
                    <a:pt x="325" y="140"/>
                    <a:pt x="360" y="129"/>
                    <a:pt x="394" y="118"/>
                  </a:cubicBezTo>
                  <a:cubicBezTo>
                    <a:pt x="406" y="115"/>
                    <a:pt x="403" y="100"/>
                    <a:pt x="394" y="97"/>
                  </a:cubicBezTo>
                  <a:cubicBezTo>
                    <a:pt x="404" y="94"/>
                    <a:pt x="414" y="90"/>
                    <a:pt x="424" y="86"/>
                  </a:cubicBezTo>
                  <a:cubicBezTo>
                    <a:pt x="436" y="81"/>
                    <a:pt x="432" y="64"/>
                    <a:pt x="418" y="66"/>
                  </a:cubicBezTo>
                  <a:cubicBezTo>
                    <a:pt x="405" y="68"/>
                    <a:pt x="392" y="70"/>
                    <a:pt x="380" y="74"/>
                  </a:cubicBezTo>
                  <a:cubicBezTo>
                    <a:pt x="382" y="73"/>
                    <a:pt x="384" y="72"/>
                    <a:pt x="386" y="71"/>
                  </a:cubicBezTo>
                  <a:cubicBezTo>
                    <a:pt x="397" y="66"/>
                    <a:pt x="389" y="51"/>
                    <a:pt x="378" y="53"/>
                  </a:cubicBezTo>
                  <a:cubicBezTo>
                    <a:pt x="322" y="64"/>
                    <a:pt x="270" y="92"/>
                    <a:pt x="218" y="119"/>
                  </a:cubicBezTo>
                  <a:cubicBezTo>
                    <a:pt x="206" y="123"/>
                    <a:pt x="195" y="128"/>
                    <a:pt x="183" y="133"/>
                  </a:cubicBezTo>
                  <a:cubicBezTo>
                    <a:pt x="149" y="148"/>
                    <a:pt x="116" y="167"/>
                    <a:pt x="84" y="185"/>
                  </a:cubicBezTo>
                  <a:cubicBezTo>
                    <a:pt x="118" y="159"/>
                    <a:pt x="155" y="137"/>
                    <a:pt x="193" y="117"/>
                  </a:cubicBezTo>
                  <a:cubicBezTo>
                    <a:pt x="274" y="85"/>
                    <a:pt x="357" y="60"/>
                    <a:pt x="434" y="20"/>
                  </a:cubicBezTo>
                  <a:cubicBezTo>
                    <a:pt x="443" y="15"/>
                    <a:pt x="436" y="0"/>
                    <a:pt x="427" y="3"/>
                  </a:cubicBezTo>
                  <a:cubicBezTo>
                    <a:pt x="330" y="35"/>
                    <a:pt x="231" y="71"/>
                    <a:pt x="142" y="124"/>
                  </a:cubicBezTo>
                  <a:cubicBezTo>
                    <a:pt x="100" y="143"/>
                    <a:pt x="60" y="166"/>
                    <a:pt x="23" y="195"/>
                  </a:cubicBezTo>
                  <a:cubicBezTo>
                    <a:pt x="19" y="198"/>
                    <a:pt x="24" y="205"/>
                    <a:pt x="29" y="202"/>
                  </a:cubicBezTo>
                  <a:cubicBezTo>
                    <a:pt x="33" y="199"/>
                    <a:pt x="38" y="196"/>
                    <a:pt x="43" y="193"/>
                  </a:cubicBezTo>
                  <a:cubicBezTo>
                    <a:pt x="31" y="202"/>
                    <a:pt x="20" y="213"/>
                    <a:pt x="9" y="223"/>
                  </a:cubicBezTo>
                  <a:cubicBezTo>
                    <a:pt x="0" y="232"/>
                    <a:pt x="11" y="243"/>
                    <a:pt x="21" y="239"/>
                  </a:cubicBezTo>
                  <a:cubicBezTo>
                    <a:pt x="21" y="239"/>
                    <a:pt x="21" y="238"/>
                    <a:pt x="22" y="238"/>
                  </a:cubicBezTo>
                  <a:cubicBezTo>
                    <a:pt x="20" y="240"/>
                    <a:pt x="18" y="242"/>
                    <a:pt x="16" y="244"/>
                  </a:cubicBezTo>
                  <a:cubicBezTo>
                    <a:pt x="9" y="254"/>
                    <a:pt x="18" y="265"/>
                    <a:pt x="29" y="260"/>
                  </a:cubicBezTo>
                  <a:cubicBezTo>
                    <a:pt x="30" y="260"/>
                    <a:pt x="31" y="259"/>
                    <a:pt x="32" y="259"/>
                  </a:cubicBezTo>
                  <a:cubicBezTo>
                    <a:pt x="33" y="264"/>
                    <a:pt x="38" y="269"/>
                    <a:pt x="45" y="267"/>
                  </a:cubicBezTo>
                  <a:cubicBezTo>
                    <a:pt x="47" y="267"/>
                    <a:pt x="49" y="266"/>
                    <a:pt x="51" y="265"/>
                  </a:cubicBezTo>
                  <a:cubicBezTo>
                    <a:pt x="45" y="270"/>
                    <a:pt x="40" y="274"/>
                    <a:pt x="35" y="279"/>
                  </a:cubicBezTo>
                  <a:cubicBezTo>
                    <a:pt x="27" y="286"/>
                    <a:pt x="35" y="300"/>
                    <a:pt x="45" y="297"/>
                  </a:cubicBezTo>
                  <a:cubicBezTo>
                    <a:pt x="73" y="288"/>
                    <a:pt x="99" y="276"/>
                    <a:pt x="124" y="262"/>
                  </a:cubicBezTo>
                  <a:cubicBezTo>
                    <a:pt x="126" y="263"/>
                    <a:pt x="127" y="263"/>
                    <a:pt x="128" y="262"/>
                  </a:cubicBezTo>
                  <a:cubicBezTo>
                    <a:pt x="248" y="231"/>
                    <a:pt x="355" y="163"/>
                    <a:pt x="472" y="122"/>
                  </a:cubicBezTo>
                  <a:cubicBezTo>
                    <a:pt x="483" y="118"/>
                    <a:pt x="478" y="100"/>
                    <a:pt x="466" y="104"/>
                  </a:cubicBezTo>
                  <a:close/>
                </a:path>
              </a:pathLst>
            </a:custGeom>
            <a:solidFill>
              <a:schemeClr val="bg2">
                <a:lumMod val="50000"/>
              </a:schemeClr>
            </a:solidFill>
            <a:ln>
              <a:noFill/>
            </a:ln>
          </p:spPr>
          <p:txBody>
            <a:bodyPr vert="horz" wrap="square" lIns="91440" tIns="45720" rIns="91440" bIns="45720" numCol="1" anchor="t" anchorCtr="0" compatLnSpc="1">
              <a:prstTxWarp prst="textNoShape">
                <a:avLst/>
              </a:prstTxWarp>
            </a:bodyPr>
            <a:lstStyle/>
            <a:p>
              <a:r>
                <a:rPr lang="en-US" altLang="zh-CN" dirty="0">
                  <a:solidFill>
                    <a:prstClr val="black"/>
                  </a:solidFill>
                </a:rPr>
                <a:t> </a:t>
              </a:r>
              <a:endParaRPr lang="zh-CN" altLang="en-US" dirty="0">
                <a:solidFill>
                  <a:prstClr val="black"/>
                </a:solidFill>
              </a:endParaRPr>
            </a:p>
          </p:txBody>
        </p:sp>
        <p:sp>
          <p:nvSpPr>
            <p:cNvPr id="5" name="TextBox 4"/>
            <p:cNvSpPr txBox="1"/>
            <p:nvPr/>
          </p:nvSpPr>
          <p:spPr>
            <a:xfrm>
              <a:off x="3944262" y="1413992"/>
              <a:ext cx="4620456" cy="685538"/>
            </a:xfrm>
            <a:prstGeom prst="rect">
              <a:avLst/>
            </a:prstGeom>
            <a:noFill/>
          </p:spPr>
          <p:txBody>
            <a:bodyPr wrap="square" rtlCol="0">
              <a:spAutoFit/>
            </a:bodyPr>
            <a:lstStyle/>
            <a:p>
              <a:pPr algn="ctr"/>
              <a:r>
                <a:rPr lang="en-US" sz="2800" b="1">
                  <a:solidFill>
                    <a:srgbClr val="FFFFFF"/>
                  </a:solidFill>
                  <a:latin typeface="Arial" panose="020B0604020202020204" pitchFamily="34" charset="0"/>
                  <a:cs typeface="Arial" panose="020B0604020202020204" pitchFamily="34" charset="0"/>
                </a:rPr>
                <a:t>Phiếu học tập số 3. </a:t>
              </a:r>
            </a:p>
          </p:txBody>
        </p:sp>
      </p:grpSp>
      <p:grpSp>
        <p:nvGrpSpPr>
          <p:cNvPr id="60" name="Group 59"/>
          <p:cNvGrpSpPr/>
          <p:nvPr/>
        </p:nvGrpSpPr>
        <p:grpSpPr>
          <a:xfrm>
            <a:off x="1624036" y="2763160"/>
            <a:ext cx="8954278" cy="1078867"/>
            <a:chOff x="1624036" y="2954455"/>
            <a:chExt cx="8824322" cy="887572"/>
          </a:xfrm>
        </p:grpSpPr>
        <p:grpSp>
          <p:nvGrpSpPr>
            <p:cNvPr id="20" name="组合 6">
              <a:extLst>
                <a:ext uri="{FF2B5EF4-FFF2-40B4-BE49-F238E27FC236}">
                  <a16:creationId xmlns="" xmlns:a16="http://schemas.microsoft.com/office/drawing/2014/main" id="{01A05E88-E93B-446F-9EA2-F7A8649122EB}"/>
                </a:ext>
              </a:extLst>
            </p:cNvPr>
            <p:cNvGrpSpPr/>
            <p:nvPr/>
          </p:nvGrpSpPr>
          <p:grpSpPr>
            <a:xfrm>
              <a:off x="1624036" y="2954455"/>
              <a:ext cx="8824322" cy="710662"/>
              <a:chOff x="1659016" y="1500188"/>
              <a:chExt cx="4918223" cy="414984"/>
            </a:xfrm>
          </p:grpSpPr>
          <p:sp>
            <p:nvSpPr>
              <p:cNvPr id="21" name="MH_Other_5">
                <a:extLst>
                  <a:ext uri="{FF2B5EF4-FFF2-40B4-BE49-F238E27FC236}">
                    <a16:creationId xmlns="" xmlns:a16="http://schemas.microsoft.com/office/drawing/2014/main" id="{5663367B-1C87-43A6-A009-8A2A27C51A0A}"/>
                  </a:ext>
                </a:extLst>
              </p:cNvPr>
              <p:cNvSpPr/>
              <p:nvPr>
                <p:custDataLst>
                  <p:tags r:id="rId7"/>
                </p:custDataLst>
              </p:nvPr>
            </p:nvSpPr>
            <p:spPr>
              <a:xfrm>
                <a:off x="6180496" y="1501708"/>
                <a:ext cx="396743" cy="41346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800">
                  <a:solidFill>
                    <a:prstClr val="black"/>
                  </a:solidFill>
                  <a:latin typeface="宋体" panose="02010600030101010101" pitchFamily="2" charset="-122"/>
                </a:endParaRPr>
              </a:p>
            </p:txBody>
          </p:sp>
          <p:sp>
            <p:nvSpPr>
              <p:cNvPr id="22" name="MH_SubTitle_1">
                <a:extLst>
                  <a:ext uri="{FF2B5EF4-FFF2-40B4-BE49-F238E27FC236}">
                    <a16:creationId xmlns="" xmlns:a16="http://schemas.microsoft.com/office/drawing/2014/main" id="{0CA46D69-6F5C-4369-9E5B-95D3BA775BDF}"/>
                  </a:ext>
                </a:extLst>
              </p:cNvPr>
              <p:cNvSpPr/>
              <p:nvPr>
                <p:custDataLst>
                  <p:tags r:id="rId8"/>
                </p:custDataLst>
              </p:nvPr>
            </p:nvSpPr>
            <p:spPr>
              <a:xfrm>
                <a:off x="1998734" y="1500188"/>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sz="2800">
                    <a:solidFill>
                      <a:srgbClr val="FFFFFF"/>
                    </a:solidFill>
                  </a:rPr>
                  <a:t> </a:t>
                </a:r>
                <a:endParaRPr lang="zh-CN" altLang="en-US" sz="2800" dirty="0">
                  <a:solidFill>
                    <a:srgbClr val="FFFFFF"/>
                  </a:solidFill>
                </a:endParaRPr>
              </a:p>
            </p:txBody>
          </p:sp>
          <p:sp>
            <p:nvSpPr>
              <p:cNvPr id="23" name="MH_Other_6">
                <a:extLst>
                  <a:ext uri="{FF2B5EF4-FFF2-40B4-BE49-F238E27FC236}">
                    <a16:creationId xmlns="" xmlns:a16="http://schemas.microsoft.com/office/drawing/2014/main" id="{A86D06E3-80D7-478A-B128-3C60334D250B}"/>
                  </a:ext>
                </a:extLst>
              </p:cNvPr>
              <p:cNvSpPr/>
              <p:nvPr>
                <p:custDataLst>
                  <p:tags r:id="rId9"/>
                </p:custDataLst>
              </p:nvPr>
            </p:nvSpPr>
            <p:spPr>
              <a:xfrm>
                <a:off x="1659016" y="1510828"/>
                <a:ext cx="354182" cy="395223"/>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5B9BD5"/>
                    </a:solidFill>
                    <a:latin typeface="Arial" panose="020B0604020202020204" pitchFamily="34" charset="0"/>
                    <a:ea typeface="Arial Unicode MS" panose="020B0604020202020204" pitchFamily="34" charset="-122"/>
                    <a:cs typeface="Arial" panose="020B0604020202020204" pitchFamily="34" charset="0"/>
                  </a:rPr>
                  <a:t>A</a:t>
                </a:r>
                <a:endParaRPr lang="zh-CN" altLang="en-US" sz="2800" b="1" dirty="0">
                  <a:solidFill>
                    <a:srgbClr val="5B9BD5"/>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8" name="Rectangle 7"/>
            <p:cNvSpPr/>
            <p:nvPr/>
          </p:nvSpPr>
          <p:spPr>
            <a:xfrm>
              <a:off x="2396894" y="3041808"/>
              <a:ext cx="5036956" cy="800219"/>
            </a:xfrm>
            <a:prstGeom prst="rect">
              <a:avLst/>
            </a:prstGeom>
          </p:spPr>
          <p:txBody>
            <a:bodyPr wrap="none">
              <a:spAutoFit/>
            </a:bodyPr>
            <a:lstStyle/>
            <a:p>
              <a:r>
                <a:rPr lang="vi-VN" sz="2300" b="1">
                  <a:solidFill>
                    <a:prstClr val="white"/>
                  </a:solidFill>
                  <a:cs typeface="Arial" panose="020B0604020202020204" pitchFamily="34" charset="0"/>
                </a:rPr>
                <a:t>Đưa sở thích cá nhân lên Internet. </a:t>
              </a:r>
            </a:p>
            <a:p>
              <a:r>
                <a:rPr lang="vi-VN" sz="2300" b="1" smtClean="0">
                  <a:solidFill>
                    <a:prstClr val="white"/>
                  </a:solidFill>
                  <a:cs typeface="Arial" panose="020B0604020202020204" pitchFamily="34" charset="0"/>
                </a:rPr>
                <a:t>.</a:t>
              </a:r>
              <a:endParaRPr lang="en-US" sz="2300" b="1" dirty="0">
                <a:solidFill>
                  <a:prstClr val="white"/>
                </a:solidFill>
                <a:latin typeface="Arial" panose="020B0604020202020204" pitchFamily="34" charset="0"/>
                <a:cs typeface="Arial" panose="020B0604020202020204" pitchFamily="34" charset="0"/>
              </a:endParaRPr>
            </a:p>
          </p:txBody>
        </p:sp>
      </p:grpSp>
      <p:grpSp>
        <p:nvGrpSpPr>
          <p:cNvPr id="59" name="Group 58"/>
          <p:cNvGrpSpPr/>
          <p:nvPr/>
        </p:nvGrpSpPr>
        <p:grpSpPr>
          <a:xfrm>
            <a:off x="1624036" y="3882369"/>
            <a:ext cx="8935044" cy="984290"/>
            <a:chOff x="1669096" y="4086905"/>
            <a:chExt cx="8779269" cy="734624"/>
          </a:xfrm>
        </p:grpSpPr>
        <p:grpSp>
          <p:nvGrpSpPr>
            <p:cNvPr id="25" name="组合 4">
              <a:extLst>
                <a:ext uri="{FF2B5EF4-FFF2-40B4-BE49-F238E27FC236}">
                  <a16:creationId xmlns="" xmlns:a16="http://schemas.microsoft.com/office/drawing/2014/main" id="{142E4CC6-F4D5-4C0B-8390-F3E027FEEF48}"/>
                </a:ext>
              </a:extLst>
            </p:cNvPr>
            <p:cNvGrpSpPr/>
            <p:nvPr/>
          </p:nvGrpSpPr>
          <p:grpSpPr>
            <a:xfrm>
              <a:off x="1669096" y="4086905"/>
              <a:ext cx="8779269" cy="734624"/>
              <a:chOff x="1659281" y="2685857"/>
              <a:chExt cx="4917958" cy="414984"/>
            </a:xfrm>
          </p:grpSpPr>
          <p:sp>
            <p:nvSpPr>
              <p:cNvPr id="26" name="MH_Other_3">
                <a:extLst>
                  <a:ext uri="{FF2B5EF4-FFF2-40B4-BE49-F238E27FC236}">
                    <a16:creationId xmlns="" xmlns:a16="http://schemas.microsoft.com/office/drawing/2014/main" id="{F1C69AC0-98E0-4610-BFD4-32A482FE92D6}"/>
                  </a:ext>
                </a:extLst>
              </p:cNvPr>
              <p:cNvSpPr/>
              <p:nvPr>
                <p:custDataLst>
                  <p:tags r:id="rId4"/>
                </p:custDataLst>
              </p:nvPr>
            </p:nvSpPr>
            <p:spPr>
              <a:xfrm>
                <a:off x="6180496" y="2687377"/>
                <a:ext cx="396743" cy="41346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latin typeface="宋体" panose="02010600030101010101" pitchFamily="2" charset="-122"/>
                </a:endParaRPr>
              </a:p>
            </p:txBody>
          </p:sp>
          <p:sp>
            <p:nvSpPr>
              <p:cNvPr id="27" name="MH_SubTitle_2">
                <a:extLst>
                  <a:ext uri="{FF2B5EF4-FFF2-40B4-BE49-F238E27FC236}">
                    <a16:creationId xmlns="" xmlns:a16="http://schemas.microsoft.com/office/drawing/2014/main" id="{F5B8940F-4C1D-4F83-81BE-87B200D108ED}"/>
                  </a:ext>
                </a:extLst>
              </p:cNvPr>
              <p:cNvSpPr/>
              <p:nvPr>
                <p:custDataLst>
                  <p:tags r:id="rId5"/>
                </p:custDataLst>
              </p:nvPr>
            </p:nvSpPr>
            <p:spPr>
              <a:xfrm>
                <a:off x="1998734" y="2685857"/>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a:solidFill>
                      <a:srgbClr val="FFFFFF"/>
                    </a:solidFill>
                  </a:rPr>
                  <a:t> </a:t>
                </a:r>
                <a:endParaRPr lang="zh-CN" altLang="en-US" dirty="0">
                  <a:solidFill>
                    <a:srgbClr val="FFFFFF"/>
                  </a:solidFill>
                </a:endParaRPr>
              </a:p>
            </p:txBody>
          </p:sp>
          <p:sp>
            <p:nvSpPr>
              <p:cNvPr id="28" name="MH_Other_4">
                <a:extLst>
                  <a:ext uri="{FF2B5EF4-FFF2-40B4-BE49-F238E27FC236}">
                    <a16:creationId xmlns="" xmlns:a16="http://schemas.microsoft.com/office/drawing/2014/main" id="{A4C57CAE-8DDC-4980-9FB8-D3F584E3B0B1}"/>
                  </a:ext>
                </a:extLst>
              </p:cNvPr>
              <p:cNvSpPr/>
              <p:nvPr>
                <p:custDataLst>
                  <p:tags r:id="rId6"/>
                </p:custDataLst>
              </p:nvPr>
            </p:nvSpPr>
            <p:spPr>
              <a:xfrm>
                <a:off x="1659281" y="2696497"/>
                <a:ext cx="354182" cy="396744"/>
              </a:xfrm>
              <a:prstGeom prst="ellipse">
                <a:avLst/>
              </a:prstGeom>
              <a:noFill/>
              <a:ln w="57150">
                <a:solidFill>
                  <a:srgbClr val="FFB6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FFB600"/>
                    </a:solidFill>
                    <a:latin typeface="Arial" panose="020B0604020202020204" pitchFamily="34" charset="0"/>
                    <a:ea typeface="Arial Unicode MS" panose="020B0604020202020204" pitchFamily="34" charset="-122"/>
                    <a:cs typeface="Arial" panose="020B0604020202020204" pitchFamily="34" charset="0"/>
                  </a:rPr>
                  <a:t>B</a:t>
                </a:r>
                <a:endParaRPr lang="zh-CN" altLang="en-US" sz="2800" b="1" dirty="0">
                  <a:solidFill>
                    <a:srgbClr val="FFB600"/>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50" name="Rectangle 49"/>
            <p:cNvSpPr/>
            <p:nvPr/>
          </p:nvSpPr>
          <p:spPr>
            <a:xfrm>
              <a:off x="2455631" y="4186331"/>
              <a:ext cx="7074918" cy="489078"/>
            </a:xfrm>
            <a:prstGeom prst="rect">
              <a:avLst/>
            </a:prstGeom>
          </p:spPr>
          <p:txBody>
            <a:bodyPr wrap="square">
              <a:spAutoFit/>
            </a:bodyPr>
            <a:lstStyle/>
            <a:p>
              <a:r>
                <a:rPr lang="vi-VN" sz="2300" b="1">
                  <a:solidFill>
                    <a:prstClr val="white"/>
                  </a:solidFill>
                </a:rPr>
                <a:t>Cần cảnh giác khi khai báo thông tin trên những trò chơi điện tử</a:t>
              </a:r>
              <a:endParaRPr lang="en-US" sz="2300" b="1" dirty="0">
                <a:solidFill>
                  <a:prstClr val="white"/>
                </a:solidFill>
                <a:latin typeface="Arial" panose="020B0604020202020204" pitchFamily="34" charset="0"/>
                <a:cs typeface="Arial" panose="020B0604020202020204" pitchFamily="34" charset="0"/>
              </a:endParaRPr>
            </a:p>
          </p:txBody>
        </p:sp>
      </p:grpSp>
      <p:grpSp>
        <p:nvGrpSpPr>
          <p:cNvPr id="58" name="Group 57"/>
          <p:cNvGrpSpPr/>
          <p:nvPr/>
        </p:nvGrpSpPr>
        <p:grpSpPr>
          <a:xfrm>
            <a:off x="1660132" y="5211167"/>
            <a:ext cx="8955391" cy="810810"/>
            <a:chOff x="1660132" y="5211167"/>
            <a:chExt cx="8779269" cy="771288"/>
          </a:xfrm>
        </p:grpSpPr>
        <p:grpSp>
          <p:nvGrpSpPr>
            <p:cNvPr id="51" name="组合 4">
              <a:extLst>
                <a:ext uri="{FF2B5EF4-FFF2-40B4-BE49-F238E27FC236}">
                  <a16:creationId xmlns="" xmlns:a16="http://schemas.microsoft.com/office/drawing/2014/main" id="{142E4CC6-F4D5-4C0B-8390-F3E027FEEF48}"/>
                </a:ext>
              </a:extLst>
            </p:cNvPr>
            <p:cNvGrpSpPr/>
            <p:nvPr/>
          </p:nvGrpSpPr>
          <p:grpSpPr>
            <a:xfrm>
              <a:off x="1660132" y="5211167"/>
              <a:ext cx="8779269" cy="771288"/>
              <a:chOff x="1659281" y="2685857"/>
              <a:chExt cx="4917958" cy="414984"/>
            </a:xfrm>
          </p:grpSpPr>
          <p:sp>
            <p:nvSpPr>
              <p:cNvPr id="52" name="MH_Other_3">
                <a:extLst>
                  <a:ext uri="{FF2B5EF4-FFF2-40B4-BE49-F238E27FC236}">
                    <a16:creationId xmlns="" xmlns:a16="http://schemas.microsoft.com/office/drawing/2014/main" id="{F1C69AC0-98E0-4610-BFD4-32A482FE92D6}"/>
                  </a:ext>
                </a:extLst>
              </p:cNvPr>
              <p:cNvSpPr/>
              <p:nvPr>
                <p:custDataLst>
                  <p:tags r:id="rId1"/>
                </p:custDataLst>
              </p:nvPr>
            </p:nvSpPr>
            <p:spPr>
              <a:xfrm>
                <a:off x="6180496" y="2687377"/>
                <a:ext cx="396743" cy="413464"/>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black"/>
                  </a:solidFill>
                  <a:latin typeface="宋体" panose="02010600030101010101" pitchFamily="2" charset="-122"/>
                </a:endParaRPr>
              </a:p>
            </p:txBody>
          </p:sp>
          <p:sp>
            <p:nvSpPr>
              <p:cNvPr id="53" name="MH_SubTitle_2">
                <a:extLst>
                  <a:ext uri="{FF2B5EF4-FFF2-40B4-BE49-F238E27FC236}">
                    <a16:creationId xmlns="" xmlns:a16="http://schemas.microsoft.com/office/drawing/2014/main" id="{F5B8940F-4C1D-4F83-81BE-87B200D108ED}"/>
                  </a:ext>
                </a:extLst>
              </p:cNvPr>
              <p:cNvSpPr/>
              <p:nvPr>
                <p:custDataLst>
                  <p:tags r:id="rId2"/>
                </p:custDataLst>
              </p:nvPr>
            </p:nvSpPr>
            <p:spPr>
              <a:xfrm>
                <a:off x="1998734" y="2685857"/>
                <a:ext cx="4143760" cy="413464"/>
              </a:xfrm>
              <a:custGeom>
                <a:avLst/>
                <a:gdLst>
                  <a:gd name="connsiteX0" fmla="*/ 0 w 4326400"/>
                  <a:gd name="connsiteY0" fmla="*/ 0 h 432048"/>
                  <a:gd name="connsiteX1" fmla="*/ 4326400 w 4326400"/>
                  <a:gd name="connsiteY1" fmla="*/ 0 h 432048"/>
                  <a:gd name="connsiteX2" fmla="*/ 4326400 w 4326400"/>
                  <a:gd name="connsiteY2" fmla="*/ 432048 h 432048"/>
                  <a:gd name="connsiteX3" fmla="*/ 0 w 4326400"/>
                  <a:gd name="connsiteY3" fmla="*/ 432048 h 432048"/>
                  <a:gd name="connsiteX4" fmla="*/ 37076 w 4326400"/>
                  <a:gd name="connsiteY4" fmla="*/ 387112 h 432048"/>
                  <a:gd name="connsiteX5" fmla="*/ 89336 w 4326400"/>
                  <a:gd name="connsiteY5" fmla="*/ 216024 h 432048"/>
                  <a:gd name="connsiteX6" fmla="*/ 37076 w 4326400"/>
                  <a:gd name="connsiteY6" fmla="*/ 44937 h 43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26400" h="432048">
                    <a:moveTo>
                      <a:pt x="0" y="0"/>
                    </a:moveTo>
                    <a:lnTo>
                      <a:pt x="4326400" y="0"/>
                    </a:lnTo>
                    <a:lnTo>
                      <a:pt x="4326400" y="432048"/>
                    </a:lnTo>
                    <a:lnTo>
                      <a:pt x="0" y="432048"/>
                    </a:lnTo>
                    <a:lnTo>
                      <a:pt x="37076" y="387112"/>
                    </a:lnTo>
                    <a:cubicBezTo>
                      <a:pt x="70070" y="338274"/>
                      <a:pt x="89336" y="279399"/>
                      <a:pt x="89336" y="216024"/>
                    </a:cubicBezTo>
                    <a:cubicBezTo>
                      <a:pt x="89336" y="152650"/>
                      <a:pt x="70070" y="93775"/>
                      <a:pt x="37076" y="44937"/>
                    </a:cubicBezTo>
                    <a:close/>
                  </a:path>
                </a:pathLst>
              </a:custGeom>
              <a:solidFill>
                <a:srgbClr val="CC00CC"/>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anchor="ctr">
                <a:normAutofit/>
              </a:bodyPr>
              <a:lstStyle/>
              <a:p>
                <a:pPr algn="just">
                  <a:defRPr/>
                </a:pPr>
                <a:r>
                  <a:rPr lang="en-US" altLang="zh-CN">
                    <a:solidFill>
                      <a:srgbClr val="FFFFFF"/>
                    </a:solidFill>
                  </a:rPr>
                  <a:t> </a:t>
                </a:r>
                <a:endParaRPr lang="zh-CN" altLang="en-US" dirty="0">
                  <a:solidFill>
                    <a:srgbClr val="FFFFFF"/>
                  </a:solidFill>
                </a:endParaRPr>
              </a:p>
            </p:txBody>
          </p:sp>
          <p:sp>
            <p:nvSpPr>
              <p:cNvPr id="54" name="MH_Other_4">
                <a:extLst>
                  <a:ext uri="{FF2B5EF4-FFF2-40B4-BE49-F238E27FC236}">
                    <a16:creationId xmlns="" xmlns:a16="http://schemas.microsoft.com/office/drawing/2014/main" id="{A4C57CAE-8DDC-4980-9FB8-D3F584E3B0B1}"/>
                  </a:ext>
                </a:extLst>
              </p:cNvPr>
              <p:cNvSpPr/>
              <p:nvPr>
                <p:custDataLst>
                  <p:tags r:id="rId3"/>
                </p:custDataLst>
              </p:nvPr>
            </p:nvSpPr>
            <p:spPr>
              <a:xfrm>
                <a:off x="1659281" y="2720245"/>
                <a:ext cx="354182" cy="372995"/>
              </a:xfrm>
              <a:prstGeom prst="ellipse">
                <a:avLst/>
              </a:prstGeom>
              <a:noFill/>
              <a:ln w="57150">
                <a:solidFill>
                  <a:srgbClr val="CC00CC"/>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r>
                  <a:rPr lang="en-US" altLang="zh-CN" sz="2800" b="1" dirty="0">
                    <a:solidFill>
                      <a:srgbClr val="CC00CC"/>
                    </a:solidFill>
                    <a:latin typeface="Arial" panose="020B0604020202020204" pitchFamily="34" charset="0"/>
                    <a:ea typeface="Arial Unicode MS" panose="020B0604020202020204" pitchFamily="34" charset="-122"/>
                    <a:cs typeface="Arial" panose="020B0604020202020204" pitchFamily="34" charset="0"/>
                  </a:rPr>
                  <a:t>C</a:t>
                </a:r>
                <a:endParaRPr lang="zh-CN" altLang="en-US" sz="2800" b="1" dirty="0">
                  <a:solidFill>
                    <a:srgbClr val="CC00CC"/>
                  </a:solidFill>
                  <a:latin typeface="Arial" panose="020B0604020202020204" pitchFamily="34" charset="0"/>
                  <a:ea typeface="Arial Unicode MS" panose="020B0604020202020204" pitchFamily="34" charset="-122"/>
                  <a:cs typeface="Arial" panose="020B0604020202020204" pitchFamily="34" charset="0"/>
                </a:endParaRPr>
              </a:p>
            </p:txBody>
          </p:sp>
        </p:grpSp>
        <p:sp>
          <p:nvSpPr>
            <p:cNvPr id="55" name="Rectangle 54"/>
            <p:cNvSpPr/>
            <p:nvPr/>
          </p:nvSpPr>
          <p:spPr>
            <a:xfrm>
              <a:off x="2489673" y="5325650"/>
              <a:ext cx="7207564" cy="446276"/>
            </a:xfrm>
            <a:prstGeom prst="rect">
              <a:avLst/>
            </a:prstGeom>
          </p:spPr>
          <p:txBody>
            <a:bodyPr wrap="square">
              <a:spAutoFit/>
            </a:bodyPr>
            <a:lstStyle/>
            <a:p>
              <a:pPr algn="just"/>
              <a:r>
                <a:rPr lang="vi-VN" sz="2300" b="1">
                  <a:solidFill>
                    <a:prstClr val="white"/>
                  </a:solidFill>
                  <a:cs typeface="Arial" panose="020B0604020202020204" pitchFamily="34" charset="0"/>
                </a:rPr>
                <a:t>Đăng ảnh gia đình trên Internet.</a:t>
              </a:r>
              <a:endParaRPr lang="vi-VN" sz="2300" b="1" dirty="0">
                <a:solidFill>
                  <a:prstClr val="white"/>
                </a:solidFill>
                <a:cs typeface="Arial" panose="020B0604020202020204" pitchFamily="34" charset="0"/>
              </a:endParaRPr>
            </a:p>
          </p:txBody>
        </p:sp>
      </p:grpSp>
      <p:pic>
        <p:nvPicPr>
          <p:cNvPr id="12" name="Picture 11"/>
          <p:cNvPicPr>
            <a:picLocks noChangeAspect="1"/>
          </p:cNvPicPr>
          <p:nvPr/>
        </p:nvPicPr>
        <p:blipFill>
          <a:blip r:embed="rId14">
            <a:duotone>
              <a:schemeClr val="accent6">
                <a:shade val="45000"/>
                <a:satMod val="135000"/>
              </a:schemeClr>
              <a:prstClr val="white"/>
            </a:duotone>
            <a:extLst>
              <a:ext uri="{BEBA8EAE-BF5A-486C-A8C5-ECC9F3942E4B}">
                <a14:imgProps xmlns:a14="http://schemas.microsoft.com/office/drawing/2010/main">
                  <a14:imgLayer r:embed="rId15">
                    <a14:imgEffect>
                      <a14:backgroundRemoval t="9146" b="98171" l="9268" r="100000"/>
                    </a14:imgEffect>
                  </a14:imgLayer>
                </a14:imgProps>
              </a:ext>
            </a:extLst>
          </a:blip>
          <a:stretch>
            <a:fillRect/>
          </a:stretch>
        </p:blipFill>
        <p:spPr>
          <a:xfrm>
            <a:off x="9670039" y="5170825"/>
            <a:ext cx="945484" cy="756387"/>
          </a:xfrm>
          <a:prstGeom prst="rect">
            <a:avLst/>
          </a:prstGeom>
        </p:spPr>
      </p:pic>
      <p:pic>
        <p:nvPicPr>
          <p:cNvPr id="57" name="Picture 56"/>
          <p:cNvPicPr>
            <a:picLocks noChangeAspect="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backgroundRemoval t="3750" b="96250" l="4094" r="95322"/>
                    </a14:imgEffect>
                  </a14:imgLayer>
                </a14:imgProps>
              </a:ext>
            </a:extLst>
          </a:blip>
          <a:stretch>
            <a:fillRect/>
          </a:stretch>
        </p:blipFill>
        <p:spPr>
          <a:xfrm>
            <a:off x="9744181" y="3844307"/>
            <a:ext cx="1092638" cy="1022352"/>
          </a:xfrm>
          <a:prstGeom prst="rect">
            <a:avLst/>
          </a:prstGeom>
        </p:spPr>
      </p:pic>
      <p:grpSp>
        <p:nvGrpSpPr>
          <p:cNvPr id="29" name="Group 28"/>
          <p:cNvGrpSpPr/>
          <p:nvPr/>
        </p:nvGrpSpPr>
        <p:grpSpPr>
          <a:xfrm>
            <a:off x="4752109" y="28347"/>
            <a:ext cx="3620972" cy="701545"/>
            <a:chOff x="4168573" y="1295284"/>
            <a:chExt cx="4353220" cy="701545"/>
          </a:xfrm>
        </p:grpSpPr>
        <p:sp>
          <p:nvSpPr>
            <p:cNvPr id="30" name="Rounded Rectangle 29"/>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31" name="Picture 30"/>
            <p:cNvPicPr>
              <a:picLocks noChangeAspect="1"/>
            </p:cNvPicPr>
            <p:nvPr/>
          </p:nvPicPr>
          <p:blipFill>
            <a:blip r:embed="rId18"/>
            <a:stretch>
              <a:fillRect/>
            </a:stretch>
          </p:blipFill>
          <p:spPr>
            <a:xfrm>
              <a:off x="4764400" y="1309140"/>
              <a:ext cx="722412" cy="665379"/>
            </a:xfrm>
            <a:prstGeom prst="rect">
              <a:avLst/>
            </a:prstGeom>
          </p:spPr>
        </p:pic>
      </p:grpSp>
      <p:sp>
        <p:nvSpPr>
          <p:cNvPr id="2" name="Rectangle 1"/>
          <p:cNvSpPr/>
          <p:nvPr/>
        </p:nvSpPr>
        <p:spPr>
          <a:xfrm>
            <a:off x="1394352" y="2001682"/>
            <a:ext cx="10022295" cy="523220"/>
          </a:xfrm>
          <a:prstGeom prst="rect">
            <a:avLst/>
          </a:prstGeom>
        </p:spPr>
        <p:txBody>
          <a:bodyPr wrap="none">
            <a:spAutoFit/>
          </a:bodyPr>
          <a:lstStyle/>
          <a:p>
            <a:pPr marL="457200" indent="-457200">
              <a:buFont typeface="Wingdings" panose="05000000000000000000" pitchFamily="2" charset="2"/>
              <a:buChar char="v"/>
            </a:pPr>
            <a:r>
              <a:rPr lang="en-US" sz="2800">
                <a:solidFill>
                  <a:srgbClr val="3333CC"/>
                </a:solidFill>
                <a:latin typeface="Arial" panose="020B0604020202020204" pitchFamily="34" charset="0"/>
                <a:cs typeface="Arial" panose="020B0604020202020204" pitchFamily="34" charset="0"/>
              </a:rPr>
              <a:t>Em hãy lựa chọn việc không nên làm khi sử dụng máy tính</a:t>
            </a:r>
          </a:p>
        </p:txBody>
      </p:sp>
      <p:pic>
        <p:nvPicPr>
          <p:cNvPr id="33" name="Picture 32"/>
          <p:cNvPicPr>
            <a:picLocks noChangeAspect="1"/>
          </p:cNvPicPr>
          <p:nvPr/>
        </p:nvPicPr>
        <p:blipFill>
          <a:blip r:embed="rId14">
            <a:duotone>
              <a:schemeClr val="accent6">
                <a:shade val="45000"/>
                <a:satMod val="135000"/>
              </a:schemeClr>
              <a:prstClr val="white"/>
            </a:duotone>
            <a:extLst>
              <a:ext uri="{BEBA8EAE-BF5A-486C-A8C5-ECC9F3942E4B}">
                <a14:imgProps xmlns:a14="http://schemas.microsoft.com/office/drawing/2010/main">
                  <a14:imgLayer r:embed="rId15">
                    <a14:imgEffect>
                      <a14:backgroundRemoval t="9146" b="98171" l="9268" r="100000"/>
                    </a14:imgEffect>
                  </a14:imgLayer>
                </a14:imgProps>
              </a:ext>
            </a:extLst>
          </a:blip>
          <a:stretch>
            <a:fillRect/>
          </a:stretch>
        </p:blipFill>
        <p:spPr>
          <a:xfrm>
            <a:off x="9632829" y="2849662"/>
            <a:ext cx="945484" cy="756387"/>
          </a:xfrm>
          <a:prstGeom prst="rect">
            <a:avLst/>
          </a:prstGeom>
        </p:spPr>
      </p:pic>
    </p:spTree>
    <p:extLst>
      <p:ext uri="{BB962C8B-B14F-4D97-AF65-F5344CB8AC3E}">
        <p14:creationId xmlns:p14="http://schemas.microsoft.com/office/powerpoint/2010/main" val="885238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1" presetClass="entr" presetSubtype="0" fill="hold"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9"/>
                                        </p:tgtEl>
                                        <p:attrNameLst>
                                          <p:attrName>style.visibility</p:attrName>
                                        </p:attrNameLst>
                                      </p:cBhvr>
                                      <p:to>
                                        <p:strVal val="visible"/>
                                      </p:to>
                                    </p:set>
                                  </p:childTnLst>
                                </p:cTn>
                              </p:par>
                              <p:par>
                                <p:cTn id="17" presetID="1" presetClass="entr" presetSubtype="0" fill="hold" nodeType="withEffect">
                                  <p:stCondLst>
                                    <p:cond delay="250"/>
                                  </p:stCondLst>
                                  <p:childTnLst>
                                    <p:set>
                                      <p:cBhvr>
                                        <p:cTn id="18" dur="1" fill="hold">
                                          <p:stCondLst>
                                            <p:cond delay="0"/>
                                          </p:stCondLst>
                                        </p:cTn>
                                        <p:tgtEl>
                                          <p:spTgt spid="5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11"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59"/>
                    </p:tgtEl>
                  </p:cond>
                </p:stCondLst>
                <p:endSync evt="end" delay="0">
                  <p:rtn val="all"/>
                </p:endSync>
                <p:childTnLst>
                  <p:par>
                    <p:cTn id="24" fill="hold">
                      <p:stCondLst>
                        <p:cond delay="0"/>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12" name="breeze.wav"/>
                                        </p:tgtEl>
                                      </p:cMediaNode>
                                    </p:audio>
                                  </p:subTnLst>
                                </p:cTn>
                              </p:par>
                            </p:childTnLst>
                          </p:cTn>
                        </p:par>
                      </p:childTnLst>
                    </p:cTn>
                  </p:par>
                </p:childTnLst>
              </p:cTn>
              <p:nextCondLst>
                <p:cond evt="onClick" delay="0">
                  <p:tgtEl>
                    <p:spTgt spid="59"/>
                  </p:tgtEl>
                </p:cond>
              </p:nextCondLst>
            </p:seq>
            <p:seq concurrent="1" nextAc="seek">
              <p:cTn id="28" restart="whenNotActive" fill="hold" evtFilter="cancelBubble" nodeType="interactiveSeq">
                <p:stCondLst>
                  <p:cond evt="onClick" delay="0">
                    <p:tgtEl>
                      <p:spTgt spid="58"/>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11" name="applause.wav"/>
                                        </p:tgtEl>
                                      </p:cMediaNode>
                                    </p:audio>
                                  </p:subTnLst>
                                </p:cTn>
                              </p:par>
                            </p:childTnLst>
                          </p:cTn>
                        </p:par>
                      </p:childTnLst>
                    </p:cTn>
                  </p:par>
                </p:childTnLst>
              </p:cTn>
              <p:nextCondLst>
                <p:cond evt="onClick" delay="0">
                  <p:tgtEl>
                    <p:spTgt spid="58"/>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4118681" y="0"/>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547805" y="783108"/>
            <a:ext cx="11078308" cy="523220"/>
          </a:xfrm>
          <a:prstGeom prst="rect">
            <a:avLst/>
          </a:prstGeom>
        </p:spPr>
        <p:txBody>
          <a:bodyPr wrap="square">
            <a:spAutoFit/>
          </a:bodyPr>
          <a:lstStyle/>
          <a:p>
            <a:pPr marL="457200" indent="-457200">
              <a:buFont typeface="Wingdings" panose="05000000000000000000" pitchFamily="2" charset="2"/>
              <a:buChar char="v"/>
            </a:pPr>
            <a:r>
              <a:rPr lang="en-US" sz="2800" b="1" spc="-30">
                <a:solidFill>
                  <a:srgbClr val="3333FF"/>
                </a:solidFill>
                <a:latin typeface="Times New Roman" panose="02020603050405020304" pitchFamily="18" charset="0"/>
                <a:ea typeface="Calibri" panose="020F0502020204030204" pitchFamily="34" charset="0"/>
              </a:rPr>
              <a:t>Em hãy </a:t>
            </a:r>
            <a:r>
              <a:rPr lang="en-US" sz="2800" b="1" spc="-30" smtClean="0">
                <a:solidFill>
                  <a:srgbClr val="3333FF"/>
                </a:solidFill>
                <a:latin typeface="Times New Roman" panose="02020603050405020304" pitchFamily="18" charset="0"/>
                <a:ea typeface="Calibri" panose="020F0502020204030204" pitchFamily="34" charset="0"/>
              </a:rPr>
              <a:t>kể thêm </a:t>
            </a:r>
            <a:r>
              <a:rPr lang="en-US" sz="2800" b="1" spc="-30">
                <a:solidFill>
                  <a:srgbClr val="3333FF"/>
                </a:solidFill>
                <a:latin typeface="Times New Roman" panose="02020603050405020304" pitchFamily="18" charset="0"/>
                <a:ea typeface="Calibri" panose="020F0502020204030204" pitchFamily="34" charset="0"/>
              </a:rPr>
              <a:t>một số cách để bảo vệ thông tin cá nhân và gia đình? </a:t>
            </a:r>
            <a:endParaRPr lang="en-US" sz="2800" b="1">
              <a:solidFill>
                <a:srgbClr val="3333FF"/>
              </a:solidFill>
            </a:endParaRPr>
          </a:p>
        </p:txBody>
      </p:sp>
      <p:sp>
        <p:nvSpPr>
          <p:cNvPr id="8" name="Rectangle 7"/>
          <p:cNvSpPr/>
          <p:nvPr/>
        </p:nvSpPr>
        <p:spPr>
          <a:xfrm>
            <a:off x="931985" y="1321997"/>
            <a:ext cx="10532369" cy="3970318"/>
          </a:xfrm>
          <a:prstGeom prst="rect">
            <a:avLst/>
          </a:prstGeom>
        </p:spPr>
        <p:txBody>
          <a:bodyPr wrap="square">
            <a:spAutoFit/>
          </a:bodyPr>
          <a:lstStyle/>
          <a:p>
            <a:pPr>
              <a:lnSpc>
                <a:spcPct val="150000"/>
              </a:lnSpc>
            </a:pPr>
            <a:r>
              <a:rPr lang="en-US" sz="2400" b="1" smtClean="0">
                <a:solidFill>
                  <a:srgbClr val="FF0000"/>
                </a:solidFill>
                <a:latin typeface="Arial" panose="020B0604020202020204" pitchFamily="34" charset="0"/>
                <a:ea typeface="Calibri" panose="020F0502020204030204" pitchFamily="34" charset="0"/>
                <a:cs typeface="Arial" panose="020B0604020202020204" pitchFamily="34" charset="0"/>
              </a:rPr>
              <a:t>-&gt; Có </a:t>
            </a:r>
            <a:r>
              <a:rPr lang="en-US" sz="2400" b="1">
                <a:solidFill>
                  <a:srgbClr val="FF0000"/>
                </a:solidFill>
                <a:latin typeface="Arial" panose="020B0604020202020204" pitchFamily="34" charset="0"/>
                <a:ea typeface="Calibri" panose="020F0502020204030204" pitchFamily="34" charset="0"/>
                <a:cs typeface="Arial" panose="020B0604020202020204" pitchFamily="34" charset="0"/>
              </a:rPr>
              <a:t>rất nhiều biện pháp để bảo vệ thông tin cá nhân và gia đình</a:t>
            </a:r>
            <a:r>
              <a:rPr lang="en-US" sz="2400" b="1" smtClean="0">
                <a:solidFill>
                  <a:srgbClr val="FF0000"/>
                </a:solidFill>
                <a:latin typeface="Arial" panose="020B0604020202020204" pitchFamily="34" charset="0"/>
                <a:ea typeface="Calibri" panose="020F0502020204030204" pitchFamily="34" charset="0"/>
                <a:cs typeface="Arial" panose="020B0604020202020204" pitchFamily="34" charset="0"/>
              </a:rPr>
              <a:t>.</a:t>
            </a:r>
          </a:p>
          <a:p>
            <a:pPr>
              <a:lnSpc>
                <a:spcPct val="150000"/>
              </a:lnSpc>
            </a:pPr>
            <a:r>
              <a:rPr lang="en-US" sz="2400" b="1" smtClean="0">
                <a:solidFill>
                  <a:srgbClr val="FF0000"/>
                </a:solidFill>
                <a:latin typeface="Arial" panose="020B0604020202020204" pitchFamily="34" charset="0"/>
                <a:ea typeface="Calibri" panose="020F0502020204030204" pitchFamily="34" charset="0"/>
                <a:cs typeface="Arial" panose="020B0604020202020204" pitchFamily="34" charset="0"/>
              </a:rPr>
              <a:t> </a:t>
            </a:r>
            <a:r>
              <a:rPr lang="en-US" sz="2400" b="1">
                <a:solidFill>
                  <a:srgbClr val="FF0000"/>
                </a:solidFill>
                <a:latin typeface="Arial" panose="020B0604020202020204" pitchFamily="34" charset="0"/>
                <a:ea typeface="Calibri" panose="020F0502020204030204" pitchFamily="34" charset="0"/>
                <a:cs typeface="Arial" panose="020B0604020202020204" pitchFamily="34" charset="0"/>
              </a:rPr>
              <a:t>Em cần thực hiện các biện pháp này khi sử dụng </a:t>
            </a:r>
            <a:r>
              <a:rPr lang="en-US" sz="2400" b="1" smtClean="0">
                <a:solidFill>
                  <a:srgbClr val="FF0000"/>
                </a:solidFill>
                <a:latin typeface="Arial" panose="020B0604020202020204" pitchFamily="34" charset="0"/>
                <a:ea typeface="Calibri" panose="020F0502020204030204" pitchFamily="34" charset="0"/>
                <a:cs typeface="Arial" panose="020B0604020202020204" pitchFamily="34" charset="0"/>
              </a:rPr>
              <a:t>Internet:</a:t>
            </a:r>
          </a:p>
          <a:p>
            <a:pPr marL="342900" indent="-342900">
              <a:lnSpc>
                <a:spcPct val="150000"/>
              </a:lnSpc>
              <a:buFont typeface="Wingdings" panose="05000000000000000000" pitchFamily="2" charset="2"/>
              <a:buChar char="Ø"/>
            </a:pPr>
            <a:r>
              <a:rPr lang="en-US" sz="2400" smtClean="0">
                <a:solidFill>
                  <a:srgbClr val="3333FF"/>
                </a:solidFill>
                <a:latin typeface="Arial" panose="020B0604020202020204" pitchFamily="34" charset="0"/>
                <a:cs typeface="Arial" panose="020B0604020202020204" pitchFamily="34" charset="0"/>
              </a:rPr>
              <a:t>Không đ</a:t>
            </a:r>
            <a:r>
              <a:rPr lang="vi-VN" sz="2400" smtClean="0">
                <a:solidFill>
                  <a:srgbClr val="3333FF"/>
                </a:solidFill>
                <a:latin typeface="Arial" panose="020B0604020202020204" pitchFamily="34" charset="0"/>
                <a:cs typeface="Arial" panose="020B0604020202020204" pitchFamily="34" charset="0"/>
              </a:rPr>
              <a:t>ưa </a:t>
            </a:r>
            <a:r>
              <a:rPr lang="vi-VN" sz="2400">
                <a:solidFill>
                  <a:srgbClr val="3333FF"/>
                </a:solidFill>
                <a:latin typeface="Arial" panose="020B0604020202020204" pitchFamily="34" charset="0"/>
                <a:cs typeface="Arial" panose="020B0604020202020204" pitchFamily="34" charset="0"/>
              </a:rPr>
              <a:t>sở thích cá nhân lên </a:t>
            </a:r>
            <a:r>
              <a:rPr lang="vi-VN" sz="2400" smtClean="0">
                <a:solidFill>
                  <a:srgbClr val="3333FF"/>
                </a:solidFill>
                <a:latin typeface="Arial" panose="020B0604020202020204" pitchFamily="34" charset="0"/>
                <a:cs typeface="Arial" panose="020B0604020202020204" pitchFamily="34" charset="0"/>
              </a:rPr>
              <a:t>Internet</a:t>
            </a:r>
            <a:endParaRPr lang="en-US" sz="2400" smtClean="0">
              <a:solidFill>
                <a:srgbClr val="3333FF"/>
              </a:solidFill>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Ø"/>
            </a:pPr>
            <a:r>
              <a:rPr lang="en-US" sz="2400" smtClean="0">
                <a:solidFill>
                  <a:srgbClr val="3333FF"/>
                </a:solidFill>
                <a:latin typeface="Arial" panose="020B0604020202020204" pitchFamily="34" charset="0"/>
                <a:cs typeface="Arial" panose="020B0604020202020204" pitchFamily="34" charset="0"/>
              </a:rPr>
              <a:t>Không đ</a:t>
            </a:r>
            <a:r>
              <a:rPr lang="vi-VN" sz="2400" smtClean="0">
                <a:solidFill>
                  <a:srgbClr val="3333FF"/>
                </a:solidFill>
                <a:latin typeface="Arial" panose="020B0604020202020204" pitchFamily="34" charset="0"/>
                <a:cs typeface="Arial" panose="020B0604020202020204" pitchFamily="34" charset="0"/>
              </a:rPr>
              <a:t>ăng </a:t>
            </a:r>
            <a:r>
              <a:rPr lang="vi-VN" sz="2400">
                <a:solidFill>
                  <a:srgbClr val="3333FF"/>
                </a:solidFill>
                <a:latin typeface="Arial" panose="020B0604020202020204" pitchFamily="34" charset="0"/>
                <a:cs typeface="Arial" panose="020B0604020202020204" pitchFamily="34" charset="0"/>
              </a:rPr>
              <a:t>ảnh gia đình trên </a:t>
            </a:r>
            <a:r>
              <a:rPr lang="vi-VN" sz="2400" smtClean="0">
                <a:solidFill>
                  <a:srgbClr val="3333FF"/>
                </a:solidFill>
                <a:latin typeface="Arial" panose="020B0604020202020204" pitchFamily="34" charset="0"/>
                <a:cs typeface="Arial" panose="020B0604020202020204" pitchFamily="34" charset="0"/>
              </a:rPr>
              <a:t>Internet</a:t>
            </a:r>
            <a:endParaRPr lang="en-US" sz="2400" smtClean="0">
              <a:solidFill>
                <a:srgbClr val="3333FF"/>
              </a:solidFill>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Ø"/>
            </a:pPr>
            <a:r>
              <a:rPr lang="en-US" sz="2400" spc="-30">
                <a:solidFill>
                  <a:srgbClr val="3333FF"/>
                </a:solidFill>
                <a:latin typeface="Arial" panose="020B0604020202020204" pitchFamily="34" charset="0"/>
                <a:ea typeface="Calibri" panose="020F0502020204030204" pitchFamily="34" charset="0"/>
                <a:cs typeface="Arial" panose="020B0604020202020204" pitchFamily="34" charset="0"/>
              </a:rPr>
              <a:t>không kết bạn với người lạ trên </a:t>
            </a:r>
            <a:r>
              <a:rPr lang="en-US" sz="2400" spc="-30" smtClean="0">
                <a:solidFill>
                  <a:srgbClr val="3333FF"/>
                </a:solidFill>
                <a:latin typeface="Arial" panose="020B0604020202020204" pitchFamily="34" charset="0"/>
                <a:ea typeface="Calibri" panose="020F0502020204030204" pitchFamily="34" charset="0"/>
                <a:cs typeface="Arial" panose="020B0604020202020204" pitchFamily="34" charset="0"/>
              </a:rPr>
              <a:t>mạng</a:t>
            </a:r>
          </a:p>
          <a:p>
            <a:pPr marL="342900" indent="-342900">
              <a:lnSpc>
                <a:spcPct val="150000"/>
              </a:lnSpc>
              <a:buFont typeface="Wingdings" panose="05000000000000000000" pitchFamily="2" charset="2"/>
              <a:buChar char="Ø"/>
            </a:pPr>
            <a:r>
              <a:rPr lang="en-US" sz="2400" spc="-30" smtClean="0">
                <a:solidFill>
                  <a:srgbClr val="3333FF"/>
                </a:solidFill>
                <a:latin typeface="Arial" panose="020B0604020202020204" pitchFamily="34" charset="0"/>
                <a:ea typeface="Calibri" panose="020F0502020204030204" pitchFamily="34" charset="0"/>
                <a:cs typeface="Arial" panose="020B0604020202020204" pitchFamily="34" charset="0"/>
              </a:rPr>
              <a:t>không nháy chuột vào đường link do người lạ cung cấp</a:t>
            </a:r>
          </a:p>
          <a:p>
            <a:pPr marL="342900" indent="-342900">
              <a:lnSpc>
                <a:spcPct val="150000"/>
              </a:lnSpc>
              <a:buFont typeface="Wingdings" panose="05000000000000000000" pitchFamily="2" charset="2"/>
              <a:buChar char="Ø"/>
            </a:pPr>
            <a:r>
              <a:rPr lang="en-US" sz="2400">
                <a:solidFill>
                  <a:srgbClr val="3333FF"/>
                </a:solidFill>
                <a:latin typeface="Arial" panose="020B0604020202020204" pitchFamily="34" charset="0"/>
                <a:cs typeface="Arial" panose="020B0604020202020204" pitchFamily="34" charset="0"/>
              </a:rPr>
              <a:t>không cung cấp thông tin cá nhân và gia đình cho người không quen biết; </a:t>
            </a:r>
          </a:p>
        </p:txBody>
      </p:sp>
      <p:sp>
        <p:nvSpPr>
          <p:cNvPr id="12" name="Rectangle 11"/>
          <p:cNvSpPr/>
          <p:nvPr/>
        </p:nvSpPr>
        <p:spPr>
          <a:xfrm>
            <a:off x="416529" y="5335572"/>
            <a:ext cx="11340860" cy="492443"/>
          </a:xfrm>
          <a:prstGeom prst="rect">
            <a:avLst/>
          </a:prstGeom>
        </p:spPr>
        <p:txBody>
          <a:bodyPr wrap="square">
            <a:spAutoFit/>
          </a:bodyPr>
          <a:lstStyle/>
          <a:p>
            <a:r>
              <a:rPr lang="en-US" sz="2600" i="1" smtClean="0">
                <a:solidFill>
                  <a:srgbClr val="FF0000"/>
                </a:solidFill>
                <a:latin typeface="Arial" panose="020B0604020202020204" pitchFamily="34" charset="0"/>
                <a:ea typeface="Calibri" panose="020F0502020204030204" pitchFamily="34" charset="0"/>
                <a:cs typeface="Arial" panose="020B0604020202020204" pitchFamily="34" charset="0"/>
              </a:rPr>
              <a:t>-&gt; Vậy </a:t>
            </a:r>
            <a:r>
              <a:rPr lang="en-US" sz="2600" i="1">
                <a:solidFill>
                  <a:srgbClr val="FF0000"/>
                </a:solidFill>
                <a:latin typeface="Arial" panose="020B0604020202020204" pitchFamily="34" charset="0"/>
                <a:ea typeface="Calibri" panose="020F0502020204030204" pitchFamily="34" charset="0"/>
                <a:cs typeface="Arial" panose="020B0604020202020204" pitchFamily="34" charset="0"/>
              </a:rPr>
              <a:t>tác hại khi thông tin các nhân và gia đình bị rò rỉ như thế nào? </a:t>
            </a:r>
            <a:r>
              <a:rPr lang="en-US" sz="2600" i="1" smtClean="0">
                <a:solidFill>
                  <a:srgbClr val="FF0000"/>
                </a:solidFill>
                <a:latin typeface="Arial" panose="020B0604020202020204" pitchFamily="34" charset="0"/>
                <a:ea typeface="Calibri" panose="020F0502020204030204" pitchFamily="34" charset="0"/>
                <a:cs typeface="Arial" panose="020B0604020202020204" pitchFamily="34" charset="0"/>
              </a:rPr>
              <a:t>-&gt;nd3</a:t>
            </a:r>
            <a:endParaRPr lang="en-US" sz="2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7146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ounded Rectangle 16"/>
          <p:cNvSpPr/>
          <p:nvPr/>
        </p:nvSpPr>
        <p:spPr>
          <a:xfrm>
            <a:off x="1329761" y="1680324"/>
            <a:ext cx="9941978" cy="1116690"/>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457200" indent="-457200" algn="just">
              <a:spcAft>
                <a:spcPts val="1200"/>
              </a:spcAft>
              <a:buClr>
                <a:srgbClr val="FF0000"/>
              </a:buClr>
              <a:buFont typeface="Wingdings" panose="05000000000000000000" pitchFamily="2" charset="2"/>
              <a:buChar char="v"/>
            </a:pPr>
            <a:r>
              <a:rPr lang="en-US" sz="2400" b="1" dirty="0" err="1" smtClean="0">
                <a:solidFill>
                  <a:srgbClr val="3333CC"/>
                </a:solidFill>
                <a:latin typeface="Arial" panose="020B0604020202020204" pitchFamily="34" charset="0"/>
                <a:cs typeface="Arial" panose="020B0604020202020204" pitchFamily="34" charset="0"/>
              </a:rPr>
              <a:t>Hãy</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thảo</a:t>
            </a:r>
            <a:r>
              <a:rPr lang="en-US" sz="2400" b="1" dirty="0" smtClean="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luận</a:t>
            </a:r>
            <a:r>
              <a:rPr lang="en-US" sz="2400" b="1" dirty="0">
                <a:solidFill>
                  <a:srgbClr val="3333CC"/>
                </a:solidFill>
                <a:latin typeface="Arial" panose="020B0604020202020204" pitchFamily="34" charset="0"/>
                <a:cs typeface="Arial" panose="020B0604020202020204" pitchFamily="34" charset="0"/>
              </a:rPr>
              <a:t> </a:t>
            </a:r>
            <a:r>
              <a:rPr lang="en-US" sz="2400" b="1" dirty="0" err="1" smtClean="0">
                <a:solidFill>
                  <a:srgbClr val="3333CC"/>
                </a:solidFill>
                <a:latin typeface="Arial" panose="020B0604020202020204" pitchFamily="34" charset="0"/>
                <a:cs typeface="Arial" panose="020B0604020202020204" pitchFamily="34" charset="0"/>
              </a:rPr>
              <a:t>nhóm</a:t>
            </a:r>
            <a:r>
              <a:rPr lang="en-US" sz="2400" b="1" dirty="0" smtClean="0">
                <a:solidFill>
                  <a:srgbClr val="3333CC"/>
                </a:solidFill>
                <a:latin typeface="Arial" panose="020B0604020202020204" pitchFamily="34" charset="0"/>
                <a:cs typeface="Arial" panose="020B0604020202020204" pitchFamily="34" charset="0"/>
              </a:rPr>
              <a:t> </a:t>
            </a:r>
            <a:r>
              <a:rPr lang="en-US" sz="2400" b="1" smtClean="0">
                <a:solidFill>
                  <a:srgbClr val="3333CC"/>
                </a:solidFill>
                <a:latin typeface="Arial" panose="020B0604020202020204" pitchFamily="34" charset="0"/>
                <a:cs typeface="Arial" panose="020B0604020202020204" pitchFamily="34" charset="0"/>
              </a:rPr>
              <a:t>2: (2’)</a:t>
            </a:r>
            <a:endParaRPr lang="en-US" sz="2400" b="1" dirty="0" smtClean="0">
              <a:solidFill>
                <a:srgbClr val="3333CC"/>
              </a:solidFill>
              <a:latin typeface="Arial" panose="020B0604020202020204" pitchFamily="34" charset="0"/>
              <a:cs typeface="Arial" panose="020B0604020202020204" pitchFamily="34" charset="0"/>
            </a:endParaRPr>
          </a:p>
          <a:p>
            <a:pPr algn="just">
              <a:lnSpc>
                <a:spcPct val="120000"/>
              </a:lnSpc>
            </a:pPr>
            <a:r>
              <a:rPr lang="en-US" sz="2400" dirty="0" err="1" smtClean="0">
                <a:solidFill>
                  <a:srgbClr val="3333CC"/>
                </a:solidFill>
                <a:latin typeface="Arial" panose="020B0604020202020204" pitchFamily="34" charset="0"/>
                <a:cs typeface="Arial" panose="020B0604020202020204" pitchFamily="34" charset="0"/>
              </a:rPr>
              <a:t>Nêu</a:t>
            </a:r>
            <a:r>
              <a:rPr lang="en-US" sz="2400" dirty="0" smtClean="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những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hại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khi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thông</a:t>
            </a:r>
            <a:r>
              <a:rPr lang="en-US" sz="2400" dirty="0">
                <a:solidFill>
                  <a:srgbClr val="3333CC"/>
                </a:solidFill>
                <a:latin typeface="Arial" panose="020B0604020202020204" pitchFamily="34" charset="0"/>
                <a:cs typeface="Arial" panose="020B0604020202020204" pitchFamily="34" charset="0"/>
              </a:rPr>
              <a:t> tin </a:t>
            </a:r>
            <a:r>
              <a:rPr lang="en-US" sz="2400" dirty="0" err="1">
                <a:solidFill>
                  <a:srgbClr val="3333CC"/>
                </a:solidFill>
                <a:latin typeface="Arial" panose="020B0604020202020204" pitchFamily="34" charset="0"/>
                <a:cs typeface="Arial" panose="020B0604020202020204" pitchFamily="34" charset="0"/>
              </a:rPr>
              <a:t>cá</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nhân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gia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đình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bị</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kẻ</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xấu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lợi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dụng</a:t>
            </a:r>
            <a:r>
              <a:rPr lang="en-US" sz="2400" dirty="0">
                <a:solidFill>
                  <a:srgbClr val="3333CC"/>
                </a:solidFill>
                <a:latin typeface="Arial" panose="020B0604020202020204" pitchFamily="34" charset="0"/>
                <a:cs typeface="Arial" panose="020B0604020202020204" pitchFamily="34" charset="0"/>
              </a:rPr>
              <a:t>.</a:t>
            </a:r>
          </a:p>
        </p:txBody>
      </p:sp>
      <p:grpSp>
        <p:nvGrpSpPr>
          <p:cNvPr id="9" name="Group 8"/>
          <p:cNvGrpSpPr/>
          <p:nvPr/>
        </p:nvGrpSpPr>
        <p:grpSpPr>
          <a:xfrm>
            <a:off x="1427591" y="830403"/>
            <a:ext cx="7558659" cy="553998"/>
            <a:chOff x="689904" y="1379897"/>
            <a:chExt cx="7558659" cy="553998"/>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1" name="TextBox 10"/>
            <p:cNvSpPr txBox="1"/>
            <p:nvPr/>
          </p:nvSpPr>
          <p:spPr>
            <a:xfrm>
              <a:off x="1100452" y="1446093"/>
              <a:ext cx="7148111" cy="461665"/>
            </a:xfrm>
            <a:prstGeom prst="rect">
              <a:avLst/>
            </a:prstGeom>
            <a:noFill/>
          </p:spPr>
          <p:txBody>
            <a:bodyPr wrap="none" rtlCol="0">
              <a:spAutoFit/>
            </a:bodyPr>
            <a:lstStyle/>
            <a:p>
              <a:r>
                <a:rPr lang="en-US" sz="2400" b="1" dirty="0" err="1">
                  <a:solidFill>
                    <a:srgbClr val="3333CC"/>
                  </a:solidFill>
                  <a:latin typeface="Arial" panose="020B0604020202020204" pitchFamily="34" charset="0"/>
                  <a:cs typeface="Arial" panose="020B0604020202020204" pitchFamily="34" charset="0"/>
                </a:rPr>
                <a:t>Tác</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hại</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khi</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thông</a:t>
              </a:r>
              <a:r>
                <a:rPr lang="en-US" sz="2400" b="1" dirty="0">
                  <a:solidFill>
                    <a:srgbClr val="3333CC"/>
                  </a:solidFill>
                  <a:latin typeface="Arial" panose="020B0604020202020204" pitchFamily="34" charset="0"/>
                  <a:cs typeface="Arial" panose="020B0604020202020204" pitchFamily="34" charset="0"/>
                </a:rPr>
                <a:t> tin </a:t>
              </a:r>
              <a:r>
                <a:rPr lang="en-US" sz="2400" b="1" dirty="0" err="1">
                  <a:solidFill>
                    <a:srgbClr val="3333CC"/>
                  </a:solidFill>
                  <a:latin typeface="Arial" panose="020B0604020202020204" pitchFamily="34" charset="0"/>
                  <a:cs typeface="Arial" panose="020B0604020202020204" pitchFamily="34" charset="0"/>
                </a:rPr>
                <a:t>cá</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nhân</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và</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gia</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đình</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bị</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rò</a:t>
              </a:r>
              <a:r>
                <a:rPr lang="en-US" sz="2400" b="1" dirty="0">
                  <a:solidFill>
                    <a:srgbClr val="3333CC"/>
                  </a:solidFill>
                  <a:latin typeface="Arial" panose="020B0604020202020204" pitchFamily="34" charset="0"/>
                  <a:cs typeface="Arial" panose="020B0604020202020204" pitchFamily="34" charset="0"/>
                </a:rPr>
                <a:t> </a:t>
              </a:r>
              <a:r>
                <a:rPr lang="en-US" sz="2400" b="1" dirty="0" err="1">
                  <a:solidFill>
                    <a:srgbClr val="3333CC"/>
                  </a:solidFill>
                  <a:latin typeface="Arial" panose="020B0604020202020204" pitchFamily="34" charset="0"/>
                  <a:cs typeface="Arial" panose="020B0604020202020204" pitchFamily="34" charset="0"/>
                </a:rPr>
                <a:t>rỉ</a:t>
              </a:r>
              <a:endParaRPr lang="en-US" sz="2400" b="1" dirty="0">
                <a:solidFill>
                  <a:srgbClr val="3333CC"/>
                </a:solidFill>
                <a:latin typeface="Arial" panose="020B0604020202020204" pitchFamily="34" charset="0"/>
                <a:cs typeface="Arial" panose="020B0604020202020204" pitchFamily="34" charset="0"/>
              </a:endParaRPr>
            </a:p>
          </p:txBody>
        </p:sp>
      </p:grpSp>
      <p:grpSp>
        <p:nvGrpSpPr>
          <p:cNvPr id="4" name="Group 3"/>
          <p:cNvGrpSpPr/>
          <p:nvPr/>
        </p:nvGrpSpPr>
        <p:grpSpPr>
          <a:xfrm>
            <a:off x="4004382" y="16727"/>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13486" y="-60636"/>
            <a:ext cx="1978513" cy="2030113"/>
          </a:xfrm>
          <a:prstGeom prst="rect">
            <a:avLst/>
          </a:prstGeom>
        </p:spPr>
      </p:pic>
      <p:pic>
        <p:nvPicPr>
          <p:cNvPr id="2050" name="Picture 2" descr="https://img.loigiaihay.com/picture/2022/0528/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1393" y="2931457"/>
            <a:ext cx="2542481" cy="3223158"/>
          </a:xfrm>
          <a:prstGeom prst="rect">
            <a:avLst/>
          </a:prstGeom>
          <a:noFill/>
          <a:ln w="28575">
            <a:solidFill>
              <a:srgbClr val="FF0000"/>
            </a:solidFill>
          </a:ln>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5"/>
          <a:stretch>
            <a:fillRect/>
          </a:stretch>
        </p:blipFill>
        <p:spPr>
          <a:xfrm>
            <a:off x="8869690" y="2931455"/>
            <a:ext cx="2343687" cy="3223160"/>
          </a:xfrm>
          <a:prstGeom prst="rect">
            <a:avLst/>
          </a:prstGeom>
          <a:ln w="28575">
            <a:solidFill>
              <a:srgbClr val="FF00FF"/>
            </a:solidFill>
          </a:ln>
        </p:spPr>
      </p:pic>
      <p:pic>
        <p:nvPicPr>
          <p:cNvPr id="5" name="Picture 4"/>
          <p:cNvPicPr>
            <a:picLocks noChangeAspect="1"/>
          </p:cNvPicPr>
          <p:nvPr/>
        </p:nvPicPr>
        <p:blipFill>
          <a:blip r:embed="rId6"/>
          <a:stretch>
            <a:fillRect/>
          </a:stretch>
        </p:blipFill>
        <p:spPr>
          <a:xfrm>
            <a:off x="6299181" y="2931455"/>
            <a:ext cx="2457957" cy="3223159"/>
          </a:xfrm>
          <a:prstGeom prst="rect">
            <a:avLst/>
          </a:prstGeom>
          <a:ln w="28575">
            <a:solidFill>
              <a:schemeClr val="accent5">
                <a:lumMod val="50000"/>
              </a:schemeClr>
            </a:solidFill>
          </a:ln>
        </p:spPr>
      </p:pic>
      <p:pic>
        <p:nvPicPr>
          <p:cNvPr id="7" name="Picture 6"/>
          <p:cNvPicPr>
            <a:picLocks noChangeAspect="1"/>
          </p:cNvPicPr>
          <p:nvPr/>
        </p:nvPicPr>
        <p:blipFill>
          <a:blip r:embed="rId7"/>
          <a:stretch>
            <a:fillRect/>
          </a:stretch>
        </p:blipFill>
        <p:spPr>
          <a:xfrm>
            <a:off x="3727654" y="2931456"/>
            <a:ext cx="2453338" cy="3223159"/>
          </a:xfrm>
          <a:prstGeom prst="rect">
            <a:avLst/>
          </a:prstGeom>
          <a:ln w="28575">
            <a:solidFill>
              <a:srgbClr val="00B0F0"/>
            </a:solidFill>
          </a:ln>
        </p:spPr>
      </p:pic>
    </p:spTree>
    <p:extLst>
      <p:ext uri="{BB962C8B-B14F-4D97-AF65-F5344CB8AC3E}">
        <p14:creationId xmlns:p14="http://schemas.microsoft.com/office/powerpoint/2010/main" val="428065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7">
                                            <p:txEl>
                                              <p:pRg st="0" end="0"/>
                                            </p:txEl>
                                          </p:spTgt>
                                        </p:tgtEl>
                                        <p:attrNameLst>
                                          <p:attrName>style.visibility</p:attrName>
                                        </p:attrNameLst>
                                      </p:cBhvr>
                                      <p:to>
                                        <p:strVal val="visible"/>
                                      </p:to>
                                    </p:set>
                                    <p:animEffect transition="in" filter="fade">
                                      <p:cBhvr>
                                        <p:cTn id="20" dur="500"/>
                                        <p:tgtEl>
                                          <p:spTgt spid="1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
                                            <p:txEl>
                                              <p:pRg st="1" end="1"/>
                                            </p:txEl>
                                          </p:spTgt>
                                        </p:tgtEl>
                                        <p:attrNameLst>
                                          <p:attrName>style.visibility</p:attrName>
                                        </p:attrNameLst>
                                      </p:cBhvr>
                                      <p:to>
                                        <p:strVal val="visible"/>
                                      </p:to>
                                    </p:set>
                                    <p:animEffect transition="in" filter="fade">
                                      <p:cBhvr>
                                        <p:cTn id="25" dur="500"/>
                                        <p:tgtEl>
                                          <p:spTgt spid="17">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2050"/>
                                        </p:tgtEl>
                                        <p:attrNameLst>
                                          <p:attrName>style.visibility</p:attrName>
                                        </p:attrNameLst>
                                      </p:cBhvr>
                                      <p:to>
                                        <p:strVal val="visible"/>
                                      </p:to>
                                    </p:set>
                                    <p:animEffect transition="in" filter="fade">
                                      <p:cBhvr>
                                        <p:cTn id="30" dur="1000"/>
                                        <p:tgtEl>
                                          <p:spTgt spid="2050"/>
                                        </p:tgtEl>
                                      </p:cBhvr>
                                    </p:animEffect>
                                    <p:anim calcmode="lin" valueType="num">
                                      <p:cBhvr>
                                        <p:cTn id="31" dur="1000" fill="hold"/>
                                        <p:tgtEl>
                                          <p:spTgt spid="2050"/>
                                        </p:tgtEl>
                                        <p:attrNameLst>
                                          <p:attrName>ppt_x</p:attrName>
                                        </p:attrNameLst>
                                      </p:cBhvr>
                                      <p:tavLst>
                                        <p:tav tm="0">
                                          <p:val>
                                            <p:strVal val="#ppt_x"/>
                                          </p:val>
                                        </p:tav>
                                        <p:tav tm="100000">
                                          <p:val>
                                            <p:strVal val="#ppt_x"/>
                                          </p:val>
                                        </p:tav>
                                      </p:tavLst>
                                    </p:anim>
                                    <p:anim calcmode="lin" valueType="num">
                                      <p:cBhvr>
                                        <p:cTn id="32" dur="1000" fill="hold"/>
                                        <p:tgtEl>
                                          <p:spTgt spid="2050"/>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1000"/>
                                        <p:tgtEl>
                                          <p:spTgt spid="5"/>
                                        </p:tgtEl>
                                      </p:cBhvr>
                                    </p:animEffect>
                                    <p:anim calcmode="lin" valueType="num">
                                      <p:cBhvr>
                                        <p:cTn id="41" dur="1000" fill="hold"/>
                                        <p:tgtEl>
                                          <p:spTgt spid="5"/>
                                        </p:tgtEl>
                                        <p:attrNameLst>
                                          <p:attrName>ppt_x</p:attrName>
                                        </p:attrNameLst>
                                      </p:cBhvr>
                                      <p:tavLst>
                                        <p:tav tm="0">
                                          <p:val>
                                            <p:strVal val="#ppt_x"/>
                                          </p:val>
                                        </p:tav>
                                        <p:tav tm="100000">
                                          <p:val>
                                            <p:strVal val="#ppt_x"/>
                                          </p:val>
                                        </p:tav>
                                      </p:tavLst>
                                    </p:anim>
                                    <p:anim calcmode="lin" valueType="num">
                                      <p:cBhvr>
                                        <p:cTn id="42" dur="1000" fill="hold"/>
                                        <p:tgtEl>
                                          <p:spTgt spid="5"/>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1000"/>
                                        <p:tgtEl>
                                          <p:spTgt spid="3"/>
                                        </p:tgtEl>
                                      </p:cBhvr>
                                    </p:animEffect>
                                    <p:anim calcmode="lin" valueType="num">
                                      <p:cBhvr>
                                        <p:cTn id="46" dur="1000" fill="hold"/>
                                        <p:tgtEl>
                                          <p:spTgt spid="3"/>
                                        </p:tgtEl>
                                        <p:attrNameLst>
                                          <p:attrName>ppt_x</p:attrName>
                                        </p:attrNameLst>
                                      </p:cBhvr>
                                      <p:tavLst>
                                        <p:tav tm="0">
                                          <p:val>
                                            <p:strVal val="#ppt_x"/>
                                          </p:val>
                                        </p:tav>
                                        <p:tav tm="100000">
                                          <p:val>
                                            <p:strVal val="#ppt_x"/>
                                          </p:val>
                                        </p:tav>
                                      </p:tavLst>
                                    </p:anim>
                                    <p:anim calcmode="lin" valueType="num">
                                      <p:cBhvr>
                                        <p:cTn id="47"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1440113" y="1035946"/>
            <a:ext cx="9116778" cy="650971"/>
            <a:chOff x="689904" y="1379897"/>
            <a:chExt cx="9116778" cy="650971"/>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rPr>
                  <a:t>3</a:t>
                </a:r>
              </a:p>
            </p:txBody>
          </p:sp>
        </p:grpSp>
        <p:sp>
          <p:nvSpPr>
            <p:cNvPr id="11" name="TextBox 10"/>
            <p:cNvSpPr txBox="1"/>
            <p:nvPr/>
          </p:nvSpPr>
          <p:spPr>
            <a:xfrm>
              <a:off x="1100452" y="1446093"/>
              <a:ext cx="8706230" cy="584775"/>
            </a:xfrm>
            <a:prstGeom prst="rect">
              <a:avLst/>
            </a:prstGeom>
            <a:noFill/>
          </p:spPr>
          <p:txBody>
            <a:bodyPr wrap="none" rtlCol="0">
              <a:spAutoFit/>
            </a:bodyPr>
            <a:lstStyle/>
            <a:p>
              <a:r>
                <a:rPr lang="en-US" sz="3200" b="1" dirty="0" err="1">
                  <a:solidFill>
                    <a:srgbClr val="3333CC"/>
                  </a:solidFill>
                  <a:latin typeface="Times New Roman" panose="02020603050405020304" pitchFamily="18" charset="0"/>
                  <a:cs typeface="Times New Roman" panose="02020603050405020304" pitchFamily="18" charset="0"/>
                </a:rPr>
                <a:t>Tác</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hại</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khi</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thông</a:t>
              </a:r>
              <a:r>
                <a:rPr lang="en-US" sz="3200" b="1" dirty="0">
                  <a:solidFill>
                    <a:srgbClr val="3333CC"/>
                  </a:solidFill>
                  <a:latin typeface="Times New Roman" panose="02020603050405020304" pitchFamily="18" charset="0"/>
                  <a:cs typeface="Times New Roman" panose="02020603050405020304" pitchFamily="18" charset="0"/>
                </a:rPr>
                <a:t> tin </a:t>
              </a:r>
              <a:r>
                <a:rPr lang="en-US" sz="3200" b="1" dirty="0" err="1">
                  <a:solidFill>
                    <a:srgbClr val="3333CC"/>
                  </a:solidFill>
                  <a:latin typeface="Times New Roman" panose="02020603050405020304" pitchFamily="18" charset="0"/>
                  <a:cs typeface="Times New Roman" panose="02020603050405020304" pitchFamily="18" charset="0"/>
                </a:rPr>
                <a:t>cá</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nhân</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và</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gia</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đình</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bị</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rò</a:t>
              </a:r>
              <a:r>
                <a:rPr lang="en-US" sz="3200" b="1" dirty="0">
                  <a:solidFill>
                    <a:srgbClr val="3333CC"/>
                  </a:solidFill>
                  <a:latin typeface="Times New Roman" panose="02020603050405020304" pitchFamily="18" charset="0"/>
                  <a:cs typeface="Times New Roman" panose="02020603050405020304" pitchFamily="18" charset="0"/>
                </a:rPr>
                <a:t> </a:t>
              </a:r>
              <a:r>
                <a:rPr lang="en-US" sz="3200" b="1" dirty="0" err="1">
                  <a:solidFill>
                    <a:srgbClr val="3333CC"/>
                  </a:solidFill>
                  <a:latin typeface="Times New Roman" panose="02020603050405020304" pitchFamily="18" charset="0"/>
                  <a:cs typeface="Times New Roman" panose="02020603050405020304" pitchFamily="18" charset="0"/>
                </a:rPr>
                <a:t>rỉ</a:t>
              </a:r>
              <a:endParaRPr lang="en-US" sz="3200" b="1" dirty="0">
                <a:solidFill>
                  <a:srgbClr val="3333CC"/>
                </a:solidFill>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57737" y="320545"/>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12" name="Rectangle 11"/>
          <p:cNvSpPr/>
          <p:nvPr/>
        </p:nvSpPr>
        <p:spPr>
          <a:xfrm>
            <a:off x="1274884" y="1863667"/>
            <a:ext cx="10260623" cy="2616101"/>
          </a:xfrm>
          <a:prstGeom prst="rect">
            <a:avLst/>
          </a:prstGeom>
        </p:spPr>
        <p:txBody>
          <a:bodyPr wrap="square">
            <a:spAutoFit/>
          </a:bodyPr>
          <a:lstStyle/>
          <a:p>
            <a:pPr marL="342900" indent="-342900" algn="just">
              <a:lnSpc>
                <a:spcPct val="120000"/>
              </a:lnSpc>
              <a:spcAft>
                <a:spcPts val="600"/>
              </a:spcAft>
              <a:buClr>
                <a:srgbClr val="FF0000"/>
              </a:buClr>
              <a:buFont typeface="Wingdings" panose="05000000000000000000" pitchFamily="2" charset="2"/>
              <a:buChar char="v"/>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Khi </a:t>
            </a:r>
            <a:r>
              <a:rPr lang="vi-VN" sz="2400" dirty="0">
                <a:solidFill>
                  <a:srgbClr val="3333CC"/>
                </a:solidFill>
                <a:latin typeface="Arial" panose="020B0604020202020204" pitchFamily="34" charset="0"/>
                <a:cs typeface="Arial" panose="020B0604020202020204" pitchFamily="34" charset="0"/>
              </a:rPr>
              <a:t>kẻ xấu biết được thông tin cá nhân của em và gia đình, họ có thể: </a:t>
            </a:r>
            <a:endParaRPr lang="en-US" sz="2400" dirty="0" smtClean="0">
              <a:solidFill>
                <a:srgbClr val="3333CC"/>
              </a:solidFill>
              <a:latin typeface="Arial" panose="020B0604020202020204" pitchFamily="34" charset="0"/>
              <a:cs typeface="Arial" panose="020B0604020202020204" pitchFamily="34" charset="0"/>
            </a:endParaRPr>
          </a:p>
          <a:p>
            <a:pPr indent="290513" algn="just">
              <a:lnSpc>
                <a:spcPct val="120000"/>
              </a:lnSpc>
              <a:spcAft>
                <a:spcPts val="600"/>
              </a:spcAft>
              <a:buClr>
                <a:srgbClr val="FF0000"/>
              </a:buClr>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Giả </a:t>
            </a:r>
            <a:r>
              <a:rPr lang="vi-VN" sz="2400" dirty="0">
                <a:solidFill>
                  <a:srgbClr val="3333CC"/>
                </a:solidFill>
                <a:latin typeface="Arial" panose="020B0604020202020204" pitchFamily="34" charset="0"/>
                <a:cs typeface="Arial" panose="020B0604020202020204" pitchFamily="34" charset="0"/>
              </a:rPr>
              <a:t>danh là người thân của bố mẹ em để lừa em. </a:t>
            </a:r>
            <a:endParaRPr lang="en-US" sz="2400" dirty="0" smtClean="0">
              <a:solidFill>
                <a:srgbClr val="3333CC"/>
              </a:solidFill>
              <a:latin typeface="Arial" panose="020B0604020202020204" pitchFamily="34" charset="0"/>
              <a:cs typeface="Arial" panose="020B0604020202020204" pitchFamily="34" charset="0"/>
            </a:endParaRPr>
          </a:p>
          <a:p>
            <a:pPr indent="290513" algn="just">
              <a:lnSpc>
                <a:spcPct val="120000"/>
              </a:lnSpc>
              <a:spcAft>
                <a:spcPts val="600"/>
              </a:spcAft>
              <a:buClr>
                <a:srgbClr val="FF0000"/>
              </a:buClr>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Dùng </a:t>
            </a:r>
            <a:r>
              <a:rPr lang="vi-VN" sz="2400" dirty="0">
                <a:solidFill>
                  <a:srgbClr val="3333CC"/>
                </a:solidFill>
                <a:latin typeface="Arial" panose="020B0604020202020204" pitchFamily="34" charset="0"/>
                <a:cs typeface="Arial" panose="020B0604020202020204" pitchFamily="34" charset="0"/>
              </a:rPr>
              <a:t>thông tin cá nhân của em để lừa người thân của em. </a:t>
            </a:r>
            <a:endParaRPr lang="en-US" sz="2400" dirty="0" smtClean="0">
              <a:solidFill>
                <a:srgbClr val="3333CC"/>
              </a:solidFill>
              <a:latin typeface="Arial" panose="020B0604020202020204" pitchFamily="34" charset="0"/>
              <a:cs typeface="Arial" panose="020B0604020202020204" pitchFamily="34" charset="0"/>
            </a:endParaRPr>
          </a:p>
          <a:p>
            <a:pPr indent="290513" algn="just">
              <a:lnSpc>
                <a:spcPct val="120000"/>
              </a:lnSpc>
              <a:spcAft>
                <a:spcPts val="600"/>
              </a:spcAft>
              <a:buClr>
                <a:srgbClr val="FF0000"/>
              </a:buClr>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Dùng </a:t>
            </a:r>
            <a:r>
              <a:rPr lang="vi-VN" sz="2400" dirty="0">
                <a:solidFill>
                  <a:srgbClr val="3333CC"/>
                </a:solidFill>
                <a:latin typeface="Arial" panose="020B0604020202020204" pitchFamily="34" charset="0"/>
                <a:cs typeface="Arial" panose="020B0604020202020204" pitchFamily="34" charset="0"/>
              </a:rPr>
              <a:t>hình ảnh của em hoặc gia đình vào việc xấu. </a:t>
            </a:r>
            <a:endParaRPr lang="en-US" sz="2400" dirty="0" smtClean="0">
              <a:solidFill>
                <a:srgbClr val="3333CC"/>
              </a:solidFill>
              <a:latin typeface="Arial" panose="020B0604020202020204" pitchFamily="34" charset="0"/>
              <a:cs typeface="Arial" panose="020B0604020202020204" pitchFamily="34" charset="0"/>
            </a:endParaRPr>
          </a:p>
          <a:p>
            <a:pPr indent="290513" algn="just">
              <a:lnSpc>
                <a:spcPct val="120000"/>
              </a:lnSpc>
              <a:spcAft>
                <a:spcPts val="600"/>
              </a:spcAft>
              <a:buClr>
                <a:srgbClr val="FF0000"/>
              </a:buClr>
            </a:pPr>
            <a:r>
              <a:rPr lang="en-US" sz="2400" dirty="0" smtClean="0">
                <a:solidFill>
                  <a:srgbClr val="3333CC"/>
                </a:solidFill>
                <a:latin typeface="Arial" panose="020B0604020202020204" pitchFamily="34" charset="0"/>
                <a:cs typeface="Arial" panose="020B0604020202020204" pitchFamily="34" charset="0"/>
              </a:rPr>
              <a:t>-   </a:t>
            </a:r>
            <a:r>
              <a:rPr lang="vi-VN" sz="2400" dirty="0" smtClean="0">
                <a:solidFill>
                  <a:srgbClr val="3333CC"/>
                </a:solidFill>
                <a:latin typeface="Arial" panose="020B0604020202020204" pitchFamily="34" charset="0"/>
                <a:cs typeface="Arial" panose="020B0604020202020204" pitchFamily="34" charset="0"/>
              </a:rPr>
              <a:t>Đe </a:t>
            </a:r>
            <a:r>
              <a:rPr lang="vi-VN" sz="2400" dirty="0">
                <a:solidFill>
                  <a:srgbClr val="3333CC"/>
                </a:solidFill>
                <a:latin typeface="Arial" panose="020B0604020202020204" pitchFamily="34" charset="0"/>
                <a:cs typeface="Arial" panose="020B0604020202020204" pitchFamily="34" charset="0"/>
              </a:rPr>
              <a:t>doạ, bắt nạt em trên mạng.</a:t>
            </a:r>
            <a:endParaRPr lang="en-US" sz="2300" dirty="0">
              <a:solidFill>
                <a:srgbClr val="3333CC"/>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6357768" y="4431560"/>
            <a:ext cx="2053189" cy="1729708"/>
          </a:xfrm>
          <a:prstGeom prst="rect">
            <a:avLst/>
          </a:prstGeom>
        </p:spPr>
      </p:pic>
      <p:pic>
        <p:nvPicPr>
          <p:cNvPr id="5" name="Picture 4"/>
          <p:cNvPicPr>
            <a:picLocks noChangeAspect="1"/>
          </p:cNvPicPr>
          <p:nvPr/>
        </p:nvPicPr>
        <p:blipFill>
          <a:blip r:embed="rId4"/>
          <a:stretch>
            <a:fillRect/>
          </a:stretch>
        </p:blipFill>
        <p:spPr>
          <a:xfrm>
            <a:off x="8918331" y="4434234"/>
            <a:ext cx="2060591" cy="1729708"/>
          </a:xfrm>
          <a:prstGeom prst="rect">
            <a:avLst/>
          </a:prstGeom>
        </p:spPr>
      </p:pic>
      <p:pic>
        <p:nvPicPr>
          <p:cNvPr id="6" name="Picture 5"/>
          <p:cNvPicPr>
            <a:picLocks noChangeAspect="1"/>
          </p:cNvPicPr>
          <p:nvPr/>
        </p:nvPicPr>
        <p:blipFill>
          <a:blip r:embed="rId5"/>
          <a:stretch>
            <a:fillRect/>
          </a:stretch>
        </p:blipFill>
        <p:spPr>
          <a:xfrm>
            <a:off x="3997920" y="4501199"/>
            <a:ext cx="1757834" cy="1638638"/>
          </a:xfrm>
          <a:prstGeom prst="rect">
            <a:avLst/>
          </a:prstGeom>
        </p:spPr>
      </p:pic>
      <p:pic>
        <p:nvPicPr>
          <p:cNvPr id="7" name="Picture 6"/>
          <p:cNvPicPr>
            <a:picLocks noChangeAspect="1"/>
          </p:cNvPicPr>
          <p:nvPr/>
        </p:nvPicPr>
        <p:blipFill>
          <a:blip r:embed="rId6"/>
          <a:stretch>
            <a:fillRect/>
          </a:stretch>
        </p:blipFill>
        <p:spPr>
          <a:xfrm>
            <a:off x="1353095" y="4479768"/>
            <a:ext cx="2137451" cy="1729709"/>
          </a:xfrm>
          <a:prstGeom prst="rect">
            <a:avLst/>
          </a:prstGeom>
        </p:spPr>
      </p:pic>
    </p:spTree>
    <p:extLst>
      <p:ext uri="{BB962C8B-B14F-4D97-AF65-F5344CB8AC3E}">
        <p14:creationId xmlns:p14="http://schemas.microsoft.com/office/powerpoint/2010/main" val="123665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ung Chuông Vàng 2018 - Power Point - YouTube">
            <a:extLst>
              <a:ext uri="{FF2B5EF4-FFF2-40B4-BE49-F238E27FC236}">
                <a16:creationId xmlns="" xmlns:a16="http://schemas.microsoft.com/office/drawing/2014/main" id="{DA9CC5AD-16B9-4477-87E0-F842C5C223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Rung Chuông Vàng 2018 - Power Point">
            <a:hlinkClick r:id="" action="ppaction://media"/>
            <a:extLst>
              <a:ext uri="{FF2B5EF4-FFF2-40B4-BE49-F238E27FC236}">
                <a16:creationId xmlns="" xmlns:a16="http://schemas.microsoft.com/office/drawing/2014/main" id="{CF1B246F-A187-48EF-A2DF-F1CCD38D52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62818" y="1042182"/>
            <a:ext cx="609600" cy="609600"/>
          </a:xfrm>
          <a:prstGeom prst="rect">
            <a:avLst/>
          </a:prstGeom>
        </p:spPr>
      </p:pic>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1220" b="100000" l="0" r="99365"/>
                    </a14:imgEffect>
                  </a14:imgLayer>
                </a14:imgProps>
              </a:ext>
            </a:extLst>
          </a:blip>
          <a:stretch>
            <a:fillRect/>
          </a:stretch>
        </p:blipFill>
        <p:spPr>
          <a:xfrm>
            <a:off x="4162855" y="0"/>
            <a:ext cx="3891523" cy="875179"/>
          </a:xfrm>
          <a:prstGeom prst="rect">
            <a:avLst/>
          </a:prstGeom>
          <a:solidFill>
            <a:srgbClr val="FFFF00"/>
          </a:solidFill>
        </p:spPr>
      </p:pic>
      <p:sp>
        <p:nvSpPr>
          <p:cNvPr id="5" name="TextBox 4"/>
          <p:cNvSpPr txBox="1"/>
          <p:nvPr/>
        </p:nvSpPr>
        <p:spPr>
          <a:xfrm>
            <a:off x="5014125" y="160590"/>
            <a:ext cx="2436886" cy="553998"/>
          </a:xfrm>
          <a:prstGeom prst="rect">
            <a:avLst/>
          </a:prstGeom>
          <a:noFill/>
        </p:spPr>
        <p:txBody>
          <a:bodyPr wrap="none" rtlCol="0">
            <a:spAutoFit/>
          </a:bodyPr>
          <a:lstStyle/>
          <a:p>
            <a:r>
              <a:rPr lang="en-US" sz="3000" b="1" smtClean="0">
                <a:solidFill>
                  <a:prstClr val="white"/>
                </a:solidFill>
                <a:latin typeface="Arial" panose="020B0604020202020204" pitchFamily="34" charset="0"/>
                <a:cs typeface="Arial" panose="020B0604020202020204" pitchFamily="34" charset="0"/>
              </a:rPr>
              <a:t>KHỞI ĐỘNG</a:t>
            </a:r>
            <a:endParaRPr lang="en-US" sz="3000" b="1"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337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7591" fill="hold"/>
                                        <p:tgtEl>
                                          <p:spTgt spid="2"/>
                                        </p:tgtEl>
                                      </p:cBhvr>
                                    </p:cmd>
                                  </p:childTnLst>
                                </p:cTn>
                              </p:par>
                              <p:par>
                                <p:cTn id="7" presetID="6" presetClass="emph" presetSubtype="0" repeatCount="indefinite" fill="hold" nodeType="withEffect">
                                  <p:stCondLst>
                                    <p:cond delay="0"/>
                                  </p:stCondLst>
                                  <p:childTnLst>
                                    <p:animScale>
                                      <p:cBhvr>
                                        <p:cTn id="8" dur="5000" fill="hold"/>
                                        <p:tgtEl>
                                          <p:spTgt spid="1026"/>
                                        </p:tgtEl>
                                      </p:cBhvr>
                                      <p:by x="120000" y="120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9"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089429" y="1363973"/>
            <a:ext cx="5477626" cy="1092607"/>
          </a:xfrm>
          <a:prstGeom prst="rect">
            <a:avLst/>
          </a:prstGeom>
        </p:spPr>
        <p:txBody>
          <a:bodyPr wrap="square">
            <a:spAutoFit/>
          </a:bodyPr>
          <a:lstStyle/>
          <a:p>
            <a:pPr marL="342900" indent="-342900" algn="just">
              <a:lnSpc>
                <a:spcPct val="120000"/>
              </a:lnSpc>
              <a:buFont typeface="Wingdings" panose="05000000000000000000" pitchFamily="2" charset="2"/>
              <a:buChar char="v"/>
            </a:pPr>
            <a:endParaRPr lang="en-US" sz="2600" b="1" dirty="0" smtClean="0">
              <a:solidFill>
                <a:srgbClr val="FF0000"/>
              </a:solidFill>
              <a:latin typeface="Arial" panose="020B0604020202020204" pitchFamily="34" charset="0"/>
              <a:cs typeface="Arial" panose="020B0604020202020204" pitchFamily="34" charset="0"/>
            </a:endParaRPr>
          </a:p>
        </p:txBody>
      </p:sp>
      <p:sp>
        <p:nvSpPr>
          <p:cNvPr id="8" name="Rounded Rectangle 7"/>
          <p:cNvSpPr/>
          <p:nvPr/>
        </p:nvSpPr>
        <p:spPr>
          <a:xfrm>
            <a:off x="4105491" y="-58823"/>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LUYỆN TẬP</a:t>
            </a:r>
            <a:endParaRPr lang="en-US" sz="3200" b="1"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72571" y="-4978"/>
            <a:ext cx="695325" cy="647700"/>
          </a:xfrm>
          <a:prstGeom prst="rect">
            <a:avLst/>
          </a:prstGeom>
        </p:spPr>
      </p:pic>
      <p:sp>
        <p:nvSpPr>
          <p:cNvPr id="11" name="Rounded Rectangle 10"/>
          <p:cNvSpPr/>
          <p:nvPr/>
        </p:nvSpPr>
        <p:spPr>
          <a:xfrm>
            <a:off x="1630969" y="1710380"/>
            <a:ext cx="9205547" cy="3522850"/>
          </a:xfrm>
          <a:prstGeom prst="round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30000"/>
              </a:lnSpc>
              <a:buClr>
                <a:srgbClr val="FF0000"/>
              </a:buClr>
            </a:pPr>
            <a:endParaRPr lang="en-US" sz="2400" b="1" dirty="0" smtClean="0">
              <a:solidFill>
                <a:srgbClr val="FF0000"/>
              </a:solidFill>
              <a:latin typeface="Arial" panose="020B0604020202020204" pitchFamily="34" charset="0"/>
              <a:cs typeface="Arial" panose="020B0604020202020204" pitchFamily="34" charset="0"/>
            </a:endParaRPr>
          </a:p>
        </p:txBody>
      </p:sp>
      <p:sp>
        <p:nvSpPr>
          <p:cNvPr id="3" name="Rectangle 2"/>
          <p:cNvSpPr/>
          <p:nvPr/>
        </p:nvSpPr>
        <p:spPr>
          <a:xfrm>
            <a:off x="1426529" y="1018250"/>
            <a:ext cx="8786380" cy="523220"/>
          </a:xfrm>
          <a:prstGeom prst="rect">
            <a:avLst/>
          </a:prstGeom>
        </p:spPr>
        <p:txBody>
          <a:bodyPr wrap="none">
            <a:spAutoFit/>
          </a:bodyPr>
          <a:lstStyle/>
          <a:p>
            <a:r>
              <a:rPr lang="en-US" sz="2800" b="1">
                <a:solidFill>
                  <a:srgbClr val="3333FF"/>
                </a:solidFill>
                <a:latin typeface="Times New Roman" panose="02020603050405020304" pitchFamily="18" charset="0"/>
                <a:cs typeface="Times New Roman" panose="02020603050405020304" pitchFamily="18" charset="0"/>
              </a:rPr>
              <a:t>Thảo luận nhóm đôi hoàn thành  phiếu học tập số 4</a:t>
            </a:r>
            <a:r>
              <a:rPr lang="en-US" sz="2800" b="1" smtClean="0">
                <a:solidFill>
                  <a:srgbClr val="3333FF"/>
                </a:solidFill>
                <a:latin typeface="Times New Roman" panose="02020603050405020304" pitchFamily="18" charset="0"/>
                <a:cs typeface="Times New Roman" panose="02020603050405020304" pitchFamily="18" charset="0"/>
              </a:rPr>
              <a:t>.(1’) </a:t>
            </a:r>
            <a:endParaRPr lang="en-US" sz="2800" b="1">
              <a:solidFill>
                <a:srgbClr val="3333FF"/>
              </a:solidFill>
              <a:latin typeface="Times New Roman" panose="02020603050405020304" pitchFamily="18" charset="0"/>
              <a:cs typeface="Times New Roman" panose="02020603050405020304" pitchFamily="18" charset="0"/>
            </a:endParaRPr>
          </a:p>
        </p:txBody>
      </p:sp>
      <p:sp>
        <p:nvSpPr>
          <p:cNvPr id="4" name="Rectangle 3"/>
          <p:cNvSpPr/>
          <p:nvPr/>
        </p:nvSpPr>
        <p:spPr>
          <a:xfrm>
            <a:off x="1679328" y="2456580"/>
            <a:ext cx="9108830" cy="2457276"/>
          </a:xfrm>
          <a:prstGeom prst="rect">
            <a:avLst/>
          </a:prstGeom>
        </p:spPr>
        <p:txBody>
          <a:bodyPr wrap="square">
            <a:spAutoFit/>
          </a:bodyPr>
          <a:lstStyle/>
          <a:p>
            <a:pPr>
              <a:lnSpc>
                <a:spcPct val="107000"/>
              </a:lnSpc>
              <a:spcAft>
                <a:spcPts val="800"/>
              </a:spcAft>
              <a:tabLst>
                <a:tab pos="1025525" algn="l"/>
              </a:tabLst>
            </a:pPr>
            <a:r>
              <a:rPr lang="en-US" sz="2400" b="1">
                <a:latin typeface="Times New Roman" panose="02020603050405020304" pitchFamily="18" charset="0"/>
                <a:ea typeface="Calibri" panose="020F0502020204030204" pitchFamily="34" charset="0"/>
                <a:cs typeface="Times New Roman" panose="02020603050405020304" pitchFamily="18" charset="0"/>
              </a:rPr>
              <a:t> </a:t>
            </a:r>
            <a:r>
              <a:rPr lang="en-US" sz="2400" b="1" smtClean="0">
                <a:solidFill>
                  <a:srgbClr val="3333FF"/>
                </a:solidFill>
                <a:latin typeface="Times New Roman" panose="02020603050405020304" pitchFamily="18" charset="0"/>
                <a:ea typeface="Calibri" panose="020F0502020204030204" pitchFamily="34" charset="0"/>
                <a:cs typeface="Times New Roman" panose="02020603050405020304" pitchFamily="18" charset="0"/>
              </a:rPr>
              <a:t>Chọn </a:t>
            </a:r>
            <a:r>
              <a:rPr lang="en-US" sz="2400" b="1">
                <a:solidFill>
                  <a:srgbClr val="3333FF"/>
                </a:solidFill>
                <a:latin typeface="Times New Roman" panose="02020603050405020304" pitchFamily="18" charset="0"/>
                <a:ea typeface="Calibri" panose="020F0502020204030204" pitchFamily="34" charset="0"/>
                <a:cs typeface="Times New Roman" panose="02020603050405020304" pitchFamily="18" charset="0"/>
              </a:rPr>
              <a:t>việc nên làm khi được phép sử dụng máy tính để giao tiếp</a:t>
            </a:r>
            <a:r>
              <a:rPr lang="en-US"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a:t>
            </a:r>
          </a:p>
          <a:p>
            <a:pPr marL="457200" marR="0">
              <a:lnSpc>
                <a:spcPct val="150000"/>
              </a:lnSpc>
              <a:spcBef>
                <a:spcPts val="0"/>
              </a:spcBef>
              <a:spcAft>
                <a:spcPts val="800"/>
              </a:spcAft>
              <a:tabLst>
                <a:tab pos="1025525" algn="l"/>
              </a:tabLst>
            </a:pPr>
            <a:r>
              <a:rPr lang="vi-VN"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A. </a:t>
            </a:r>
            <a:r>
              <a:rPr lang="en-US"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Không kết bạn với những người chưa quen biết trên Internet</a:t>
            </a:r>
            <a:r>
              <a:rPr lang="vi-VN"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a:solidFill>
                <a:srgbClr val="3333FF"/>
              </a:solidFill>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50000"/>
              </a:lnSpc>
              <a:spcBef>
                <a:spcPts val="0"/>
              </a:spcBef>
              <a:spcAft>
                <a:spcPts val="800"/>
              </a:spcAft>
              <a:tabLst>
                <a:tab pos="1025525" algn="l"/>
              </a:tabLst>
            </a:pPr>
            <a:r>
              <a:rPr lang="vi-VN"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B.</a:t>
            </a:r>
            <a:r>
              <a:rPr lang="en-US"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 Nhờ anh chị lớp trên đưa ảnh của mình lên Internet</a:t>
            </a:r>
            <a:r>
              <a:rPr lang="vi-VN"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 </a:t>
            </a:r>
            <a:endParaRPr lang="en-US" sz="2400">
              <a:solidFill>
                <a:srgbClr val="3333FF"/>
              </a:solidFill>
              <a:latin typeface="Times New Roman" panose="02020603050405020304" pitchFamily="18" charset="0"/>
              <a:ea typeface="Calibri" panose="020F0502020204030204" pitchFamily="34" charset="0"/>
              <a:cs typeface="Times New Roman" panose="02020603050405020304" pitchFamily="18" charset="0"/>
            </a:endParaRPr>
          </a:p>
          <a:p>
            <a:pPr marL="457200" marR="0">
              <a:lnSpc>
                <a:spcPct val="150000"/>
              </a:lnSpc>
              <a:spcBef>
                <a:spcPts val="0"/>
              </a:spcBef>
              <a:spcAft>
                <a:spcPts val="800"/>
              </a:spcAft>
              <a:tabLst>
                <a:tab pos="1025525" algn="l"/>
              </a:tabLst>
            </a:pPr>
            <a:r>
              <a:rPr lang="vi-VN"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C. </a:t>
            </a:r>
            <a:r>
              <a:rPr lang="en-US"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Tránh tham gia những trò chơi yêu cầu khai báo thông tin </a:t>
            </a:r>
            <a:r>
              <a:rPr lang="en-US" sz="2400" smtClean="0">
                <a:solidFill>
                  <a:srgbClr val="3333FF"/>
                </a:solidFill>
                <a:latin typeface="Times New Roman" panose="02020603050405020304" pitchFamily="18" charset="0"/>
                <a:ea typeface="Calibri" panose="020F0502020204030204" pitchFamily="34" charset="0"/>
                <a:cs typeface="Times New Roman" panose="02020603050405020304" pitchFamily="18" charset="0"/>
              </a:rPr>
              <a:t>cá nhân</a:t>
            </a:r>
            <a:r>
              <a:rPr lang="vi-VN" sz="2400">
                <a:solidFill>
                  <a:srgbClr val="3333FF"/>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a:solidFill>
                <a:srgbClr val="3333FF"/>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4357858" y="1742383"/>
            <a:ext cx="3848489" cy="522259"/>
          </a:xfrm>
          <a:prstGeom prst="rect">
            <a:avLst/>
          </a:prstGeom>
          <a:solidFill>
            <a:schemeClr val="accent4">
              <a:lumMod val="40000"/>
              <a:lumOff val="60000"/>
            </a:schemeClr>
          </a:solidFill>
        </p:spPr>
        <p:txBody>
          <a:bodyPr wrap="none">
            <a:spAutoFit/>
          </a:bodyPr>
          <a:lstStyle/>
          <a:p>
            <a:pPr algn="ctr">
              <a:lnSpc>
                <a:spcPct val="107000"/>
              </a:lnSpc>
              <a:spcAft>
                <a:spcPts val="800"/>
              </a:spcAft>
              <a:tabLst>
                <a:tab pos="1025525" algn="l"/>
              </a:tabLst>
            </a:pPr>
            <a:r>
              <a:rPr lang="en-US" sz="2800" b="1">
                <a:solidFill>
                  <a:srgbClr val="FF0000"/>
                </a:solidFill>
                <a:latin typeface="Times New Roman" panose="02020603050405020304" pitchFamily="18" charset="0"/>
                <a:ea typeface="Calibri" panose="020F0502020204030204" pitchFamily="34" charset="0"/>
                <a:cs typeface="Times New Roman" panose="02020603050405020304" pitchFamily="18" charset="0"/>
              </a:rPr>
              <a:t>PHIẾU HỌC TẬP SỐ 4</a:t>
            </a:r>
            <a:endParaRPr lang="en-US" sz="28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xmlns="" id="{7FC2CB8A-B111-415D-A5FF-0B75F65FE1E8}"/>
              </a:ext>
            </a:extLst>
          </p:cNvPr>
          <p:cNvSpPr/>
          <p:nvPr/>
        </p:nvSpPr>
        <p:spPr>
          <a:xfrm>
            <a:off x="1961994" y="3124477"/>
            <a:ext cx="554284" cy="48028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Oval 12">
            <a:extLst>
              <a:ext uri="{FF2B5EF4-FFF2-40B4-BE49-F238E27FC236}">
                <a16:creationId xmlns:a16="http://schemas.microsoft.com/office/drawing/2014/main" xmlns="" id="{7FC2CB8A-B111-415D-A5FF-0B75F65FE1E8}"/>
              </a:ext>
            </a:extLst>
          </p:cNvPr>
          <p:cNvSpPr/>
          <p:nvPr/>
        </p:nvSpPr>
        <p:spPr>
          <a:xfrm>
            <a:off x="1967018" y="4353116"/>
            <a:ext cx="554284" cy="48028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985616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nodePh="1">
                                  <p:stCondLst>
                                    <p:cond delay="0"/>
                                  </p:stCondLst>
                                  <p:endCondLst>
                                    <p:cond evt="begin" delay="0">
                                      <p:tn val="10"/>
                                    </p:cond>
                                  </p:end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subTnLst>
                                    <p:audio>
                                      <p:cMediaNode>
                                        <p:cTn display="0" masterRel="sameClick">
                                          <p:stCondLst>
                                            <p:cond evt="begin" delay="0">
                                              <p:tn val="15"/>
                                            </p:cond>
                                          </p:stCondLst>
                                          <p:endCondLst>
                                            <p:cond evt="onStopAudio" delay="0">
                                              <p:tgtEl>
                                                <p:sldTgt/>
                                              </p:tgtEl>
                                            </p:cond>
                                          </p:endCondLst>
                                        </p:cTn>
                                        <p:tgtEl>
                                          <p:sndTgt r:embed="rId2" name="applause.wav"/>
                                        </p:tgtEl>
                                      </p:cMediaNode>
                                    </p:audio>
                                  </p:sub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101699" y="-39875"/>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627645" y="-39875"/>
            <a:ext cx="723900" cy="695325"/>
          </a:xfrm>
          <a:prstGeom prst="rect">
            <a:avLst/>
          </a:prstGeom>
        </p:spPr>
      </p:pic>
      <p:sp>
        <p:nvSpPr>
          <p:cNvPr id="9" name="Rounded Rectangle 8"/>
          <p:cNvSpPr/>
          <p:nvPr/>
        </p:nvSpPr>
        <p:spPr>
          <a:xfrm>
            <a:off x="1149927" y="1488088"/>
            <a:ext cx="5250873" cy="2940698"/>
          </a:xfrm>
          <a:prstGeom prst="roundRect">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r>
              <a:rPr lang="vi-VN" sz="2800" dirty="0">
                <a:cs typeface="Times New Roman" panose="02020603050405020304" pitchFamily="18" charset="0"/>
              </a:rPr>
              <a:t>Bạn Mận khoe với Hoa là đã nhờ bố lưu ảnh của mình vào máy tính. Khi lưu ảnh xong, bố nói ảnh đó có thể gửi cho các bạn nhờ Internet. </a:t>
            </a:r>
            <a:endParaRPr lang="en-US" sz="2800" dirty="0">
              <a:cs typeface="Times New Roman" panose="02020603050405020304" pitchFamily="18" charset="0"/>
            </a:endParaRPr>
          </a:p>
        </p:txBody>
      </p:sp>
      <p:sp>
        <p:nvSpPr>
          <p:cNvPr id="10" name="Oval 9"/>
          <p:cNvSpPr/>
          <p:nvPr/>
        </p:nvSpPr>
        <p:spPr>
          <a:xfrm>
            <a:off x="2242038" y="1129155"/>
            <a:ext cx="3109507" cy="877863"/>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Tình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huống</a:t>
            </a:r>
            <a:endParaRPr lang="en-US" sz="28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7009058" y="1129155"/>
            <a:ext cx="4018200" cy="2801008"/>
          </a:xfrm>
          <a:prstGeom prst="rect">
            <a:avLst/>
          </a:prstGeom>
        </p:spPr>
      </p:pic>
      <p:sp>
        <p:nvSpPr>
          <p:cNvPr id="2" name="Rectangle 1"/>
          <p:cNvSpPr/>
          <p:nvPr/>
        </p:nvSpPr>
        <p:spPr>
          <a:xfrm>
            <a:off x="1512277" y="4435006"/>
            <a:ext cx="9777046" cy="1569660"/>
          </a:xfrm>
          <a:prstGeom prst="rect">
            <a:avLst/>
          </a:prstGeom>
        </p:spPr>
        <p:txBody>
          <a:bodyPr wrap="square">
            <a:spAutoFit/>
          </a:bodyPr>
          <a:lstStyle/>
          <a:p>
            <a:pPr marL="457200" indent="-457200">
              <a:buFont typeface="Wingdings" panose="05000000000000000000" pitchFamily="2" charset="2"/>
              <a:buChar char="v"/>
            </a:pPr>
            <a:r>
              <a:rPr lang="en-US" sz="3200" smtClean="0">
                <a:solidFill>
                  <a:srgbClr val="3333FF"/>
                </a:solidFill>
                <a:latin typeface="Arial" panose="020B0604020202020204" pitchFamily="34" charset="0"/>
                <a:ea typeface="Calibri" panose="020F0502020204030204" pitchFamily="34" charset="0"/>
                <a:cs typeface="Arial" panose="020B0604020202020204" pitchFamily="34" charset="0"/>
              </a:rPr>
              <a:t>	Các </a:t>
            </a:r>
            <a:r>
              <a:rPr lang="en-US" sz="3200">
                <a:solidFill>
                  <a:srgbClr val="3333FF"/>
                </a:solidFill>
                <a:latin typeface="Arial" panose="020B0604020202020204" pitchFamily="34" charset="0"/>
                <a:ea typeface="Calibri" panose="020F0502020204030204" pitchFamily="34" charset="0"/>
                <a:cs typeface="Arial" panose="020B0604020202020204" pitchFamily="34" charset="0"/>
              </a:rPr>
              <a:t>con sẽ thảo luận nhóm đôi </a:t>
            </a:r>
            <a:r>
              <a:rPr lang="en-US" sz="3200" smtClean="0">
                <a:solidFill>
                  <a:srgbClr val="3333FF"/>
                </a:solidFill>
                <a:latin typeface="Arial" panose="020B0604020202020204" pitchFamily="34" charset="0"/>
                <a:ea typeface="Calibri" panose="020F0502020204030204" pitchFamily="34" charset="0"/>
                <a:cs typeface="Arial" panose="020B0604020202020204" pitchFamily="34" charset="0"/>
              </a:rPr>
              <a:t>(2’) và </a:t>
            </a:r>
            <a:r>
              <a:rPr lang="en-US" sz="3200">
                <a:solidFill>
                  <a:srgbClr val="3333FF"/>
                </a:solidFill>
                <a:latin typeface="Arial" panose="020B0604020202020204" pitchFamily="34" charset="0"/>
                <a:ea typeface="Calibri" panose="020F0502020204030204" pitchFamily="34" charset="0"/>
                <a:cs typeface="Arial" panose="020B0604020202020204" pitchFamily="34" charset="0"/>
              </a:rPr>
              <a:t>cho biết: Nếu kẻ xấu lấy được ảnh của Mận trên Internet thì bạn ấy có thể gặp những rắc rồi gì?</a:t>
            </a:r>
            <a:endParaRPr lang="en-US" sz="3200">
              <a:solidFill>
                <a:srgbClr val="3333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314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4057737" y="320545"/>
            <a:ext cx="4353220" cy="526223"/>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Tahoma" panose="020B0604030504040204" pitchFamily="34" charset="0"/>
                <a:ea typeface="Tahoma" panose="020B0604030504040204" pitchFamily="34" charset="0"/>
                <a:cs typeface="Tahoma" panose="020B0604030504040204" pitchFamily="34" charset="0"/>
              </a:rPr>
              <a:t>VẬN DỤNG</a:t>
            </a:r>
            <a:endParaRPr lang="en-US" sz="3200" b="1"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8" name="Picture 7"/>
          <p:cNvPicPr>
            <a:picLocks noChangeAspect="1"/>
          </p:cNvPicPr>
          <p:nvPr/>
        </p:nvPicPr>
        <p:blipFill>
          <a:blip r:embed="rId2"/>
          <a:stretch>
            <a:fillRect/>
          </a:stretch>
        </p:blipFill>
        <p:spPr>
          <a:xfrm>
            <a:off x="4589451" y="276446"/>
            <a:ext cx="562841" cy="540624"/>
          </a:xfrm>
          <a:prstGeom prst="rect">
            <a:avLst/>
          </a:prstGeom>
        </p:spPr>
      </p:pic>
      <p:sp>
        <p:nvSpPr>
          <p:cNvPr id="9" name="Rounded Rectangle 8"/>
          <p:cNvSpPr/>
          <p:nvPr/>
        </p:nvSpPr>
        <p:spPr>
          <a:xfrm>
            <a:off x="1330036" y="1488088"/>
            <a:ext cx="5024466" cy="3402567"/>
          </a:xfrm>
          <a:prstGeom prst="roundRect">
            <a:avLst/>
          </a:prstGeom>
          <a:solidFill>
            <a:srgbClr val="0070C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r>
              <a:rPr lang="en-US" sz="2800" smtClean="0">
                <a:latin typeface="Arial" panose="020B0604020202020204" pitchFamily="34" charset="0"/>
                <a:cs typeface="Arial" panose="020B0604020202020204" pitchFamily="34" charset="0"/>
              </a:rPr>
              <a:t>Một lần Nam được bố cho sử dụng máy tính. Khi khởi động, máy tính yêu cầu nhập mật khẩu. Theo em mật khẩu máy tính có tác dụng gì?</a:t>
            </a:r>
            <a:endParaRPr lang="en-US" sz="2800" dirty="0">
              <a:latin typeface="Arial" panose="020B0604020202020204" pitchFamily="34" charset="0"/>
              <a:cs typeface="Arial" panose="020B0604020202020204" pitchFamily="34" charset="0"/>
            </a:endParaRPr>
          </a:p>
        </p:txBody>
      </p:sp>
      <p:sp>
        <p:nvSpPr>
          <p:cNvPr id="10" name="Oval 9"/>
          <p:cNvSpPr/>
          <p:nvPr/>
        </p:nvSpPr>
        <p:spPr>
          <a:xfrm>
            <a:off x="2633241" y="1328388"/>
            <a:ext cx="2519051" cy="49754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latin typeface="Arial" panose="020B0604020202020204" pitchFamily="34" charset="0"/>
                <a:cs typeface="Arial" panose="020B0604020202020204" pitchFamily="34" charset="0"/>
              </a:rPr>
              <a:t>Tình</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huống</a:t>
            </a:r>
            <a:endParaRPr lang="en-US" sz="2200" b="1" dirty="0">
              <a:latin typeface="Arial" panose="020B0604020202020204" pitchFamily="34" charset="0"/>
              <a:cs typeface="Arial" panose="020B0604020202020204" pitchFamily="34" charset="0"/>
            </a:endParaRPr>
          </a:p>
        </p:txBody>
      </p:sp>
      <p:sp>
        <p:nvSpPr>
          <p:cNvPr id="2" name="Rectangle 1"/>
          <p:cNvSpPr/>
          <p:nvPr/>
        </p:nvSpPr>
        <p:spPr>
          <a:xfrm>
            <a:off x="782515" y="5162821"/>
            <a:ext cx="11215521" cy="954107"/>
          </a:xfrm>
          <a:prstGeom prst="rect">
            <a:avLst/>
          </a:prstGeom>
        </p:spPr>
        <p:txBody>
          <a:bodyPr wrap="square">
            <a:spAutoFit/>
          </a:bodyPr>
          <a:lstStyle/>
          <a:p>
            <a:pPr marL="457200" indent="-457200" algn="just">
              <a:buFont typeface="Wingdings" panose="05000000000000000000" pitchFamily="2" charset="2"/>
              <a:buChar char="v"/>
            </a:pPr>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Các con </a:t>
            </a:r>
            <a:r>
              <a:rPr lang="en-US" sz="2800" smtClean="0">
                <a:solidFill>
                  <a:srgbClr val="3333FF"/>
                </a:solidFill>
                <a:latin typeface="Arial" panose="020B0604020202020204" pitchFamily="34" charset="0"/>
                <a:ea typeface="Calibri" panose="020F0502020204030204" pitchFamily="34" charset="0"/>
                <a:cs typeface="Arial" panose="020B0604020202020204" pitchFamily="34" charset="0"/>
              </a:rPr>
              <a:t>suy nghĩ (1’) và cho cô </a:t>
            </a:r>
            <a:r>
              <a:rPr lang="en-US" sz="2800">
                <a:solidFill>
                  <a:srgbClr val="3333FF"/>
                </a:solidFill>
                <a:latin typeface="Arial" panose="020B0604020202020204" pitchFamily="34" charset="0"/>
                <a:ea typeface="Calibri" panose="020F0502020204030204" pitchFamily="34" charset="0"/>
                <a:cs typeface="Arial" panose="020B0604020202020204" pitchFamily="34" charset="0"/>
              </a:rPr>
              <a:t>biết: </a:t>
            </a:r>
            <a:r>
              <a:rPr lang="en-US" sz="2800">
                <a:solidFill>
                  <a:srgbClr val="3333FF"/>
                </a:solidFill>
                <a:latin typeface="Arial" panose="020B0604020202020204" pitchFamily="34" charset="0"/>
                <a:cs typeface="Arial" panose="020B0604020202020204" pitchFamily="34" charset="0"/>
              </a:rPr>
              <a:t>mật khẩu máy tính có tác dụng gì?</a:t>
            </a:r>
            <a:endParaRPr lang="en-US" sz="2800" dirty="0">
              <a:solidFill>
                <a:srgbClr val="3333FF"/>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6479930" y="975946"/>
            <a:ext cx="5020408" cy="3674732"/>
          </a:xfrm>
          <a:prstGeom prst="rect">
            <a:avLst/>
          </a:prstGeom>
        </p:spPr>
      </p:pic>
    </p:spTree>
    <p:extLst>
      <p:ext uri="{BB962C8B-B14F-4D97-AF65-F5344CB8AC3E}">
        <p14:creationId xmlns:p14="http://schemas.microsoft.com/office/powerpoint/2010/main" val="298409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1394638" y="1165187"/>
            <a:ext cx="9001112" cy="3777202"/>
          </a:xfrm>
          <a:prstGeom prst="horizontalScroll">
            <a:avLst/>
          </a:prstGeom>
          <a:solidFill>
            <a:srgbClr val="3333FF"/>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b="1" dirty="0"/>
              <a:t>Thông tin cá nhân và gia đình có thể lưu trữ và trao đổi nhờ máy tính. Cần bảo vệ thông tin cá nhân và gia đình khi sử dụng máy tính hoặc trao đổi thông tin trên Internet.</a:t>
            </a:r>
            <a:endParaRPr lang="en-US" sz="2800" b="1" dirty="0">
              <a:latin typeface="Arial" panose="020B0604020202020204" pitchFamily="34" charset="0"/>
              <a:cs typeface="Arial" panose="020B0604020202020204" pitchFamily="34" charset="0"/>
            </a:endParaRPr>
          </a:p>
        </p:txBody>
      </p:sp>
      <p:sp>
        <p:nvSpPr>
          <p:cNvPr id="5" name="Rounded Rectangle 4"/>
          <p:cNvSpPr/>
          <p:nvPr/>
        </p:nvSpPr>
        <p:spPr>
          <a:xfrm>
            <a:off x="4476350" y="-66912"/>
            <a:ext cx="3726873" cy="748145"/>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Arial" panose="020B0604020202020204" pitchFamily="34" charset="0"/>
                <a:cs typeface="Arial" panose="020B0604020202020204" pitchFamily="34" charset="0"/>
              </a:rPr>
              <a:t>GHI NHỚ</a:t>
            </a:r>
            <a:endParaRPr lang="en-US" sz="2800" b="1" dirty="0">
              <a:solidFill>
                <a:schemeClr val="bg1"/>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flipH="1">
            <a:off x="165615" y="104173"/>
            <a:ext cx="2561384" cy="1428896"/>
          </a:xfrm>
          <a:prstGeom prst="rect">
            <a:avLst/>
          </a:prstGeom>
        </p:spPr>
      </p:pic>
      <p:pic>
        <p:nvPicPr>
          <p:cNvPr id="8" name="Picture 7"/>
          <p:cNvPicPr>
            <a:picLocks noChangeAspect="1"/>
          </p:cNvPicPr>
          <p:nvPr/>
        </p:nvPicPr>
        <p:blipFill>
          <a:blip r:embed="rId2"/>
          <a:stretch>
            <a:fillRect/>
          </a:stretch>
        </p:blipFill>
        <p:spPr>
          <a:xfrm>
            <a:off x="9201873" y="4643985"/>
            <a:ext cx="2186351" cy="1475167"/>
          </a:xfrm>
          <a:prstGeom prst="rect">
            <a:avLst/>
          </a:prstGeom>
        </p:spPr>
      </p:pic>
      <p:pic>
        <p:nvPicPr>
          <p:cNvPr id="2" name="Picture 1"/>
          <p:cNvPicPr>
            <a:picLocks noChangeAspect="1"/>
          </p:cNvPicPr>
          <p:nvPr/>
        </p:nvPicPr>
        <p:blipFill>
          <a:blip r:embed="rId3"/>
          <a:stretch>
            <a:fillRect/>
          </a:stretch>
        </p:blipFill>
        <p:spPr>
          <a:xfrm>
            <a:off x="1882113" y="4593652"/>
            <a:ext cx="2594237" cy="1513924"/>
          </a:xfrm>
          <a:prstGeom prst="rect">
            <a:avLst/>
          </a:prstGeom>
        </p:spPr>
      </p:pic>
      <p:pic>
        <p:nvPicPr>
          <p:cNvPr id="3" name="Picture 2"/>
          <p:cNvPicPr>
            <a:picLocks noChangeAspect="1"/>
          </p:cNvPicPr>
          <p:nvPr/>
        </p:nvPicPr>
        <p:blipFill>
          <a:blip r:embed="rId4"/>
          <a:stretch>
            <a:fillRect/>
          </a:stretch>
        </p:blipFill>
        <p:spPr>
          <a:xfrm>
            <a:off x="9638875" y="0"/>
            <a:ext cx="2506225" cy="1165187"/>
          </a:xfrm>
          <a:prstGeom prst="rect">
            <a:avLst/>
          </a:prstGeom>
        </p:spPr>
      </p:pic>
    </p:spTree>
    <p:extLst>
      <p:ext uri="{BB962C8B-B14F-4D97-AF65-F5344CB8AC3E}">
        <p14:creationId xmlns:p14="http://schemas.microsoft.com/office/powerpoint/2010/main" val="6393623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DMIN\Desktop\Tai nguyen thiet ke tro choi\Khi con qua song\cartoon_natural_landscape_vector_27857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539"/>
            <a:ext cx="12192000" cy="683514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2554100" y="2900287"/>
            <a:ext cx="7083799" cy="2160944"/>
          </a:xfrm>
          <a:prstGeom prst="rect">
            <a:avLst/>
          </a:prstGeom>
          <a:noFill/>
        </p:spPr>
        <p:txBody>
          <a:bodyPr wrap="square" lIns="121920" tIns="60960" rIns="121920" bIns="60960">
            <a:spAutoFit/>
          </a:bodyPr>
          <a:lstStyle/>
          <a:p>
            <a:pPr algn="ctr"/>
            <a:r>
              <a:rPr lang="en-US" sz="6600" b="1" smtClean="0">
                <a:ln w="6600">
                  <a:solidFill>
                    <a:srgbClr val="FF0000"/>
                  </a:solidFill>
                  <a:prstDash val="solid"/>
                </a:ln>
                <a:solidFill>
                  <a:srgbClr val="FFFFFF"/>
                </a:solidFill>
                <a:effectLst>
                  <a:outerShdw dist="38100" dir="2700000" algn="tl" rotWithShape="0">
                    <a:srgbClr val="C0504D"/>
                  </a:outerShdw>
                </a:effectLst>
                <a:latin typeface="Arial" panose="020B0604020202020204" pitchFamily="34" charset="0"/>
                <a:cs typeface="Arial" panose="020B0604020202020204" pitchFamily="34" charset="0"/>
              </a:rPr>
              <a:t>Xin chào các em </a:t>
            </a:r>
          </a:p>
          <a:p>
            <a:pPr algn="ctr"/>
            <a:r>
              <a:rPr lang="en-US" sz="6600" b="1" smtClean="0">
                <a:ln w="6600">
                  <a:solidFill>
                    <a:srgbClr val="FF0000"/>
                  </a:solidFill>
                  <a:prstDash val="solid"/>
                </a:ln>
                <a:solidFill>
                  <a:srgbClr val="FFFFFF"/>
                </a:solidFill>
                <a:effectLst>
                  <a:outerShdw dist="38100" dir="2700000" algn="tl" rotWithShape="0">
                    <a:srgbClr val="C0504D"/>
                  </a:outerShdw>
                </a:effectLst>
                <a:latin typeface="Arial" panose="020B0604020202020204" pitchFamily="34" charset="0"/>
                <a:cs typeface="Arial" panose="020B0604020202020204" pitchFamily="34" charset="0"/>
              </a:rPr>
              <a:t>học sinh</a:t>
            </a:r>
            <a:endParaRPr lang="en-US" sz="6600" b="1" dirty="0">
              <a:ln w="6600">
                <a:solidFill>
                  <a:srgbClr val="FF0000"/>
                </a:solidFill>
                <a:prstDash val="solid"/>
              </a:ln>
              <a:solidFill>
                <a:srgbClr val="FFFFFF"/>
              </a:solidFill>
              <a:effectLst>
                <a:outerShdw dist="38100" dir="2700000" algn="tl" rotWithShape="0">
                  <a:srgbClr val="C0504D"/>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83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 name="Picture 2" descr="Gold Texture Background Image">
            <a:extLst>
              <a:ext uri="{FF2B5EF4-FFF2-40B4-BE49-F238E27FC236}">
                <a16:creationId xmlns="" xmlns:a16="http://schemas.microsoft.com/office/drawing/2014/main" id="{CED2C8F4-C121-4CD9-B224-7A6A8D6976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 xmlns:a16="http://schemas.microsoft.com/office/drawing/2014/main" id="{747DD471-11AD-409F-8A0C-1B949AD388F6}"/>
              </a:ext>
            </a:extLst>
          </p:cNvPr>
          <p:cNvGrpSpPr/>
          <p:nvPr/>
        </p:nvGrpSpPr>
        <p:grpSpPr>
          <a:xfrm>
            <a:off x="-305562" y="889761"/>
            <a:ext cx="12685131" cy="5736119"/>
            <a:chOff x="333828" y="1584291"/>
            <a:chExt cx="11524343" cy="4847772"/>
          </a:xfrm>
          <a:effectLst>
            <a:outerShdw blurRad="63500" sx="102000" sy="102000" algn="ctr" rotWithShape="0">
              <a:prstClr val="black">
                <a:alpha val="80000"/>
              </a:prstClr>
            </a:outerShdw>
          </a:effectLst>
        </p:grpSpPr>
        <p:pic>
          <p:nvPicPr>
            <p:cNvPr id="13" name="Picture 12">
              <a:extLst>
                <a:ext uri="{FF2B5EF4-FFF2-40B4-BE49-F238E27FC236}">
                  <a16:creationId xmlns="" xmlns:a16="http://schemas.microsoft.com/office/drawing/2014/main" id="{6216F1F8-B6C1-4C40-886B-3A2497B82095}"/>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5" name="Picture 14">
              <a:extLst>
                <a:ext uri="{FF2B5EF4-FFF2-40B4-BE49-F238E27FC236}">
                  <a16:creationId xmlns="" xmlns:a16="http://schemas.microsoft.com/office/drawing/2014/main" id="{21928E1C-C859-46F1-B44F-89F8C7FCE1B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14" name="Rectangle 11">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endParaRPr>
          </a:p>
        </p:txBody>
      </p:sp>
      <p:sp>
        <p:nvSpPr>
          <p:cNvPr id="18" name="TextBox 17">
            <a:extLst>
              <a:ext uri="{FF2B5EF4-FFF2-40B4-BE49-F238E27FC236}">
                <a16:creationId xmlns="" xmlns:a16="http://schemas.microsoft.com/office/drawing/2014/main" id="{2C57131F-C79D-4825-BD7B-1FBE387F303C}"/>
              </a:ext>
            </a:extLst>
          </p:cNvPr>
          <p:cNvSpPr txBox="1"/>
          <p:nvPr/>
        </p:nvSpPr>
        <p:spPr>
          <a:xfrm>
            <a:off x="4203954" y="49123"/>
            <a:ext cx="3759200" cy="830997"/>
          </a:xfrm>
          <a:prstGeom prst="rect">
            <a:avLst/>
          </a:prstGeom>
          <a:noFill/>
        </p:spPr>
        <p:txBody>
          <a:bodyPr wrap="square" rtlCol="0">
            <a:spAutoFit/>
            <a:scene3d>
              <a:camera prst="orthographicFront"/>
              <a:lightRig rig="threePt" dir="t"/>
            </a:scene3d>
            <a:sp3d extrusionH="57150">
              <a:bevelT w="38100" h="38100" prst="angle"/>
            </a:sp3d>
          </a:bodyPr>
          <a:lstStyle/>
          <a:p>
            <a:pPr algn="ctr"/>
            <a:r>
              <a:rPr lang="fr-FR" sz="4800" b="1" dirty="0" err="1">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Câu</a:t>
            </a:r>
            <a:r>
              <a:rPr lang="fr-FR" sz="4800" b="1" dirty="0">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 </a:t>
            </a:r>
            <a:r>
              <a:rPr lang="fr-FR" sz="4800" b="1" dirty="0" err="1">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hỏi</a:t>
            </a:r>
            <a:r>
              <a:rPr lang="fr-FR" sz="4800" b="1" dirty="0">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 1</a:t>
            </a:r>
          </a:p>
        </p:txBody>
      </p:sp>
      <p:pic>
        <p:nvPicPr>
          <p:cNvPr id="20" name="Picture 19" descr="Logo&#10;&#10;Description automatically generated">
            <a:extLst>
              <a:ext uri="{FF2B5EF4-FFF2-40B4-BE49-F238E27FC236}">
                <a16:creationId xmlns="" xmlns:a16="http://schemas.microsoft.com/office/drawing/2014/main" id="{0C565E6E-F029-47F4-9374-7A5B37ACC7F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12621" y="-167776"/>
            <a:ext cx="2473163" cy="2473163"/>
          </a:xfrm>
          <a:prstGeom prst="rect">
            <a:avLst/>
          </a:prstGeom>
          <a:effectLst>
            <a:outerShdw blurRad="50800" dist="38100" dir="5400000" algn="t" rotWithShape="0">
              <a:prstClr val="black">
                <a:alpha val="40000"/>
              </a:prstClr>
            </a:outerShdw>
          </a:effectLst>
        </p:spPr>
      </p:pic>
      <p:sp>
        <p:nvSpPr>
          <p:cNvPr id="12" name="TextBox 11">
            <a:extLst>
              <a:ext uri="{FF2B5EF4-FFF2-40B4-BE49-F238E27FC236}">
                <a16:creationId xmlns="" xmlns:a16="http://schemas.microsoft.com/office/drawing/2014/main" id="{844A0FA2-93E8-4A6D-B0CB-2050EA1254DC}"/>
              </a:ext>
            </a:extLst>
          </p:cNvPr>
          <p:cNvSpPr txBox="1"/>
          <p:nvPr/>
        </p:nvSpPr>
        <p:spPr>
          <a:xfrm>
            <a:off x="1603717" y="1478353"/>
            <a:ext cx="8282095" cy="1077218"/>
          </a:xfrm>
          <a:prstGeom prst="rect">
            <a:avLst/>
          </a:prstGeom>
          <a:noFill/>
        </p:spPr>
        <p:txBody>
          <a:bodyPr wrap="square" rtlCol="0">
            <a:spAutoFit/>
          </a:bodyPr>
          <a:lstStyle/>
          <a:p>
            <a:pPr algn="ctr"/>
            <a:r>
              <a:rPr lang="vi-VN" sz="3200" b="1">
                <a:solidFill>
                  <a:prstClr val="white"/>
                </a:solidFill>
                <a:latin typeface="Arial" panose="020B0604020202020204" pitchFamily="34" charset="0"/>
                <a:cs typeface="Arial" panose="020B0604020202020204" pitchFamily="34" charset="0"/>
              </a:rPr>
              <a:t>Câu 1: Phim, chương trình nào sau đây không phù hợp với lứa tuổi của em?</a:t>
            </a:r>
          </a:p>
        </p:txBody>
      </p:sp>
      <p:grpSp>
        <p:nvGrpSpPr>
          <p:cNvPr id="16" name="Group 15">
            <a:extLst>
              <a:ext uri="{FF2B5EF4-FFF2-40B4-BE49-F238E27FC236}">
                <a16:creationId xmlns="" xmlns:a16="http://schemas.microsoft.com/office/drawing/2014/main" id="{C91E6791-AA72-4976-A077-5A2A3E9BCC77}"/>
              </a:ext>
            </a:extLst>
          </p:cNvPr>
          <p:cNvGrpSpPr/>
          <p:nvPr/>
        </p:nvGrpSpPr>
        <p:grpSpPr>
          <a:xfrm>
            <a:off x="883503" y="2879968"/>
            <a:ext cx="5243355" cy="1098063"/>
            <a:chOff x="333828" y="1584291"/>
            <a:chExt cx="11524343" cy="4847772"/>
          </a:xfrm>
        </p:grpSpPr>
        <p:pic>
          <p:nvPicPr>
            <p:cNvPr id="17" name="Picture 16">
              <a:extLst>
                <a:ext uri="{FF2B5EF4-FFF2-40B4-BE49-F238E27FC236}">
                  <a16:creationId xmlns="" xmlns:a16="http://schemas.microsoft.com/office/drawing/2014/main" id="{347B29AD-2981-4A70-97CD-219825C256D3}"/>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9" name="Picture 18">
              <a:extLst>
                <a:ext uri="{FF2B5EF4-FFF2-40B4-BE49-F238E27FC236}">
                  <a16:creationId xmlns="" xmlns:a16="http://schemas.microsoft.com/office/drawing/2014/main" id="{11A1980B-0C4B-493C-B1FD-94EBAC8814D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21" name="Group 20">
            <a:extLst>
              <a:ext uri="{FF2B5EF4-FFF2-40B4-BE49-F238E27FC236}">
                <a16:creationId xmlns="" xmlns:a16="http://schemas.microsoft.com/office/drawing/2014/main" id="{9E40A452-AD32-4973-93FD-F4C4003D67AF}"/>
              </a:ext>
            </a:extLst>
          </p:cNvPr>
          <p:cNvGrpSpPr/>
          <p:nvPr/>
        </p:nvGrpSpPr>
        <p:grpSpPr>
          <a:xfrm>
            <a:off x="5458692" y="2909492"/>
            <a:ext cx="5862430" cy="1098063"/>
            <a:chOff x="333828" y="1584291"/>
            <a:chExt cx="11524343" cy="4847772"/>
          </a:xfrm>
        </p:grpSpPr>
        <p:pic>
          <p:nvPicPr>
            <p:cNvPr id="22" name="Picture 21">
              <a:extLst>
                <a:ext uri="{FF2B5EF4-FFF2-40B4-BE49-F238E27FC236}">
                  <a16:creationId xmlns="" xmlns:a16="http://schemas.microsoft.com/office/drawing/2014/main" id="{F2EAF8E5-6EA9-41CF-94FD-2F138B9DF392}"/>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3" name="Picture 22">
              <a:extLst>
                <a:ext uri="{FF2B5EF4-FFF2-40B4-BE49-F238E27FC236}">
                  <a16:creationId xmlns="" xmlns:a16="http://schemas.microsoft.com/office/drawing/2014/main" id="{E5DF533E-DE32-454B-81F8-CE39568BAE3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24" name="Group 23">
            <a:extLst>
              <a:ext uri="{FF2B5EF4-FFF2-40B4-BE49-F238E27FC236}">
                <a16:creationId xmlns="" xmlns:a16="http://schemas.microsoft.com/office/drawing/2014/main" id="{A9DC5DC2-630A-47E0-B305-10E09B9D99F1}"/>
              </a:ext>
            </a:extLst>
          </p:cNvPr>
          <p:cNvGrpSpPr/>
          <p:nvPr/>
        </p:nvGrpSpPr>
        <p:grpSpPr>
          <a:xfrm>
            <a:off x="943656" y="4232639"/>
            <a:ext cx="5169653" cy="1468649"/>
            <a:chOff x="333828" y="1584291"/>
            <a:chExt cx="11524343" cy="4847772"/>
          </a:xfrm>
        </p:grpSpPr>
        <p:pic>
          <p:nvPicPr>
            <p:cNvPr id="25" name="Picture 24">
              <a:extLst>
                <a:ext uri="{FF2B5EF4-FFF2-40B4-BE49-F238E27FC236}">
                  <a16:creationId xmlns="" xmlns:a16="http://schemas.microsoft.com/office/drawing/2014/main" id="{3D36C072-2616-4149-A73F-EF045D91C74A}"/>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6" name="Picture 25">
              <a:extLst>
                <a:ext uri="{FF2B5EF4-FFF2-40B4-BE49-F238E27FC236}">
                  <a16:creationId xmlns="" xmlns:a16="http://schemas.microsoft.com/office/drawing/2014/main" id="{615435D3-F2BC-48EB-BF99-C035EE593FF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27" name="Group 26">
            <a:extLst>
              <a:ext uri="{FF2B5EF4-FFF2-40B4-BE49-F238E27FC236}">
                <a16:creationId xmlns="" xmlns:a16="http://schemas.microsoft.com/office/drawing/2014/main" id="{C78DAFC6-95CE-438F-B18D-F77117F76F82}"/>
              </a:ext>
            </a:extLst>
          </p:cNvPr>
          <p:cNvGrpSpPr/>
          <p:nvPr/>
        </p:nvGrpSpPr>
        <p:grpSpPr>
          <a:xfrm>
            <a:off x="5458692" y="4252275"/>
            <a:ext cx="5862430" cy="1449014"/>
            <a:chOff x="333828" y="1584291"/>
            <a:chExt cx="11524343" cy="4847772"/>
          </a:xfrm>
        </p:grpSpPr>
        <p:pic>
          <p:nvPicPr>
            <p:cNvPr id="28" name="Picture 27">
              <a:extLst>
                <a:ext uri="{FF2B5EF4-FFF2-40B4-BE49-F238E27FC236}">
                  <a16:creationId xmlns="" xmlns:a16="http://schemas.microsoft.com/office/drawing/2014/main" id="{D38E1DC3-E695-4FB4-9E04-44A1393C56CA}"/>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9" name="Picture 28">
              <a:extLst>
                <a:ext uri="{FF2B5EF4-FFF2-40B4-BE49-F238E27FC236}">
                  <a16:creationId xmlns="" xmlns:a16="http://schemas.microsoft.com/office/drawing/2014/main" id="{4184C049-80DD-4F07-BEB2-82BBCEAC6004}"/>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30" name="TextBox 29">
            <a:extLst>
              <a:ext uri="{FF2B5EF4-FFF2-40B4-BE49-F238E27FC236}">
                <a16:creationId xmlns="" xmlns:a16="http://schemas.microsoft.com/office/drawing/2014/main" id="{A0DF02F5-27F2-44C6-9DF2-3E478FE9CBB2}"/>
              </a:ext>
            </a:extLst>
          </p:cNvPr>
          <p:cNvSpPr txBox="1"/>
          <p:nvPr/>
        </p:nvSpPr>
        <p:spPr>
          <a:xfrm>
            <a:off x="1477044" y="3126579"/>
            <a:ext cx="4110487" cy="461665"/>
          </a:xfrm>
          <a:prstGeom prst="rect">
            <a:avLst/>
          </a:prstGeom>
          <a:noFill/>
        </p:spPr>
        <p:txBody>
          <a:bodyPr wrap="square" rtlCol="0">
            <a:spAutoFit/>
          </a:bodyPr>
          <a:lstStyle/>
          <a:p>
            <a:r>
              <a:rPr lang="en-US" sz="2400" b="1" dirty="0">
                <a:solidFill>
                  <a:prstClr val="white"/>
                </a:solidFill>
                <a:latin typeface="Arial" panose="020B0604020202020204" pitchFamily="34" charset="0"/>
                <a:ea typeface="Calibri" panose="020F0502020204030204" pitchFamily="34" charset="0"/>
                <a:cs typeface="Arial" panose="020B0604020202020204" pitchFamily="34" charset="0"/>
              </a:rPr>
              <a:t>A</a:t>
            </a:r>
            <a:r>
              <a:rPr lang="en-US" sz="2400" b="1">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2400" b="1">
                <a:solidFill>
                  <a:prstClr val="white"/>
                </a:solidFill>
                <a:latin typeface="Arial" panose="020B0604020202020204" pitchFamily="34" charset="0"/>
                <a:cs typeface="Arial" panose="020B0604020202020204" pitchFamily="34" charset="0"/>
              </a:rPr>
              <a:t>Phim truyện cổ </a:t>
            </a:r>
            <a:r>
              <a:rPr lang="en-US" sz="2400" b="1" smtClean="0">
                <a:solidFill>
                  <a:prstClr val="white"/>
                </a:solidFill>
                <a:latin typeface="Arial" panose="020B0604020202020204" pitchFamily="34" charset="0"/>
                <a:cs typeface="Arial" panose="020B0604020202020204" pitchFamily="34" charset="0"/>
              </a:rPr>
              <a:t>tích</a:t>
            </a:r>
            <a:endParaRPr lang="en-US" sz="2400" b="1">
              <a:solidFill>
                <a:prstClr val="white"/>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 xmlns:a16="http://schemas.microsoft.com/office/drawing/2014/main" id="{C10D5D51-143C-4D86-8F14-FCBA79843B3F}"/>
              </a:ext>
            </a:extLst>
          </p:cNvPr>
          <p:cNvSpPr txBox="1"/>
          <p:nvPr/>
        </p:nvSpPr>
        <p:spPr>
          <a:xfrm>
            <a:off x="1512726" y="4406856"/>
            <a:ext cx="4195662" cy="1200329"/>
          </a:xfrm>
          <a:prstGeom prst="rect">
            <a:avLst/>
          </a:prstGeom>
          <a:noFill/>
        </p:spPr>
        <p:txBody>
          <a:bodyPr wrap="square" rtlCol="0">
            <a:spAutoFit/>
          </a:bodyPr>
          <a:lstStyle/>
          <a:p>
            <a:r>
              <a:rPr lang="en-US" sz="2400" b="1" dirty="0">
                <a:solidFill>
                  <a:prstClr val="white"/>
                </a:solidFill>
                <a:latin typeface="Arial" panose="020B0604020202020204" pitchFamily="34" charset="0"/>
                <a:ea typeface="Calibri" panose="020F0502020204030204" pitchFamily="34" charset="0"/>
                <a:cs typeface="Arial" panose="020B0604020202020204" pitchFamily="34" charset="0"/>
              </a:rPr>
              <a:t>C</a:t>
            </a:r>
            <a:r>
              <a:rPr lang="en-US" sz="2400" b="1">
                <a:solidFill>
                  <a:prstClr val="white"/>
                </a:solidFill>
                <a:latin typeface="Arial" panose="020B0604020202020204" pitchFamily="34" charset="0"/>
                <a:ea typeface="Calibri" panose="020F0502020204030204" pitchFamily="34" charset="0"/>
                <a:cs typeface="Arial" panose="020B0604020202020204" pitchFamily="34" charset="0"/>
              </a:rPr>
              <a:t>. </a:t>
            </a:r>
            <a:r>
              <a:rPr lang="vi-VN" sz="2400" b="1">
                <a:solidFill>
                  <a:prstClr val="white"/>
                </a:solidFill>
                <a:latin typeface="Arial" panose="020B0604020202020204" pitchFamily="34" charset="0"/>
                <a:cs typeface="Arial" panose="020B0604020202020204" pitchFamily="34" charset="0"/>
              </a:rPr>
              <a:t>Chương trình dạy học tiếng Anh cho học sinh lớp 3</a:t>
            </a:r>
            <a:r>
              <a:rPr lang="vi-VN" sz="2400" b="1" smtClean="0">
                <a:solidFill>
                  <a:prstClr val="white"/>
                </a:solidFill>
                <a:latin typeface="Arial" panose="020B0604020202020204" pitchFamily="34" charset="0"/>
                <a:cs typeface="Arial" panose="020B0604020202020204" pitchFamily="34" charset="0"/>
              </a:rPr>
              <a:t>.</a:t>
            </a:r>
            <a:endParaRPr lang="vi-VN" sz="2400" b="1">
              <a:solidFill>
                <a:prstClr val="white"/>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 xmlns:a16="http://schemas.microsoft.com/office/drawing/2014/main" id="{548271ED-E1C7-4657-9182-F49EA1C44A96}"/>
              </a:ext>
            </a:extLst>
          </p:cNvPr>
          <p:cNvSpPr txBox="1"/>
          <p:nvPr/>
        </p:nvSpPr>
        <p:spPr>
          <a:xfrm>
            <a:off x="6154434" y="3216264"/>
            <a:ext cx="4644738" cy="461665"/>
          </a:xfrm>
          <a:prstGeom prst="rect">
            <a:avLst/>
          </a:prstGeom>
          <a:noFill/>
        </p:spPr>
        <p:txBody>
          <a:bodyPr wrap="square" rtlCol="0">
            <a:spAutoFit/>
          </a:bodyPr>
          <a:lstStyle/>
          <a:p>
            <a:r>
              <a:rPr lang="en-US" sz="2400" b="1" dirty="0">
                <a:solidFill>
                  <a:prstClr val="white"/>
                </a:solidFill>
                <a:latin typeface="Arial" panose="020B0604020202020204" pitchFamily="34" charset="0"/>
                <a:ea typeface="Calibri" panose="020F0502020204030204" pitchFamily="34" charset="0"/>
                <a:cs typeface="Arial" panose="020B0604020202020204" pitchFamily="34" charset="0"/>
              </a:rPr>
              <a:t>B</a:t>
            </a:r>
            <a:r>
              <a:rPr lang="en-US" sz="2400" b="1">
                <a:solidFill>
                  <a:prstClr val="white"/>
                </a:solidFill>
                <a:latin typeface="Arial" panose="020B0604020202020204" pitchFamily="34" charset="0"/>
                <a:ea typeface="Calibri" panose="020F0502020204030204" pitchFamily="34" charset="0"/>
                <a:cs typeface="Arial" panose="020B0604020202020204" pitchFamily="34" charset="0"/>
              </a:rPr>
              <a:t>. </a:t>
            </a:r>
            <a:r>
              <a:rPr lang="vi-VN" sz="2400" b="1">
                <a:solidFill>
                  <a:prstClr val="white"/>
                </a:solidFill>
                <a:latin typeface="Arial" panose="020B0604020202020204" pitchFamily="34" charset="0"/>
                <a:cs typeface="Arial" panose="020B0604020202020204" pitchFamily="34" charset="0"/>
              </a:rPr>
              <a:t>Chương trình toán lớp 3. </a:t>
            </a:r>
          </a:p>
        </p:txBody>
      </p:sp>
      <p:sp>
        <p:nvSpPr>
          <p:cNvPr id="33" name="TextBox 32">
            <a:extLst>
              <a:ext uri="{FF2B5EF4-FFF2-40B4-BE49-F238E27FC236}">
                <a16:creationId xmlns="" xmlns:a16="http://schemas.microsoft.com/office/drawing/2014/main" id="{7FD167AD-B3DD-423C-9A0A-0EBD1C1F0A64}"/>
              </a:ext>
            </a:extLst>
          </p:cNvPr>
          <p:cNvSpPr txBox="1"/>
          <p:nvPr/>
        </p:nvSpPr>
        <p:spPr>
          <a:xfrm>
            <a:off x="6275290" y="4541346"/>
            <a:ext cx="4278229" cy="830997"/>
          </a:xfrm>
          <a:prstGeom prst="rect">
            <a:avLst/>
          </a:prstGeom>
          <a:noFill/>
        </p:spPr>
        <p:txBody>
          <a:bodyPr wrap="square" rtlCol="0">
            <a:spAutoFit/>
          </a:bodyPr>
          <a:lstStyle>
            <a:defPPr>
              <a:defRPr lang="en-US"/>
            </a:defPPr>
            <a:lvl1pPr>
              <a:defRPr sz="2600" b="1">
                <a:solidFill>
                  <a:schemeClr val="bg1"/>
                </a:solidFill>
                <a:latin typeface="Arial" panose="020B0604020202020204" pitchFamily="34" charset="0"/>
                <a:ea typeface="Calibri" panose="020F0502020204030204" pitchFamily="34" charset="0"/>
                <a:cs typeface="Arial" panose="020B0604020202020204" pitchFamily="34" charset="0"/>
              </a:defRPr>
            </a:lvl1pPr>
          </a:lstStyle>
          <a:p>
            <a:r>
              <a:rPr lang="en-US" sz="2400" dirty="0">
                <a:solidFill>
                  <a:prstClr val="white"/>
                </a:solidFill>
              </a:rPr>
              <a:t>D</a:t>
            </a:r>
            <a:r>
              <a:rPr lang="en-US" sz="2400">
                <a:solidFill>
                  <a:prstClr val="white"/>
                </a:solidFill>
              </a:rPr>
              <a:t>. Phim bạo lực, phim kinh </a:t>
            </a:r>
            <a:r>
              <a:rPr lang="en-US" sz="2400" smtClean="0">
                <a:solidFill>
                  <a:prstClr val="white"/>
                </a:solidFill>
              </a:rPr>
              <a:t>dị</a:t>
            </a:r>
            <a:endParaRPr lang="en-US" sz="2400">
              <a:solidFill>
                <a:prstClr val="white"/>
              </a:solidFill>
            </a:endParaRPr>
          </a:p>
        </p:txBody>
      </p:sp>
      <p:pic>
        <p:nvPicPr>
          <p:cNvPr id="2" name="nhạc chơi rung chuông vàng">
            <a:hlinkClick r:id="" action="ppaction://media"/>
            <a:extLst>
              <a:ext uri="{FF2B5EF4-FFF2-40B4-BE49-F238E27FC236}">
                <a16:creationId xmlns="" xmlns:a16="http://schemas.microsoft.com/office/drawing/2014/main" id="{55A10B0C-9286-4B1F-92AC-26C620EC5B0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482064" y="851708"/>
            <a:ext cx="609600" cy="609600"/>
          </a:xfrm>
          <a:prstGeom prst="rect">
            <a:avLst/>
          </a:prstGeom>
        </p:spPr>
      </p:pic>
      <p:sp>
        <p:nvSpPr>
          <p:cNvPr id="3" name="TextBox 2"/>
          <p:cNvSpPr txBox="1"/>
          <p:nvPr/>
        </p:nvSpPr>
        <p:spPr>
          <a:xfrm>
            <a:off x="5248437" y="6356689"/>
            <a:ext cx="1360501" cy="461665"/>
          </a:xfrm>
          <a:prstGeom prst="rect">
            <a:avLst/>
          </a:prstGeom>
          <a:noFill/>
        </p:spPr>
        <p:txBody>
          <a:bodyPr wrap="none" rtlCol="0">
            <a:spAutoFit/>
          </a:bodyPr>
          <a:lstStyle/>
          <a:p>
            <a:r>
              <a:rPr lang="en-US" sz="2400" b="1" dirty="0" smtClean="0">
                <a:solidFill>
                  <a:prstClr val="white"/>
                </a:solidFill>
                <a:latin typeface="Arial" panose="020B0604020202020204" pitchFamily="34" charset="0"/>
                <a:cs typeface="Arial" panose="020B0604020202020204" pitchFamily="34" charset="0"/>
              </a:rPr>
              <a:t>ĐÁP ÁN</a:t>
            </a:r>
            <a:endParaRPr lang="en-US" sz="2400" b="1" dirty="0">
              <a:solidFill>
                <a:prstClr val="white"/>
              </a:solidFill>
              <a:latin typeface="Arial" panose="020B0604020202020204" pitchFamily="34" charset="0"/>
              <a:cs typeface="Arial" panose="020B0604020202020204" pitchFamily="34" charset="0"/>
            </a:endParaRPr>
          </a:p>
        </p:txBody>
      </p:sp>
      <p:pic>
        <p:nvPicPr>
          <p:cNvPr id="217" name="My Video">
            <a:hlinkClick r:id="" action="ppaction://media"/>
            <a:extLst>
              <a:ext uri="{FF2B5EF4-FFF2-40B4-BE49-F238E27FC236}">
                <a16:creationId xmlns="" xmlns:a16="http://schemas.microsoft.com/office/drawing/2014/main" id="{FC66E116-4015-40C5-8EED-2DA598E1F6CE}"/>
              </a:ext>
            </a:extLst>
          </p:cNvPr>
          <p:cNvPicPr>
            <a:picLocks noChangeAspect="1"/>
          </p:cNvPicPr>
          <p:nvPr>
            <a:audioFile r:link="rId3"/>
            <p:extLst>
              <p:ext uri="{DAA4B4D4-6D71-4841-9C94-3DE7FCFB9230}">
                <p14:media xmlns:p14="http://schemas.microsoft.com/office/powerpoint/2010/main" r:embed="rId4">
                  <p14:trim st="1252"/>
                </p14:media>
              </p:ext>
            </p:extLst>
          </p:nvPr>
        </p:nvPicPr>
        <p:blipFill>
          <a:blip r:embed="rId12"/>
          <a:stretch>
            <a:fillRect/>
          </a:stretch>
        </p:blipFill>
        <p:spPr>
          <a:xfrm>
            <a:off x="-1393002" y="2811834"/>
            <a:ext cx="609600" cy="609600"/>
          </a:xfrm>
          <a:prstGeom prst="rect">
            <a:avLst/>
          </a:prstGeom>
        </p:spPr>
      </p:pic>
    </p:spTree>
    <p:extLst>
      <p:ext uri="{BB962C8B-B14F-4D97-AF65-F5344CB8AC3E}">
        <p14:creationId xmlns:p14="http://schemas.microsoft.com/office/powerpoint/2010/main" val="255601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22" presetClass="entr" presetSubtype="8"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75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iterate type="lt">
                                    <p:tmPct val="0"/>
                                  </p:iterate>
                                  <p:childTnLst>
                                    <p:set>
                                      <p:cBhvr>
                                        <p:cTn id="17" dur="1" fill="hold">
                                          <p:stCondLst>
                                            <p:cond delay="0"/>
                                          </p:stCondLst>
                                        </p:cTn>
                                        <p:tgtEl>
                                          <p:spTgt spid="30"/>
                                        </p:tgtEl>
                                        <p:attrNameLst>
                                          <p:attrName>style.visibility</p:attrName>
                                        </p:attrNameLst>
                                      </p:cBhvr>
                                      <p:to>
                                        <p:strVal val="visible"/>
                                      </p:to>
                                    </p:set>
                                    <p:animEffect transition="in" filter="wipe(left)">
                                      <p:cBhvr>
                                        <p:cTn id="18" dur="750"/>
                                        <p:tgtEl>
                                          <p:spTgt spid="30"/>
                                        </p:tgtEl>
                                      </p:cBhvr>
                                    </p:animEffect>
                                  </p:childTnLst>
                                </p:cTn>
                              </p:par>
                              <p:par>
                                <p:cTn id="19" presetID="22" presetClass="entr" presetSubtype="8" fill="hold" grpId="0" nodeType="withEffect">
                                  <p:stCondLst>
                                    <p:cond delay="0"/>
                                  </p:stCondLst>
                                  <p:iterate type="lt">
                                    <p:tmPct val="0"/>
                                  </p:iterate>
                                  <p:childTnLst>
                                    <p:set>
                                      <p:cBhvr>
                                        <p:cTn id="20" dur="1" fill="hold">
                                          <p:stCondLst>
                                            <p:cond delay="0"/>
                                          </p:stCondLst>
                                        </p:cTn>
                                        <p:tgtEl>
                                          <p:spTgt spid="32"/>
                                        </p:tgtEl>
                                        <p:attrNameLst>
                                          <p:attrName>style.visibility</p:attrName>
                                        </p:attrNameLst>
                                      </p:cBhvr>
                                      <p:to>
                                        <p:strVal val="visible"/>
                                      </p:to>
                                    </p:set>
                                    <p:animEffect transition="in" filter="wipe(left)">
                                      <p:cBhvr>
                                        <p:cTn id="21" dur="750"/>
                                        <p:tgtEl>
                                          <p:spTgt spid="32"/>
                                        </p:tgtEl>
                                      </p:cBhvr>
                                    </p:animEffect>
                                  </p:childTnLst>
                                </p:cTn>
                              </p:par>
                              <p:par>
                                <p:cTn id="22" presetID="22" presetClass="entr" presetSubtype="8" fill="hold" grpId="0" nodeType="withEffect">
                                  <p:stCondLst>
                                    <p:cond delay="0"/>
                                  </p:stCondLst>
                                  <p:iterate type="lt">
                                    <p:tmPct val="0"/>
                                  </p:iterate>
                                  <p:childTnLst>
                                    <p:set>
                                      <p:cBhvr>
                                        <p:cTn id="23" dur="1" fill="hold">
                                          <p:stCondLst>
                                            <p:cond delay="0"/>
                                          </p:stCondLst>
                                        </p:cTn>
                                        <p:tgtEl>
                                          <p:spTgt spid="31"/>
                                        </p:tgtEl>
                                        <p:attrNameLst>
                                          <p:attrName>style.visibility</p:attrName>
                                        </p:attrNameLst>
                                      </p:cBhvr>
                                      <p:to>
                                        <p:strVal val="visible"/>
                                      </p:to>
                                    </p:set>
                                    <p:animEffect transition="in" filter="wipe(left)">
                                      <p:cBhvr>
                                        <p:cTn id="24" dur="750"/>
                                        <p:tgtEl>
                                          <p:spTgt spid="31"/>
                                        </p:tgtEl>
                                      </p:cBhvr>
                                    </p:animEffect>
                                  </p:childTnLst>
                                </p:cTn>
                              </p:par>
                              <p:par>
                                <p:cTn id="25" presetID="22" presetClass="entr" presetSubtype="8" fill="hold" grpId="0" nodeType="withEffect">
                                  <p:stCondLst>
                                    <p:cond delay="0"/>
                                  </p:stCondLst>
                                  <p:iterate type="lt">
                                    <p:tmPct val="0"/>
                                  </p:iterate>
                                  <p:childTnLst>
                                    <p:set>
                                      <p:cBhvr>
                                        <p:cTn id="26" dur="1" fill="hold">
                                          <p:stCondLst>
                                            <p:cond delay="0"/>
                                          </p:stCondLst>
                                        </p:cTn>
                                        <p:tgtEl>
                                          <p:spTgt spid="33"/>
                                        </p:tgtEl>
                                        <p:attrNameLst>
                                          <p:attrName>style.visibility</p:attrName>
                                        </p:attrNameLst>
                                      </p:cBhvr>
                                      <p:to>
                                        <p:strVal val="visible"/>
                                      </p:to>
                                    </p:set>
                                    <p:animEffect transition="in" filter="wipe(left)">
                                      <p:cBhvr>
                                        <p:cTn id="27" dur="750"/>
                                        <p:tgtEl>
                                          <p:spTgt spid="33"/>
                                        </p:tgtEl>
                                      </p:cBhvr>
                                    </p:animEffect>
                                  </p:childTnLst>
                                </p:cTn>
                              </p:par>
                              <p:par>
                                <p:cTn id="28" presetID="1" presetClass="mediacall" presetSubtype="0" fill="hold" nodeType="withEffect">
                                  <p:stCondLst>
                                    <p:cond delay="0"/>
                                  </p:stCondLst>
                                  <p:childTnLst>
                                    <p:cmd type="call" cmd="playFrom(0.0)">
                                      <p:cBhvr>
                                        <p:cTn id="29" dur="153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cond evt="onNext" delay="0">
                      <p:tgtEl>
                        <p:sldTgt/>
                      </p:tgtEl>
                    </p:cond>
                  </p:endCondLst>
                </p:cTn>
                <p:tgtEl>
                  <p:spTgt spid="2"/>
                </p:tgtEl>
              </p:cMediaNode>
            </p:audio>
            <p:seq concurrent="1" nextAc="seek">
              <p:cTn id="31" restart="whenNotActive" fill="hold" evtFilter="cancelBubble" nodeType="interactiveSeq">
                <p:stCondLst>
                  <p:cond evt="onClick" delay="0">
                    <p:tgtEl>
                      <p:spTgt spid="3"/>
                    </p:tgtEl>
                  </p:cond>
                </p:stCondLst>
                <p:endSync evt="end" delay="0">
                  <p:rtn val="all"/>
                </p:endSync>
                <p:childTnLst>
                  <p:par>
                    <p:cTn id="32" fill="hold">
                      <p:stCondLst>
                        <p:cond delay="0"/>
                      </p:stCondLst>
                      <p:childTnLst>
                        <p:par>
                          <p:cTn id="33" fill="hold">
                            <p:stCondLst>
                              <p:cond delay="0"/>
                            </p:stCondLst>
                            <p:childTnLst>
                              <p:par>
                                <p:cTn id="34" presetID="14" presetClass="entr" presetSubtype="10" fill="hold" grpId="1" nodeType="clickEffect">
                                  <p:stCondLst>
                                    <p:cond delay="0"/>
                                  </p:stCondLst>
                                  <p:iterate type="lt">
                                    <p:tmPct val="0"/>
                                  </p:iterate>
                                  <p:childTnLst>
                                    <p:set>
                                      <p:cBhvr>
                                        <p:cTn id="35" dur="1" fill="hold">
                                          <p:stCondLst>
                                            <p:cond delay="0"/>
                                          </p:stCondLst>
                                        </p:cTn>
                                        <p:tgtEl>
                                          <p:spTgt spid="31"/>
                                        </p:tgtEl>
                                        <p:attrNameLst>
                                          <p:attrName>style.visibility</p:attrName>
                                        </p:attrNameLst>
                                      </p:cBhvr>
                                      <p:to>
                                        <p:strVal val="visible"/>
                                      </p:to>
                                    </p:set>
                                    <p:animEffect transition="in" filter="randombar(horizontal)">
                                      <p:cBhvr>
                                        <p:cTn id="36" dur="500"/>
                                        <p:tgtEl>
                                          <p:spTgt spid="31"/>
                                        </p:tgtEl>
                                      </p:cBhvr>
                                    </p:animEffect>
                                  </p:childTnLst>
                                </p:cTn>
                              </p:par>
                              <p:par>
                                <p:cTn id="37" presetID="14" presetClass="entr" presetSubtype="10" fill="hold" grpId="1" nodeType="withEffect">
                                  <p:stCondLst>
                                    <p:cond delay="0"/>
                                  </p:stCondLst>
                                  <p:iterate type="lt">
                                    <p:tmPct val="0"/>
                                  </p:iterate>
                                  <p:childTnLst>
                                    <p:set>
                                      <p:cBhvr>
                                        <p:cTn id="38" dur="1" fill="hold">
                                          <p:stCondLst>
                                            <p:cond delay="0"/>
                                          </p:stCondLst>
                                        </p:cTn>
                                        <p:tgtEl>
                                          <p:spTgt spid="30"/>
                                        </p:tgtEl>
                                        <p:attrNameLst>
                                          <p:attrName>style.visibility</p:attrName>
                                        </p:attrNameLst>
                                      </p:cBhvr>
                                      <p:to>
                                        <p:strVal val="visible"/>
                                      </p:to>
                                    </p:set>
                                    <p:animEffect transition="in" filter="randombar(horizontal)">
                                      <p:cBhvr>
                                        <p:cTn id="39" dur="500"/>
                                        <p:tgtEl>
                                          <p:spTgt spid="30"/>
                                        </p:tgtEl>
                                      </p:cBhvr>
                                    </p:animEffect>
                                  </p:childTnLst>
                                </p:cTn>
                              </p:par>
                              <p:par>
                                <p:cTn id="40" presetID="14" presetClass="entr" presetSubtype="10" fill="hold" grpId="1" nodeType="withEffect">
                                  <p:stCondLst>
                                    <p:cond delay="0"/>
                                  </p:stCondLst>
                                  <p:iterate type="lt">
                                    <p:tmPct val="0"/>
                                  </p:iterate>
                                  <p:childTnLst>
                                    <p:set>
                                      <p:cBhvr>
                                        <p:cTn id="41" dur="1" fill="hold">
                                          <p:stCondLst>
                                            <p:cond delay="0"/>
                                          </p:stCondLst>
                                        </p:cTn>
                                        <p:tgtEl>
                                          <p:spTgt spid="32"/>
                                        </p:tgtEl>
                                        <p:attrNameLst>
                                          <p:attrName>style.visibility</p:attrName>
                                        </p:attrNameLst>
                                      </p:cBhvr>
                                      <p:to>
                                        <p:strVal val="visible"/>
                                      </p:to>
                                    </p:set>
                                    <p:animEffect transition="in" filter="randombar(horizontal)">
                                      <p:cBhvr>
                                        <p:cTn id="42" dur="500"/>
                                        <p:tgtEl>
                                          <p:spTgt spid="32"/>
                                        </p:tgtEl>
                                      </p:cBhvr>
                                    </p:animEffect>
                                  </p:childTnLst>
                                </p:cTn>
                              </p:par>
                              <p:par>
                                <p:cTn id="43" presetID="14" presetClass="entr" presetSubtype="10" fill="hold" grpId="1" nodeType="withEffect">
                                  <p:stCondLst>
                                    <p:cond delay="0"/>
                                  </p:stCondLst>
                                  <p:iterate type="lt">
                                    <p:tmPct val="0"/>
                                  </p:iterate>
                                  <p:childTnLst>
                                    <p:set>
                                      <p:cBhvr>
                                        <p:cTn id="44" dur="1" fill="hold">
                                          <p:stCondLst>
                                            <p:cond delay="0"/>
                                          </p:stCondLst>
                                        </p:cTn>
                                        <p:tgtEl>
                                          <p:spTgt spid="33"/>
                                        </p:tgtEl>
                                        <p:attrNameLst>
                                          <p:attrName>style.visibility</p:attrName>
                                        </p:attrNameLst>
                                      </p:cBhvr>
                                      <p:to>
                                        <p:strVal val="visible"/>
                                      </p:to>
                                    </p:set>
                                    <p:animEffect transition="in" filter="randombar(horizontal)">
                                      <p:cBhvr>
                                        <p:cTn id="45" dur="500"/>
                                        <p:tgtEl>
                                          <p:spTgt spid="33"/>
                                        </p:tgtEl>
                                      </p:cBhvr>
                                    </p:animEffect>
                                  </p:childTnLst>
                                </p:cTn>
                              </p:par>
                              <p:par>
                                <p:cTn id="46" presetID="16" presetClass="emph" presetSubtype="0" fill="hold" grpId="2" nodeType="withEffect">
                                  <p:stCondLst>
                                    <p:cond delay="0"/>
                                  </p:stCondLst>
                                  <p:iterate type="lt">
                                    <p:tmPct val="4000"/>
                                  </p:iterate>
                                  <p:childTnLst>
                                    <p:set>
                                      <p:cBhvr override="childStyle">
                                        <p:cTn id="47" dur="500" fill="hold"/>
                                        <p:tgtEl>
                                          <p:spTgt spid="33"/>
                                        </p:tgtEl>
                                        <p:attrNameLst>
                                          <p:attrName>style.color</p:attrName>
                                        </p:attrNameLst>
                                      </p:cBhvr>
                                      <p:to>
                                        <p:clrVal>
                                          <a:srgbClr val="FFFF00"/>
                                        </p:clrVal>
                                      </p:to>
                                    </p:set>
                                    <p:set>
                                      <p:cBhvr>
                                        <p:cTn id="48" dur="500" fill="hold"/>
                                        <p:tgtEl>
                                          <p:spTgt spid="33"/>
                                        </p:tgtEl>
                                        <p:attrNameLst>
                                          <p:attrName>fillcolor</p:attrName>
                                        </p:attrNameLst>
                                      </p:cBhvr>
                                      <p:to>
                                        <p:clrVal>
                                          <a:srgbClr val="FFFF00"/>
                                        </p:clrVal>
                                      </p:to>
                                    </p:set>
                                    <p:set>
                                      <p:cBhvr>
                                        <p:cTn id="49" dur="500" fill="hold"/>
                                        <p:tgtEl>
                                          <p:spTgt spid="33"/>
                                        </p:tgtEl>
                                        <p:attrNameLst>
                                          <p:attrName>fill.type</p:attrName>
                                        </p:attrNameLst>
                                      </p:cBhvr>
                                      <p:to>
                                        <p:strVal val="solid"/>
                                      </p:to>
                                    </p:set>
                                  </p:childTnLst>
                                </p:cTn>
                              </p:par>
                              <p:par>
                                <p:cTn id="50" presetID="1" presetClass="mediacall" presetSubtype="0" fill="hold" nodeType="withEffect">
                                  <p:stCondLst>
                                    <p:cond delay="0"/>
                                  </p:stCondLst>
                                  <p:childTnLst>
                                    <p:cmd type="call" cmd="playFrom(0.0)">
                                      <p:cBhvr>
                                        <p:cTn id="51" dur="2657" fill="hold"/>
                                        <p:tgtEl>
                                          <p:spTgt spid="217"/>
                                        </p:tgtEl>
                                      </p:cBhvr>
                                    </p:cmd>
                                  </p:childTnLst>
                                </p:cTn>
                              </p:par>
                            </p:childTnLst>
                          </p:cTn>
                        </p:par>
                      </p:childTnLst>
                    </p:cTn>
                  </p:par>
                </p:childTnLst>
              </p:cTn>
              <p:nextCondLst>
                <p:cond evt="onClick" delay="0">
                  <p:tgtEl>
                    <p:spTgt spid="3"/>
                  </p:tgtEl>
                </p:cond>
              </p:nextCondLst>
            </p:seq>
            <p:audio>
              <p:cMediaNode vol="80000">
                <p:cTn id="52" fill="hold" display="0">
                  <p:stCondLst>
                    <p:cond delay="indefinite"/>
                  </p:stCondLst>
                  <p:endCondLst>
                    <p:cond evt="onStopAudio" delay="0">
                      <p:tgtEl>
                        <p:sldTgt/>
                      </p:tgtEl>
                    </p:cond>
                  </p:endCondLst>
                </p:cTn>
                <p:tgtEl>
                  <p:spTgt spid="217"/>
                </p:tgtEl>
              </p:cMediaNode>
            </p:audio>
          </p:childTnLst>
        </p:cTn>
      </p:par>
    </p:tnLst>
    <p:bldLst>
      <p:bldP spid="12" grpId="0"/>
      <p:bldP spid="30" grpId="0"/>
      <p:bldP spid="30" grpId="1"/>
      <p:bldP spid="31" grpId="0"/>
      <p:bldP spid="31" grpId="1"/>
      <p:bldP spid="32" grpId="0"/>
      <p:bldP spid="32" grpId="1"/>
      <p:bldP spid="33" grpId="0"/>
      <p:bldP spid="33" grpId="1"/>
      <p:bldP spid="33"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 name="Picture 2" descr="Gold Texture Background Image">
            <a:extLst>
              <a:ext uri="{FF2B5EF4-FFF2-40B4-BE49-F238E27FC236}">
                <a16:creationId xmlns="" xmlns:a16="http://schemas.microsoft.com/office/drawing/2014/main" id="{CED2C8F4-C121-4CD9-B224-7A6A8D6976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a:extLst>
              <a:ext uri="{FF2B5EF4-FFF2-40B4-BE49-F238E27FC236}">
                <a16:creationId xmlns="" xmlns:a16="http://schemas.microsoft.com/office/drawing/2014/main" id="{747DD471-11AD-409F-8A0C-1B949AD388F6}"/>
              </a:ext>
            </a:extLst>
          </p:cNvPr>
          <p:cNvGrpSpPr/>
          <p:nvPr/>
        </p:nvGrpSpPr>
        <p:grpSpPr>
          <a:xfrm>
            <a:off x="-391826" y="880120"/>
            <a:ext cx="12685131" cy="5736119"/>
            <a:chOff x="333828" y="1584291"/>
            <a:chExt cx="11524343" cy="4847772"/>
          </a:xfrm>
          <a:effectLst>
            <a:outerShdw blurRad="63500" sx="102000" sy="102000" algn="ctr" rotWithShape="0">
              <a:prstClr val="black">
                <a:alpha val="80000"/>
              </a:prstClr>
            </a:outerShdw>
          </a:effectLst>
        </p:grpSpPr>
        <p:pic>
          <p:nvPicPr>
            <p:cNvPr id="13" name="Picture 12">
              <a:extLst>
                <a:ext uri="{FF2B5EF4-FFF2-40B4-BE49-F238E27FC236}">
                  <a16:creationId xmlns="" xmlns:a16="http://schemas.microsoft.com/office/drawing/2014/main" id="{6216F1F8-B6C1-4C40-886B-3A2497B82095}"/>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5" name="Picture 14">
              <a:extLst>
                <a:ext uri="{FF2B5EF4-FFF2-40B4-BE49-F238E27FC236}">
                  <a16:creationId xmlns="" xmlns:a16="http://schemas.microsoft.com/office/drawing/2014/main" id="{21928E1C-C859-46F1-B44F-89F8C7FCE1B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14" name="Rectangle 11">
            <a:extLst>
              <a:ext uri="{FF2B5EF4-FFF2-40B4-BE49-F238E27FC236}">
                <a16:creationId xmlns="" xmlns:a16="http://schemas.microsoft.com/office/drawing/2014/main" id="{42A4FC2C-047E-45A5-965D-8E1E3BF09BC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endParaRPr>
          </a:p>
        </p:txBody>
      </p:sp>
      <p:sp>
        <p:nvSpPr>
          <p:cNvPr id="18" name="TextBox 17">
            <a:extLst>
              <a:ext uri="{FF2B5EF4-FFF2-40B4-BE49-F238E27FC236}">
                <a16:creationId xmlns="" xmlns:a16="http://schemas.microsoft.com/office/drawing/2014/main" id="{2C57131F-C79D-4825-BD7B-1FBE387F303C}"/>
              </a:ext>
            </a:extLst>
          </p:cNvPr>
          <p:cNvSpPr txBox="1"/>
          <p:nvPr/>
        </p:nvSpPr>
        <p:spPr>
          <a:xfrm>
            <a:off x="4203954" y="49123"/>
            <a:ext cx="3759200" cy="830997"/>
          </a:xfrm>
          <a:prstGeom prst="rect">
            <a:avLst/>
          </a:prstGeom>
          <a:noFill/>
        </p:spPr>
        <p:txBody>
          <a:bodyPr wrap="square" rtlCol="0">
            <a:spAutoFit/>
            <a:scene3d>
              <a:camera prst="orthographicFront"/>
              <a:lightRig rig="threePt" dir="t"/>
            </a:scene3d>
            <a:sp3d extrusionH="57150">
              <a:bevelT w="38100" h="38100" prst="angle"/>
            </a:sp3d>
          </a:bodyPr>
          <a:lstStyle/>
          <a:p>
            <a:pPr algn="ctr"/>
            <a:r>
              <a:rPr lang="fr-FR" sz="4800" b="1" dirty="0" err="1">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Câu</a:t>
            </a:r>
            <a:r>
              <a:rPr lang="fr-FR" sz="4800" b="1" dirty="0">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 </a:t>
            </a:r>
            <a:r>
              <a:rPr lang="fr-FR" sz="4800" b="1" dirty="0" err="1">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hỏi</a:t>
            </a:r>
            <a:r>
              <a:rPr lang="fr-FR" sz="4800" b="1" dirty="0">
                <a:solidFill>
                  <a:srgbClr val="FFC000"/>
                </a:solidFill>
                <a:effectLst>
                  <a:glow rad="228600">
                    <a:srgbClr val="FFC000">
                      <a:satMod val="175000"/>
                      <a:alpha val="40000"/>
                    </a:srgbClr>
                  </a:glow>
                </a:effectLst>
                <a:latin typeface="Open Sans Extrabold" panose="020B0906030804020204" pitchFamily="34" charset="0"/>
                <a:ea typeface="Open Sans Extrabold" panose="020B0906030804020204" pitchFamily="34" charset="0"/>
                <a:cs typeface="Open Sans Extrabold" panose="020B0906030804020204" pitchFamily="34" charset="0"/>
              </a:rPr>
              <a:t> 1</a:t>
            </a:r>
          </a:p>
        </p:txBody>
      </p:sp>
      <p:pic>
        <p:nvPicPr>
          <p:cNvPr id="20" name="Picture 19" descr="Logo&#10;&#10;Description automatically generated">
            <a:extLst>
              <a:ext uri="{FF2B5EF4-FFF2-40B4-BE49-F238E27FC236}">
                <a16:creationId xmlns="" xmlns:a16="http://schemas.microsoft.com/office/drawing/2014/main" id="{0C565E6E-F029-47F4-9374-7A5B37ACC7F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812621" y="-167776"/>
            <a:ext cx="2473163" cy="2473163"/>
          </a:xfrm>
          <a:prstGeom prst="rect">
            <a:avLst/>
          </a:prstGeom>
          <a:effectLst>
            <a:outerShdw blurRad="50800" dist="38100" dir="5400000" algn="t" rotWithShape="0">
              <a:prstClr val="black">
                <a:alpha val="40000"/>
              </a:prstClr>
            </a:outerShdw>
          </a:effectLst>
        </p:spPr>
      </p:pic>
      <p:sp>
        <p:nvSpPr>
          <p:cNvPr id="12" name="TextBox 11">
            <a:extLst>
              <a:ext uri="{FF2B5EF4-FFF2-40B4-BE49-F238E27FC236}">
                <a16:creationId xmlns="" xmlns:a16="http://schemas.microsoft.com/office/drawing/2014/main" id="{844A0FA2-93E8-4A6D-B0CB-2050EA1254DC}"/>
              </a:ext>
            </a:extLst>
          </p:cNvPr>
          <p:cNvSpPr txBox="1"/>
          <p:nvPr/>
        </p:nvSpPr>
        <p:spPr>
          <a:xfrm>
            <a:off x="1603717" y="1478353"/>
            <a:ext cx="8282095" cy="1077218"/>
          </a:xfrm>
          <a:prstGeom prst="rect">
            <a:avLst/>
          </a:prstGeom>
          <a:noFill/>
        </p:spPr>
        <p:txBody>
          <a:bodyPr wrap="square" rtlCol="0">
            <a:spAutoFit/>
          </a:bodyPr>
          <a:lstStyle/>
          <a:p>
            <a:pPr algn="ctr"/>
            <a:r>
              <a:rPr lang="vi-VN" sz="3200" b="1">
                <a:solidFill>
                  <a:prstClr val="white"/>
                </a:solidFill>
                <a:latin typeface="Arial" panose="020B0604020202020204" pitchFamily="34" charset="0"/>
                <a:cs typeface="Arial" panose="020B0604020202020204" pitchFamily="34" charset="0"/>
              </a:rPr>
              <a:t>Câu 2: Thông tin nào sau đây không tìm thấy trên Internet?</a:t>
            </a:r>
            <a:endParaRPr lang="vi-VN" sz="3200" b="1" dirty="0">
              <a:solidFill>
                <a:prstClr val="white"/>
              </a:solidFill>
              <a:latin typeface="Arial" panose="020B0604020202020204" pitchFamily="34" charset="0"/>
              <a:cs typeface="Arial" panose="020B0604020202020204" pitchFamily="34" charset="0"/>
            </a:endParaRPr>
          </a:p>
        </p:txBody>
      </p:sp>
      <p:grpSp>
        <p:nvGrpSpPr>
          <p:cNvPr id="16" name="Group 15">
            <a:extLst>
              <a:ext uri="{FF2B5EF4-FFF2-40B4-BE49-F238E27FC236}">
                <a16:creationId xmlns="" xmlns:a16="http://schemas.microsoft.com/office/drawing/2014/main" id="{C91E6791-AA72-4976-A077-5A2A3E9BCC77}"/>
              </a:ext>
            </a:extLst>
          </p:cNvPr>
          <p:cNvGrpSpPr/>
          <p:nvPr/>
        </p:nvGrpSpPr>
        <p:grpSpPr>
          <a:xfrm>
            <a:off x="957205" y="2879968"/>
            <a:ext cx="5416764" cy="1250011"/>
            <a:chOff x="333828" y="1584291"/>
            <a:chExt cx="11524343" cy="4847772"/>
          </a:xfrm>
        </p:grpSpPr>
        <p:pic>
          <p:nvPicPr>
            <p:cNvPr id="17" name="Picture 16">
              <a:extLst>
                <a:ext uri="{FF2B5EF4-FFF2-40B4-BE49-F238E27FC236}">
                  <a16:creationId xmlns="" xmlns:a16="http://schemas.microsoft.com/office/drawing/2014/main" id="{347B29AD-2981-4A70-97CD-219825C256D3}"/>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19" name="Picture 18">
              <a:extLst>
                <a:ext uri="{FF2B5EF4-FFF2-40B4-BE49-F238E27FC236}">
                  <a16:creationId xmlns="" xmlns:a16="http://schemas.microsoft.com/office/drawing/2014/main" id="{11A1980B-0C4B-493C-B1FD-94EBAC8814D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21" name="Group 20">
            <a:extLst>
              <a:ext uri="{FF2B5EF4-FFF2-40B4-BE49-F238E27FC236}">
                <a16:creationId xmlns="" xmlns:a16="http://schemas.microsoft.com/office/drawing/2014/main" id="{9E40A452-AD32-4973-93FD-F4C4003D67AF}"/>
              </a:ext>
            </a:extLst>
          </p:cNvPr>
          <p:cNvGrpSpPr/>
          <p:nvPr/>
        </p:nvGrpSpPr>
        <p:grpSpPr>
          <a:xfrm>
            <a:off x="5822092" y="2909492"/>
            <a:ext cx="5552490" cy="1386102"/>
            <a:chOff x="333828" y="1584291"/>
            <a:chExt cx="11524343" cy="4847772"/>
          </a:xfrm>
        </p:grpSpPr>
        <p:pic>
          <p:nvPicPr>
            <p:cNvPr id="22" name="Picture 21">
              <a:extLst>
                <a:ext uri="{FF2B5EF4-FFF2-40B4-BE49-F238E27FC236}">
                  <a16:creationId xmlns="" xmlns:a16="http://schemas.microsoft.com/office/drawing/2014/main" id="{F2EAF8E5-6EA9-41CF-94FD-2F138B9DF392}"/>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3" name="Picture 22">
              <a:extLst>
                <a:ext uri="{FF2B5EF4-FFF2-40B4-BE49-F238E27FC236}">
                  <a16:creationId xmlns="" xmlns:a16="http://schemas.microsoft.com/office/drawing/2014/main" id="{E5DF533E-DE32-454B-81F8-CE39568BAE38}"/>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24" name="Group 23">
            <a:extLst>
              <a:ext uri="{FF2B5EF4-FFF2-40B4-BE49-F238E27FC236}">
                <a16:creationId xmlns="" xmlns:a16="http://schemas.microsoft.com/office/drawing/2014/main" id="{A9DC5DC2-630A-47E0-B305-10E09B9D99F1}"/>
              </a:ext>
            </a:extLst>
          </p:cNvPr>
          <p:cNvGrpSpPr/>
          <p:nvPr/>
        </p:nvGrpSpPr>
        <p:grpSpPr>
          <a:xfrm>
            <a:off x="957205" y="4533175"/>
            <a:ext cx="5345631" cy="1246685"/>
            <a:chOff x="333828" y="1584291"/>
            <a:chExt cx="11524343" cy="4847772"/>
          </a:xfrm>
        </p:grpSpPr>
        <p:pic>
          <p:nvPicPr>
            <p:cNvPr id="25" name="Picture 24">
              <a:extLst>
                <a:ext uri="{FF2B5EF4-FFF2-40B4-BE49-F238E27FC236}">
                  <a16:creationId xmlns="" xmlns:a16="http://schemas.microsoft.com/office/drawing/2014/main" id="{3D36C072-2616-4149-A73F-EF045D91C74A}"/>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6" name="Picture 25">
              <a:extLst>
                <a:ext uri="{FF2B5EF4-FFF2-40B4-BE49-F238E27FC236}">
                  <a16:creationId xmlns="" xmlns:a16="http://schemas.microsoft.com/office/drawing/2014/main" id="{615435D3-F2BC-48EB-BF99-C035EE593FF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grpSp>
        <p:nvGrpSpPr>
          <p:cNvPr id="27" name="Group 26">
            <a:extLst>
              <a:ext uri="{FF2B5EF4-FFF2-40B4-BE49-F238E27FC236}">
                <a16:creationId xmlns="" xmlns:a16="http://schemas.microsoft.com/office/drawing/2014/main" id="{C78DAFC6-95CE-438F-B18D-F77117F76F82}"/>
              </a:ext>
            </a:extLst>
          </p:cNvPr>
          <p:cNvGrpSpPr/>
          <p:nvPr/>
        </p:nvGrpSpPr>
        <p:grpSpPr>
          <a:xfrm>
            <a:off x="5822092" y="4603225"/>
            <a:ext cx="5455544" cy="1265594"/>
            <a:chOff x="333828" y="1584291"/>
            <a:chExt cx="11524343" cy="4847772"/>
          </a:xfrm>
        </p:grpSpPr>
        <p:pic>
          <p:nvPicPr>
            <p:cNvPr id="28" name="Picture 27">
              <a:extLst>
                <a:ext uri="{FF2B5EF4-FFF2-40B4-BE49-F238E27FC236}">
                  <a16:creationId xmlns="" xmlns:a16="http://schemas.microsoft.com/office/drawing/2014/main" id="{D38E1DC3-E695-4FB4-9E04-44A1393C56CA}"/>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bright="-40000" contrast="40000"/>
                      </a14:imgEffect>
                    </a14:imgLayer>
                  </a14:imgProps>
                </a:ext>
              </a:extLst>
            </a:blip>
            <a:srcRect b="8917"/>
            <a:stretch/>
          </p:blipFill>
          <p:spPr>
            <a:xfrm>
              <a:off x="1482427" y="1858247"/>
              <a:ext cx="9349696" cy="4233063"/>
            </a:xfrm>
            <a:prstGeom prst="rect">
              <a:avLst/>
            </a:prstGeom>
          </p:spPr>
        </p:pic>
        <p:pic>
          <p:nvPicPr>
            <p:cNvPr id="29" name="Picture 28">
              <a:extLst>
                <a:ext uri="{FF2B5EF4-FFF2-40B4-BE49-F238E27FC236}">
                  <a16:creationId xmlns="" xmlns:a16="http://schemas.microsoft.com/office/drawing/2014/main" id="{4184C049-80DD-4F07-BEB2-82BBCEAC6004}"/>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24349" b="89323" l="10615" r="89458">
                          <a14:foregroundMark x1="11859" y1="27474" x2="11640" y2="42188"/>
                          <a14:foregroundMark x1="12372" y1="24740" x2="16471" y2="24609"/>
                          <a14:foregroundMark x1="16471" y1="24609" x2="35871" y2="25000"/>
                          <a14:foregroundMark x1="33455" y1="25130" x2="60176" y2="25130"/>
                          <a14:foregroundMark x1="60176" y1="25130" x2="72694" y2="24609"/>
                          <a14:foregroundMark x1="72694" y1="24609" x2="89312" y2="26432"/>
                          <a14:foregroundMark x1="88507" y1="26563" x2="88360" y2="88542"/>
                          <a14:foregroundMark x1="12884" y1="25000" x2="11420" y2="31510"/>
                          <a14:foregroundMark x1="11420" y1="31510" x2="11786" y2="74219"/>
                          <a14:foregroundMark x1="11054" y1="25781" x2="12225" y2="24609"/>
                          <a14:foregroundMark x1="11640" y1="72786" x2="11420" y2="89583"/>
                          <a14:foregroundMark x1="12079" y1="87891" x2="43485" y2="88542"/>
                          <a14:foregroundMark x1="59883" y1="88151" x2="64495" y2="88151"/>
                          <a14:foregroundMark x1="64495" y1="88151" x2="69034" y2="87891"/>
                          <a14:foregroundMark x1="69034" y1="87891" x2="87701" y2="88151"/>
                          <a14:foregroundMark x1="88799" y1="47526" x2="88946" y2="66146"/>
                          <a14:foregroundMark x1="88287" y1="58333" x2="88214" y2="66276"/>
                          <a14:foregroundMark x1="88214" y1="58333" x2="87994" y2="67188"/>
                          <a14:foregroundMark x1="88141" y1="57031" x2="88141" y2="63802"/>
                          <a14:foregroundMark x1="89312" y1="32943" x2="88946" y2="33073"/>
                          <a14:foregroundMark x1="89385" y1="36979" x2="88946" y2="37240"/>
                          <a14:foregroundMark x1="89531" y1="40495" x2="89019" y2="40885"/>
                          <a14:foregroundMark x1="39531" y1="88021" x2="43631" y2="87500"/>
                          <a14:foregroundMark x1="43631" y1="87500" x2="62079" y2="88281"/>
                          <a14:foregroundMark x1="76208" y1="88151" x2="82357" y2="88542"/>
                          <a14:foregroundMark x1="10615" y1="83594" x2="10981" y2="85417"/>
                          <a14:backgroundMark x1="8053" y1="27995" x2="8053" y2="48958"/>
                          <a14:backgroundMark x1="15007" y1="30729" x2="25988" y2="43750"/>
                          <a14:backgroundMark x1="25988" y1="43750" x2="28404" y2="45833"/>
                          <a14:backgroundMark x1="14568" y1="28255" x2="35798" y2="29818"/>
                          <a14:backgroundMark x1="14641" y1="30859" x2="14422" y2="77734"/>
                          <a14:backgroundMark x1="14422" y1="77734" x2="15081" y2="82813"/>
                          <a14:backgroundMark x1="14202" y1="70052" x2="13616" y2="31901"/>
                          <a14:backgroundMark x1="21596" y1="76823" x2="81772" y2="81380"/>
                          <a14:backgroundMark x1="34993" y1="28646" x2="64202" y2="29297"/>
                          <a14:backgroundMark x1="64202" y1="29297" x2="76647" y2="28385"/>
                          <a14:backgroundMark x1="76647" y1="28385" x2="85286" y2="28646"/>
                          <a14:backgroundMark x1="85286" y1="28646" x2="86750" y2="35807"/>
                          <a14:backgroundMark x1="86750" y1="35807" x2="86750" y2="36849"/>
                          <a14:backgroundMark x1="86750" y1="36849" x2="86384" y2="70964"/>
                          <a14:backgroundMark x1="19693" y1="53646" x2="74085" y2="53646"/>
                          <a14:backgroundMark x1="74085" y1="53646" x2="82211" y2="52604"/>
                          <a14:backgroundMark x1="82211" y1="52604" x2="82357" y2="52604"/>
                          <a14:backgroundMark x1="84846" y1="90495" x2="86245" y2="90687"/>
                          <a14:backgroundMark x1="84700" y1="91536" x2="81845" y2="90885"/>
                          <a14:backgroundMark x1="10395" y1="91406" x2="34261" y2="92318"/>
                        </a14:backgroundRemoval>
                      </a14:imgEffect>
                    </a14:imgLayer>
                  </a14:imgProps>
                </a:ext>
              </a:extLst>
            </a:blip>
            <a:srcRect l="2619" t="21800" r="2857" b="7491"/>
            <a:stretch/>
          </p:blipFill>
          <p:spPr>
            <a:xfrm>
              <a:off x="333828" y="1584291"/>
              <a:ext cx="11524343" cy="4847772"/>
            </a:xfrm>
            <a:prstGeom prst="rect">
              <a:avLst/>
            </a:prstGeom>
          </p:spPr>
        </p:pic>
      </p:grpSp>
      <p:sp>
        <p:nvSpPr>
          <p:cNvPr id="30" name="TextBox 29">
            <a:extLst>
              <a:ext uri="{FF2B5EF4-FFF2-40B4-BE49-F238E27FC236}">
                <a16:creationId xmlns="" xmlns:a16="http://schemas.microsoft.com/office/drawing/2014/main" id="{A0DF02F5-27F2-44C6-9DF2-3E478FE9CBB2}"/>
              </a:ext>
            </a:extLst>
          </p:cNvPr>
          <p:cNvSpPr txBox="1"/>
          <p:nvPr/>
        </p:nvSpPr>
        <p:spPr>
          <a:xfrm>
            <a:off x="1467653" y="3043024"/>
            <a:ext cx="3876598" cy="830997"/>
          </a:xfrm>
          <a:prstGeom prst="rect">
            <a:avLst/>
          </a:prstGeom>
          <a:noFill/>
        </p:spPr>
        <p:txBody>
          <a:bodyPr wrap="square" rtlCol="0">
            <a:spAutoFit/>
          </a:bodyPr>
          <a:lstStyle/>
          <a:p>
            <a:r>
              <a:rPr lang="en-US" sz="2400" b="1" dirty="0">
                <a:solidFill>
                  <a:prstClr val="white"/>
                </a:solidFill>
                <a:latin typeface="Arial" panose="020B0604020202020204" pitchFamily="34" charset="0"/>
                <a:ea typeface="Calibri" panose="020F0502020204030204" pitchFamily="34" charset="0"/>
                <a:cs typeface="Arial" panose="020B0604020202020204" pitchFamily="34" charset="0"/>
              </a:rPr>
              <a:t>A</a:t>
            </a:r>
            <a:r>
              <a:rPr lang="en-US" sz="2400" b="1">
                <a:solidFill>
                  <a:prstClr val="white"/>
                </a:solidFill>
                <a:latin typeface="Arial" panose="020B0604020202020204" pitchFamily="34" charset="0"/>
                <a:ea typeface="Calibri" panose="020F0502020204030204" pitchFamily="34" charset="0"/>
                <a:cs typeface="Arial" panose="020B0604020202020204" pitchFamily="34" charset="0"/>
              </a:rPr>
              <a:t>. </a:t>
            </a:r>
            <a:r>
              <a:rPr lang="en-US" sz="2400" b="1">
                <a:solidFill>
                  <a:prstClr val="white"/>
                </a:solidFill>
                <a:latin typeface="Arial" panose="020B0604020202020204" pitchFamily="34" charset="0"/>
                <a:cs typeface="Arial" panose="020B0604020202020204" pitchFamily="34" charset="0"/>
              </a:rPr>
              <a:t>. Dự báo thời tiết ngày </a:t>
            </a:r>
            <a:r>
              <a:rPr lang="en-US" sz="2400" b="1" smtClean="0">
                <a:solidFill>
                  <a:prstClr val="white"/>
                </a:solidFill>
                <a:latin typeface="Arial" panose="020B0604020202020204" pitchFamily="34" charset="0"/>
                <a:cs typeface="Arial" panose="020B0604020202020204" pitchFamily="34" charset="0"/>
              </a:rPr>
              <a:t>mai</a:t>
            </a:r>
            <a:endParaRPr lang="en-US" sz="2400" b="1">
              <a:solidFill>
                <a:prstClr val="white"/>
              </a:solidFill>
              <a:latin typeface="Arial" panose="020B0604020202020204" pitchFamily="34" charset="0"/>
              <a:cs typeface="Arial" panose="020B0604020202020204" pitchFamily="34" charset="0"/>
            </a:endParaRPr>
          </a:p>
        </p:txBody>
      </p:sp>
      <p:sp>
        <p:nvSpPr>
          <p:cNvPr id="31" name="TextBox 30">
            <a:extLst>
              <a:ext uri="{FF2B5EF4-FFF2-40B4-BE49-F238E27FC236}">
                <a16:creationId xmlns="" xmlns:a16="http://schemas.microsoft.com/office/drawing/2014/main" id="{C10D5D51-143C-4D86-8F14-FCBA79843B3F}"/>
              </a:ext>
            </a:extLst>
          </p:cNvPr>
          <p:cNvSpPr txBox="1"/>
          <p:nvPr/>
        </p:nvSpPr>
        <p:spPr>
          <a:xfrm>
            <a:off x="1603717" y="4659142"/>
            <a:ext cx="4081865" cy="830997"/>
          </a:xfrm>
          <a:prstGeom prst="rect">
            <a:avLst/>
          </a:prstGeom>
          <a:noFill/>
        </p:spPr>
        <p:txBody>
          <a:bodyPr wrap="square" rtlCol="0">
            <a:spAutoFit/>
          </a:bodyPr>
          <a:lstStyle/>
          <a:p>
            <a:r>
              <a:rPr lang="en-US" sz="2400" b="1" dirty="0">
                <a:solidFill>
                  <a:prstClr val="white"/>
                </a:solidFill>
                <a:latin typeface="Arial" panose="020B0604020202020204" pitchFamily="34" charset="0"/>
                <a:ea typeface="Calibri" panose="020F0502020204030204" pitchFamily="34" charset="0"/>
                <a:cs typeface="Arial" panose="020B0604020202020204" pitchFamily="34" charset="0"/>
              </a:rPr>
              <a:t>C</a:t>
            </a:r>
            <a:r>
              <a:rPr lang="en-US" sz="2400" b="1">
                <a:solidFill>
                  <a:prstClr val="white"/>
                </a:solidFill>
                <a:latin typeface="Arial" panose="020B0604020202020204" pitchFamily="34" charset="0"/>
                <a:ea typeface="Calibri" panose="020F0502020204030204" pitchFamily="34" charset="0"/>
                <a:cs typeface="Arial" panose="020B0604020202020204" pitchFamily="34" charset="0"/>
              </a:rPr>
              <a:t>. </a:t>
            </a:r>
            <a:r>
              <a:rPr lang="vi-VN" sz="2400" b="1">
                <a:solidFill>
                  <a:prstClr val="white"/>
                </a:solidFill>
                <a:latin typeface="Arial" panose="020B0604020202020204" pitchFamily="34" charset="0"/>
                <a:cs typeface="Arial" panose="020B0604020202020204" pitchFamily="34" charset="0"/>
              </a:rPr>
              <a:t>Những chương trình giải trí dành cho thiếu nhi.</a:t>
            </a:r>
            <a:endParaRPr lang="vi-VN" sz="2400" b="1" dirty="0" err="1">
              <a:solidFill>
                <a:prstClr val="white"/>
              </a:solidFill>
              <a:latin typeface="Arial" panose="020B0604020202020204" pitchFamily="34" charset="0"/>
              <a:cs typeface="Arial" panose="020B0604020202020204" pitchFamily="34" charset="0"/>
            </a:endParaRPr>
          </a:p>
        </p:txBody>
      </p:sp>
      <p:sp>
        <p:nvSpPr>
          <p:cNvPr id="32" name="TextBox 31">
            <a:extLst>
              <a:ext uri="{FF2B5EF4-FFF2-40B4-BE49-F238E27FC236}">
                <a16:creationId xmlns="" xmlns:a16="http://schemas.microsoft.com/office/drawing/2014/main" id="{548271ED-E1C7-4657-9182-F49EA1C44A96}"/>
              </a:ext>
            </a:extLst>
          </p:cNvPr>
          <p:cNvSpPr txBox="1"/>
          <p:nvPr/>
        </p:nvSpPr>
        <p:spPr>
          <a:xfrm>
            <a:off x="6773303" y="3145336"/>
            <a:ext cx="4029476" cy="830997"/>
          </a:xfrm>
          <a:prstGeom prst="rect">
            <a:avLst/>
          </a:prstGeom>
          <a:noFill/>
        </p:spPr>
        <p:txBody>
          <a:bodyPr wrap="square" rtlCol="0">
            <a:spAutoFit/>
          </a:bodyPr>
          <a:lstStyle/>
          <a:p>
            <a:r>
              <a:rPr lang="en-US" sz="2400" b="1" dirty="0">
                <a:solidFill>
                  <a:prstClr val="white"/>
                </a:solidFill>
                <a:latin typeface="Arial" panose="020B0604020202020204" pitchFamily="34" charset="0"/>
                <a:ea typeface="Calibri" panose="020F0502020204030204" pitchFamily="34" charset="0"/>
                <a:cs typeface="Arial" panose="020B0604020202020204" pitchFamily="34" charset="0"/>
              </a:rPr>
              <a:t>B</a:t>
            </a:r>
            <a:r>
              <a:rPr lang="en-US" sz="2400" b="1">
                <a:solidFill>
                  <a:prstClr val="white"/>
                </a:solidFill>
                <a:latin typeface="Arial" panose="020B0604020202020204" pitchFamily="34" charset="0"/>
                <a:ea typeface="Calibri" panose="020F0502020204030204" pitchFamily="34" charset="0"/>
                <a:cs typeface="Arial" panose="020B0604020202020204" pitchFamily="34" charset="0"/>
              </a:rPr>
              <a:t>. </a:t>
            </a:r>
            <a:r>
              <a:rPr lang="vi-VN" sz="2400" b="1">
                <a:solidFill>
                  <a:prstClr val="white"/>
                </a:solidFill>
                <a:latin typeface="Arial" panose="020B0604020202020204" pitchFamily="34" charset="0"/>
                <a:cs typeface="Arial" panose="020B0604020202020204" pitchFamily="34" charset="0"/>
              </a:rPr>
              <a:t>Các nơi hôm qua con mèo nhà em đã đến.</a:t>
            </a:r>
            <a:endParaRPr lang="vi-VN" sz="2400" b="1" dirty="0" err="1">
              <a:solidFill>
                <a:prstClr val="white"/>
              </a:solidFill>
              <a:latin typeface="Arial" panose="020B0604020202020204" pitchFamily="34" charset="0"/>
              <a:cs typeface="Arial" panose="020B0604020202020204" pitchFamily="34" charset="0"/>
            </a:endParaRPr>
          </a:p>
        </p:txBody>
      </p:sp>
      <p:sp>
        <p:nvSpPr>
          <p:cNvPr id="33" name="TextBox 32">
            <a:extLst>
              <a:ext uri="{FF2B5EF4-FFF2-40B4-BE49-F238E27FC236}">
                <a16:creationId xmlns="" xmlns:a16="http://schemas.microsoft.com/office/drawing/2014/main" id="{7FD167AD-B3DD-423C-9A0A-0EBD1C1F0A64}"/>
              </a:ext>
            </a:extLst>
          </p:cNvPr>
          <p:cNvSpPr txBox="1"/>
          <p:nvPr/>
        </p:nvSpPr>
        <p:spPr>
          <a:xfrm>
            <a:off x="6608938" y="4756836"/>
            <a:ext cx="4082847" cy="830997"/>
          </a:xfrm>
          <a:prstGeom prst="rect">
            <a:avLst/>
          </a:prstGeom>
          <a:noFill/>
        </p:spPr>
        <p:txBody>
          <a:bodyPr wrap="square" rtlCol="0">
            <a:spAutoFit/>
          </a:bodyPr>
          <a:lstStyle>
            <a:defPPr>
              <a:defRPr lang="en-US"/>
            </a:defPPr>
            <a:lvl1pPr>
              <a:defRPr sz="2600" b="1">
                <a:solidFill>
                  <a:schemeClr val="bg1"/>
                </a:solidFill>
                <a:latin typeface="Arial" panose="020B0604020202020204" pitchFamily="34" charset="0"/>
                <a:ea typeface="Calibri" panose="020F0502020204030204" pitchFamily="34" charset="0"/>
                <a:cs typeface="Arial" panose="020B0604020202020204" pitchFamily="34" charset="0"/>
              </a:defRPr>
            </a:lvl1pPr>
          </a:lstStyle>
          <a:p>
            <a:r>
              <a:rPr lang="en-US" sz="2400" dirty="0">
                <a:solidFill>
                  <a:prstClr val="white"/>
                </a:solidFill>
              </a:rPr>
              <a:t>D</a:t>
            </a:r>
            <a:r>
              <a:rPr lang="en-US" sz="2400">
                <a:solidFill>
                  <a:prstClr val="white"/>
                </a:solidFill>
              </a:rPr>
              <a:t>. Phim hoạt hình dành cho thiếu nhi.</a:t>
            </a:r>
            <a:endParaRPr lang="en-US" sz="2400" dirty="0" err="1">
              <a:solidFill>
                <a:prstClr val="white"/>
              </a:solidFill>
            </a:endParaRPr>
          </a:p>
        </p:txBody>
      </p:sp>
      <p:pic>
        <p:nvPicPr>
          <p:cNvPr id="2" name="nhạc chơi rung chuông vàng">
            <a:hlinkClick r:id="" action="ppaction://media"/>
            <a:extLst>
              <a:ext uri="{FF2B5EF4-FFF2-40B4-BE49-F238E27FC236}">
                <a16:creationId xmlns="" xmlns:a16="http://schemas.microsoft.com/office/drawing/2014/main" id="{55A10B0C-9286-4B1F-92AC-26C620EC5B0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482064" y="851708"/>
            <a:ext cx="609600" cy="609600"/>
          </a:xfrm>
          <a:prstGeom prst="rect">
            <a:avLst/>
          </a:prstGeom>
        </p:spPr>
      </p:pic>
      <p:sp>
        <p:nvSpPr>
          <p:cNvPr id="3" name="TextBox 2"/>
          <p:cNvSpPr txBox="1"/>
          <p:nvPr/>
        </p:nvSpPr>
        <p:spPr>
          <a:xfrm>
            <a:off x="5248437" y="6356689"/>
            <a:ext cx="1360501" cy="461665"/>
          </a:xfrm>
          <a:prstGeom prst="rect">
            <a:avLst/>
          </a:prstGeom>
          <a:noFill/>
        </p:spPr>
        <p:txBody>
          <a:bodyPr wrap="none" rtlCol="0">
            <a:spAutoFit/>
          </a:bodyPr>
          <a:lstStyle/>
          <a:p>
            <a:r>
              <a:rPr lang="en-US" sz="2400" b="1" dirty="0" smtClean="0">
                <a:solidFill>
                  <a:prstClr val="white"/>
                </a:solidFill>
                <a:latin typeface="Arial" panose="020B0604020202020204" pitchFamily="34" charset="0"/>
                <a:cs typeface="Arial" panose="020B0604020202020204" pitchFamily="34" charset="0"/>
              </a:rPr>
              <a:t>ĐÁP ÁN</a:t>
            </a:r>
            <a:endParaRPr lang="en-US" sz="2400" b="1" dirty="0">
              <a:solidFill>
                <a:prstClr val="white"/>
              </a:solidFill>
              <a:latin typeface="Arial" panose="020B0604020202020204" pitchFamily="34" charset="0"/>
              <a:cs typeface="Arial" panose="020B0604020202020204" pitchFamily="34" charset="0"/>
            </a:endParaRPr>
          </a:p>
        </p:txBody>
      </p:sp>
      <p:pic>
        <p:nvPicPr>
          <p:cNvPr id="217" name="My Video">
            <a:hlinkClick r:id="" action="ppaction://media"/>
            <a:extLst>
              <a:ext uri="{FF2B5EF4-FFF2-40B4-BE49-F238E27FC236}">
                <a16:creationId xmlns="" xmlns:a16="http://schemas.microsoft.com/office/drawing/2014/main" id="{FC66E116-4015-40C5-8EED-2DA598E1F6CE}"/>
              </a:ext>
            </a:extLst>
          </p:cNvPr>
          <p:cNvPicPr>
            <a:picLocks noChangeAspect="1"/>
          </p:cNvPicPr>
          <p:nvPr>
            <a:audioFile r:link="rId3"/>
            <p:extLst>
              <p:ext uri="{DAA4B4D4-6D71-4841-9C94-3DE7FCFB9230}">
                <p14:media xmlns:p14="http://schemas.microsoft.com/office/powerpoint/2010/main" r:embed="rId4">
                  <p14:trim st="1252"/>
                </p14:media>
              </p:ext>
            </p:extLst>
          </p:nvPr>
        </p:nvPicPr>
        <p:blipFill>
          <a:blip r:embed="rId12"/>
          <a:stretch>
            <a:fillRect/>
          </a:stretch>
        </p:blipFill>
        <p:spPr>
          <a:xfrm>
            <a:off x="-1393002" y="2811834"/>
            <a:ext cx="609600" cy="609600"/>
          </a:xfrm>
          <a:prstGeom prst="rect">
            <a:avLst/>
          </a:prstGeom>
        </p:spPr>
      </p:pic>
    </p:spTree>
    <p:extLst>
      <p:ext uri="{BB962C8B-B14F-4D97-AF65-F5344CB8AC3E}">
        <p14:creationId xmlns:p14="http://schemas.microsoft.com/office/powerpoint/2010/main" val="157298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20"/>
                                        </p:tgtEl>
                                        <p:attrNameLst>
                                          <p:attrName>r</p:attrName>
                                        </p:attrNameLst>
                                      </p:cBhvr>
                                    </p:animRot>
                                    <p:animRot by="-240000">
                                      <p:cBhvr>
                                        <p:cTn id="7" dur="200" fill="hold">
                                          <p:stCondLst>
                                            <p:cond delay="200"/>
                                          </p:stCondLst>
                                        </p:cTn>
                                        <p:tgtEl>
                                          <p:spTgt spid="20"/>
                                        </p:tgtEl>
                                        <p:attrNameLst>
                                          <p:attrName>r</p:attrName>
                                        </p:attrNameLst>
                                      </p:cBhvr>
                                    </p:animRot>
                                    <p:animRot by="240000">
                                      <p:cBhvr>
                                        <p:cTn id="8" dur="200" fill="hold">
                                          <p:stCondLst>
                                            <p:cond delay="400"/>
                                          </p:stCondLst>
                                        </p:cTn>
                                        <p:tgtEl>
                                          <p:spTgt spid="20"/>
                                        </p:tgtEl>
                                        <p:attrNameLst>
                                          <p:attrName>r</p:attrName>
                                        </p:attrNameLst>
                                      </p:cBhvr>
                                    </p:animRot>
                                    <p:animRot by="-240000">
                                      <p:cBhvr>
                                        <p:cTn id="9" dur="200" fill="hold">
                                          <p:stCondLst>
                                            <p:cond delay="600"/>
                                          </p:stCondLst>
                                        </p:cTn>
                                        <p:tgtEl>
                                          <p:spTgt spid="20"/>
                                        </p:tgtEl>
                                        <p:attrNameLst>
                                          <p:attrName>r</p:attrName>
                                        </p:attrNameLst>
                                      </p:cBhvr>
                                    </p:animRot>
                                    <p:animRot by="120000">
                                      <p:cBhvr>
                                        <p:cTn id="10" dur="200" fill="hold">
                                          <p:stCondLst>
                                            <p:cond delay="800"/>
                                          </p:stCondLst>
                                        </p:cTn>
                                        <p:tgtEl>
                                          <p:spTgt spid="20"/>
                                        </p:tgtEl>
                                        <p:attrNameLst>
                                          <p:attrName>r</p:attrName>
                                        </p:attrNameLst>
                                      </p:cBhvr>
                                    </p:animRot>
                                  </p:childTnLst>
                                </p:cTn>
                              </p:par>
                              <p:par>
                                <p:cTn id="11" presetID="22" presetClass="entr" presetSubtype="8"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75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iterate type="lt">
                                    <p:tmPct val="0"/>
                                  </p:iterate>
                                  <p:childTnLst>
                                    <p:set>
                                      <p:cBhvr>
                                        <p:cTn id="17" dur="1" fill="hold">
                                          <p:stCondLst>
                                            <p:cond delay="0"/>
                                          </p:stCondLst>
                                        </p:cTn>
                                        <p:tgtEl>
                                          <p:spTgt spid="30"/>
                                        </p:tgtEl>
                                        <p:attrNameLst>
                                          <p:attrName>style.visibility</p:attrName>
                                        </p:attrNameLst>
                                      </p:cBhvr>
                                      <p:to>
                                        <p:strVal val="visible"/>
                                      </p:to>
                                    </p:set>
                                    <p:animEffect transition="in" filter="wipe(left)">
                                      <p:cBhvr>
                                        <p:cTn id="18" dur="750"/>
                                        <p:tgtEl>
                                          <p:spTgt spid="30"/>
                                        </p:tgtEl>
                                      </p:cBhvr>
                                    </p:animEffect>
                                  </p:childTnLst>
                                </p:cTn>
                              </p:par>
                              <p:par>
                                <p:cTn id="19" presetID="22" presetClass="entr" presetSubtype="8" fill="hold" grpId="0" nodeType="withEffect">
                                  <p:stCondLst>
                                    <p:cond delay="0"/>
                                  </p:stCondLst>
                                  <p:iterate type="lt">
                                    <p:tmPct val="0"/>
                                  </p:iterate>
                                  <p:childTnLst>
                                    <p:set>
                                      <p:cBhvr>
                                        <p:cTn id="20" dur="1" fill="hold">
                                          <p:stCondLst>
                                            <p:cond delay="0"/>
                                          </p:stCondLst>
                                        </p:cTn>
                                        <p:tgtEl>
                                          <p:spTgt spid="32"/>
                                        </p:tgtEl>
                                        <p:attrNameLst>
                                          <p:attrName>style.visibility</p:attrName>
                                        </p:attrNameLst>
                                      </p:cBhvr>
                                      <p:to>
                                        <p:strVal val="visible"/>
                                      </p:to>
                                    </p:set>
                                    <p:animEffect transition="in" filter="wipe(left)">
                                      <p:cBhvr>
                                        <p:cTn id="21" dur="750"/>
                                        <p:tgtEl>
                                          <p:spTgt spid="32"/>
                                        </p:tgtEl>
                                      </p:cBhvr>
                                    </p:animEffect>
                                  </p:childTnLst>
                                </p:cTn>
                              </p:par>
                              <p:par>
                                <p:cTn id="22" presetID="22" presetClass="entr" presetSubtype="8" fill="hold" grpId="0" nodeType="withEffect">
                                  <p:stCondLst>
                                    <p:cond delay="0"/>
                                  </p:stCondLst>
                                  <p:iterate type="lt">
                                    <p:tmPct val="0"/>
                                  </p:iterate>
                                  <p:childTnLst>
                                    <p:set>
                                      <p:cBhvr>
                                        <p:cTn id="23" dur="1" fill="hold">
                                          <p:stCondLst>
                                            <p:cond delay="0"/>
                                          </p:stCondLst>
                                        </p:cTn>
                                        <p:tgtEl>
                                          <p:spTgt spid="31"/>
                                        </p:tgtEl>
                                        <p:attrNameLst>
                                          <p:attrName>style.visibility</p:attrName>
                                        </p:attrNameLst>
                                      </p:cBhvr>
                                      <p:to>
                                        <p:strVal val="visible"/>
                                      </p:to>
                                    </p:set>
                                    <p:animEffect transition="in" filter="wipe(left)">
                                      <p:cBhvr>
                                        <p:cTn id="24" dur="750"/>
                                        <p:tgtEl>
                                          <p:spTgt spid="31"/>
                                        </p:tgtEl>
                                      </p:cBhvr>
                                    </p:animEffect>
                                  </p:childTnLst>
                                </p:cTn>
                              </p:par>
                              <p:par>
                                <p:cTn id="25" presetID="22" presetClass="entr" presetSubtype="8" fill="hold" grpId="0" nodeType="withEffect">
                                  <p:stCondLst>
                                    <p:cond delay="0"/>
                                  </p:stCondLst>
                                  <p:iterate type="lt">
                                    <p:tmPct val="0"/>
                                  </p:iterate>
                                  <p:childTnLst>
                                    <p:set>
                                      <p:cBhvr>
                                        <p:cTn id="26" dur="1" fill="hold">
                                          <p:stCondLst>
                                            <p:cond delay="0"/>
                                          </p:stCondLst>
                                        </p:cTn>
                                        <p:tgtEl>
                                          <p:spTgt spid="33"/>
                                        </p:tgtEl>
                                        <p:attrNameLst>
                                          <p:attrName>style.visibility</p:attrName>
                                        </p:attrNameLst>
                                      </p:cBhvr>
                                      <p:to>
                                        <p:strVal val="visible"/>
                                      </p:to>
                                    </p:set>
                                    <p:animEffect transition="in" filter="wipe(left)">
                                      <p:cBhvr>
                                        <p:cTn id="27" dur="750"/>
                                        <p:tgtEl>
                                          <p:spTgt spid="33"/>
                                        </p:tgtEl>
                                      </p:cBhvr>
                                    </p:animEffect>
                                  </p:childTnLst>
                                </p:cTn>
                              </p:par>
                              <p:par>
                                <p:cTn id="28" presetID="1" presetClass="mediacall" presetSubtype="0" fill="hold" nodeType="withEffect">
                                  <p:stCondLst>
                                    <p:cond delay="0"/>
                                  </p:stCondLst>
                                  <p:childTnLst>
                                    <p:cmd type="call" cmd="playFrom(0.0)">
                                      <p:cBhvr>
                                        <p:cTn id="29" dur="153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cond evt="onNext" delay="0">
                      <p:tgtEl>
                        <p:sldTgt/>
                      </p:tgtEl>
                    </p:cond>
                  </p:endCondLst>
                </p:cTn>
                <p:tgtEl>
                  <p:spTgt spid="2"/>
                </p:tgtEl>
              </p:cMediaNode>
            </p:audio>
            <p:seq concurrent="1" nextAc="seek">
              <p:cTn id="31" restart="whenNotActive" fill="hold" evtFilter="cancelBubble" nodeType="interactiveSeq">
                <p:stCondLst>
                  <p:cond evt="onClick" delay="0">
                    <p:tgtEl>
                      <p:spTgt spid="3"/>
                    </p:tgtEl>
                  </p:cond>
                </p:stCondLst>
                <p:endSync evt="end" delay="0">
                  <p:rtn val="all"/>
                </p:endSync>
                <p:childTnLst>
                  <p:par>
                    <p:cTn id="32" fill="hold">
                      <p:stCondLst>
                        <p:cond delay="0"/>
                      </p:stCondLst>
                      <p:childTnLst>
                        <p:par>
                          <p:cTn id="33" fill="hold">
                            <p:stCondLst>
                              <p:cond delay="0"/>
                            </p:stCondLst>
                            <p:childTnLst>
                              <p:par>
                                <p:cTn id="34" presetID="14" presetClass="entr" presetSubtype="10" fill="hold" grpId="1" nodeType="clickEffect">
                                  <p:stCondLst>
                                    <p:cond delay="0"/>
                                  </p:stCondLst>
                                  <p:iterate type="lt">
                                    <p:tmPct val="0"/>
                                  </p:iterate>
                                  <p:childTnLst>
                                    <p:set>
                                      <p:cBhvr>
                                        <p:cTn id="35" dur="1" fill="hold">
                                          <p:stCondLst>
                                            <p:cond delay="0"/>
                                          </p:stCondLst>
                                        </p:cTn>
                                        <p:tgtEl>
                                          <p:spTgt spid="31"/>
                                        </p:tgtEl>
                                        <p:attrNameLst>
                                          <p:attrName>style.visibility</p:attrName>
                                        </p:attrNameLst>
                                      </p:cBhvr>
                                      <p:to>
                                        <p:strVal val="visible"/>
                                      </p:to>
                                    </p:set>
                                    <p:animEffect transition="in" filter="randombar(horizontal)">
                                      <p:cBhvr>
                                        <p:cTn id="36" dur="500"/>
                                        <p:tgtEl>
                                          <p:spTgt spid="31"/>
                                        </p:tgtEl>
                                      </p:cBhvr>
                                    </p:animEffect>
                                  </p:childTnLst>
                                </p:cTn>
                              </p:par>
                              <p:par>
                                <p:cTn id="37" presetID="14" presetClass="entr" presetSubtype="10" fill="hold" grpId="1" nodeType="withEffect">
                                  <p:stCondLst>
                                    <p:cond delay="0"/>
                                  </p:stCondLst>
                                  <p:iterate type="lt">
                                    <p:tmPct val="0"/>
                                  </p:iterate>
                                  <p:childTnLst>
                                    <p:set>
                                      <p:cBhvr>
                                        <p:cTn id="38" dur="1" fill="hold">
                                          <p:stCondLst>
                                            <p:cond delay="0"/>
                                          </p:stCondLst>
                                        </p:cTn>
                                        <p:tgtEl>
                                          <p:spTgt spid="30"/>
                                        </p:tgtEl>
                                        <p:attrNameLst>
                                          <p:attrName>style.visibility</p:attrName>
                                        </p:attrNameLst>
                                      </p:cBhvr>
                                      <p:to>
                                        <p:strVal val="visible"/>
                                      </p:to>
                                    </p:set>
                                    <p:animEffect transition="in" filter="randombar(horizontal)">
                                      <p:cBhvr>
                                        <p:cTn id="39" dur="500"/>
                                        <p:tgtEl>
                                          <p:spTgt spid="30"/>
                                        </p:tgtEl>
                                      </p:cBhvr>
                                    </p:animEffect>
                                  </p:childTnLst>
                                </p:cTn>
                              </p:par>
                              <p:par>
                                <p:cTn id="40" presetID="14" presetClass="entr" presetSubtype="10" fill="hold" grpId="1" nodeType="withEffect">
                                  <p:stCondLst>
                                    <p:cond delay="0"/>
                                  </p:stCondLst>
                                  <p:iterate type="lt">
                                    <p:tmPct val="0"/>
                                  </p:iterate>
                                  <p:childTnLst>
                                    <p:set>
                                      <p:cBhvr>
                                        <p:cTn id="41" dur="1" fill="hold">
                                          <p:stCondLst>
                                            <p:cond delay="0"/>
                                          </p:stCondLst>
                                        </p:cTn>
                                        <p:tgtEl>
                                          <p:spTgt spid="32"/>
                                        </p:tgtEl>
                                        <p:attrNameLst>
                                          <p:attrName>style.visibility</p:attrName>
                                        </p:attrNameLst>
                                      </p:cBhvr>
                                      <p:to>
                                        <p:strVal val="visible"/>
                                      </p:to>
                                    </p:set>
                                    <p:animEffect transition="in" filter="randombar(horizontal)">
                                      <p:cBhvr>
                                        <p:cTn id="42" dur="500"/>
                                        <p:tgtEl>
                                          <p:spTgt spid="32"/>
                                        </p:tgtEl>
                                      </p:cBhvr>
                                    </p:animEffect>
                                  </p:childTnLst>
                                </p:cTn>
                              </p:par>
                              <p:par>
                                <p:cTn id="43" presetID="14" presetClass="entr" presetSubtype="10" fill="hold" grpId="1" nodeType="withEffect">
                                  <p:stCondLst>
                                    <p:cond delay="0"/>
                                  </p:stCondLst>
                                  <p:iterate type="lt">
                                    <p:tmPct val="0"/>
                                  </p:iterate>
                                  <p:childTnLst>
                                    <p:set>
                                      <p:cBhvr>
                                        <p:cTn id="44" dur="1" fill="hold">
                                          <p:stCondLst>
                                            <p:cond delay="0"/>
                                          </p:stCondLst>
                                        </p:cTn>
                                        <p:tgtEl>
                                          <p:spTgt spid="33"/>
                                        </p:tgtEl>
                                        <p:attrNameLst>
                                          <p:attrName>style.visibility</p:attrName>
                                        </p:attrNameLst>
                                      </p:cBhvr>
                                      <p:to>
                                        <p:strVal val="visible"/>
                                      </p:to>
                                    </p:set>
                                    <p:animEffect transition="in" filter="randombar(horizontal)">
                                      <p:cBhvr>
                                        <p:cTn id="45" dur="500"/>
                                        <p:tgtEl>
                                          <p:spTgt spid="33"/>
                                        </p:tgtEl>
                                      </p:cBhvr>
                                    </p:animEffect>
                                  </p:childTnLst>
                                </p:cTn>
                              </p:par>
                              <p:par>
                                <p:cTn id="46" presetID="16" presetClass="emph" presetSubtype="0" fill="hold" grpId="2" nodeType="withEffect">
                                  <p:stCondLst>
                                    <p:cond delay="0"/>
                                  </p:stCondLst>
                                  <p:iterate type="lt">
                                    <p:tmPct val="4000"/>
                                  </p:iterate>
                                  <p:childTnLst>
                                    <p:set>
                                      <p:cBhvr override="childStyle">
                                        <p:cTn id="47" dur="500" fill="hold"/>
                                        <p:tgtEl>
                                          <p:spTgt spid="32"/>
                                        </p:tgtEl>
                                        <p:attrNameLst>
                                          <p:attrName>style.color</p:attrName>
                                        </p:attrNameLst>
                                      </p:cBhvr>
                                      <p:to>
                                        <p:clrVal>
                                          <a:srgbClr val="FFFF00"/>
                                        </p:clrVal>
                                      </p:to>
                                    </p:set>
                                    <p:set>
                                      <p:cBhvr>
                                        <p:cTn id="48" dur="500" fill="hold"/>
                                        <p:tgtEl>
                                          <p:spTgt spid="32"/>
                                        </p:tgtEl>
                                        <p:attrNameLst>
                                          <p:attrName>fillcolor</p:attrName>
                                        </p:attrNameLst>
                                      </p:cBhvr>
                                      <p:to>
                                        <p:clrVal>
                                          <a:srgbClr val="FFFF00"/>
                                        </p:clrVal>
                                      </p:to>
                                    </p:set>
                                    <p:set>
                                      <p:cBhvr>
                                        <p:cTn id="49" dur="500" fill="hold"/>
                                        <p:tgtEl>
                                          <p:spTgt spid="32"/>
                                        </p:tgtEl>
                                        <p:attrNameLst>
                                          <p:attrName>fill.type</p:attrName>
                                        </p:attrNameLst>
                                      </p:cBhvr>
                                      <p:to>
                                        <p:strVal val="solid"/>
                                      </p:to>
                                    </p:set>
                                  </p:childTnLst>
                                </p:cTn>
                              </p:par>
                              <p:par>
                                <p:cTn id="50" presetID="1" presetClass="mediacall" presetSubtype="0" fill="hold" nodeType="withEffect">
                                  <p:stCondLst>
                                    <p:cond delay="0"/>
                                  </p:stCondLst>
                                  <p:childTnLst>
                                    <p:cmd type="call" cmd="playFrom(0.0)">
                                      <p:cBhvr>
                                        <p:cTn id="51" dur="2657" fill="hold"/>
                                        <p:tgtEl>
                                          <p:spTgt spid="217"/>
                                        </p:tgtEl>
                                      </p:cBhvr>
                                    </p:cmd>
                                  </p:childTnLst>
                                </p:cTn>
                              </p:par>
                            </p:childTnLst>
                          </p:cTn>
                        </p:par>
                      </p:childTnLst>
                    </p:cTn>
                  </p:par>
                </p:childTnLst>
              </p:cTn>
              <p:nextCondLst>
                <p:cond evt="onClick" delay="0">
                  <p:tgtEl>
                    <p:spTgt spid="3"/>
                  </p:tgtEl>
                </p:cond>
              </p:nextCondLst>
            </p:seq>
            <p:audio>
              <p:cMediaNode vol="80000">
                <p:cTn id="52" fill="hold" display="0">
                  <p:stCondLst>
                    <p:cond delay="indefinite"/>
                  </p:stCondLst>
                  <p:endCondLst>
                    <p:cond evt="onStopAudio" delay="0">
                      <p:tgtEl>
                        <p:sldTgt/>
                      </p:tgtEl>
                    </p:cond>
                  </p:endCondLst>
                </p:cTn>
                <p:tgtEl>
                  <p:spTgt spid="217"/>
                </p:tgtEl>
              </p:cMediaNode>
            </p:audio>
          </p:childTnLst>
        </p:cTn>
      </p:par>
    </p:tnLst>
    <p:bldLst>
      <p:bldP spid="12" grpId="0"/>
      <p:bldP spid="30" grpId="0"/>
      <p:bldP spid="30" grpId="1"/>
      <p:bldP spid="31" grpId="0"/>
      <p:bldP spid="31" grpId="1"/>
      <p:bldP spid="32" grpId="0"/>
      <p:bldP spid="32" grpId="1"/>
      <p:bldP spid="32" grpId="2"/>
      <p:bldP spid="33" grpId="0"/>
      <p:bldP spid="3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5098472" y="81080"/>
            <a:ext cx="3119921" cy="500566"/>
            <a:chOff x="3865174" y="81080"/>
            <a:chExt cx="4353220" cy="500566"/>
          </a:xfrm>
        </p:grpSpPr>
        <p:sp>
          <p:nvSpPr>
            <p:cNvPr id="7" name="Rounded Rectangle 6"/>
            <p:cNvSpPr/>
            <p:nvPr/>
          </p:nvSpPr>
          <p:spPr>
            <a:xfrm>
              <a:off x="3865174" y="81080"/>
              <a:ext cx="4353220" cy="477657"/>
            </a:xfrm>
            <a:prstGeom prst="roundRect">
              <a:avLst/>
            </a:prstGeom>
            <a:solidFill>
              <a:srgbClr val="FFFF0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MỞ ĐẦU</a:t>
              </a:r>
              <a:endParaRPr lang="en-US" sz="3200" b="1" dirty="0">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pic>
          <p:nvPicPr>
            <p:cNvPr id="17" name="Picture 16"/>
            <p:cNvPicPr>
              <a:picLocks noChangeAspect="1"/>
            </p:cNvPicPr>
            <p:nvPr/>
          </p:nvPicPr>
          <p:blipFill>
            <a:blip r:embed="rId2"/>
            <a:stretch>
              <a:fillRect/>
            </a:stretch>
          </p:blipFill>
          <p:spPr>
            <a:xfrm>
              <a:off x="4728620" y="87719"/>
              <a:ext cx="520387" cy="493927"/>
            </a:xfrm>
            <a:prstGeom prst="rect">
              <a:avLst/>
            </a:prstGeom>
          </p:spPr>
        </p:pic>
      </p:grpSp>
      <p:grpSp>
        <p:nvGrpSpPr>
          <p:cNvPr id="15" name="Group 14"/>
          <p:cNvGrpSpPr/>
          <p:nvPr/>
        </p:nvGrpSpPr>
        <p:grpSpPr>
          <a:xfrm>
            <a:off x="9547827" y="2311837"/>
            <a:ext cx="1916179" cy="2426418"/>
            <a:chOff x="6766735" y="2234470"/>
            <a:chExt cx="4115933" cy="3852704"/>
          </a:xfrm>
        </p:grpSpPr>
        <p:pic>
          <p:nvPicPr>
            <p:cNvPr id="2" name="Picture 1"/>
            <p:cNvPicPr>
              <a:picLocks noChangeAspect="1"/>
            </p:cNvPicPr>
            <p:nvPr/>
          </p:nvPicPr>
          <p:blipFill>
            <a:blip r:embed="rId3"/>
            <a:stretch>
              <a:fillRect/>
            </a:stretch>
          </p:blipFill>
          <p:spPr>
            <a:xfrm>
              <a:off x="6766735" y="2234470"/>
              <a:ext cx="4115933" cy="3852704"/>
            </a:xfrm>
            <a:prstGeom prst="rect">
              <a:avLst/>
            </a:prstGeom>
          </p:spPr>
        </p:pic>
        <p:pic>
          <p:nvPicPr>
            <p:cNvPr id="8" name="Picture 7"/>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621259" y="3619501"/>
              <a:ext cx="534264" cy="205486"/>
            </a:xfrm>
            <a:prstGeom prst="rect">
              <a:avLst/>
            </a:prstGeom>
          </p:spPr>
        </p:pic>
      </p:grpSp>
      <p:sp>
        <p:nvSpPr>
          <p:cNvPr id="12" name="Oval Callout 11"/>
          <p:cNvSpPr/>
          <p:nvPr/>
        </p:nvSpPr>
        <p:spPr>
          <a:xfrm>
            <a:off x="7635107" y="2818584"/>
            <a:ext cx="2273733" cy="793376"/>
          </a:xfrm>
          <a:prstGeom prst="wedgeEllipseCallout">
            <a:avLst>
              <a:gd name="adj1" fmla="val 55787"/>
              <a:gd name="adj2" fmla="val 131647"/>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latin typeface="Times New Roman" panose="02020603050405020304" pitchFamily="18" charset="0"/>
                <a:cs typeface="Times New Roman" panose="02020603050405020304" pitchFamily="18" charset="0"/>
              </a:rPr>
              <a:t>Chúc</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bạn</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sinh</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nhật</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vui</a:t>
            </a:r>
            <a:r>
              <a:rPr lang="en-US" b="1" dirty="0" smtClean="0">
                <a:latin typeface="Times New Roman" panose="02020603050405020304" pitchFamily="18" charset="0"/>
                <a:cs typeface="Times New Roman" panose="02020603050405020304" pitchFamily="18" charset="0"/>
              </a:rPr>
              <a:t> </a:t>
            </a:r>
            <a:r>
              <a:rPr lang="en-US" b="1" dirty="0" err="1" smtClean="0">
                <a:latin typeface="Times New Roman" panose="02020603050405020304" pitchFamily="18" charset="0"/>
                <a:cs typeface="Times New Roman" panose="02020603050405020304" pitchFamily="18" charset="0"/>
              </a:rPr>
              <a:t>vẻ</a:t>
            </a:r>
            <a:r>
              <a:rPr lang="en-US" b="1" dirty="0" smtClean="0">
                <a:latin typeface="Times New Roman" panose="02020603050405020304" pitchFamily="18" charset="0"/>
                <a:cs typeface="Times New Roman" panose="02020603050405020304" pitchFamily="18" charset="0"/>
              </a:rPr>
              <a:t>!</a:t>
            </a:r>
            <a:endParaRPr lang="en-US" b="1" dirty="0">
              <a:latin typeface="Times New Roman" panose="02020603050405020304" pitchFamily="18" charset="0"/>
              <a:cs typeface="Times New Roman" panose="02020603050405020304" pitchFamily="18" charset="0"/>
            </a:endParaRPr>
          </a:p>
        </p:txBody>
      </p:sp>
      <p:sp>
        <p:nvSpPr>
          <p:cNvPr id="16" name="Cloud Callout 15"/>
          <p:cNvSpPr/>
          <p:nvPr/>
        </p:nvSpPr>
        <p:spPr>
          <a:xfrm>
            <a:off x="8218394" y="890676"/>
            <a:ext cx="3043773" cy="1524683"/>
          </a:xfrm>
          <a:prstGeom prst="cloudCallout">
            <a:avLst>
              <a:gd name="adj1" fmla="val 15720"/>
              <a:gd name="adj2" fmla="val 65539"/>
            </a:avLst>
          </a:prstGeom>
          <a:solidFill>
            <a:srgbClr val="CC00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err="1" smtClean="0">
                <a:latin typeface="Times New Roman" panose="02020603050405020304" pitchFamily="18" charset="0"/>
                <a:cs typeface="Times New Roman" panose="02020603050405020304" pitchFamily="18" charset="0"/>
              </a:rPr>
              <a:t>Số</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lạ.Sao</a:t>
            </a:r>
            <a:r>
              <a:rPr lang="en-US" sz="1700" b="1" dirty="0" smtClean="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họ</a:t>
            </a:r>
            <a:r>
              <a:rPr lang="en-US" sz="1700" b="1"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biết</a:t>
            </a:r>
            <a:r>
              <a:rPr lang="en-US" sz="1700" b="1" dirty="0">
                <a:latin typeface="Times New Roman" panose="02020603050405020304" pitchFamily="18" charset="0"/>
                <a:cs typeface="Times New Roman" panose="02020603050405020304" pitchFamily="18" charset="0"/>
              </a:rPr>
              <a:t> </a:t>
            </a:r>
            <a:r>
              <a:rPr lang="en-US" sz="1700" b="1" err="1">
                <a:latin typeface="Times New Roman" panose="02020603050405020304" pitchFamily="18" charset="0"/>
                <a:cs typeface="Times New Roman" panose="02020603050405020304" pitchFamily="18" charset="0"/>
              </a:rPr>
              <a:t>số</a:t>
            </a:r>
            <a:r>
              <a:rPr lang="en-US" sz="1700" b="1">
                <a:latin typeface="Times New Roman" panose="02020603050405020304" pitchFamily="18" charset="0"/>
                <a:cs typeface="Times New Roman" panose="02020603050405020304" pitchFamily="18" charset="0"/>
              </a:rPr>
              <a:t> </a:t>
            </a:r>
            <a:r>
              <a:rPr lang="en-US" sz="1700" b="1" smtClean="0">
                <a:latin typeface="Times New Roman" panose="02020603050405020304" pitchFamily="18" charset="0"/>
                <a:cs typeface="Times New Roman" panose="02020603050405020304" pitchFamily="18" charset="0"/>
              </a:rPr>
              <a:t>điện </a:t>
            </a:r>
            <a:r>
              <a:rPr lang="en-US" sz="1700" b="1" dirty="0" err="1">
                <a:latin typeface="Times New Roman" panose="02020603050405020304" pitchFamily="18" charset="0"/>
                <a:cs typeface="Times New Roman" panose="02020603050405020304" pitchFamily="18" charset="0"/>
              </a:rPr>
              <a:t>thoại</a:t>
            </a:r>
            <a:r>
              <a:rPr lang="en-US" sz="1700" b="1"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và</a:t>
            </a:r>
            <a:r>
              <a:rPr lang="en-US" sz="1700" b="1"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ngày</a:t>
            </a:r>
            <a:r>
              <a:rPr lang="en-US" sz="1700" b="1"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sinh</a:t>
            </a:r>
            <a:r>
              <a:rPr lang="en-US" sz="1700" b="1" dirty="0">
                <a:latin typeface="Times New Roman" panose="02020603050405020304" pitchFamily="18" charset="0"/>
                <a:cs typeface="Times New Roman" panose="02020603050405020304" pitchFamily="18" charset="0"/>
              </a:rPr>
              <a:t> </a:t>
            </a:r>
            <a:r>
              <a:rPr lang="en-US" sz="1700" b="1" dirty="0" err="1">
                <a:latin typeface="Times New Roman" panose="02020603050405020304" pitchFamily="18" charset="0"/>
                <a:cs typeface="Times New Roman" panose="02020603050405020304" pitchFamily="18" charset="0"/>
              </a:rPr>
              <a:t>của</a:t>
            </a:r>
            <a:r>
              <a:rPr lang="en-US" sz="1700" b="1" dirty="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mình</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nhỉ</a:t>
            </a:r>
            <a:r>
              <a:rPr lang="en-US" sz="1700" b="1" dirty="0" smtClean="0">
                <a:latin typeface="Times New Roman" panose="02020603050405020304" pitchFamily="18" charset="0"/>
                <a:cs typeface="Times New Roman" panose="02020603050405020304" pitchFamily="18" charset="0"/>
              </a:rPr>
              <a:t>?</a:t>
            </a:r>
            <a:endParaRPr lang="en-US" sz="1700" b="1" dirty="0">
              <a:latin typeface="Times New Roman" panose="02020603050405020304" pitchFamily="18" charset="0"/>
              <a:cs typeface="Times New Roman" panose="02020603050405020304" pitchFamily="18" charset="0"/>
            </a:endParaRPr>
          </a:p>
        </p:txBody>
      </p:sp>
      <p:sp>
        <p:nvSpPr>
          <p:cNvPr id="20" name="Rounded Rectangle 19"/>
          <p:cNvSpPr/>
          <p:nvPr/>
        </p:nvSpPr>
        <p:spPr>
          <a:xfrm>
            <a:off x="1032967" y="836900"/>
            <a:ext cx="6565328" cy="3901355"/>
          </a:xfrm>
          <a:prstGeom prst="roundRect">
            <a:avLst/>
          </a:prstGeom>
          <a:solidFill>
            <a:srgbClr val="FEF3CA"/>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lnSpc>
                <a:spcPct val="120000"/>
              </a:lnSpc>
              <a:buClr>
                <a:srgbClr val="FF0000"/>
              </a:buClr>
            </a:pPr>
            <a:endParaRPr lang="en-US" sz="2400" dirty="0">
              <a:solidFill>
                <a:schemeClr val="tx1"/>
              </a:solidFill>
              <a:cs typeface="Times New Roman" panose="02020603050405020304" pitchFamily="18" charset="0"/>
            </a:endParaRPr>
          </a:p>
        </p:txBody>
      </p:sp>
      <p:sp>
        <p:nvSpPr>
          <p:cNvPr id="22" name="Oval 21"/>
          <p:cNvSpPr/>
          <p:nvPr/>
        </p:nvSpPr>
        <p:spPr>
          <a:xfrm>
            <a:off x="2899833" y="611037"/>
            <a:ext cx="2519051" cy="49754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a:latin typeface="Arial" panose="020B0604020202020204" pitchFamily="34" charset="0"/>
                <a:cs typeface="Arial" panose="020B0604020202020204" pitchFamily="34" charset="0"/>
              </a:rPr>
              <a:t>Tình</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huống</a:t>
            </a:r>
            <a:endParaRPr lang="en-US" sz="2200" b="1" dirty="0">
              <a:latin typeface="Arial" panose="020B0604020202020204" pitchFamily="34" charset="0"/>
              <a:cs typeface="Arial" panose="020B0604020202020204" pitchFamily="34" charset="0"/>
            </a:endParaRPr>
          </a:p>
        </p:txBody>
      </p:sp>
      <p:sp>
        <p:nvSpPr>
          <p:cNvPr id="5" name="Rectangle 4"/>
          <p:cNvSpPr/>
          <p:nvPr/>
        </p:nvSpPr>
        <p:spPr>
          <a:xfrm>
            <a:off x="1032967" y="4906855"/>
            <a:ext cx="10798988" cy="1200329"/>
          </a:xfrm>
          <a:prstGeom prst="rect">
            <a:avLst/>
          </a:prstGeom>
        </p:spPr>
        <p:txBody>
          <a:bodyPr wrap="square">
            <a:spAutoFit/>
          </a:bodyPr>
          <a:lstStyle/>
          <a:p>
            <a:r>
              <a:rPr lang="en-US" sz="2200" smtClean="0">
                <a:solidFill>
                  <a:srgbClr val="FF0000"/>
                </a:solidFill>
                <a:latin typeface="Arial" panose="020B0604020202020204" pitchFamily="34" charset="0"/>
                <a:ea typeface="Calibri" panose="020F0502020204030204" pitchFamily="34" charset="0"/>
                <a:cs typeface="Arial" panose="020B0604020202020204" pitchFamily="34" charset="0"/>
              </a:rPr>
              <a:t>-&gt; </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Như </a:t>
            </a:r>
            <a:r>
              <a:rPr lang="en-US" sz="2400">
                <a:solidFill>
                  <a:srgbClr val="FF0000"/>
                </a:solidFill>
                <a:latin typeface="Arial" panose="020B0604020202020204" pitchFamily="34" charset="0"/>
                <a:ea typeface="Calibri" panose="020F0502020204030204" pitchFamily="34" charset="0"/>
                <a:cs typeface="Arial" panose="020B0604020202020204" pitchFamily="34" charset="0"/>
              </a:rPr>
              <a:t>vậy những thông tin cá nhân bị rò rỉ ra bên ngoài có tác hại sấu như thế nào? và làm thế nào để bảo vệ thông tin cá nhân và gia đình trong môi trường số, thì </a:t>
            </a:r>
            <a:r>
              <a:rPr lang="en-US" sz="2400" smtClean="0">
                <a:solidFill>
                  <a:srgbClr val="FF0000"/>
                </a:solidFill>
                <a:latin typeface="Arial" panose="020B0604020202020204" pitchFamily="34" charset="0"/>
                <a:ea typeface="Calibri" panose="020F0502020204030204" pitchFamily="34" charset="0"/>
                <a:cs typeface="Arial" panose="020B0604020202020204" pitchFamily="34" charset="0"/>
              </a:rPr>
              <a:t>-&gt;bài học.</a:t>
            </a:r>
            <a:endParaRPr lang="en-US" sz="2400">
              <a:solidFill>
                <a:srgbClr val="FF0000"/>
              </a:solidFill>
              <a:latin typeface="Arial" panose="020B0604020202020204" pitchFamily="34" charset="0"/>
              <a:cs typeface="Arial" panose="020B0604020202020204" pitchFamily="34" charset="0"/>
            </a:endParaRPr>
          </a:p>
        </p:txBody>
      </p:sp>
      <p:sp>
        <p:nvSpPr>
          <p:cNvPr id="4" name="Rectangle 3"/>
          <p:cNvSpPr/>
          <p:nvPr/>
        </p:nvSpPr>
        <p:spPr>
          <a:xfrm>
            <a:off x="1032967" y="1139966"/>
            <a:ext cx="6221896" cy="1862048"/>
          </a:xfrm>
          <a:prstGeom prst="rect">
            <a:avLst/>
          </a:prstGeom>
        </p:spPr>
        <p:txBody>
          <a:bodyPr wrap="square">
            <a:spAutoFit/>
          </a:bodyPr>
          <a:lstStyle/>
          <a:p>
            <a:pPr marL="342900" indent="-342900">
              <a:buFont typeface="Wingdings" panose="05000000000000000000" pitchFamily="2" charset="2"/>
              <a:buChar char="§"/>
            </a:pPr>
            <a:r>
              <a:rPr lang="vi-VN" sz="2300"/>
              <a:t>Bác Tư thấy tin nhắn chúc mừng </a:t>
            </a:r>
            <a:r>
              <a:rPr lang="vi-VN" sz="2300" smtClean="0"/>
              <a:t>sinh</a:t>
            </a:r>
            <a:endParaRPr lang="en-US" sz="2300" smtClean="0"/>
          </a:p>
          <a:p>
            <a:r>
              <a:rPr lang="vi-VN" sz="2300" smtClean="0"/>
              <a:t>nhật </a:t>
            </a:r>
            <a:r>
              <a:rPr lang="vi-VN" sz="2300"/>
              <a:t>từ số điện thoại lạ. Bác không hiểu vì sao họ biết số điện thoại và ngày sinh của mình. Vì hay tìm thông tin trên Internet, nên có thể thông tin cá nhân của bác bị rò rỉ từ máy tính. </a:t>
            </a:r>
          </a:p>
        </p:txBody>
      </p:sp>
      <p:sp>
        <p:nvSpPr>
          <p:cNvPr id="9" name="Rectangle 8"/>
          <p:cNvSpPr/>
          <p:nvPr/>
        </p:nvSpPr>
        <p:spPr>
          <a:xfrm>
            <a:off x="951613" y="3033402"/>
            <a:ext cx="6350392" cy="1508105"/>
          </a:xfrm>
          <a:prstGeom prst="rect">
            <a:avLst/>
          </a:prstGeom>
        </p:spPr>
        <p:txBody>
          <a:bodyPr wrap="square">
            <a:spAutoFit/>
          </a:bodyPr>
          <a:lstStyle/>
          <a:p>
            <a:pPr marL="342900" indent="-342900">
              <a:buFont typeface="Arial" panose="020B0604020202020204" pitchFamily="34" charset="0"/>
              <a:buChar char="•"/>
            </a:pPr>
            <a:r>
              <a:rPr lang="vi-VN" sz="2300">
                <a:solidFill>
                  <a:srgbClr val="3333FF"/>
                </a:solidFill>
              </a:rPr>
              <a:t>Trong tình huống trên bác Tư đã nhận được tin nhắn gì?</a:t>
            </a:r>
          </a:p>
          <a:p>
            <a:pPr marL="342900" indent="-342900">
              <a:buFont typeface="Arial" panose="020B0604020202020204" pitchFamily="34" charset="0"/>
              <a:buChar char="•"/>
            </a:pPr>
            <a:r>
              <a:rPr lang="vi-VN" sz="2300">
                <a:solidFill>
                  <a:srgbClr val="3333FF"/>
                </a:solidFill>
              </a:rPr>
              <a:t>Tại sao người lạ lại biết được số điện thoại và ngày sinh của bác Tư? </a:t>
            </a:r>
          </a:p>
        </p:txBody>
      </p:sp>
    </p:spTree>
    <p:extLst>
      <p:ext uri="{BB962C8B-B14F-4D97-AF65-F5344CB8AC3E}">
        <p14:creationId xmlns:p14="http://schemas.microsoft.com/office/powerpoint/2010/main" val="401403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1000"/>
                                        <p:tgtEl>
                                          <p:spTgt spid="15"/>
                                        </p:tgtEl>
                                      </p:cBhvr>
                                    </p:animEffect>
                                    <p:anim calcmode="lin" valueType="num">
                                      <p:cBhvr>
                                        <p:cTn id="28" dur="1000" fill="hold"/>
                                        <p:tgtEl>
                                          <p:spTgt spid="15"/>
                                        </p:tgtEl>
                                        <p:attrNameLst>
                                          <p:attrName>ppt_x</p:attrName>
                                        </p:attrNameLst>
                                      </p:cBhvr>
                                      <p:tavLst>
                                        <p:tav tm="0">
                                          <p:val>
                                            <p:strVal val="#ppt_x"/>
                                          </p:val>
                                        </p:tav>
                                        <p:tav tm="100000">
                                          <p:val>
                                            <p:strVal val="#ppt_x"/>
                                          </p:val>
                                        </p:tav>
                                      </p:tavLst>
                                    </p:anim>
                                    <p:anim calcmode="lin" valueType="num">
                                      <p:cBhvr>
                                        <p:cTn id="2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500" fill="hold"/>
                                        <p:tgtEl>
                                          <p:spTgt spid="4"/>
                                        </p:tgtEl>
                                        <p:attrNameLst>
                                          <p:attrName>ppt_w</p:attrName>
                                        </p:attrNameLst>
                                      </p:cBhvr>
                                      <p:tavLst>
                                        <p:tav tm="0">
                                          <p:val>
                                            <p:fltVal val="0"/>
                                          </p:val>
                                        </p:tav>
                                        <p:tav tm="100000">
                                          <p:val>
                                            <p:strVal val="#ppt_w"/>
                                          </p:val>
                                        </p:tav>
                                      </p:tavLst>
                                    </p:anim>
                                    <p:anim calcmode="lin" valueType="num">
                                      <p:cBhvr>
                                        <p:cTn id="35" dur="500" fill="hold"/>
                                        <p:tgtEl>
                                          <p:spTgt spid="4"/>
                                        </p:tgtEl>
                                        <p:attrNameLst>
                                          <p:attrName>ppt_h</p:attrName>
                                        </p:attrNameLst>
                                      </p:cBhvr>
                                      <p:tavLst>
                                        <p:tav tm="0">
                                          <p:val>
                                            <p:fltVal val="0"/>
                                          </p:val>
                                        </p:tav>
                                        <p:tav tm="100000">
                                          <p:val>
                                            <p:strVal val="#ppt_h"/>
                                          </p:val>
                                        </p:tav>
                                      </p:tavLst>
                                    </p:anim>
                                    <p:animEffect transition="in" filter="fade">
                                      <p:cBhvr>
                                        <p:cTn id="36" dur="500"/>
                                        <p:tgtEl>
                                          <p:spTgt spid="4"/>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1000" fill="hold"/>
                                        <p:tgtEl>
                                          <p:spTgt spid="9"/>
                                        </p:tgtEl>
                                        <p:attrNameLst>
                                          <p:attrName>ppt_w</p:attrName>
                                        </p:attrNameLst>
                                      </p:cBhvr>
                                      <p:tavLst>
                                        <p:tav tm="0">
                                          <p:val>
                                            <p:fltVal val="0"/>
                                          </p:val>
                                        </p:tav>
                                        <p:tav tm="100000">
                                          <p:val>
                                            <p:strVal val="#ppt_w"/>
                                          </p:val>
                                        </p:tav>
                                      </p:tavLst>
                                    </p:anim>
                                    <p:anim calcmode="lin" valueType="num">
                                      <p:cBhvr>
                                        <p:cTn id="42" dur="1000" fill="hold"/>
                                        <p:tgtEl>
                                          <p:spTgt spid="9"/>
                                        </p:tgtEl>
                                        <p:attrNameLst>
                                          <p:attrName>ppt_h</p:attrName>
                                        </p:attrNameLst>
                                      </p:cBhvr>
                                      <p:tavLst>
                                        <p:tav tm="0">
                                          <p:val>
                                            <p:fltVal val="0"/>
                                          </p:val>
                                        </p:tav>
                                        <p:tav tm="100000">
                                          <p:val>
                                            <p:strVal val="#ppt_h"/>
                                          </p:val>
                                        </p:tav>
                                      </p:tavLst>
                                    </p:anim>
                                    <p:anim calcmode="lin" valueType="num">
                                      <p:cBhvr>
                                        <p:cTn id="43" dur="1000" fill="hold"/>
                                        <p:tgtEl>
                                          <p:spTgt spid="9"/>
                                        </p:tgtEl>
                                        <p:attrNameLst>
                                          <p:attrName>style.rotation</p:attrName>
                                        </p:attrNameLst>
                                      </p:cBhvr>
                                      <p:tavLst>
                                        <p:tav tm="0">
                                          <p:val>
                                            <p:fltVal val="90"/>
                                          </p:val>
                                        </p:tav>
                                        <p:tav tm="100000">
                                          <p:val>
                                            <p:fltVal val="0"/>
                                          </p:val>
                                        </p:tav>
                                      </p:tavLst>
                                    </p:anim>
                                    <p:animEffect transition="in" filter="fade">
                                      <p:cBhvr>
                                        <p:cTn id="44" dur="1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
                                        </p:tgtEl>
                                        <p:attrNameLst>
                                          <p:attrName>style.visibility</p:attrName>
                                        </p:attrNameLst>
                                      </p:cBhvr>
                                      <p:to>
                                        <p:strVal val="visible"/>
                                      </p:to>
                                    </p:set>
                                    <p:anim calcmode="lin" valueType="num">
                                      <p:cBhvr>
                                        <p:cTn id="49" dur="500" fill="hold"/>
                                        <p:tgtEl>
                                          <p:spTgt spid="5"/>
                                        </p:tgtEl>
                                        <p:attrNameLst>
                                          <p:attrName>ppt_w</p:attrName>
                                        </p:attrNameLst>
                                      </p:cBhvr>
                                      <p:tavLst>
                                        <p:tav tm="0">
                                          <p:val>
                                            <p:fltVal val="0"/>
                                          </p:val>
                                        </p:tav>
                                        <p:tav tm="100000">
                                          <p:val>
                                            <p:strVal val="#ppt_w"/>
                                          </p:val>
                                        </p:tav>
                                      </p:tavLst>
                                    </p:anim>
                                    <p:anim calcmode="lin" valueType="num">
                                      <p:cBhvr>
                                        <p:cTn id="50" dur="500" fill="hold"/>
                                        <p:tgtEl>
                                          <p:spTgt spid="5"/>
                                        </p:tgtEl>
                                        <p:attrNameLst>
                                          <p:attrName>ppt_h</p:attrName>
                                        </p:attrNameLst>
                                      </p:cBhvr>
                                      <p:tavLst>
                                        <p:tav tm="0">
                                          <p:val>
                                            <p:fltVal val="0"/>
                                          </p:val>
                                        </p:tav>
                                        <p:tav tm="100000">
                                          <p:val>
                                            <p:strVal val="#ppt_h"/>
                                          </p:val>
                                        </p:tav>
                                      </p:tavLst>
                                    </p:anim>
                                    <p:animEffect transition="in" filter="fade">
                                      <p:cBhvr>
                                        <p:cTn id="5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6" grpId="0" animBg="1"/>
      <p:bldP spid="20" grpId="0" animBg="1"/>
      <p:bldP spid="22" grpId="0" animBg="1"/>
      <p:bldP spid="5" grpId="0"/>
      <p:bldP spid="4"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ounded Rectangle 8"/>
          <p:cNvSpPr/>
          <p:nvPr/>
        </p:nvSpPr>
        <p:spPr>
          <a:xfrm>
            <a:off x="1606923" y="839693"/>
            <a:ext cx="9031769" cy="3108057"/>
          </a:xfrm>
          <a:prstGeom prst="round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xmlns="" id="{D05E2FA4-701D-4C92-898E-7EE4AF07FEBA}"/>
              </a:ext>
            </a:extLst>
          </p:cNvPr>
          <p:cNvSpPr txBox="1"/>
          <p:nvPr/>
        </p:nvSpPr>
        <p:spPr>
          <a:xfrm>
            <a:off x="1596835" y="1249666"/>
            <a:ext cx="8820753" cy="2308324"/>
          </a:xfrm>
          <a:prstGeom prst="rect">
            <a:avLst/>
          </a:prstGeom>
          <a:noFill/>
          <a:ln>
            <a:noFill/>
          </a:ln>
        </p:spPr>
        <p:txBody>
          <a:bodyPr wrap="square" rtlCol="0">
            <a:spAutoFit/>
          </a:bodyPr>
          <a:lstStyle/>
          <a:p>
            <a:pPr algn="ctr">
              <a:lnSpc>
                <a:spcPct val="120000"/>
              </a:lnSpc>
            </a:pPr>
            <a:r>
              <a:rPr lang="en-US" sz="4000" b="1" smtClean="0">
                <a:ln w="28575">
                  <a:noFill/>
                </a:ln>
                <a:solidFill>
                  <a:srgbClr val="FF0000"/>
                </a:solidFill>
                <a:latin typeface="Times New Roman" panose="02020603050405020304" pitchFamily="18" charset="0"/>
                <a:ea typeface="Tahoma" panose="020B0604030504040204" pitchFamily="34" charset="0"/>
                <a:cs typeface="Times New Roman" panose="02020603050405020304" pitchFamily="18" charset="0"/>
              </a:rPr>
              <a:t>TIẾT 16 - </a:t>
            </a:r>
            <a:r>
              <a:rPr lang="vi-VN" sz="4000" b="1" smtClean="0">
                <a:ln w="28575">
                  <a:noFill/>
                </a:ln>
                <a:solidFill>
                  <a:srgbClr val="FF0000"/>
                </a:solidFill>
                <a:latin typeface="Times New Roman" panose="02020603050405020304" pitchFamily="18" charset="0"/>
                <a:ea typeface="Tahoma" panose="020B0604030504040204" pitchFamily="34" charset="0"/>
                <a:cs typeface="Times New Roman" panose="02020603050405020304" pitchFamily="18" charset="0"/>
              </a:rPr>
              <a:t>BÀI </a:t>
            </a:r>
            <a:r>
              <a:rPr lang="en-US" sz="4000" b="1" dirty="0" smtClean="0">
                <a:ln w="28575">
                  <a:noFill/>
                </a:ln>
                <a:solidFill>
                  <a:srgbClr val="FF0000"/>
                </a:solidFill>
                <a:latin typeface="Times New Roman" panose="02020603050405020304" pitchFamily="18" charset="0"/>
                <a:ea typeface="Tahoma" panose="020B0604030504040204" pitchFamily="34" charset="0"/>
                <a:cs typeface="Times New Roman" panose="02020603050405020304" pitchFamily="18" charset="0"/>
              </a:rPr>
              <a:t>16</a:t>
            </a:r>
            <a:endParaRPr lang="vi-VN" sz="4000" b="1" dirty="0">
              <a:ln w="28575">
                <a:noFill/>
              </a:ln>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a:p>
            <a:pPr algn="ctr">
              <a:lnSpc>
                <a:spcPct val="120000"/>
              </a:lnSpc>
            </a:pPr>
            <a:r>
              <a:rPr lang="vi-VN" sz="4000" b="1" dirty="0">
                <a:solidFill>
                  <a:srgbClr val="FF0000"/>
                </a:solidFill>
                <a:latin typeface="Times New Roman" panose="02020603050405020304" pitchFamily="18" charset="0"/>
                <a:cs typeface="Times New Roman" panose="02020603050405020304" pitchFamily="18" charset="0"/>
              </a:rPr>
              <a:t>THÔNG TIN CỦA EM VÀ GIA ĐÌNH TRONG MÔI TRƯỜNG SỐ</a:t>
            </a:r>
            <a:endParaRPr lang="vi-VN" sz="4000" b="1" dirty="0">
              <a:ln w="28575">
                <a:noFill/>
              </a:ln>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5118167" y="-335874"/>
            <a:ext cx="1778094" cy="1479391"/>
          </a:xfrm>
          <a:prstGeom prst="rect">
            <a:avLst/>
          </a:prstGeom>
        </p:spPr>
      </p:pic>
      <p:sp>
        <p:nvSpPr>
          <p:cNvPr id="7" name="Cloud Callout 6"/>
          <p:cNvSpPr/>
          <p:nvPr/>
        </p:nvSpPr>
        <p:spPr>
          <a:xfrm rot="20201049">
            <a:off x="8168335" y="491330"/>
            <a:ext cx="2662282" cy="870281"/>
          </a:xfrm>
          <a:prstGeom prst="cloudCallout">
            <a:avLst>
              <a:gd name="adj1" fmla="val -58278"/>
              <a:gd name="adj2" fmla="val 47310"/>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smtClean="0">
                <a:solidFill>
                  <a:schemeClr val="tx1"/>
                </a:solidFill>
                <a:latin typeface="Arial" panose="020B0604020202020204" pitchFamily="34" charset="0"/>
                <a:cs typeface="Arial" panose="020B0604020202020204" pitchFamily="34" charset="0"/>
              </a:rPr>
              <a:t>SGK- 39, 40, 41</a:t>
            </a:r>
            <a:endParaRPr lang="en-US" sz="2000">
              <a:solidFill>
                <a:schemeClr val="tx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4"/>
          <a:stretch>
            <a:fillRect/>
          </a:stretch>
        </p:blipFill>
        <p:spPr>
          <a:xfrm>
            <a:off x="-1" y="4253344"/>
            <a:ext cx="5860473" cy="2604655"/>
          </a:xfrm>
          <a:prstGeom prst="rect">
            <a:avLst/>
          </a:prstGeom>
        </p:spPr>
      </p:pic>
      <p:pic>
        <p:nvPicPr>
          <p:cNvPr id="5" name="Picture 4"/>
          <p:cNvPicPr>
            <a:picLocks noChangeAspect="1"/>
          </p:cNvPicPr>
          <p:nvPr/>
        </p:nvPicPr>
        <p:blipFill>
          <a:blip r:embed="rId5"/>
          <a:stretch>
            <a:fillRect/>
          </a:stretch>
        </p:blipFill>
        <p:spPr>
          <a:xfrm>
            <a:off x="6007211" y="4253343"/>
            <a:ext cx="6184787" cy="2604656"/>
          </a:xfrm>
          <a:prstGeom prst="rect">
            <a:avLst/>
          </a:prstGeom>
        </p:spPr>
      </p:pic>
    </p:spTree>
    <p:extLst>
      <p:ext uri="{BB962C8B-B14F-4D97-AF65-F5344CB8AC3E}">
        <p14:creationId xmlns:p14="http://schemas.microsoft.com/office/powerpoint/2010/main" val="2909439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933921" y="672605"/>
            <a:ext cx="10777875" cy="608689"/>
            <a:chOff x="689904" y="1379897"/>
            <a:chExt cx="10777875" cy="608689"/>
          </a:xfrm>
        </p:grpSpPr>
        <p:grpSp>
          <p:nvGrpSpPr>
            <p:cNvPr id="10" name="Group 9"/>
            <p:cNvGrpSpPr/>
            <p:nvPr/>
          </p:nvGrpSpPr>
          <p:grpSpPr>
            <a:xfrm>
              <a:off x="689904" y="1379897"/>
              <a:ext cx="429926" cy="553998"/>
              <a:chOff x="1082666" y="1379837"/>
              <a:chExt cx="429926" cy="553998"/>
            </a:xfrm>
          </p:grpSpPr>
          <p:sp>
            <p:nvSpPr>
              <p:cNvPr id="14" name="Rectangle 13"/>
              <p:cNvSpPr/>
              <p:nvPr/>
            </p:nvSpPr>
            <p:spPr>
              <a:xfrm>
                <a:off x="1089340" y="1470217"/>
                <a:ext cx="400792" cy="39838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082666" y="1379837"/>
                <a:ext cx="429926" cy="553998"/>
              </a:xfrm>
              <a:prstGeom prst="rect">
                <a:avLst/>
              </a:prstGeom>
              <a:noFill/>
            </p:spPr>
            <p:txBody>
              <a:bodyPr wrap="none" rtlCol="0">
                <a:spAutoFit/>
              </a:bodyPr>
              <a:lstStyle/>
              <a:p>
                <a:r>
                  <a:rPr lang="en-US" sz="30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0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1" name="TextBox 10"/>
            <p:cNvSpPr txBox="1"/>
            <p:nvPr/>
          </p:nvSpPr>
          <p:spPr>
            <a:xfrm>
              <a:off x="1104044" y="1465366"/>
              <a:ext cx="10363735" cy="523220"/>
            </a:xfrm>
            <a:prstGeom prst="rect">
              <a:avLst/>
            </a:prstGeom>
            <a:noFill/>
          </p:spPr>
          <p:txBody>
            <a:bodyPr wrap="none" rtlCol="0">
              <a:spAutoFit/>
            </a:bodyPr>
            <a:lstStyle/>
            <a:p>
              <a:r>
                <a:rPr lang="vi-VN" sz="2800" b="1" dirty="0">
                  <a:solidFill>
                    <a:srgbClr val="3333CC"/>
                  </a:solidFill>
                  <a:latin typeface="Times New Roman" panose="02020603050405020304" pitchFamily="18" charset="0"/>
                  <a:cs typeface="Times New Roman" panose="02020603050405020304" pitchFamily="18" charset="0"/>
                </a:rPr>
                <a:t>Thông tin cá nhân, gia đình được lưu trữ và trao đổi nhờ máy tính</a:t>
              </a:r>
              <a:endParaRPr lang="en-US" sz="2800" b="1" dirty="0">
                <a:solidFill>
                  <a:srgbClr val="3333CC"/>
                </a:solidFill>
                <a:latin typeface="Times New Roman" panose="02020603050405020304" pitchFamily="18" charset="0"/>
                <a:cs typeface="Times New Roman" panose="02020603050405020304" pitchFamily="18" charset="0"/>
              </a:endParaRPr>
            </a:p>
          </p:txBody>
        </p:sp>
      </p:grpSp>
      <p:grpSp>
        <p:nvGrpSpPr>
          <p:cNvPr id="4" name="Group 3"/>
          <p:cNvGrpSpPr/>
          <p:nvPr/>
        </p:nvGrpSpPr>
        <p:grpSpPr>
          <a:xfrm>
            <a:off x="4088760" y="-2543"/>
            <a:ext cx="4353220" cy="701545"/>
            <a:chOff x="4168573" y="1295284"/>
            <a:chExt cx="4353220" cy="701545"/>
          </a:xfrm>
        </p:grpSpPr>
        <p:sp>
          <p:nvSpPr>
            <p:cNvPr id="13" name="Rounded Rectangle 12"/>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2"/>
            <a:stretch>
              <a:fillRect/>
            </a:stretch>
          </p:blipFill>
          <p:spPr>
            <a:xfrm>
              <a:off x="4764400" y="1309140"/>
              <a:ext cx="722412" cy="665379"/>
            </a:xfrm>
            <a:prstGeom prst="rect">
              <a:avLst/>
            </a:prstGeom>
          </p:spPr>
        </p:pic>
      </p:grpSp>
      <p:sp>
        <p:nvSpPr>
          <p:cNvPr id="3" name="Rectangle 2"/>
          <p:cNvSpPr/>
          <p:nvPr/>
        </p:nvSpPr>
        <p:spPr>
          <a:xfrm>
            <a:off x="1281802" y="1254159"/>
            <a:ext cx="5240537" cy="1082348"/>
          </a:xfrm>
          <a:prstGeom prst="rect">
            <a:avLst/>
          </a:prstGeom>
        </p:spPr>
        <p:txBody>
          <a:bodyPr wrap="none">
            <a:spAutoFit/>
          </a:bodyPr>
          <a:lstStyle/>
          <a:p>
            <a:pPr marL="457200" indent="-457200">
              <a:spcAft>
                <a:spcPts val="1000"/>
              </a:spcAft>
              <a:buAutoNum type="alphaLcPeriod"/>
            </a:pPr>
            <a:r>
              <a:rPr lang="en-US" sz="2800" b="1" dirty="0" err="1" smtClean="0">
                <a:solidFill>
                  <a:srgbClr val="3333CC"/>
                </a:solidFill>
                <a:latin typeface="Times New Roman" panose="02020603050405020304" pitchFamily="18" charset="0"/>
                <a:cs typeface="Times New Roman" panose="02020603050405020304" pitchFamily="18" charset="0"/>
              </a:rPr>
              <a:t>Thông</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a:solidFill>
                  <a:srgbClr val="3333CC"/>
                </a:solidFill>
                <a:latin typeface="Times New Roman" panose="02020603050405020304" pitchFamily="18" charset="0"/>
                <a:cs typeface="Times New Roman" panose="02020603050405020304" pitchFamily="18" charset="0"/>
              </a:rPr>
              <a:t>tin </a:t>
            </a:r>
            <a:r>
              <a:rPr lang="en-US" sz="2800" b="1" dirty="0" err="1">
                <a:solidFill>
                  <a:srgbClr val="3333CC"/>
                </a:solidFill>
                <a:latin typeface="Times New Roman" panose="02020603050405020304" pitchFamily="18" charset="0"/>
                <a:cs typeface="Times New Roman" panose="02020603050405020304" pitchFamily="18" charset="0"/>
              </a:rPr>
              <a:t>cá</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a:solidFill>
                  <a:srgbClr val="3333CC"/>
                </a:solidFill>
                <a:latin typeface="Times New Roman" panose="02020603050405020304" pitchFamily="18" charset="0"/>
                <a:cs typeface="Times New Roman" panose="02020603050405020304" pitchFamily="18" charset="0"/>
              </a:rPr>
              <a:t>nhân</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a:solidFill>
                  <a:srgbClr val="3333CC"/>
                </a:solidFill>
                <a:latin typeface="Times New Roman" panose="02020603050405020304" pitchFamily="18" charset="0"/>
                <a:cs typeface="Times New Roman" panose="02020603050405020304" pitchFamily="18" charset="0"/>
              </a:rPr>
              <a:t>và</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a:solidFill>
                  <a:srgbClr val="3333CC"/>
                </a:solidFill>
                <a:latin typeface="Times New Roman" panose="02020603050405020304" pitchFamily="18" charset="0"/>
                <a:cs typeface="Times New Roman" panose="02020603050405020304" pitchFamily="18" charset="0"/>
              </a:rPr>
              <a:t>gia</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đình</a:t>
            </a:r>
            <a:endParaRPr lang="en-US" sz="2800" b="1" dirty="0" smtClean="0">
              <a:solidFill>
                <a:srgbClr val="3333CC"/>
              </a:solidFill>
              <a:latin typeface="Times New Roman" panose="02020603050405020304" pitchFamily="18" charset="0"/>
              <a:cs typeface="Times New Roman" panose="02020603050405020304" pitchFamily="18" charset="0"/>
            </a:endParaRPr>
          </a:p>
          <a:p>
            <a:pPr marL="342900" indent="-342900">
              <a:buClr>
                <a:srgbClr val="FF0000"/>
              </a:buClr>
              <a:buFont typeface="Wingdings" panose="05000000000000000000" pitchFamily="2" charset="2"/>
              <a:buChar char="v"/>
            </a:pP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Thông</a:t>
            </a:r>
            <a:r>
              <a:rPr lang="en-US" sz="2800" b="1" dirty="0" smtClean="0">
                <a:solidFill>
                  <a:srgbClr val="3333CC"/>
                </a:solidFill>
                <a:latin typeface="Times New Roman" panose="02020603050405020304" pitchFamily="18" charset="0"/>
                <a:cs typeface="Times New Roman" panose="02020603050405020304" pitchFamily="18" charset="0"/>
              </a:rPr>
              <a:t> tin </a:t>
            </a:r>
            <a:r>
              <a:rPr lang="en-US" sz="2800" b="1" dirty="0" err="1" smtClean="0">
                <a:solidFill>
                  <a:srgbClr val="3333CC"/>
                </a:solidFill>
                <a:latin typeface="Times New Roman" panose="02020603050405020304" pitchFamily="18" charset="0"/>
                <a:cs typeface="Times New Roman" panose="02020603050405020304" pitchFamily="18" charset="0"/>
              </a:rPr>
              <a:t>cá</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nhân</a:t>
            </a:r>
            <a:r>
              <a:rPr lang="en-US" sz="2800" b="1" dirty="0" smtClean="0">
                <a:solidFill>
                  <a:srgbClr val="3333CC"/>
                </a:solidFill>
                <a:latin typeface="Times New Roman" panose="02020603050405020304" pitchFamily="18" charset="0"/>
                <a:cs typeface="Times New Roman" panose="02020603050405020304" pitchFamily="18" charset="0"/>
              </a:rPr>
              <a:t>:</a:t>
            </a:r>
            <a:endParaRPr lang="en-US" sz="2800" b="1" dirty="0">
              <a:solidFill>
                <a:srgbClr val="3333CC"/>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6522338" y="1480061"/>
            <a:ext cx="5009689" cy="3567496"/>
          </a:xfrm>
          <a:prstGeom prst="rect">
            <a:avLst/>
          </a:prstGeom>
        </p:spPr>
      </p:pic>
      <p:sp>
        <p:nvSpPr>
          <p:cNvPr id="6" name="Rectangle 5"/>
          <p:cNvSpPr/>
          <p:nvPr/>
        </p:nvSpPr>
        <p:spPr>
          <a:xfrm>
            <a:off x="1363847" y="2506489"/>
            <a:ext cx="4952544" cy="1968744"/>
          </a:xfrm>
          <a:prstGeom prst="rect">
            <a:avLst/>
          </a:prstGeom>
        </p:spPr>
        <p:txBody>
          <a:bodyPr wrap="square">
            <a:spAutoFit/>
          </a:bodyPr>
          <a:lstStyle/>
          <a:p>
            <a:pPr marL="457200" indent="-457200" algn="just">
              <a:lnSpc>
                <a:spcPct val="120000"/>
              </a:lnSpc>
              <a:buFont typeface="Wingdings" panose="05000000000000000000" pitchFamily="2" charset="2"/>
              <a:buChar char="v"/>
            </a:pPr>
            <a:r>
              <a:rPr lang="en-US" sz="2600" dirty="0" err="1">
                <a:solidFill>
                  <a:srgbClr val="3333FF"/>
                </a:solidFill>
                <a:latin typeface="Arial" panose="020B0604020202020204" pitchFamily="34" charset="0"/>
                <a:cs typeface="Arial" panose="020B0604020202020204" pitchFamily="34" charset="0"/>
              </a:rPr>
              <a:t>Em</a:t>
            </a:r>
            <a:r>
              <a:rPr lang="en-US" sz="2600" dirty="0">
                <a:solidFill>
                  <a:srgbClr val="3333FF"/>
                </a:solidFill>
                <a:latin typeface="Arial" panose="020B0604020202020204" pitchFamily="34" charset="0"/>
                <a:cs typeface="Arial" panose="020B0604020202020204" pitchFamily="34" charset="0"/>
              </a:rPr>
              <a:t> </a:t>
            </a:r>
            <a:r>
              <a:rPr lang="en-US" sz="2600" dirty="0" err="1">
                <a:solidFill>
                  <a:srgbClr val="3333FF"/>
                </a:solidFill>
                <a:latin typeface="Arial" panose="020B0604020202020204" pitchFamily="34" charset="0"/>
                <a:cs typeface="Arial" panose="020B0604020202020204" pitchFamily="34" charset="0"/>
              </a:rPr>
              <a:t>cùng</a:t>
            </a:r>
            <a:r>
              <a:rPr lang="en-US" sz="2600" dirty="0">
                <a:solidFill>
                  <a:srgbClr val="3333FF"/>
                </a:solidFill>
                <a:latin typeface="Arial" panose="020B0604020202020204" pitchFamily="34" charset="0"/>
                <a:cs typeface="Arial" panose="020B0604020202020204" pitchFamily="34" charset="0"/>
              </a:rPr>
              <a:t> </a:t>
            </a:r>
            <a:r>
              <a:rPr lang="en-US" sz="2600" dirty="0" err="1">
                <a:solidFill>
                  <a:srgbClr val="3333FF"/>
                </a:solidFill>
                <a:latin typeface="Arial" panose="020B0604020202020204" pitchFamily="34" charset="0"/>
                <a:cs typeface="Arial" panose="020B0604020202020204" pitchFamily="34" charset="0"/>
              </a:rPr>
              <a:t>bạn</a:t>
            </a:r>
            <a:r>
              <a:rPr lang="en-US" sz="2600" dirty="0">
                <a:solidFill>
                  <a:srgbClr val="3333FF"/>
                </a:solidFill>
                <a:latin typeface="Arial" panose="020B0604020202020204" pitchFamily="34" charset="0"/>
                <a:cs typeface="Arial" panose="020B0604020202020204" pitchFamily="34" charset="0"/>
              </a:rPr>
              <a:t> </a:t>
            </a:r>
            <a:r>
              <a:rPr lang="en-US" sz="2600" err="1">
                <a:solidFill>
                  <a:srgbClr val="3333FF"/>
                </a:solidFill>
                <a:latin typeface="Arial" panose="020B0604020202020204" pitchFamily="34" charset="0"/>
                <a:cs typeface="Arial" panose="020B0604020202020204" pitchFamily="34" charset="0"/>
              </a:rPr>
              <a:t>quan</a:t>
            </a:r>
            <a:r>
              <a:rPr lang="en-US" sz="2600">
                <a:solidFill>
                  <a:srgbClr val="3333FF"/>
                </a:solidFill>
                <a:latin typeface="Arial" panose="020B0604020202020204" pitchFamily="34" charset="0"/>
                <a:cs typeface="Arial" panose="020B0604020202020204" pitchFamily="34" charset="0"/>
              </a:rPr>
              <a:t> </a:t>
            </a:r>
            <a:r>
              <a:rPr lang="en-US" sz="2600" smtClean="0">
                <a:solidFill>
                  <a:srgbClr val="3333FF"/>
                </a:solidFill>
                <a:latin typeface="Arial" panose="020B0604020202020204" pitchFamily="34" charset="0"/>
                <a:cs typeface="Arial" panose="020B0604020202020204" pitchFamily="34" charset="0"/>
              </a:rPr>
              <a:t>sát</a:t>
            </a:r>
            <a:endParaRPr lang="en-US" sz="2600" dirty="0">
              <a:solidFill>
                <a:srgbClr val="3333FF"/>
              </a:solidFill>
              <a:latin typeface="Arial" panose="020B0604020202020204" pitchFamily="34" charset="0"/>
              <a:cs typeface="Arial" panose="020B0604020202020204" pitchFamily="34" charset="0"/>
            </a:endParaRPr>
          </a:p>
          <a:p>
            <a:pPr algn="just">
              <a:lnSpc>
                <a:spcPct val="120000"/>
              </a:lnSpc>
            </a:pPr>
            <a:r>
              <a:rPr lang="en-US" sz="2600" smtClean="0">
                <a:solidFill>
                  <a:srgbClr val="3333FF"/>
                </a:solidFill>
                <a:latin typeface="Arial" panose="020B0604020202020204" pitchFamily="34" charset="0"/>
                <a:cs typeface="Arial" panose="020B0604020202020204" pitchFamily="34" charset="0"/>
              </a:rPr>
              <a:t>hình </a:t>
            </a:r>
            <a:r>
              <a:rPr lang="en-US" sz="2600">
                <a:solidFill>
                  <a:srgbClr val="3333FF"/>
                </a:solidFill>
                <a:latin typeface="Arial" panose="020B0604020202020204" pitchFamily="34" charset="0"/>
                <a:cs typeface="Arial" panose="020B0604020202020204" pitchFamily="34" charset="0"/>
              </a:rPr>
              <a:t>16.1 </a:t>
            </a:r>
            <a:r>
              <a:rPr lang="en-US" sz="2600" smtClean="0">
                <a:solidFill>
                  <a:srgbClr val="3333FF"/>
                </a:solidFill>
                <a:latin typeface="Arial" panose="020B0604020202020204" pitchFamily="34" charset="0"/>
                <a:cs typeface="Arial" panose="020B0604020202020204" pitchFamily="34" charset="0"/>
              </a:rPr>
              <a:t>và  </a:t>
            </a:r>
            <a:r>
              <a:rPr lang="en-US" sz="2600">
                <a:solidFill>
                  <a:srgbClr val="3333FF"/>
                </a:solidFill>
                <a:latin typeface="Arial" panose="020B0604020202020204" pitchFamily="34" charset="0"/>
                <a:cs typeface="Arial" panose="020B0604020202020204" pitchFamily="34" charset="0"/>
              </a:rPr>
              <a:t>thảo luận nhóm đôi cho cô biết Đâu là thông tin cá nhân của bạn Giang</a:t>
            </a:r>
            <a:r>
              <a:rPr lang="en-US" sz="2600" smtClean="0">
                <a:solidFill>
                  <a:srgbClr val="3333FF"/>
                </a:solidFill>
                <a:latin typeface="Arial" panose="020B0604020202020204" pitchFamily="34" charset="0"/>
                <a:cs typeface="Arial" panose="020B0604020202020204" pitchFamily="34" charset="0"/>
              </a:rPr>
              <a:t>? (1’)</a:t>
            </a:r>
            <a:endParaRPr lang="en-US" sz="2600" dirty="0">
              <a:solidFill>
                <a:srgbClr val="3333FF"/>
              </a:solidFill>
              <a:latin typeface="Arial" panose="020B0604020202020204" pitchFamily="34" charset="0"/>
              <a:cs typeface="Arial" panose="020B0604020202020204" pitchFamily="34" charset="0"/>
            </a:endParaRPr>
          </a:p>
        </p:txBody>
      </p:sp>
      <p:sp>
        <p:nvSpPr>
          <p:cNvPr id="15" name="Rectangle 14"/>
          <p:cNvSpPr/>
          <p:nvPr/>
        </p:nvSpPr>
        <p:spPr>
          <a:xfrm>
            <a:off x="8226058" y="4858885"/>
            <a:ext cx="3203942" cy="427746"/>
          </a:xfrm>
          <a:prstGeom prst="rect">
            <a:avLst/>
          </a:prstGeom>
        </p:spPr>
        <p:txBody>
          <a:bodyPr wrap="square">
            <a:spAutoFit/>
          </a:bodyPr>
          <a:lstStyle/>
          <a:p>
            <a:pPr algn="just">
              <a:lnSpc>
                <a:spcPct val="120000"/>
              </a:lnSpc>
            </a:pPr>
            <a:r>
              <a:rPr lang="en-US" sz="2000" dirty="0" err="1" smtClean="0">
                <a:solidFill>
                  <a:srgbClr val="3333FF"/>
                </a:solidFill>
                <a:latin typeface="Arial" panose="020B0604020202020204" pitchFamily="34" charset="0"/>
                <a:cs typeface="Arial" panose="020B0604020202020204" pitchFamily="34" charset="0"/>
              </a:rPr>
              <a:t>Hình</a:t>
            </a:r>
            <a:r>
              <a:rPr lang="en-US" sz="2000" dirty="0" smtClean="0">
                <a:solidFill>
                  <a:srgbClr val="3333FF"/>
                </a:solidFill>
                <a:latin typeface="Arial" panose="020B0604020202020204" pitchFamily="34" charset="0"/>
                <a:cs typeface="Arial" panose="020B0604020202020204" pitchFamily="34" charset="0"/>
              </a:rPr>
              <a:t> 16.1. </a:t>
            </a:r>
            <a:r>
              <a:rPr lang="en-US" sz="2000" dirty="0" err="1" smtClean="0">
                <a:solidFill>
                  <a:srgbClr val="3333FF"/>
                </a:solidFill>
                <a:latin typeface="Arial" panose="020B0604020202020204" pitchFamily="34" charset="0"/>
                <a:cs typeface="Arial" panose="020B0604020202020204" pitchFamily="34" charset="0"/>
              </a:rPr>
              <a:t>Nhãn</a:t>
            </a:r>
            <a:r>
              <a:rPr lang="en-US" sz="2000" dirty="0" smtClean="0">
                <a:solidFill>
                  <a:srgbClr val="3333FF"/>
                </a:solidFill>
                <a:latin typeface="Arial" panose="020B0604020202020204" pitchFamily="34" charset="0"/>
                <a:cs typeface="Arial" panose="020B0604020202020204" pitchFamily="34" charset="0"/>
              </a:rPr>
              <a:t> </a:t>
            </a:r>
            <a:r>
              <a:rPr lang="en-US" sz="2000" dirty="0" err="1" smtClean="0">
                <a:solidFill>
                  <a:srgbClr val="3333FF"/>
                </a:solidFill>
                <a:latin typeface="Arial" panose="020B0604020202020204" pitchFamily="34" charset="0"/>
                <a:cs typeface="Arial" panose="020B0604020202020204" pitchFamily="34" charset="0"/>
              </a:rPr>
              <a:t>sách</a:t>
            </a:r>
            <a:endParaRPr lang="en-US" sz="2000" dirty="0">
              <a:solidFill>
                <a:srgbClr val="3333FF"/>
              </a:solidFill>
              <a:latin typeface="Arial" panose="020B0604020202020204" pitchFamily="34" charset="0"/>
              <a:cs typeface="Arial" panose="020B0604020202020204" pitchFamily="34" charset="0"/>
            </a:endParaRPr>
          </a:p>
        </p:txBody>
      </p:sp>
      <p:sp>
        <p:nvSpPr>
          <p:cNvPr id="7" name="Rounded Rectangle 6"/>
          <p:cNvSpPr/>
          <p:nvPr/>
        </p:nvSpPr>
        <p:spPr>
          <a:xfrm>
            <a:off x="1286174" y="2506489"/>
            <a:ext cx="5036685" cy="219564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113691" y="5241818"/>
            <a:ext cx="10418336" cy="954107"/>
          </a:xfrm>
          <a:prstGeom prst="rect">
            <a:avLst/>
          </a:prstGeom>
        </p:spPr>
        <p:txBody>
          <a:bodyPr wrap="square">
            <a:spAutoFit/>
          </a:bodyPr>
          <a:lstStyle/>
          <a:p>
            <a:pPr marL="457200" indent="-457200">
              <a:buFont typeface="Wingdings" panose="05000000000000000000" pitchFamily="2" charset="2"/>
              <a:buChar char="Ø"/>
            </a:pPr>
            <a:r>
              <a:rPr lang="en-US" sz="2800">
                <a:solidFill>
                  <a:srgbClr val="FF0000"/>
                </a:solidFill>
                <a:latin typeface="Times New Roman" panose="02020603050405020304" pitchFamily="18" charset="0"/>
                <a:ea typeface="Calibri" panose="020F0502020204030204" pitchFamily="34" charset="0"/>
              </a:rPr>
              <a:t>Để tìm hiểu thêm đâu là thông tin cá nhân? Các con hãy thảo luận nhóm đôi để hoàn thành </a:t>
            </a:r>
            <a:r>
              <a:rPr lang="en-US" sz="2800">
                <a:solidFill>
                  <a:srgbClr val="FF0000"/>
                </a:solidFill>
                <a:latin typeface="Times New Roman" panose="02020603050405020304" pitchFamily="18" charset="0"/>
                <a:cs typeface="Times New Roman" panose="02020603050405020304" pitchFamily="18" charset="0"/>
              </a:rPr>
              <a:t>phiếu học tập số 1. </a:t>
            </a:r>
            <a:r>
              <a:rPr lang="en-US" sz="2800" smtClean="0">
                <a:solidFill>
                  <a:srgbClr val="FF0000"/>
                </a:solidFill>
                <a:latin typeface="Times New Roman" panose="02020603050405020304" pitchFamily="18" charset="0"/>
                <a:cs typeface="Times New Roman" panose="02020603050405020304" pitchFamily="18" charset="0"/>
              </a:rPr>
              <a:t>(1’)</a:t>
            </a:r>
            <a:endParaRPr lang="en-US" sz="2800">
              <a:solidFill>
                <a:srgbClr val="FF0000"/>
              </a:solidFill>
              <a:latin typeface="Times New Roman" panose="02020603050405020304" pitchFamily="18" charset="0"/>
              <a:cs typeface="Times New Roman" panose="02020603050405020304" pitchFamily="18" charset="0"/>
            </a:endParaRPr>
          </a:p>
        </p:txBody>
      </p:sp>
      <p:pic>
        <p:nvPicPr>
          <p:cNvPr id="12" name="Picture 11"/>
          <p:cNvPicPr>
            <a:picLocks noChangeAspect="1"/>
          </p:cNvPicPr>
          <p:nvPr/>
        </p:nvPicPr>
        <p:blipFill>
          <a:blip r:embed="rId4"/>
          <a:stretch>
            <a:fillRect/>
          </a:stretch>
        </p:blipFill>
        <p:spPr>
          <a:xfrm>
            <a:off x="11051931" y="5587239"/>
            <a:ext cx="1140068" cy="1270760"/>
          </a:xfrm>
          <a:prstGeom prst="rect">
            <a:avLst/>
          </a:prstGeom>
        </p:spPr>
      </p:pic>
      <p:pic>
        <p:nvPicPr>
          <p:cNvPr id="17" name="Picture 16"/>
          <p:cNvPicPr>
            <a:picLocks noChangeAspect="1"/>
          </p:cNvPicPr>
          <p:nvPr/>
        </p:nvPicPr>
        <p:blipFill>
          <a:blip r:embed="rId5"/>
          <a:stretch>
            <a:fillRect/>
          </a:stretch>
        </p:blipFill>
        <p:spPr>
          <a:xfrm>
            <a:off x="26020" y="-115323"/>
            <a:ext cx="901227" cy="1649679"/>
          </a:xfrm>
          <a:prstGeom prst="rect">
            <a:avLst/>
          </a:prstGeom>
        </p:spPr>
      </p:pic>
    </p:spTree>
    <p:extLst>
      <p:ext uri="{BB962C8B-B14F-4D97-AF65-F5344CB8AC3E}">
        <p14:creationId xmlns:p14="http://schemas.microsoft.com/office/powerpoint/2010/main" val="3924148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10"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500" fill="hold"/>
                                        <p:tgtEl>
                                          <p:spTgt spid="8"/>
                                        </p:tgtEl>
                                        <p:attrNameLst>
                                          <p:attrName>ppt_w</p:attrName>
                                        </p:attrNameLst>
                                      </p:cBhvr>
                                      <p:tavLst>
                                        <p:tav tm="0">
                                          <p:val>
                                            <p:fltVal val="0"/>
                                          </p:val>
                                        </p:tav>
                                        <p:tav tm="100000">
                                          <p:val>
                                            <p:strVal val="#ppt_w"/>
                                          </p:val>
                                        </p:tav>
                                      </p:tavLst>
                                    </p:anim>
                                    <p:anim calcmode="lin" valueType="num">
                                      <p:cBhvr>
                                        <p:cTn id="33" dur="500" fill="hold"/>
                                        <p:tgtEl>
                                          <p:spTgt spid="8"/>
                                        </p:tgtEl>
                                        <p:attrNameLst>
                                          <p:attrName>ppt_h</p:attrName>
                                        </p:attrNameLst>
                                      </p:cBhvr>
                                      <p:tavLst>
                                        <p:tav tm="0">
                                          <p:val>
                                            <p:fltVal val="0"/>
                                          </p:val>
                                        </p:tav>
                                        <p:tav tm="100000">
                                          <p:val>
                                            <p:strVal val="#ppt_h"/>
                                          </p:val>
                                        </p:tav>
                                      </p:tavLst>
                                    </p:anim>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15" grpId="0"/>
      <p:bldP spid="7"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57757" y="1257300"/>
            <a:ext cx="9153179" cy="1323439"/>
          </a:xfrm>
          <a:prstGeom prst="rect">
            <a:avLst/>
          </a:prstGeom>
        </p:spPr>
        <p:txBody>
          <a:bodyPr wrap="square">
            <a:spAutoFit/>
          </a:bodyPr>
          <a:lstStyle/>
          <a:p>
            <a:pPr algn="ctr"/>
            <a:r>
              <a:rPr lang="en-US" sz="3200" b="1" dirty="0" err="1">
                <a:solidFill>
                  <a:srgbClr val="FF0000"/>
                </a:solidFill>
                <a:latin typeface="Times New Roman" panose="02020603050405020304" pitchFamily="18" charset="0"/>
                <a:cs typeface="Times New Roman" panose="02020603050405020304" pitchFamily="18" charset="0"/>
              </a:rPr>
              <a:t>P</a:t>
            </a:r>
            <a:r>
              <a:rPr lang="en-US" sz="3200" b="1" dirty="0" err="1" smtClean="0">
                <a:solidFill>
                  <a:srgbClr val="FF0000"/>
                </a:solidFill>
                <a:latin typeface="Times New Roman" panose="02020603050405020304" pitchFamily="18" charset="0"/>
                <a:cs typeface="Times New Roman" panose="02020603050405020304" pitchFamily="18" charset="0"/>
              </a:rPr>
              <a:t>hiếu</a:t>
            </a:r>
            <a:r>
              <a:rPr lang="en-US" sz="3200" b="1" dirty="0" smtClean="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học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số</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smtClean="0">
                <a:solidFill>
                  <a:srgbClr val="FF0000"/>
                </a:solidFill>
                <a:latin typeface="Times New Roman" panose="02020603050405020304" pitchFamily="18" charset="0"/>
                <a:cs typeface="Times New Roman" panose="02020603050405020304" pitchFamily="18" charset="0"/>
              </a:rPr>
              <a:t>1</a:t>
            </a:r>
          </a:p>
          <a:p>
            <a:pPr algn="just"/>
            <a:r>
              <a:rPr lang="en-US" sz="2400" b="1" i="1" dirty="0" err="1" smtClean="0">
                <a:solidFill>
                  <a:srgbClr val="3333CC"/>
                </a:solidFill>
                <a:latin typeface="Times New Roman" panose="02020603050405020304" pitchFamily="18" charset="0"/>
                <a:cs typeface="Times New Roman" panose="02020603050405020304" pitchFamily="18" charset="0"/>
              </a:rPr>
              <a:t>Em</a:t>
            </a:r>
            <a:r>
              <a:rPr lang="en-US" sz="2400" b="1" i="1" dirty="0" smtClean="0">
                <a:solidFill>
                  <a:srgbClr val="3333CC"/>
                </a:solidFill>
                <a:latin typeface="Times New Roman" panose="02020603050405020304" pitchFamily="18" charset="0"/>
                <a:cs typeface="Times New Roman" panose="02020603050405020304" pitchFamily="18" charset="0"/>
              </a:rPr>
              <a:t> </a:t>
            </a:r>
            <a:r>
              <a:rPr lang="en-US" sz="2400" b="1" i="1" dirty="0" err="1" smtClean="0">
                <a:solidFill>
                  <a:srgbClr val="3333CC"/>
                </a:solidFill>
                <a:latin typeface="Times New Roman" panose="02020603050405020304" pitchFamily="18" charset="0"/>
                <a:cs typeface="Times New Roman" panose="02020603050405020304" pitchFamily="18" charset="0"/>
              </a:rPr>
              <a:t>hãy</a:t>
            </a:r>
            <a:r>
              <a:rPr lang="en-US" sz="2400" b="1" i="1" dirty="0" smtClean="0">
                <a:solidFill>
                  <a:srgbClr val="3333CC"/>
                </a:solidFill>
                <a:latin typeface="Times New Roman" panose="02020603050405020304" pitchFamily="18" charset="0"/>
                <a:cs typeface="Times New Roman" panose="02020603050405020304" pitchFamily="18" charset="0"/>
              </a:rPr>
              <a:t> </a:t>
            </a:r>
            <a:r>
              <a:rPr lang="en-US" sz="2400" b="1" i="1" dirty="0" err="1" smtClean="0">
                <a:solidFill>
                  <a:srgbClr val="3333CC"/>
                </a:solidFill>
                <a:latin typeface="Times New Roman" panose="02020603050405020304" pitchFamily="18" charset="0"/>
                <a:cs typeface="Times New Roman" panose="02020603050405020304" pitchFamily="18" charset="0"/>
              </a:rPr>
              <a:t>khoanh</a:t>
            </a:r>
            <a:r>
              <a:rPr lang="en-US" sz="2400" b="1" i="1" dirty="0" smtClean="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vào</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chữ</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cái</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trước</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thông</a:t>
            </a:r>
            <a:r>
              <a:rPr lang="en-US" sz="2400" b="1" i="1" dirty="0">
                <a:solidFill>
                  <a:srgbClr val="3333CC"/>
                </a:solidFill>
                <a:latin typeface="Times New Roman" panose="02020603050405020304" pitchFamily="18" charset="0"/>
                <a:cs typeface="Times New Roman" panose="02020603050405020304" pitchFamily="18" charset="0"/>
              </a:rPr>
              <a:t> tin </a:t>
            </a:r>
            <a:r>
              <a:rPr lang="en-US" sz="2400" b="1" i="1" dirty="0" err="1">
                <a:solidFill>
                  <a:srgbClr val="3333CC"/>
                </a:solidFill>
                <a:latin typeface="Times New Roman" panose="02020603050405020304" pitchFamily="18" charset="0"/>
                <a:cs typeface="Times New Roman" panose="02020603050405020304" pitchFamily="18" charset="0"/>
              </a:rPr>
              <a:t>cá</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nhân</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của</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em</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trong</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các</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thông</a:t>
            </a:r>
            <a:r>
              <a:rPr lang="en-US" sz="2400" b="1" i="1" dirty="0">
                <a:solidFill>
                  <a:srgbClr val="3333CC"/>
                </a:solidFill>
                <a:latin typeface="Times New Roman" panose="02020603050405020304" pitchFamily="18" charset="0"/>
                <a:cs typeface="Times New Roman" panose="02020603050405020304" pitchFamily="18" charset="0"/>
              </a:rPr>
              <a:t> tin </a:t>
            </a:r>
            <a:r>
              <a:rPr lang="en-US" sz="2400" b="1" i="1" dirty="0" err="1">
                <a:solidFill>
                  <a:srgbClr val="3333CC"/>
                </a:solidFill>
                <a:latin typeface="Times New Roman" panose="02020603050405020304" pitchFamily="18" charset="0"/>
                <a:cs typeface="Times New Roman" panose="02020603050405020304" pitchFamily="18" charset="0"/>
              </a:rPr>
              <a:t>dưới</a:t>
            </a:r>
            <a:r>
              <a:rPr lang="en-US" sz="2400" b="1" i="1" dirty="0">
                <a:solidFill>
                  <a:srgbClr val="3333CC"/>
                </a:solidFill>
                <a:latin typeface="Times New Roman" panose="02020603050405020304" pitchFamily="18" charset="0"/>
                <a:cs typeface="Times New Roman" panose="02020603050405020304" pitchFamily="18" charset="0"/>
              </a:rPr>
              <a:t> </a:t>
            </a:r>
            <a:r>
              <a:rPr lang="en-US" sz="2400" b="1" i="1" dirty="0" err="1">
                <a:solidFill>
                  <a:srgbClr val="3333CC"/>
                </a:solidFill>
                <a:latin typeface="Times New Roman" panose="02020603050405020304" pitchFamily="18" charset="0"/>
                <a:cs typeface="Times New Roman" panose="02020603050405020304" pitchFamily="18" charset="0"/>
              </a:rPr>
              <a:t>đây</a:t>
            </a:r>
            <a:r>
              <a:rPr lang="vi-VN" sz="2400" dirty="0" smtClean="0">
                <a:solidFill>
                  <a:srgbClr val="3333CC"/>
                </a:solidFill>
                <a:latin typeface="Times New Roman" panose="02020603050405020304" pitchFamily="18" charset="0"/>
                <a:cs typeface="Times New Roman" panose="02020603050405020304" pitchFamily="18" charset="0"/>
              </a:rPr>
              <a:t>:</a:t>
            </a:r>
            <a:endParaRPr lang="en-US" sz="2400" dirty="0">
              <a:solidFill>
                <a:srgbClr val="3333CC"/>
              </a:solidFill>
              <a:latin typeface="Times New Roman" panose="02020603050405020304" pitchFamily="18" charset="0"/>
              <a:cs typeface="Times New Roman" panose="02020603050405020304" pitchFamily="18" charset="0"/>
            </a:endParaRPr>
          </a:p>
        </p:txBody>
      </p:sp>
      <p:grpSp>
        <p:nvGrpSpPr>
          <p:cNvPr id="11" name="Group 10"/>
          <p:cNvGrpSpPr/>
          <p:nvPr/>
        </p:nvGrpSpPr>
        <p:grpSpPr>
          <a:xfrm>
            <a:off x="4057736" y="63284"/>
            <a:ext cx="4353220" cy="701545"/>
            <a:chOff x="4168573" y="1295284"/>
            <a:chExt cx="4353220" cy="701545"/>
          </a:xfrm>
        </p:grpSpPr>
        <p:sp>
          <p:nvSpPr>
            <p:cNvPr id="12" name="Rounded Rectangle 11"/>
            <p:cNvSpPr/>
            <p:nvPr/>
          </p:nvSpPr>
          <p:spPr>
            <a:xfrm>
              <a:off x="4168573" y="1295284"/>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3"/>
            <a:stretch>
              <a:fillRect/>
            </a:stretch>
          </p:blipFill>
          <p:spPr>
            <a:xfrm>
              <a:off x="4764400" y="1309140"/>
              <a:ext cx="722412" cy="665379"/>
            </a:xfrm>
            <a:prstGeom prst="rect">
              <a:avLst/>
            </a:prstGeom>
          </p:spPr>
        </p:pic>
      </p:grpSp>
      <p:pic>
        <p:nvPicPr>
          <p:cNvPr id="5" name="Picture 4"/>
          <p:cNvPicPr>
            <a:picLocks noChangeAspect="1"/>
          </p:cNvPicPr>
          <p:nvPr/>
        </p:nvPicPr>
        <p:blipFill>
          <a:blip r:embed="rId4"/>
          <a:stretch>
            <a:fillRect/>
          </a:stretch>
        </p:blipFill>
        <p:spPr>
          <a:xfrm>
            <a:off x="1281546" y="2748732"/>
            <a:ext cx="9989127" cy="2476440"/>
          </a:xfrm>
          <a:prstGeom prst="rect">
            <a:avLst/>
          </a:prstGeom>
        </p:spPr>
      </p:pic>
      <p:sp>
        <p:nvSpPr>
          <p:cNvPr id="16" name="Rounded Rectangle 15"/>
          <p:cNvSpPr/>
          <p:nvPr/>
        </p:nvSpPr>
        <p:spPr>
          <a:xfrm>
            <a:off x="1136074" y="1166099"/>
            <a:ext cx="10280072" cy="4163383"/>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5"/>
          <a:stretch>
            <a:fillRect/>
          </a:stretch>
        </p:blipFill>
        <p:spPr>
          <a:xfrm>
            <a:off x="10810936" y="5329483"/>
            <a:ext cx="1381063" cy="1535092"/>
          </a:xfrm>
          <a:prstGeom prst="rect">
            <a:avLst/>
          </a:prstGeom>
        </p:spPr>
      </p:pic>
      <p:pic>
        <p:nvPicPr>
          <p:cNvPr id="18" name="Picture 17"/>
          <p:cNvPicPr>
            <a:picLocks noChangeAspect="1"/>
          </p:cNvPicPr>
          <p:nvPr/>
        </p:nvPicPr>
        <p:blipFill>
          <a:blip r:embed="rId6"/>
          <a:stretch>
            <a:fillRect/>
          </a:stretch>
        </p:blipFill>
        <p:spPr>
          <a:xfrm>
            <a:off x="0" y="7668"/>
            <a:ext cx="1486224" cy="1298309"/>
          </a:xfrm>
          <a:prstGeom prst="rect">
            <a:avLst/>
          </a:prstGeom>
        </p:spPr>
      </p:pic>
      <p:sp>
        <p:nvSpPr>
          <p:cNvPr id="19" name="Oval 18">
            <a:extLst>
              <a:ext uri="{FF2B5EF4-FFF2-40B4-BE49-F238E27FC236}">
                <a16:creationId xmlns:a16="http://schemas.microsoft.com/office/drawing/2014/main" xmlns="" id="{7FC2CB8A-B111-415D-A5FF-0B75F65FE1E8}"/>
              </a:ext>
            </a:extLst>
          </p:cNvPr>
          <p:cNvSpPr/>
          <p:nvPr/>
        </p:nvSpPr>
        <p:spPr>
          <a:xfrm>
            <a:off x="1284470" y="3085536"/>
            <a:ext cx="554284" cy="65363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0" name="Oval 19">
            <a:extLst>
              <a:ext uri="{FF2B5EF4-FFF2-40B4-BE49-F238E27FC236}">
                <a16:creationId xmlns:a16="http://schemas.microsoft.com/office/drawing/2014/main" xmlns="" id="{7FC2CB8A-B111-415D-A5FF-0B75F65FE1E8}"/>
              </a:ext>
            </a:extLst>
          </p:cNvPr>
          <p:cNvSpPr/>
          <p:nvPr/>
        </p:nvSpPr>
        <p:spPr>
          <a:xfrm>
            <a:off x="4847595" y="3085535"/>
            <a:ext cx="528380" cy="653633"/>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1" name="Oval 20">
            <a:extLst>
              <a:ext uri="{FF2B5EF4-FFF2-40B4-BE49-F238E27FC236}">
                <a16:creationId xmlns:a16="http://schemas.microsoft.com/office/drawing/2014/main" xmlns="" id="{7FC2CB8A-B111-415D-A5FF-0B75F65FE1E8}"/>
              </a:ext>
            </a:extLst>
          </p:cNvPr>
          <p:cNvSpPr/>
          <p:nvPr/>
        </p:nvSpPr>
        <p:spPr>
          <a:xfrm>
            <a:off x="8735678" y="3024069"/>
            <a:ext cx="492326" cy="75748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2" name="Oval 21">
            <a:extLst>
              <a:ext uri="{FF2B5EF4-FFF2-40B4-BE49-F238E27FC236}">
                <a16:creationId xmlns:a16="http://schemas.microsoft.com/office/drawing/2014/main" xmlns="" id="{7FC2CB8A-B111-415D-A5FF-0B75F65FE1E8}"/>
              </a:ext>
            </a:extLst>
          </p:cNvPr>
          <p:cNvSpPr/>
          <p:nvPr/>
        </p:nvSpPr>
        <p:spPr>
          <a:xfrm>
            <a:off x="8735678" y="4244287"/>
            <a:ext cx="554284" cy="67070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305068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500"/>
                                        <p:tgtEl>
                                          <p:spTgt spid="19"/>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subTnLst>
                                    <p:audio>
                                      <p:cMediaNode>
                                        <p:cTn display="0" masterRel="sameClick">
                                          <p:stCondLst>
                                            <p:cond evt="begin" delay="0">
                                              <p:tn val="22"/>
                                            </p:cond>
                                          </p:stCondLst>
                                          <p:endCondLst>
                                            <p:cond evt="onStopAudio" delay="0">
                                              <p:tgtEl>
                                                <p:sldTgt/>
                                              </p:tgtEl>
                                            </p:cond>
                                          </p:endCondLst>
                                        </p:cTn>
                                        <p:tgtEl>
                                          <p:sndTgt r:embed="rId2" name="applause.wav"/>
                                        </p:tgtEl>
                                      </p:cMediaNode>
                                    </p:audio>
                                  </p:sub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subTnLst>
                                    <p:audio>
                                      <p:cMediaNode>
                                        <p:cTn display="0" masterRel="sameClick">
                                          <p:stCondLst>
                                            <p:cond evt="begin" delay="0">
                                              <p:tn val="27"/>
                                            </p:cond>
                                          </p:stCondLst>
                                          <p:endCondLst>
                                            <p:cond evt="onStopAudio" delay="0">
                                              <p:tgtEl>
                                                <p:sldTgt/>
                                              </p:tgtEl>
                                            </p:cond>
                                          </p:endCondLst>
                                        </p:cTn>
                                        <p:tgtEl>
                                          <p:sndTgt r:embed="rId2" name="applause.wav"/>
                                        </p:tgtEl>
                                      </p:cMediaNode>
                                    </p:audio>
                                  </p:sub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subTnLst>
                                    <p:audio>
                                      <p:cMediaNode>
                                        <p:cTn display="0" masterRel="sameClick">
                                          <p:stCondLst>
                                            <p:cond evt="begin" delay="0">
                                              <p:tn val="32"/>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6" grpId="0" animBg="1"/>
      <p:bldP spid="19" grpId="0" animBg="1"/>
      <p:bldP spid="20"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3955633" y="124613"/>
            <a:ext cx="4353220" cy="701545"/>
            <a:chOff x="4066469" y="1099352"/>
            <a:chExt cx="4353220" cy="701545"/>
          </a:xfrm>
        </p:grpSpPr>
        <p:sp>
          <p:nvSpPr>
            <p:cNvPr id="12" name="Rounded Rectangle 11"/>
            <p:cNvSpPr/>
            <p:nvPr/>
          </p:nvSpPr>
          <p:spPr>
            <a:xfrm>
              <a:off x="4066469" y="1099352"/>
              <a:ext cx="4353220" cy="701545"/>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66"/>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66"/>
                </a:solidFill>
                <a:latin typeface="Tahoma" panose="020B0604030504040204" pitchFamily="34" charset="0"/>
                <a:ea typeface="Tahoma" panose="020B0604030504040204" pitchFamily="34" charset="0"/>
                <a:cs typeface="Tahoma" panose="020B0604030504040204" pitchFamily="34" charset="0"/>
              </a:endParaRPr>
            </a:p>
          </p:txBody>
        </p:sp>
        <p:pic>
          <p:nvPicPr>
            <p:cNvPr id="13" name="Picture 12"/>
            <p:cNvPicPr>
              <a:picLocks noChangeAspect="1"/>
            </p:cNvPicPr>
            <p:nvPr/>
          </p:nvPicPr>
          <p:blipFill>
            <a:blip r:embed="rId2"/>
            <a:stretch>
              <a:fillRect/>
            </a:stretch>
          </p:blipFill>
          <p:spPr>
            <a:xfrm>
              <a:off x="4694952" y="1101439"/>
              <a:ext cx="722412" cy="665379"/>
            </a:xfrm>
            <a:prstGeom prst="rect">
              <a:avLst/>
            </a:prstGeom>
          </p:spPr>
        </p:pic>
      </p:grpSp>
      <p:sp>
        <p:nvSpPr>
          <p:cNvPr id="14" name="Rectangle 13"/>
          <p:cNvSpPr/>
          <p:nvPr/>
        </p:nvSpPr>
        <p:spPr>
          <a:xfrm>
            <a:off x="1660286" y="1162004"/>
            <a:ext cx="5240537" cy="1082348"/>
          </a:xfrm>
          <a:prstGeom prst="rect">
            <a:avLst/>
          </a:prstGeom>
        </p:spPr>
        <p:txBody>
          <a:bodyPr wrap="none">
            <a:spAutoFit/>
          </a:bodyPr>
          <a:lstStyle/>
          <a:p>
            <a:pPr marL="457200" indent="-457200">
              <a:spcAft>
                <a:spcPts val="1000"/>
              </a:spcAft>
              <a:buAutoNum type="alphaLcPeriod"/>
            </a:pPr>
            <a:r>
              <a:rPr lang="en-US" sz="2800" b="1" dirty="0" err="1" smtClean="0">
                <a:solidFill>
                  <a:srgbClr val="3333CC"/>
                </a:solidFill>
                <a:latin typeface="Times New Roman" panose="02020603050405020304" pitchFamily="18" charset="0"/>
                <a:cs typeface="Times New Roman" panose="02020603050405020304" pitchFamily="18" charset="0"/>
              </a:rPr>
              <a:t>Thông</a:t>
            </a:r>
            <a:r>
              <a:rPr lang="en-US" sz="2800" b="1" dirty="0" smtClean="0">
                <a:solidFill>
                  <a:srgbClr val="3333CC"/>
                </a:solidFill>
                <a:latin typeface="Times New Roman" panose="02020603050405020304" pitchFamily="18" charset="0"/>
                <a:cs typeface="Times New Roman" panose="02020603050405020304" pitchFamily="18" charset="0"/>
              </a:rPr>
              <a:t> </a:t>
            </a:r>
            <a:r>
              <a:rPr lang="en-US" sz="2800" b="1" dirty="0">
                <a:solidFill>
                  <a:srgbClr val="3333CC"/>
                </a:solidFill>
                <a:latin typeface="Times New Roman" panose="02020603050405020304" pitchFamily="18" charset="0"/>
                <a:cs typeface="Times New Roman" panose="02020603050405020304" pitchFamily="18" charset="0"/>
              </a:rPr>
              <a:t>tin </a:t>
            </a:r>
            <a:r>
              <a:rPr lang="en-US" sz="2800" b="1" dirty="0" err="1">
                <a:solidFill>
                  <a:srgbClr val="3333CC"/>
                </a:solidFill>
                <a:latin typeface="Times New Roman" panose="02020603050405020304" pitchFamily="18" charset="0"/>
                <a:cs typeface="Times New Roman" panose="02020603050405020304" pitchFamily="18" charset="0"/>
              </a:rPr>
              <a:t>cá</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a:solidFill>
                  <a:srgbClr val="3333CC"/>
                </a:solidFill>
                <a:latin typeface="Times New Roman" panose="02020603050405020304" pitchFamily="18" charset="0"/>
                <a:cs typeface="Times New Roman" panose="02020603050405020304" pitchFamily="18" charset="0"/>
              </a:rPr>
              <a:t>nhân</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a:solidFill>
                  <a:srgbClr val="3333CC"/>
                </a:solidFill>
                <a:latin typeface="Times New Roman" panose="02020603050405020304" pitchFamily="18" charset="0"/>
                <a:cs typeface="Times New Roman" panose="02020603050405020304" pitchFamily="18" charset="0"/>
              </a:rPr>
              <a:t>và</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a:solidFill>
                  <a:srgbClr val="3333CC"/>
                </a:solidFill>
                <a:latin typeface="Times New Roman" panose="02020603050405020304" pitchFamily="18" charset="0"/>
                <a:cs typeface="Times New Roman" panose="02020603050405020304" pitchFamily="18" charset="0"/>
              </a:rPr>
              <a:t>gia</a:t>
            </a:r>
            <a:r>
              <a:rPr lang="en-US" sz="2800" b="1" dirty="0">
                <a:solidFill>
                  <a:srgbClr val="3333CC"/>
                </a:solidFill>
                <a:latin typeface="Times New Roman" panose="02020603050405020304" pitchFamily="18" charset="0"/>
                <a:cs typeface="Times New Roman" panose="02020603050405020304" pitchFamily="18" charset="0"/>
              </a:rPr>
              <a:t> </a:t>
            </a:r>
            <a:r>
              <a:rPr lang="en-US" sz="2800" b="1" dirty="0" err="1" smtClean="0">
                <a:solidFill>
                  <a:srgbClr val="3333CC"/>
                </a:solidFill>
                <a:latin typeface="Times New Roman" panose="02020603050405020304" pitchFamily="18" charset="0"/>
                <a:cs typeface="Times New Roman" panose="02020603050405020304" pitchFamily="18" charset="0"/>
              </a:rPr>
              <a:t>đình</a:t>
            </a:r>
            <a:endParaRPr lang="en-US" sz="2800" b="1" dirty="0" smtClean="0">
              <a:solidFill>
                <a:srgbClr val="3333CC"/>
              </a:solidFill>
              <a:latin typeface="Times New Roman" panose="02020603050405020304" pitchFamily="18" charset="0"/>
              <a:cs typeface="Times New Roman" panose="02020603050405020304" pitchFamily="18" charset="0"/>
            </a:endParaRPr>
          </a:p>
          <a:p>
            <a:pPr marL="342900" indent="-342900">
              <a:buClr>
                <a:srgbClr val="FF0000"/>
              </a:buClr>
              <a:buFont typeface="Wingdings" panose="05000000000000000000" pitchFamily="2" charset="2"/>
              <a:buChar char="v"/>
            </a:pPr>
            <a:r>
              <a:rPr lang="en-US" sz="2800" b="1">
                <a:solidFill>
                  <a:srgbClr val="3333CC"/>
                </a:solidFill>
                <a:latin typeface="Times New Roman" panose="02020603050405020304" pitchFamily="18" charset="0"/>
                <a:cs typeface="Times New Roman" panose="02020603050405020304" pitchFamily="18" charset="0"/>
              </a:rPr>
              <a:t> Thông tin gia đình:</a:t>
            </a:r>
            <a:endParaRPr lang="en-US" sz="2800" b="1" dirty="0">
              <a:solidFill>
                <a:srgbClr val="3333CC"/>
              </a:solidFill>
              <a:latin typeface="Times New Roman" panose="02020603050405020304" pitchFamily="18" charset="0"/>
              <a:cs typeface="Times New Roman" panose="02020603050405020304" pitchFamily="18" charset="0"/>
            </a:endParaRPr>
          </a:p>
        </p:txBody>
      </p:sp>
      <p:sp>
        <p:nvSpPr>
          <p:cNvPr id="2" name="Cloud 1"/>
          <p:cNvSpPr/>
          <p:nvPr/>
        </p:nvSpPr>
        <p:spPr>
          <a:xfrm>
            <a:off x="2017443" y="2401205"/>
            <a:ext cx="8229601" cy="2714510"/>
          </a:xfrm>
          <a:prstGeom prst="cloud">
            <a:avLst/>
          </a:prstGeom>
          <a:solidFill>
            <a:schemeClr val="accent4">
              <a:lumMod val="20000"/>
              <a:lumOff val="80000"/>
            </a:schemeClr>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3333CC"/>
              </a:solidFill>
              <a:latin typeface="Arial" panose="020B0604020202020204" pitchFamily="34" charset="0"/>
              <a:cs typeface="Arial" panose="020B0604020202020204" pitchFamily="34" charset="0"/>
            </a:endParaRPr>
          </a:p>
        </p:txBody>
      </p:sp>
      <p:sp>
        <p:nvSpPr>
          <p:cNvPr id="4" name="Rectangle 3"/>
          <p:cNvSpPr/>
          <p:nvPr/>
        </p:nvSpPr>
        <p:spPr>
          <a:xfrm>
            <a:off x="3061744" y="2973630"/>
            <a:ext cx="6345206" cy="1569660"/>
          </a:xfrm>
          <a:prstGeom prst="rect">
            <a:avLst/>
          </a:prstGeom>
        </p:spPr>
        <p:txBody>
          <a:bodyPr wrap="square">
            <a:spAutoFit/>
          </a:bodyPr>
          <a:lstStyle/>
          <a:p>
            <a:r>
              <a:rPr lang="en-US" sz="3200" smtClean="0">
                <a:solidFill>
                  <a:srgbClr val="3333FF"/>
                </a:solidFill>
                <a:latin typeface="Times New Roman" panose="02020603050405020304" pitchFamily="18" charset="0"/>
                <a:ea typeface="Calibri" panose="020F0502020204030204" pitchFamily="34" charset="0"/>
              </a:rPr>
              <a:t>Để biết đâu </a:t>
            </a:r>
            <a:r>
              <a:rPr lang="en-US" sz="3200">
                <a:solidFill>
                  <a:srgbClr val="3333FF"/>
                </a:solidFill>
                <a:latin typeface="Times New Roman" panose="02020603050405020304" pitchFamily="18" charset="0"/>
                <a:ea typeface="Calibri" panose="020F0502020204030204" pitchFamily="34" charset="0"/>
              </a:rPr>
              <a:t>là thông tin của gia đình em? Các con thảo luận nhóm đôi để hoàn thành phiếu học tập số </a:t>
            </a:r>
            <a:r>
              <a:rPr lang="en-US" sz="3200" smtClean="0">
                <a:solidFill>
                  <a:srgbClr val="3333FF"/>
                </a:solidFill>
                <a:latin typeface="Times New Roman" panose="02020603050405020304" pitchFamily="18" charset="0"/>
                <a:ea typeface="Calibri" panose="020F0502020204030204" pitchFamily="34" charset="0"/>
              </a:rPr>
              <a:t>2. (1’)</a:t>
            </a:r>
            <a:endParaRPr lang="en-US" sz="320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6267" y="319540"/>
            <a:ext cx="2050783" cy="1904913"/>
          </a:xfrm>
          <a:prstGeom prst="rect">
            <a:avLst/>
          </a:prstGeom>
        </p:spPr>
      </p:pic>
    </p:spTree>
    <p:extLst>
      <p:ext uri="{BB962C8B-B14F-4D97-AF65-F5344CB8AC3E}">
        <p14:creationId xmlns:p14="http://schemas.microsoft.com/office/powerpoint/2010/main" val="157385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10.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5"/>
</p:tagLst>
</file>

<file path=ppt/tags/tag11.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12.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13.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14.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15.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ags/tag16.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5"/>
</p:tagLst>
</file>

<file path=ppt/tags/tag17.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19.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2.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ags/tag20.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21.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ags/tag22.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23.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24.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ags/tag25.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5"/>
</p:tagLst>
</file>

<file path=ppt/tags/tag26.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1"/>
</p:tagLst>
</file>

<file path=ppt/tags/tag27.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6"/>
</p:tagLst>
</file>

<file path=ppt/tags/tag3.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5.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ags/tag7.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3"/>
</p:tagLst>
</file>

<file path=ppt/tags/tag8.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SubTitle"/>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70627102902"/>
  <p:tag name="MH_LIBRARY" val="GRAPHIC"/>
  <p:tag name="MH_TYPE" val="Other"/>
  <p:tag name="MH_ORDER" val="4"/>
</p:tagLst>
</file>

<file path=ppt/theme/_rels/them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3.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2307</TotalTime>
  <Words>1443</Words>
  <Application>Microsoft Office PowerPoint</Application>
  <PresentationFormat>Widescreen</PresentationFormat>
  <Paragraphs>154</Paragraphs>
  <Slides>24</Slides>
  <Notes>0</Notes>
  <HiddenSlides>0</HiddenSlides>
  <MMClips>5</MMClips>
  <ScaleCrop>false</ScaleCrop>
  <HeadingPairs>
    <vt:vector size="6" baseType="variant">
      <vt:variant>
        <vt:lpstr>Fonts Used</vt:lpstr>
      </vt:variant>
      <vt:variant>
        <vt:i4>10</vt:i4>
      </vt:variant>
      <vt:variant>
        <vt:lpstr>Theme</vt:lpstr>
      </vt:variant>
      <vt:variant>
        <vt:i4>6</vt:i4>
      </vt:variant>
      <vt:variant>
        <vt:lpstr>Slide Titles</vt:lpstr>
      </vt:variant>
      <vt:variant>
        <vt:i4>24</vt:i4>
      </vt:variant>
    </vt:vector>
  </HeadingPairs>
  <TitlesOfParts>
    <vt:vector size="40" baseType="lpstr">
      <vt:lpstr>Arial Unicode MS</vt:lpstr>
      <vt:lpstr>宋体</vt:lpstr>
      <vt:lpstr>Arial</vt:lpstr>
      <vt:lpstr>Calibri</vt:lpstr>
      <vt:lpstr>Calibri Light</vt:lpstr>
      <vt:lpstr>Garamond</vt:lpstr>
      <vt:lpstr>Open Sans Extrabold</vt:lpstr>
      <vt:lpstr>Tahoma</vt:lpstr>
      <vt:lpstr>Times New Roman</vt:lpstr>
      <vt:lpstr>Wingdings</vt:lpstr>
      <vt:lpstr>Office Theme</vt:lpstr>
      <vt:lpstr>Organic</vt:lpstr>
      <vt:lpstr>1_Organic</vt:lpstr>
      <vt:lpstr>2_Office Theme</vt:lpstr>
      <vt:lpstr>1_Office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372</cp:revision>
  <dcterms:created xsi:type="dcterms:W3CDTF">2022-01-27T15:18:21Z</dcterms:created>
  <dcterms:modified xsi:type="dcterms:W3CDTF">2023-08-25T04:30:08Z</dcterms:modified>
</cp:coreProperties>
</file>