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708" r:id="rId4"/>
  </p:sldMasterIdLst>
  <p:notesMasterIdLst>
    <p:notesMasterId r:id="rId22"/>
  </p:notesMasterIdLst>
  <p:sldIdLst>
    <p:sldId id="356" r:id="rId5"/>
    <p:sldId id="363" r:id="rId6"/>
    <p:sldId id="358" r:id="rId7"/>
    <p:sldId id="359" r:id="rId8"/>
    <p:sldId id="361" r:id="rId9"/>
    <p:sldId id="360" r:id="rId10"/>
    <p:sldId id="348" r:id="rId11"/>
    <p:sldId id="257" r:id="rId12"/>
    <p:sldId id="301" r:id="rId13"/>
    <p:sldId id="347" r:id="rId14"/>
    <p:sldId id="354" r:id="rId15"/>
    <p:sldId id="353" r:id="rId16"/>
    <p:sldId id="349" r:id="rId17"/>
    <p:sldId id="285" r:id="rId18"/>
    <p:sldId id="265" r:id="rId19"/>
    <p:sldId id="304" r:id="rId20"/>
    <p:sldId id="35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FF00FF"/>
    <a:srgbClr val="3333CC"/>
    <a:srgbClr val="FFCCFF"/>
    <a:srgbClr val="8A89E0"/>
    <a:srgbClr val="FF0000"/>
    <a:srgbClr val="3333FF"/>
    <a:srgbClr val="FF0066"/>
    <a:srgbClr val="CC0066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28" autoAdjust="0"/>
    <p:restoredTop sz="94660"/>
  </p:normalViewPr>
  <p:slideViewPr>
    <p:cSldViewPr snapToGrid="0">
      <p:cViewPr varScale="1">
        <p:scale>
          <a:sx n="63" d="100"/>
          <a:sy n="63" d="100"/>
        </p:scale>
        <p:origin x="36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91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640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65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58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4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274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133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000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144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754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440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635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391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9801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6286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0690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8153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5133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4576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1653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6405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818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3578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4027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6237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578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3479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2883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1583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4633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3674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919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5275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5470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0578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3603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50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380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131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59744-A0B0-498C-8B30-2DA40AC1444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28/08/2023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4101B-6927-42F6-B9E9-95B093CB7E9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642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6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7.gif"/><Relationship Id="rId12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gif"/><Relationship Id="rId4" Type="http://schemas.openxmlformats.org/officeDocument/2006/relationships/image" Target="../media/image4.PNG"/><Relationship Id="rId9" Type="http://schemas.openxmlformats.org/officeDocument/2006/relationships/image" Target="../media/image9.gif"/><Relationship Id="rId1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slide" Target="slide7.xml"/><Relationship Id="rId3" Type="http://schemas.openxmlformats.org/officeDocument/2006/relationships/image" Target="../media/image14.png"/><Relationship Id="rId7" Type="http://schemas.openxmlformats.org/officeDocument/2006/relationships/image" Target="../media/image10.gif"/><Relationship Id="rId12" Type="http://schemas.microsoft.com/office/2007/relationships/hdphoto" Target="../media/hdphoto1.wdp"/><Relationship Id="rId2" Type="http://schemas.openxmlformats.org/officeDocument/2006/relationships/image" Target="../media/image4.PNG"/><Relationship Id="rId16" Type="http://schemas.openxmlformats.org/officeDocument/2006/relationships/image" Target="../media/image7.gif"/><Relationship Id="rId1" Type="http://schemas.openxmlformats.org/officeDocument/2006/relationships/slideLayout" Target="../slideLayouts/slideLayout13.xml"/><Relationship Id="rId6" Type="http://schemas.openxmlformats.org/officeDocument/2006/relationships/slide" Target="slide4.xml"/><Relationship Id="rId11" Type="http://schemas.openxmlformats.org/officeDocument/2006/relationships/image" Target="../media/image13.png"/><Relationship Id="rId5" Type="http://schemas.openxmlformats.org/officeDocument/2006/relationships/image" Target="../media/image15.gif"/><Relationship Id="rId15" Type="http://schemas.openxmlformats.org/officeDocument/2006/relationships/slide" Target="slide6.xml"/><Relationship Id="rId10" Type="http://schemas.openxmlformats.org/officeDocument/2006/relationships/image" Target="../media/image12.png"/><Relationship Id="rId4" Type="http://schemas.microsoft.com/office/2007/relationships/hdphoto" Target="../media/hdphoto2.wdp"/><Relationship Id="rId9" Type="http://schemas.openxmlformats.org/officeDocument/2006/relationships/image" Target="../media/image11.png"/><Relationship Id="rId1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17" Type="http://schemas.openxmlformats.org/officeDocument/2006/relationships/image" Target="../media/image24.png"/><Relationship Id="rId2" Type="http://schemas.openxmlformats.org/officeDocument/2006/relationships/audio" Target="../media/audio1.wav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3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2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18.png"/><Relationship Id="rId1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9.png"/><Relationship Id="rId18" Type="http://schemas.openxmlformats.org/officeDocument/2006/relationships/image" Target="../media/image29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17" Type="http://schemas.openxmlformats.org/officeDocument/2006/relationships/image" Target="../media/image22.png"/><Relationship Id="rId2" Type="http://schemas.openxmlformats.org/officeDocument/2006/relationships/audio" Target="../media/audio1.wav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3.xml"/><Relationship Id="rId6" Type="http://schemas.microsoft.com/office/2007/relationships/hdphoto" Target="../media/hdphoto3.wdp"/><Relationship Id="rId11" Type="http://schemas.openxmlformats.org/officeDocument/2006/relationships/image" Target="../media/image26.png"/><Relationship Id="rId5" Type="http://schemas.openxmlformats.org/officeDocument/2006/relationships/image" Target="../media/image16.png"/><Relationship Id="rId15" Type="http://schemas.openxmlformats.org/officeDocument/2006/relationships/image" Target="../media/image27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18.png"/><Relationship Id="rId1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52550"/>
            <a:ext cx="12192000" cy="82105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925" y="2899954"/>
            <a:ext cx="7667898" cy="1851388"/>
          </a:xfrm>
        </p:spPr>
        <p:txBody>
          <a:bodyPr/>
          <a:lstStyle/>
          <a:p>
            <a:r>
              <a:rPr lang="en-US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roadway" panose="04040905080B02020502" pitchFamily="82" charset="0"/>
              </a:rPr>
              <a:t>XIN CHÀO CÁC EM </a:t>
            </a:r>
            <a:br>
              <a:rPr lang="en-US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roadway" panose="04040905080B02020502" pitchFamily="82" charset="0"/>
              </a:rPr>
            </a:br>
            <a:r>
              <a:rPr lang="en-US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roadway" panose="04040905080B02020502" pitchFamily="82" charset="0"/>
              </a:rPr>
              <a:t>HỌC SINH</a:t>
            </a:r>
            <a:endParaRPr lang="en-US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18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58521" y="1257783"/>
            <a:ext cx="3888606" cy="553998"/>
            <a:chOff x="689904" y="1379897"/>
            <a:chExt cx="3888606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14100" y="1445277"/>
              <a:ext cx="346441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9" name="Rounded Rectangle 18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3" name="Rectangle 2"/>
          <p:cNvSpPr/>
          <p:nvPr/>
        </p:nvSpPr>
        <p:spPr>
          <a:xfrm>
            <a:off x="1306286" y="2599509"/>
            <a:ext cx="9353005" cy="1500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5288" indent="-395288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F5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95288" indent="-395288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soạn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Esc</a:t>
            </a:r>
            <a:r>
              <a:rPr lang="en-US" sz="3200" dirty="0">
                <a:solidFill>
                  <a:srgbClr val="3333CC"/>
                </a:solidFill>
              </a:rPr>
              <a:t>.</a:t>
            </a:r>
            <a:endParaRPr lang="en-US" sz="32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01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i">
            <a:hlinkClick r:id="" action="ppaction://media"/>
            <a:extLst>
              <a:ext uri="{FF2B5EF4-FFF2-40B4-BE49-F238E27FC236}">
                <a16:creationId xmlns:a16="http://schemas.microsoft.com/office/drawing/2014/main" xmlns="" id="{A6771880-E595-4DB4-97C7-5EC9DCF3C6C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2906" y="1083548"/>
            <a:ext cx="10880203" cy="4762632"/>
          </a:xfrm>
        </p:spPr>
      </p:pic>
      <p:grpSp>
        <p:nvGrpSpPr>
          <p:cNvPr id="5" name="Group 4"/>
          <p:cNvGrpSpPr/>
          <p:nvPr/>
        </p:nvGrpSpPr>
        <p:grpSpPr>
          <a:xfrm>
            <a:off x="3564175" y="-86615"/>
            <a:ext cx="4306335" cy="641128"/>
            <a:chOff x="3794150" y="738004"/>
            <a:chExt cx="4353220" cy="701545"/>
          </a:xfrm>
          <a:noFill/>
        </p:grpSpPr>
        <p:sp>
          <p:nvSpPr>
            <p:cNvPr id="6" name="Rounded Rectangle 5"/>
            <p:cNvSpPr/>
            <p:nvPr/>
          </p:nvSpPr>
          <p:spPr>
            <a:xfrm>
              <a:off x="3794150" y="73800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25080" y="793487"/>
              <a:ext cx="641786" cy="559859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8" name="Group 7"/>
          <p:cNvGrpSpPr/>
          <p:nvPr/>
        </p:nvGrpSpPr>
        <p:grpSpPr>
          <a:xfrm>
            <a:off x="682906" y="475734"/>
            <a:ext cx="3532739" cy="553998"/>
            <a:chOff x="689904" y="1379897"/>
            <a:chExt cx="3532739" cy="553998"/>
          </a:xfrm>
        </p:grpSpPr>
        <p:grpSp>
          <p:nvGrpSpPr>
            <p:cNvPr id="9" name="Group 8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1114100" y="1445277"/>
              <a:ext cx="310854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Lưu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68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25" name="Rounded Rectangle 24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1042622C-860E-4F1A-BB55-A2C4F0A58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5482" y="908236"/>
            <a:ext cx="9441035" cy="1594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514350" algn="ctr" defTabSz="914400" rtl="0" eaLnBrk="0" fontAlgn="base" latinLnBrk="0" hangingPunct="0">
              <a:lnSpc>
                <a:spcPct val="13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</a:t>
            </a:r>
          </a:p>
          <a:p>
            <a:pPr marL="0" marR="0" lvl="0" indent="514350" defTabSz="914400" rtl="0" eaLnBrk="0" fontAlgn="base" latinLnBrk="0" hangingPunct="0"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hãy nối các bước thực hiện tương ứng với nội dung thực hiện để lưu tệp trình chiếu</a:t>
            </a:r>
            <a:endParaRPr kumimoji="0" lang="en-US" altLang="en-US" sz="2800" b="1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5352F143-B6B8-46A8-B322-4AB577540D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534383"/>
              </p:ext>
            </p:extLst>
          </p:nvPr>
        </p:nvGraphicFramePr>
        <p:xfrm>
          <a:off x="1367214" y="2630731"/>
          <a:ext cx="10236207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0512">
                  <a:extLst>
                    <a:ext uri="{9D8B030D-6E8A-4147-A177-3AD203B41FA5}">
                      <a16:colId xmlns:a16="http://schemas.microsoft.com/office/drawing/2014/main" xmlns="" val="1496008696"/>
                    </a:ext>
                  </a:extLst>
                </a:gridCol>
                <a:gridCol w="992187">
                  <a:extLst>
                    <a:ext uri="{9D8B030D-6E8A-4147-A177-3AD203B41FA5}">
                      <a16:colId xmlns:a16="http://schemas.microsoft.com/office/drawing/2014/main" xmlns="" val="2737907385"/>
                    </a:ext>
                  </a:extLst>
                </a:gridCol>
                <a:gridCol w="6603508">
                  <a:extLst>
                    <a:ext uri="{9D8B030D-6E8A-4147-A177-3AD203B41FA5}">
                      <a16:colId xmlns:a16="http://schemas.microsoft.com/office/drawing/2014/main" xmlns="" val="2791099489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thực hiện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thực hiện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0681097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1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Nháy chuột vào biểu tượng  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2996562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2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Nháy chuột vào </a:t>
                      </a:r>
                      <a:r>
                        <a:rPr lang="en-US" sz="2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File </a:t>
                      </a: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chọn biểu tượng 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671801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3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Gõ tên tệp vào ô </a:t>
                      </a: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File Name</a:t>
                      </a:r>
                      <a:endParaRPr lang="en-US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135666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4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Nháy chuột vào nút lệnh </a:t>
                      </a:r>
                      <a:r>
                        <a:rPr lang="en-US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Save</a:t>
                      </a:r>
                      <a:endParaRPr lang="en-US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850245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5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 đến thư mục muốn lưu tệp.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11576193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6D6D40D3-2240-4E75-B4CA-48F85B8FB7D5}"/>
              </a:ext>
            </a:extLst>
          </p:cNvPr>
          <p:cNvCxnSpPr/>
          <p:nvPr/>
        </p:nvCxnSpPr>
        <p:spPr>
          <a:xfrm>
            <a:off x="3934565" y="34290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ECE2B8D-E610-431F-99C0-9CA1B01CB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7252" y="3903924"/>
            <a:ext cx="1196169" cy="492541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xmlns="" id="{FDA50AC7-BEEB-4946-B23D-9F0F96023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xmlns="" id="{844687F6-AE25-4FC9-878C-5C4DB7B1FF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741906"/>
              </p:ext>
            </p:extLst>
          </p:nvPr>
        </p:nvGraphicFramePr>
        <p:xfrm>
          <a:off x="9126634" y="3302810"/>
          <a:ext cx="1698152" cy="472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Bitmap Image" r:id="rId6" imgW="1009791" imgH="285866" progId="Paint.Picture">
                  <p:embed/>
                </p:oleObj>
              </mc:Choice>
              <mc:Fallback>
                <p:oleObj name="Bitmap Image" r:id="rId6" imgW="1009791" imgH="285866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26634" y="3302810"/>
                        <a:ext cx="1698152" cy="472903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2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8F2C0D8C-6339-4380-87F5-823EF70126BE}"/>
              </a:ext>
            </a:extLst>
          </p:cNvPr>
          <p:cNvCxnSpPr>
            <a:cxnSpLocks/>
          </p:cNvCxnSpPr>
          <p:nvPr/>
        </p:nvCxnSpPr>
        <p:spPr>
          <a:xfrm>
            <a:off x="4019545" y="3557338"/>
            <a:ext cx="1008862" cy="61093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9D5B77B3-6D83-4809-9F4B-305D407D56C1}"/>
              </a:ext>
            </a:extLst>
          </p:cNvPr>
          <p:cNvCxnSpPr>
            <a:cxnSpLocks/>
          </p:cNvCxnSpPr>
          <p:nvPr/>
        </p:nvCxnSpPr>
        <p:spPr>
          <a:xfrm flipV="1">
            <a:off x="4019545" y="3539261"/>
            <a:ext cx="1008862" cy="610933"/>
          </a:xfrm>
          <a:prstGeom prst="line">
            <a:avLst/>
          </a:prstGeom>
          <a:ln w="57150">
            <a:solidFill>
              <a:srgbClr val="33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25B5D449-2D95-4FD5-995E-3BF8A4D0C8ED}"/>
              </a:ext>
            </a:extLst>
          </p:cNvPr>
          <p:cNvCxnSpPr>
            <a:cxnSpLocks/>
          </p:cNvCxnSpPr>
          <p:nvPr/>
        </p:nvCxnSpPr>
        <p:spPr>
          <a:xfrm>
            <a:off x="3974430" y="4779263"/>
            <a:ext cx="1008862" cy="1188578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61FD9C72-AEE9-49B0-81B7-11F4D2CE7AE8}"/>
              </a:ext>
            </a:extLst>
          </p:cNvPr>
          <p:cNvCxnSpPr>
            <a:cxnSpLocks/>
          </p:cNvCxnSpPr>
          <p:nvPr/>
        </p:nvCxnSpPr>
        <p:spPr>
          <a:xfrm flipV="1">
            <a:off x="4025437" y="4797340"/>
            <a:ext cx="906848" cy="594289"/>
          </a:xfrm>
          <a:prstGeom prst="line">
            <a:avLst/>
          </a:prstGeom>
          <a:ln w="5715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6B5EE71F-7008-469E-84A7-0C47D203E7E3}"/>
              </a:ext>
            </a:extLst>
          </p:cNvPr>
          <p:cNvCxnSpPr>
            <a:cxnSpLocks/>
          </p:cNvCxnSpPr>
          <p:nvPr/>
        </p:nvCxnSpPr>
        <p:spPr>
          <a:xfrm flipV="1">
            <a:off x="4019545" y="5355475"/>
            <a:ext cx="1008862" cy="61099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78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2913" y="256170"/>
            <a:ext cx="11301414" cy="9694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ct val="114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500" b="1" dirty="0">
                <a:latin typeface="Arial" panose="020B0604020202020204" pitchFamily="34" charset="0"/>
                <a:cs typeface="Arial" panose="020B0604020202020204" pitchFamily="34" charset="0"/>
              </a:rPr>
              <a:t>lưu tệp </a:t>
            </a:r>
            <a:r>
              <a:rPr lang="vi-VN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VOI </a:t>
            </a:r>
            <a:r>
              <a:rPr lang="vi-VN" sz="2500" b="1" dirty="0">
                <a:latin typeface="Arial" panose="020B0604020202020204" pitchFamily="34" charset="0"/>
                <a:cs typeface="Arial" panose="020B0604020202020204" pitchFamily="34" charset="0"/>
              </a:rPr>
              <a:t>vào thư mục </a:t>
            </a:r>
            <a:r>
              <a:rPr lang="vi-VN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 hoc </a:t>
            </a:r>
            <a:r>
              <a:rPr lang="vi-VN" sz="2500" b="1" dirty="0">
                <a:latin typeface="Arial" panose="020B0604020202020204" pitchFamily="34" charset="0"/>
                <a:cs typeface="Arial" panose="020B0604020202020204" pitchFamily="34" charset="0"/>
              </a:rPr>
              <a:t>ở ổ đĩa </a:t>
            </a:r>
            <a:r>
              <a:rPr lang="vi-VN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D: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5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442913" y="1019986"/>
            <a:ext cx="1159670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 </a:t>
            </a:r>
            <a:r>
              <a:rPr lang="vi-VN" sz="28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 chuột vào</a:t>
            </a:r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 chọn </a:t>
            </a:r>
            <a:r>
              <a:rPr lang="vi-VN" sz="28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tượng</a:t>
            </a:r>
            <a:r>
              <a:rPr lang="en-US" sz="28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2:  </a:t>
            </a:r>
            <a:r>
              <a:rPr lang="vi-VN" sz="28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 chuột vào biểu </a:t>
            </a:r>
            <a:r>
              <a:rPr lang="vi-VN" sz="28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 </a:t>
            </a:r>
            <a:endParaRPr lang="en-US" sz="2800" smtClean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3: </a:t>
            </a:r>
            <a:r>
              <a:rPr lang="vi-VN" sz="280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ổ đĩa </a:t>
            </a:r>
            <a:r>
              <a:rPr lang="vi-VN" sz="2800" b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D:</a:t>
            </a:r>
            <a:r>
              <a:rPr lang="vi-VN" sz="280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nháy chuột vào thư mục </a:t>
            </a:r>
            <a:r>
              <a:rPr lang="vi-VN" sz="2800" b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 hoc</a:t>
            </a:r>
            <a:r>
              <a:rPr lang="vi-VN" sz="280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nháy chuột vào nút lệnh </a:t>
            </a:r>
            <a:r>
              <a:rPr lang="vi-VN" sz="2800" b="1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lang="vi-VN" sz="280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8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248" y="1119080"/>
            <a:ext cx="673443" cy="5191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7157" y="1879502"/>
            <a:ext cx="1347788" cy="4821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0624" y="2809782"/>
            <a:ext cx="6045992" cy="390647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6856" y="3568844"/>
            <a:ext cx="102658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Bước </a:t>
            </a:r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lang="vi-VN" sz="28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vi-VN" sz="28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</a:t>
            </a:r>
            <a:r>
              <a:rPr lang="vi-VN" sz="28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 name </a:t>
            </a:r>
            <a:r>
              <a:rPr lang="vi-VN" sz="28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 tên tệp, ví dụ nhập CON VOI</a:t>
            </a:r>
            <a:r>
              <a:rPr lang="vi-VN" sz="28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8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Bước </a:t>
            </a:r>
            <a:r>
              <a:rPr lang="en-US" sz="28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5: </a:t>
            </a:r>
            <a:r>
              <a:rPr lang="vi-VN" sz="280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 </a:t>
            </a:r>
            <a:r>
              <a:rPr lang="vi-VN" sz="28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 vào nút lệnh </a:t>
            </a:r>
            <a:r>
              <a:rPr lang="vi-VN" sz="28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Save</a:t>
            </a:r>
            <a:r>
              <a:rPr lang="vi-VN" sz="28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72202" y="3960458"/>
            <a:ext cx="1144965" cy="2227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656379" y="4427651"/>
            <a:ext cx="4340220" cy="2098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240248" y="6403853"/>
            <a:ext cx="824459" cy="2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2726" y="3335414"/>
            <a:ext cx="6917657" cy="3178988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5612537" y="5088529"/>
            <a:ext cx="6103214" cy="3242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9762176" y="6177122"/>
            <a:ext cx="810574" cy="3372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5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000585" y="439651"/>
            <a:ext cx="4353220" cy="6253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573" y="453939"/>
            <a:ext cx="642378" cy="59838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42926" y="1243007"/>
            <a:ext cx="11072813" cy="5143505"/>
            <a:chOff x="542926" y="1557343"/>
            <a:chExt cx="11072813" cy="5143505"/>
          </a:xfrm>
        </p:grpSpPr>
        <p:grpSp>
          <p:nvGrpSpPr>
            <p:cNvPr id="6" name="Group 5"/>
            <p:cNvGrpSpPr/>
            <p:nvPr/>
          </p:nvGrpSpPr>
          <p:grpSpPr>
            <a:xfrm>
              <a:off x="542926" y="1743074"/>
              <a:ext cx="11072813" cy="4957774"/>
              <a:chOff x="3586140" y="1621740"/>
              <a:chExt cx="9810678" cy="4957774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3586140" y="1621740"/>
                <a:ext cx="9810678" cy="4957774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3586140" y="1799153"/>
                <a:ext cx="9810678" cy="42842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30000"/>
                  </a:lnSpc>
                  <a:spcAft>
                    <a:spcPts val="3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v"/>
                </a:pPr>
                <a:r>
                  <a:rPr lang="en-US" sz="2600" b="1" dirty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600" b="1" dirty="0">
                    <a:solidFill>
                      <a:srgbClr val="3333CC"/>
                    </a:solidFill>
                  </a:rPr>
                  <a:t>Em hãy thực hiện các công việc sau: </a:t>
                </a:r>
                <a:endParaRPr lang="en-US" sz="2600" b="1" dirty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20000"/>
                  </a:lnSpc>
                  <a:spcAft>
                    <a:spcPts val="300"/>
                  </a:spcAft>
                </a:pPr>
                <a:r>
                  <a:rPr lang="vi-VN" sz="2600" dirty="0">
                    <a:solidFill>
                      <a:srgbClr val="FF0000"/>
                    </a:solidFill>
                  </a:rPr>
                  <a:t>• </a:t>
                </a:r>
                <a:r>
                  <a:rPr lang="vi-VN" sz="2600" dirty="0">
                    <a:solidFill>
                      <a:srgbClr val="3333CC"/>
                    </a:solidFill>
                  </a:rPr>
                  <a:t>Kích hoạt phần mềm trình chiếu </a:t>
                </a:r>
                <a:r>
                  <a:rPr lang="vi-VN" sz="2600" dirty="0">
                    <a:solidFill>
                      <a:srgbClr val="FF0000"/>
                    </a:solidFill>
                  </a:rPr>
                  <a:t>PowerPoint</a:t>
                </a:r>
                <a:r>
                  <a:rPr lang="vi-VN" sz="2600" dirty="0">
                    <a:solidFill>
                      <a:srgbClr val="3333CC"/>
                    </a:solidFill>
                  </a:rPr>
                  <a:t> và tạo trang trình chiếu theo gợi ý</a:t>
                </a:r>
                <a:r>
                  <a:rPr lang="en-US" sz="2600" dirty="0">
                    <a:solidFill>
                      <a:srgbClr val="3333CC"/>
                    </a:solidFill>
                  </a:rPr>
                  <a:t> </a:t>
                </a:r>
                <a:r>
                  <a:rPr lang="vi-VN" sz="2600" dirty="0">
                    <a:solidFill>
                      <a:srgbClr val="3333CC"/>
                    </a:solidFill>
                  </a:rPr>
                  <a:t>hình 23.3; </a:t>
                </a:r>
                <a:endParaRPr lang="en-US" sz="2600" dirty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20000"/>
                  </a:lnSpc>
                  <a:spcAft>
                    <a:spcPts val="300"/>
                  </a:spcAft>
                </a:pPr>
                <a:endParaRPr lang="en-US" sz="2600" dirty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20000"/>
                  </a:lnSpc>
                  <a:spcAft>
                    <a:spcPts val="300"/>
                  </a:spcAft>
                </a:pPr>
                <a:endParaRPr lang="en-US" sz="2600" dirty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20000"/>
                  </a:lnSpc>
                  <a:spcAft>
                    <a:spcPts val="300"/>
                  </a:spcAft>
                </a:pPr>
                <a:endParaRPr lang="en-US" sz="2600" dirty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30000"/>
                  </a:lnSpc>
                  <a:spcAft>
                    <a:spcPts val="300"/>
                  </a:spcAft>
                </a:pPr>
                <a:r>
                  <a:rPr lang="vi-VN" sz="2600" smtClean="0"/>
                  <a:t> </a:t>
                </a:r>
                <a:r>
                  <a:rPr lang="vi-VN" sz="2600" dirty="0">
                    <a:solidFill>
                      <a:srgbClr val="3333CC"/>
                    </a:solidFill>
                  </a:rPr>
                  <a:t>Thực hiện trình chiếu; </a:t>
                </a:r>
                <a:endParaRPr lang="en-US" sz="2600" dirty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30000"/>
                  </a:lnSpc>
                  <a:spcAft>
                    <a:spcPts val="300"/>
                  </a:spcAft>
                </a:pPr>
                <a:r>
                  <a:rPr lang="vi-VN" sz="2600" dirty="0">
                    <a:solidFill>
                      <a:srgbClr val="FF0000"/>
                    </a:solidFill>
                  </a:rPr>
                  <a:t>•</a:t>
                </a:r>
                <a:r>
                  <a:rPr lang="vi-VN" sz="2600" dirty="0">
                    <a:solidFill>
                      <a:srgbClr val="3333CC"/>
                    </a:solidFill>
                  </a:rPr>
                  <a:t> Lưu tệp trình chiếu </a:t>
                </a:r>
                <a:r>
                  <a:rPr lang="vi-VN" sz="2600">
                    <a:solidFill>
                      <a:srgbClr val="3333CC"/>
                    </a:solidFill>
                  </a:rPr>
                  <a:t>với </a:t>
                </a:r>
                <a:r>
                  <a:rPr lang="vi-VN" sz="2600" smtClean="0">
                    <a:solidFill>
                      <a:srgbClr val="3333CC"/>
                    </a:solidFill>
                  </a:rPr>
                  <a:t>tên</a:t>
                </a:r>
                <a:r>
                  <a:rPr lang="en-US" sz="2600" smtClean="0">
                    <a:solidFill>
                      <a:srgbClr val="3333CC"/>
                    </a:solidFill>
                  </a:rPr>
                  <a:t> </a:t>
                </a:r>
                <a:r>
                  <a:rPr lang="vi-VN" sz="2600" dirty="0">
                    <a:solidFill>
                      <a:srgbClr val="FF0000"/>
                    </a:solidFill>
                  </a:rPr>
                  <a:t>chucnammoi</a:t>
                </a:r>
                <a:r>
                  <a:rPr lang="vi-VN" sz="2600" dirty="0">
                    <a:solidFill>
                      <a:srgbClr val="3333CC"/>
                    </a:solidFill>
                  </a:rPr>
                  <a:t> vào thư mục </a:t>
                </a:r>
                <a:r>
                  <a:rPr lang="vi-VN" sz="2600" dirty="0">
                    <a:solidFill>
                      <a:srgbClr val="FF0000"/>
                    </a:solidFill>
                  </a:rPr>
                  <a:t>Tin hoc </a:t>
                </a:r>
                <a:r>
                  <a:rPr lang="vi-VN" sz="2600" dirty="0">
                    <a:solidFill>
                      <a:srgbClr val="3333CC"/>
                    </a:solidFill>
                  </a:rPr>
                  <a:t>ở ổ đĩa </a:t>
                </a:r>
                <a:r>
                  <a:rPr lang="vi-VN" sz="2600" dirty="0">
                    <a:solidFill>
                      <a:srgbClr val="FF0000"/>
                    </a:solidFill>
                  </a:rPr>
                  <a:t>D:</a:t>
                </a:r>
                <a:endPara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Oval 8"/>
            <p:cNvSpPr/>
            <p:nvPr/>
          </p:nvSpPr>
          <p:spPr>
            <a:xfrm>
              <a:off x="4023096" y="1557343"/>
              <a:ext cx="4353220" cy="370835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r="1155"/>
          <a:stretch/>
        </p:blipFill>
        <p:spPr>
          <a:xfrm>
            <a:off x="4000585" y="2690565"/>
            <a:ext cx="6115593" cy="224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929145" y="428625"/>
            <a:ext cx="4353220" cy="5934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808" y="454019"/>
            <a:ext cx="591416" cy="56807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071688" y="1529390"/>
            <a:ext cx="7943850" cy="4714246"/>
            <a:chOff x="2028824" y="1500817"/>
            <a:chExt cx="7943850" cy="4714246"/>
          </a:xfrm>
        </p:grpSpPr>
        <p:grpSp>
          <p:nvGrpSpPr>
            <p:cNvPr id="10" name="Group 9"/>
            <p:cNvGrpSpPr/>
            <p:nvPr/>
          </p:nvGrpSpPr>
          <p:grpSpPr>
            <a:xfrm>
              <a:off x="2028824" y="1743074"/>
              <a:ext cx="7943850" cy="4471989"/>
              <a:chOff x="4902669" y="1621740"/>
              <a:chExt cx="7038370" cy="4471989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4902669" y="1621740"/>
                <a:ext cx="7038370" cy="4471989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5111542" y="2106254"/>
                <a:ext cx="6620625" cy="36045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30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v"/>
                </a:pPr>
                <a:r>
                  <a:rPr lang="en-US" sz="26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600" b="1" dirty="0">
                    <a:solidFill>
                      <a:srgbClr val="FF0000"/>
                    </a:solidFill>
                  </a:rPr>
                  <a:t>Em hãy thực hiện:</a:t>
                </a:r>
                <a:r>
                  <a:rPr lang="vi-VN" sz="2600" b="1" dirty="0">
                    <a:solidFill>
                      <a:srgbClr val="3333CC"/>
                    </a:solidFill>
                  </a:rPr>
                  <a:t> </a:t>
                </a:r>
                <a:endParaRPr lang="en-US" sz="2600" b="1" dirty="0">
                  <a:solidFill>
                    <a:srgbClr val="3333CC"/>
                  </a:solidFill>
                </a:endParaRP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600" dirty="0">
                    <a:solidFill>
                      <a:srgbClr val="FF0000"/>
                    </a:solidFill>
                  </a:rPr>
                  <a:t>•</a:t>
                </a:r>
                <a:r>
                  <a:rPr lang="vi-VN" sz="2600" dirty="0">
                    <a:solidFill>
                      <a:srgbClr val="3333CC"/>
                    </a:solidFill>
                  </a:rPr>
                  <a:t> </a:t>
                </a:r>
                <a:r>
                  <a:rPr lang="en-US" sz="2600" dirty="0">
                    <a:solidFill>
                      <a:srgbClr val="3333CC"/>
                    </a:solidFill>
                  </a:rPr>
                  <a:t> </a:t>
                </a:r>
                <a:r>
                  <a:rPr lang="vi-VN" sz="2600" dirty="0">
                    <a:solidFill>
                      <a:srgbClr val="3333CC"/>
                    </a:solidFill>
                  </a:rPr>
                  <a:t>Tạo trang trình chiếu giới thiệu bản thân em gồm: </a:t>
                </a:r>
                <a:r>
                  <a:rPr lang="vi-VN" sz="2600" b="1" i="1" dirty="0">
                    <a:solidFill>
                      <a:srgbClr val="3333CC"/>
                    </a:solidFill>
                  </a:rPr>
                  <a:t>họ và tên, tuổi, sở thích</a:t>
                </a:r>
                <a:r>
                  <a:rPr lang="vi-VN" sz="2600" dirty="0">
                    <a:solidFill>
                      <a:srgbClr val="3333CC"/>
                    </a:solidFill>
                  </a:rPr>
                  <a:t>; </a:t>
                </a:r>
                <a:endParaRPr lang="en-US" sz="2600" dirty="0">
                  <a:solidFill>
                    <a:srgbClr val="3333CC"/>
                  </a:solidFill>
                </a:endParaRP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600" dirty="0">
                    <a:solidFill>
                      <a:srgbClr val="FF0000"/>
                    </a:solidFill>
                  </a:rPr>
                  <a:t>•</a:t>
                </a:r>
                <a:r>
                  <a:rPr lang="vi-VN" sz="2600" dirty="0">
                    <a:solidFill>
                      <a:srgbClr val="3333CC"/>
                    </a:solidFill>
                  </a:rPr>
                  <a:t> </a:t>
                </a:r>
                <a:r>
                  <a:rPr lang="en-US" sz="2600" dirty="0">
                    <a:solidFill>
                      <a:srgbClr val="3333CC"/>
                    </a:solidFill>
                  </a:rPr>
                  <a:t> </a:t>
                </a:r>
                <a:r>
                  <a:rPr lang="vi-VN" sz="2600" dirty="0">
                    <a:solidFill>
                      <a:srgbClr val="3333CC"/>
                    </a:solidFill>
                  </a:rPr>
                  <a:t>Thực hiện trình chiếu; </a:t>
                </a:r>
                <a:endParaRPr lang="en-US" sz="2600" dirty="0">
                  <a:solidFill>
                    <a:srgbClr val="3333CC"/>
                  </a:solidFill>
                </a:endParaRP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600" dirty="0">
                    <a:solidFill>
                      <a:srgbClr val="FF0000"/>
                    </a:solidFill>
                  </a:rPr>
                  <a:t>•</a:t>
                </a:r>
                <a:r>
                  <a:rPr lang="vi-VN" sz="2600" dirty="0">
                    <a:solidFill>
                      <a:srgbClr val="3333CC"/>
                    </a:solidFill>
                  </a:rPr>
                  <a:t> </a:t>
                </a:r>
                <a:r>
                  <a:rPr lang="en-US" sz="2600" dirty="0">
                    <a:solidFill>
                      <a:srgbClr val="3333CC"/>
                    </a:solidFill>
                  </a:rPr>
                  <a:t> </a:t>
                </a:r>
                <a:r>
                  <a:rPr lang="vi-VN" sz="2600" dirty="0">
                    <a:solidFill>
                      <a:srgbClr val="3333CC"/>
                    </a:solidFill>
                  </a:rPr>
                  <a:t>Lưu tệp với tên của em; </a:t>
                </a:r>
                <a:endParaRPr lang="en-US" sz="2600" dirty="0">
                  <a:solidFill>
                    <a:srgbClr val="3333CC"/>
                  </a:solidFill>
                </a:endParaRP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600" dirty="0">
                    <a:solidFill>
                      <a:srgbClr val="FF0000"/>
                    </a:solidFill>
                  </a:rPr>
                  <a:t>•</a:t>
                </a:r>
                <a:r>
                  <a:rPr lang="vi-VN" sz="2600" dirty="0">
                    <a:solidFill>
                      <a:srgbClr val="3333CC"/>
                    </a:solidFill>
                  </a:rPr>
                  <a:t> </a:t>
                </a:r>
                <a:r>
                  <a:rPr lang="en-US" sz="2600" dirty="0">
                    <a:solidFill>
                      <a:srgbClr val="3333CC"/>
                    </a:solidFill>
                  </a:rPr>
                  <a:t> </a:t>
                </a:r>
                <a:r>
                  <a:rPr lang="vi-VN" sz="2600" dirty="0">
                    <a:solidFill>
                      <a:srgbClr val="3333CC"/>
                    </a:solidFill>
                  </a:rPr>
                  <a:t>Thoát khỏi phần mềm trình chiếu. </a:t>
                </a:r>
                <a:endPara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3908792" y="1500817"/>
              <a:ext cx="4353220" cy="484514"/>
            </a:xfrm>
            <a:prstGeom prst="ellipse">
              <a:avLst/>
            </a:prstGeom>
            <a:solidFill>
              <a:srgbClr val="00B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02727" y="460628"/>
            <a:ext cx="3726873" cy="55378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1329820" y="1704111"/>
            <a:ext cx="10072686" cy="4317866"/>
          </a:xfrm>
          <a:prstGeom prst="horizontalScroll">
            <a:avLst/>
          </a:prstGeom>
          <a:solidFill>
            <a:srgbClr val="3333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vi-VN" sz="2800" b="1" dirty="0"/>
              <a:t>Mỗi khi cần trình chiếu bằng phần mềm trình chiếu PowerPoint, em tạo tệp trình chiếu; nhập văn bản; thực hiện trình chiếu và lưu tệp.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52550"/>
            <a:ext cx="12192000" cy="82105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925" y="2899954"/>
            <a:ext cx="7667898" cy="1851388"/>
          </a:xfrm>
        </p:spPr>
        <p:txBody>
          <a:bodyPr/>
          <a:lstStyle/>
          <a:p>
            <a:r>
              <a:rPr lang="en-US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roadway" panose="04040905080B02020502" pitchFamily="82" charset="0"/>
              </a:rPr>
              <a:t>TẠM BIỆT CÁC EM </a:t>
            </a:r>
            <a:br>
              <a:rPr lang="en-US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roadway" panose="04040905080B02020502" pitchFamily="82" charset="0"/>
              </a:rPr>
            </a:br>
            <a:r>
              <a:rPr lang="en-US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roadway" panose="04040905080B02020502" pitchFamily="82" charset="0"/>
              </a:rPr>
              <a:t>HỌC SINH</a:t>
            </a:r>
            <a:endParaRPr lang="en-US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43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loud 25"/>
          <p:cNvSpPr/>
          <p:nvPr/>
        </p:nvSpPr>
        <p:spPr>
          <a:xfrm>
            <a:off x="12313765" y="179640"/>
            <a:ext cx="906936" cy="466520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35" name="Cloud 34"/>
          <p:cNvSpPr/>
          <p:nvPr/>
        </p:nvSpPr>
        <p:spPr>
          <a:xfrm>
            <a:off x="12350729" y="391285"/>
            <a:ext cx="1827831" cy="940220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pic>
        <p:nvPicPr>
          <p:cNvPr id="13" name="The_Muffin_M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35871" y="576017"/>
            <a:ext cx="609600" cy="6096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20488" flipH="1">
            <a:off x="5557556" y="1798096"/>
            <a:ext cx="895350" cy="857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524" y="4486274"/>
            <a:ext cx="1165225" cy="11652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700" y="5430394"/>
            <a:ext cx="417770" cy="47944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98022" y="5254799"/>
            <a:ext cx="417770" cy="4794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122" y="4424866"/>
            <a:ext cx="1013873" cy="101387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235" y="4840751"/>
            <a:ext cx="1539479" cy="10690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918" y="2207104"/>
            <a:ext cx="417770" cy="42871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189" y="2369821"/>
            <a:ext cx="417770" cy="42871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957" y="1848153"/>
            <a:ext cx="417770" cy="42871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32024" y="2588027"/>
            <a:ext cx="417770" cy="42871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4050">
            <a:off x="6329112" y="1810218"/>
            <a:ext cx="417770" cy="428711"/>
          </a:xfrm>
          <a:prstGeom prst="rect">
            <a:avLst/>
          </a:prstGeom>
        </p:spPr>
      </p:pic>
      <p:sp>
        <p:nvSpPr>
          <p:cNvPr id="39" name="Rectangle 60"/>
          <p:cNvSpPr/>
          <p:nvPr/>
        </p:nvSpPr>
        <p:spPr>
          <a:xfrm>
            <a:off x="6348802" y="1177204"/>
            <a:ext cx="755934" cy="1463539"/>
          </a:xfrm>
          <a:custGeom>
            <a:avLst/>
            <a:gdLst>
              <a:gd name="connsiteX0" fmla="*/ 0 w 45719"/>
              <a:gd name="connsiteY0" fmla="*/ 0 h 764288"/>
              <a:gd name="connsiteX1" fmla="*/ 45719 w 45719"/>
              <a:gd name="connsiteY1" fmla="*/ 0 h 764288"/>
              <a:gd name="connsiteX2" fmla="*/ 45719 w 45719"/>
              <a:gd name="connsiteY2" fmla="*/ 764288 h 764288"/>
              <a:gd name="connsiteX3" fmla="*/ 0 w 45719"/>
              <a:gd name="connsiteY3" fmla="*/ 764288 h 764288"/>
              <a:gd name="connsiteX4" fmla="*/ 0 w 45719"/>
              <a:gd name="connsiteY4" fmla="*/ 0 h 764288"/>
              <a:gd name="connsiteX0" fmla="*/ 0 w 298350"/>
              <a:gd name="connsiteY0" fmla="*/ 0 h 764288"/>
              <a:gd name="connsiteX1" fmla="*/ 45719 w 298350"/>
              <a:gd name="connsiteY1" fmla="*/ 0 h 764288"/>
              <a:gd name="connsiteX2" fmla="*/ 298350 w 298350"/>
              <a:gd name="connsiteY2" fmla="*/ 567025 h 764288"/>
              <a:gd name="connsiteX3" fmla="*/ 45719 w 298350"/>
              <a:gd name="connsiteY3" fmla="*/ 764288 h 764288"/>
              <a:gd name="connsiteX4" fmla="*/ 0 w 298350"/>
              <a:gd name="connsiteY4" fmla="*/ 764288 h 764288"/>
              <a:gd name="connsiteX5" fmla="*/ 0 w 298350"/>
              <a:gd name="connsiteY5" fmla="*/ 0 h 764288"/>
              <a:gd name="connsiteX0" fmla="*/ 449364 w 747714"/>
              <a:gd name="connsiteY0" fmla="*/ 0 h 764288"/>
              <a:gd name="connsiteX1" fmla="*/ 495083 w 747714"/>
              <a:gd name="connsiteY1" fmla="*/ 0 h 764288"/>
              <a:gd name="connsiteX2" fmla="*/ 747714 w 747714"/>
              <a:gd name="connsiteY2" fmla="*/ 567025 h 764288"/>
              <a:gd name="connsiteX3" fmla="*/ 495083 w 747714"/>
              <a:gd name="connsiteY3" fmla="*/ 764288 h 764288"/>
              <a:gd name="connsiteX4" fmla="*/ 449364 w 747714"/>
              <a:gd name="connsiteY4" fmla="*/ 764288 h 764288"/>
              <a:gd name="connsiteX5" fmla="*/ 0 w 747714"/>
              <a:gd name="connsiteY5" fmla="*/ 371763 h 764288"/>
              <a:gd name="connsiteX6" fmla="*/ 449364 w 747714"/>
              <a:gd name="connsiteY6" fmla="*/ 0 h 764288"/>
              <a:gd name="connsiteX0" fmla="*/ 453125 w 751475"/>
              <a:gd name="connsiteY0" fmla="*/ 0 h 764288"/>
              <a:gd name="connsiteX1" fmla="*/ 498844 w 751475"/>
              <a:gd name="connsiteY1" fmla="*/ 0 h 764288"/>
              <a:gd name="connsiteX2" fmla="*/ 751475 w 751475"/>
              <a:gd name="connsiteY2" fmla="*/ 567025 h 764288"/>
              <a:gd name="connsiteX3" fmla="*/ 498844 w 751475"/>
              <a:gd name="connsiteY3" fmla="*/ 764288 h 764288"/>
              <a:gd name="connsiteX4" fmla="*/ 453125 w 751475"/>
              <a:gd name="connsiteY4" fmla="*/ 764288 h 764288"/>
              <a:gd name="connsiteX5" fmla="*/ 427624 w 751475"/>
              <a:gd name="connsiteY5" fmla="*/ 214600 h 764288"/>
              <a:gd name="connsiteX6" fmla="*/ 3761 w 751475"/>
              <a:gd name="connsiteY6" fmla="*/ 371763 h 764288"/>
              <a:gd name="connsiteX7" fmla="*/ 453125 w 751475"/>
              <a:gd name="connsiteY7" fmla="*/ 0 h 764288"/>
              <a:gd name="connsiteX0" fmla="*/ 453125 w 751475"/>
              <a:gd name="connsiteY0" fmla="*/ 0 h 764288"/>
              <a:gd name="connsiteX1" fmla="*/ 498844 w 751475"/>
              <a:gd name="connsiteY1" fmla="*/ 0 h 764288"/>
              <a:gd name="connsiteX2" fmla="*/ 751475 w 751475"/>
              <a:gd name="connsiteY2" fmla="*/ 567025 h 764288"/>
              <a:gd name="connsiteX3" fmla="*/ 556212 w 751475"/>
              <a:gd name="connsiteY3" fmla="*/ 328900 h 764288"/>
              <a:gd name="connsiteX4" fmla="*/ 498844 w 751475"/>
              <a:gd name="connsiteY4" fmla="*/ 764288 h 764288"/>
              <a:gd name="connsiteX5" fmla="*/ 453125 w 751475"/>
              <a:gd name="connsiteY5" fmla="*/ 764288 h 764288"/>
              <a:gd name="connsiteX6" fmla="*/ 427624 w 751475"/>
              <a:gd name="connsiteY6" fmla="*/ 214600 h 764288"/>
              <a:gd name="connsiteX7" fmla="*/ 3761 w 751475"/>
              <a:gd name="connsiteY7" fmla="*/ 371763 h 764288"/>
              <a:gd name="connsiteX8" fmla="*/ 453125 w 751475"/>
              <a:gd name="connsiteY8" fmla="*/ 0 h 764288"/>
              <a:gd name="connsiteX0" fmla="*/ 453125 w 751475"/>
              <a:gd name="connsiteY0" fmla="*/ 0 h 973838"/>
              <a:gd name="connsiteX1" fmla="*/ 498844 w 751475"/>
              <a:gd name="connsiteY1" fmla="*/ 0 h 973838"/>
              <a:gd name="connsiteX2" fmla="*/ 751475 w 751475"/>
              <a:gd name="connsiteY2" fmla="*/ 567025 h 973838"/>
              <a:gd name="connsiteX3" fmla="*/ 556212 w 751475"/>
              <a:gd name="connsiteY3" fmla="*/ 328900 h 973838"/>
              <a:gd name="connsiteX4" fmla="*/ 498844 w 751475"/>
              <a:gd name="connsiteY4" fmla="*/ 764288 h 973838"/>
              <a:gd name="connsiteX5" fmla="*/ 400737 w 751475"/>
              <a:gd name="connsiteY5" fmla="*/ 973838 h 973838"/>
              <a:gd name="connsiteX6" fmla="*/ 427624 w 751475"/>
              <a:gd name="connsiteY6" fmla="*/ 214600 h 973838"/>
              <a:gd name="connsiteX7" fmla="*/ 3761 w 751475"/>
              <a:gd name="connsiteY7" fmla="*/ 371763 h 973838"/>
              <a:gd name="connsiteX8" fmla="*/ 453125 w 751475"/>
              <a:gd name="connsiteY8" fmla="*/ 0 h 973838"/>
              <a:gd name="connsiteX0" fmla="*/ 453125 w 751475"/>
              <a:gd name="connsiteY0" fmla="*/ 0 h 973838"/>
              <a:gd name="connsiteX1" fmla="*/ 498844 w 751475"/>
              <a:gd name="connsiteY1" fmla="*/ 0 h 973838"/>
              <a:gd name="connsiteX2" fmla="*/ 751475 w 751475"/>
              <a:gd name="connsiteY2" fmla="*/ 567025 h 973838"/>
              <a:gd name="connsiteX3" fmla="*/ 556212 w 751475"/>
              <a:gd name="connsiteY3" fmla="*/ 328900 h 973838"/>
              <a:gd name="connsiteX4" fmla="*/ 636956 w 751475"/>
              <a:gd name="connsiteY4" fmla="*/ 659513 h 973838"/>
              <a:gd name="connsiteX5" fmla="*/ 400737 w 751475"/>
              <a:gd name="connsiteY5" fmla="*/ 973838 h 973838"/>
              <a:gd name="connsiteX6" fmla="*/ 427624 w 751475"/>
              <a:gd name="connsiteY6" fmla="*/ 214600 h 973838"/>
              <a:gd name="connsiteX7" fmla="*/ 3761 w 751475"/>
              <a:gd name="connsiteY7" fmla="*/ 371763 h 973838"/>
              <a:gd name="connsiteX8" fmla="*/ 453125 w 751475"/>
              <a:gd name="connsiteY8" fmla="*/ 0 h 973838"/>
              <a:gd name="connsiteX0" fmla="*/ 453125 w 751475"/>
              <a:gd name="connsiteY0" fmla="*/ 0 h 973838"/>
              <a:gd name="connsiteX1" fmla="*/ 498844 w 751475"/>
              <a:gd name="connsiteY1" fmla="*/ 0 h 973838"/>
              <a:gd name="connsiteX2" fmla="*/ 751475 w 751475"/>
              <a:gd name="connsiteY2" fmla="*/ 567025 h 973838"/>
              <a:gd name="connsiteX3" fmla="*/ 556212 w 751475"/>
              <a:gd name="connsiteY3" fmla="*/ 328900 h 973838"/>
              <a:gd name="connsiteX4" fmla="*/ 636956 w 751475"/>
              <a:gd name="connsiteY4" fmla="*/ 659513 h 973838"/>
              <a:gd name="connsiteX5" fmla="*/ 400737 w 751475"/>
              <a:gd name="connsiteY5" fmla="*/ 973838 h 973838"/>
              <a:gd name="connsiteX6" fmla="*/ 427624 w 751475"/>
              <a:gd name="connsiteY6" fmla="*/ 214600 h 973838"/>
              <a:gd name="connsiteX7" fmla="*/ 3761 w 751475"/>
              <a:gd name="connsiteY7" fmla="*/ 371763 h 973838"/>
              <a:gd name="connsiteX8" fmla="*/ 453125 w 751475"/>
              <a:gd name="connsiteY8" fmla="*/ 0 h 973838"/>
              <a:gd name="connsiteX0" fmla="*/ 453125 w 751475"/>
              <a:gd name="connsiteY0" fmla="*/ 0 h 981059"/>
              <a:gd name="connsiteX1" fmla="*/ 498844 w 751475"/>
              <a:gd name="connsiteY1" fmla="*/ 0 h 981059"/>
              <a:gd name="connsiteX2" fmla="*/ 751475 w 751475"/>
              <a:gd name="connsiteY2" fmla="*/ 567025 h 981059"/>
              <a:gd name="connsiteX3" fmla="*/ 556212 w 751475"/>
              <a:gd name="connsiteY3" fmla="*/ 328900 h 981059"/>
              <a:gd name="connsiteX4" fmla="*/ 636956 w 751475"/>
              <a:gd name="connsiteY4" fmla="*/ 659513 h 981059"/>
              <a:gd name="connsiteX5" fmla="*/ 499062 w 751475"/>
              <a:gd name="connsiteY5" fmla="*/ 490825 h 981059"/>
              <a:gd name="connsiteX6" fmla="*/ 400737 w 751475"/>
              <a:gd name="connsiteY6" fmla="*/ 973838 h 981059"/>
              <a:gd name="connsiteX7" fmla="*/ 427624 w 751475"/>
              <a:gd name="connsiteY7" fmla="*/ 214600 h 981059"/>
              <a:gd name="connsiteX8" fmla="*/ 3761 w 751475"/>
              <a:gd name="connsiteY8" fmla="*/ 371763 h 981059"/>
              <a:gd name="connsiteX9" fmla="*/ 453125 w 751475"/>
              <a:gd name="connsiteY9" fmla="*/ 0 h 981059"/>
              <a:gd name="connsiteX0" fmla="*/ 453125 w 751475"/>
              <a:gd name="connsiteY0" fmla="*/ 0 h 981059"/>
              <a:gd name="connsiteX1" fmla="*/ 498844 w 751475"/>
              <a:gd name="connsiteY1" fmla="*/ 0 h 981059"/>
              <a:gd name="connsiteX2" fmla="*/ 751475 w 751475"/>
              <a:gd name="connsiteY2" fmla="*/ 567025 h 981059"/>
              <a:gd name="connsiteX3" fmla="*/ 556212 w 751475"/>
              <a:gd name="connsiteY3" fmla="*/ 328900 h 981059"/>
              <a:gd name="connsiteX4" fmla="*/ 636956 w 751475"/>
              <a:gd name="connsiteY4" fmla="*/ 659513 h 981059"/>
              <a:gd name="connsiteX5" fmla="*/ 499062 w 751475"/>
              <a:gd name="connsiteY5" fmla="*/ 490825 h 981059"/>
              <a:gd name="connsiteX6" fmla="*/ 400737 w 751475"/>
              <a:gd name="connsiteY6" fmla="*/ 973838 h 981059"/>
              <a:gd name="connsiteX7" fmla="*/ 427624 w 751475"/>
              <a:gd name="connsiteY7" fmla="*/ 214600 h 981059"/>
              <a:gd name="connsiteX8" fmla="*/ 3761 w 751475"/>
              <a:gd name="connsiteY8" fmla="*/ 371763 h 981059"/>
              <a:gd name="connsiteX9" fmla="*/ 453125 w 751475"/>
              <a:gd name="connsiteY9" fmla="*/ 0 h 981059"/>
              <a:gd name="connsiteX0" fmla="*/ 453125 w 751475"/>
              <a:gd name="connsiteY0" fmla="*/ 182880 h 1163939"/>
              <a:gd name="connsiteX1" fmla="*/ 559804 w 751475"/>
              <a:gd name="connsiteY1" fmla="*/ 0 h 1163939"/>
              <a:gd name="connsiteX2" fmla="*/ 751475 w 751475"/>
              <a:gd name="connsiteY2" fmla="*/ 749905 h 1163939"/>
              <a:gd name="connsiteX3" fmla="*/ 556212 w 751475"/>
              <a:gd name="connsiteY3" fmla="*/ 511780 h 1163939"/>
              <a:gd name="connsiteX4" fmla="*/ 636956 w 751475"/>
              <a:gd name="connsiteY4" fmla="*/ 842393 h 1163939"/>
              <a:gd name="connsiteX5" fmla="*/ 499062 w 751475"/>
              <a:gd name="connsiteY5" fmla="*/ 673705 h 1163939"/>
              <a:gd name="connsiteX6" fmla="*/ 400737 w 751475"/>
              <a:gd name="connsiteY6" fmla="*/ 1156718 h 1163939"/>
              <a:gd name="connsiteX7" fmla="*/ 427624 w 751475"/>
              <a:gd name="connsiteY7" fmla="*/ 397480 h 1163939"/>
              <a:gd name="connsiteX8" fmla="*/ 3761 w 751475"/>
              <a:gd name="connsiteY8" fmla="*/ 554643 h 1163939"/>
              <a:gd name="connsiteX9" fmla="*/ 453125 w 751475"/>
              <a:gd name="connsiteY9" fmla="*/ 182880 h 1163939"/>
              <a:gd name="connsiteX0" fmla="*/ 498845 w 751475"/>
              <a:gd name="connsiteY0" fmla="*/ 0 h 1468739"/>
              <a:gd name="connsiteX1" fmla="*/ 559804 w 751475"/>
              <a:gd name="connsiteY1" fmla="*/ 304800 h 1468739"/>
              <a:gd name="connsiteX2" fmla="*/ 751475 w 751475"/>
              <a:gd name="connsiteY2" fmla="*/ 1054705 h 1468739"/>
              <a:gd name="connsiteX3" fmla="*/ 556212 w 751475"/>
              <a:gd name="connsiteY3" fmla="*/ 816580 h 1468739"/>
              <a:gd name="connsiteX4" fmla="*/ 636956 w 751475"/>
              <a:gd name="connsiteY4" fmla="*/ 1147193 h 1468739"/>
              <a:gd name="connsiteX5" fmla="*/ 499062 w 751475"/>
              <a:gd name="connsiteY5" fmla="*/ 978505 h 1468739"/>
              <a:gd name="connsiteX6" fmla="*/ 400737 w 751475"/>
              <a:gd name="connsiteY6" fmla="*/ 1461518 h 1468739"/>
              <a:gd name="connsiteX7" fmla="*/ 427624 w 751475"/>
              <a:gd name="connsiteY7" fmla="*/ 702280 h 1468739"/>
              <a:gd name="connsiteX8" fmla="*/ 3761 w 751475"/>
              <a:gd name="connsiteY8" fmla="*/ 859443 h 1468739"/>
              <a:gd name="connsiteX9" fmla="*/ 498845 w 751475"/>
              <a:gd name="connsiteY9" fmla="*/ 0 h 1468739"/>
              <a:gd name="connsiteX0" fmla="*/ 495084 w 747714"/>
              <a:gd name="connsiteY0" fmla="*/ 0 h 1468739"/>
              <a:gd name="connsiteX1" fmla="*/ 556043 w 747714"/>
              <a:gd name="connsiteY1" fmla="*/ 304800 h 1468739"/>
              <a:gd name="connsiteX2" fmla="*/ 747714 w 747714"/>
              <a:gd name="connsiteY2" fmla="*/ 1054705 h 1468739"/>
              <a:gd name="connsiteX3" fmla="*/ 552451 w 747714"/>
              <a:gd name="connsiteY3" fmla="*/ 816580 h 1468739"/>
              <a:gd name="connsiteX4" fmla="*/ 633195 w 747714"/>
              <a:gd name="connsiteY4" fmla="*/ 1147193 h 1468739"/>
              <a:gd name="connsiteX5" fmla="*/ 495301 w 747714"/>
              <a:gd name="connsiteY5" fmla="*/ 978505 h 1468739"/>
              <a:gd name="connsiteX6" fmla="*/ 396976 w 747714"/>
              <a:gd name="connsiteY6" fmla="*/ 1461518 h 1468739"/>
              <a:gd name="connsiteX7" fmla="*/ 423863 w 747714"/>
              <a:gd name="connsiteY7" fmla="*/ 702280 h 1468739"/>
              <a:gd name="connsiteX8" fmla="*/ 0 w 747714"/>
              <a:gd name="connsiteY8" fmla="*/ 859443 h 1468739"/>
              <a:gd name="connsiteX9" fmla="*/ 423996 w 747714"/>
              <a:gd name="connsiteY9" fmla="*/ 490634 h 1468739"/>
              <a:gd name="connsiteX10" fmla="*/ 495084 w 747714"/>
              <a:gd name="connsiteY10" fmla="*/ 0 h 1468739"/>
              <a:gd name="connsiteX0" fmla="*/ 503510 w 756140"/>
              <a:gd name="connsiteY0" fmla="*/ 0 h 1468739"/>
              <a:gd name="connsiteX1" fmla="*/ 564469 w 756140"/>
              <a:gd name="connsiteY1" fmla="*/ 304800 h 1468739"/>
              <a:gd name="connsiteX2" fmla="*/ 756140 w 756140"/>
              <a:gd name="connsiteY2" fmla="*/ 1054705 h 1468739"/>
              <a:gd name="connsiteX3" fmla="*/ 560877 w 756140"/>
              <a:gd name="connsiteY3" fmla="*/ 816580 h 1468739"/>
              <a:gd name="connsiteX4" fmla="*/ 641621 w 756140"/>
              <a:gd name="connsiteY4" fmla="*/ 1147193 h 1468739"/>
              <a:gd name="connsiteX5" fmla="*/ 503727 w 756140"/>
              <a:gd name="connsiteY5" fmla="*/ 978505 h 1468739"/>
              <a:gd name="connsiteX6" fmla="*/ 405402 w 756140"/>
              <a:gd name="connsiteY6" fmla="*/ 1461518 h 1468739"/>
              <a:gd name="connsiteX7" fmla="*/ 432289 w 756140"/>
              <a:gd name="connsiteY7" fmla="*/ 702280 h 1468739"/>
              <a:gd name="connsiteX8" fmla="*/ 127621 w 756140"/>
              <a:gd name="connsiteY8" fmla="*/ 1252634 h 1468739"/>
              <a:gd name="connsiteX9" fmla="*/ 8426 w 756140"/>
              <a:gd name="connsiteY9" fmla="*/ 859443 h 1468739"/>
              <a:gd name="connsiteX10" fmla="*/ 432422 w 756140"/>
              <a:gd name="connsiteY10" fmla="*/ 490634 h 1468739"/>
              <a:gd name="connsiteX11" fmla="*/ 503510 w 756140"/>
              <a:gd name="connsiteY11" fmla="*/ 0 h 1468739"/>
              <a:gd name="connsiteX0" fmla="*/ 504896 w 757526"/>
              <a:gd name="connsiteY0" fmla="*/ 0 h 1468739"/>
              <a:gd name="connsiteX1" fmla="*/ 565855 w 757526"/>
              <a:gd name="connsiteY1" fmla="*/ 304800 h 1468739"/>
              <a:gd name="connsiteX2" fmla="*/ 757526 w 757526"/>
              <a:gd name="connsiteY2" fmla="*/ 1054705 h 1468739"/>
              <a:gd name="connsiteX3" fmla="*/ 562263 w 757526"/>
              <a:gd name="connsiteY3" fmla="*/ 816580 h 1468739"/>
              <a:gd name="connsiteX4" fmla="*/ 643007 w 757526"/>
              <a:gd name="connsiteY4" fmla="*/ 1147193 h 1468739"/>
              <a:gd name="connsiteX5" fmla="*/ 505113 w 757526"/>
              <a:gd name="connsiteY5" fmla="*/ 978505 h 1468739"/>
              <a:gd name="connsiteX6" fmla="*/ 406788 w 757526"/>
              <a:gd name="connsiteY6" fmla="*/ 1461518 h 1468739"/>
              <a:gd name="connsiteX7" fmla="*/ 433675 w 757526"/>
              <a:gd name="connsiteY7" fmla="*/ 702280 h 1468739"/>
              <a:gd name="connsiteX8" fmla="*/ 129007 w 757526"/>
              <a:gd name="connsiteY8" fmla="*/ 1252634 h 1468739"/>
              <a:gd name="connsiteX9" fmla="*/ 273787 w 757526"/>
              <a:gd name="connsiteY9" fmla="*/ 787814 h 1468739"/>
              <a:gd name="connsiteX10" fmla="*/ 9812 w 757526"/>
              <a:gd name="connsiteY10" fmla="*/ 859443 h 1468739"/>
              <a:gd name="connsiteX11" fmla="*/ 433808 w 757526"/>
              <a:gd name="connsiteY11" fmla="*/ 490634 h 1468739"/>
              <a:gd name="connsiteX12" fmla="*/ 504896 w 757526"/>
              <a:gd name="connsiteY12" fmla="*/ 0 h 1468739"/>
              <a:gd name="connsiteX0" fmla="*/ 504896 w 757526"/>
              <a:gd name="connsiteY0" fmla="*/ 0 h 1489493"/>
              <a:gd name="connsiteX1" fmla="*/ 565855 w 757526"/>
              <a:gd name="connsiteY1" fmla="*/ 304800 h 1489493"/>
              <a:gd name="connsiteX2" fmla="*/ 757526 w 757526"/>
              <a:gd name="connsiteY2" fmla="*/ 1054705 h 1489493"/>
              <a:gd name="connsiteX3" fmla="*/ 562263 w 757526"/>
              <a:gd name="connsiteY3" fmla="*/ 816580 h 1489493"/>
              <a:gd name="connsiteX4" fmla="*/ 643007 w 757526"/>
              <a:gd name="connsiteY4" fmla="*/ 1147193 h 1489493"/>
              <a:gd name="connsiteX5" fmla="*/ 505113 w 757526"/>
              <a:gd name="connsiteY5" fmla="*/ 978505 h 1489493"/>
              <a:gd name="connsiteX6" fmla="*/ 662407 w 757526"/>
              <a:gd name="connsiteY6" fmla="*/ 1344074 h 1489493"/>
              <a:gd name="connsiteX7" fmla="*/ 406788 w 757526"/>
              <a:gd name="connsiteY7" fmla="*/ 1461518 h 1489493"/>
              <a:gd name="connsiteX8" fmla="*/ 433675 w 757526"/>
              <a:gd name="connsiteY8" fmla="*/ 702280 h 1489493"/>
              <a:gd name="connsiteX9" fmla="*/ 129007 w 757526"/>
              <a:gd name="connsiteY9" fmla="*/ 1252634 h 1489493"/>
              <a:gd name="connsiteX10" fmla="*/ 273787 w 757526"/>
              <a:gd name="connsiteY10" fmla="*/ 787814 h 1489493"/>
              <a:gd name="connsiteX11" fmla="*/ 9812 w 757526"/>
              <a:gd name="connsiteY11" fmla="*/ 859443 h 1489493"/>
              <a:gd name="connsiteX12" fmla="*/ 433808 w 757526"/>
              <a:gd name="connsiteY12" fmla="*/ 490634 h 1489493"/>
              <a:gd name="connsiteX13" fmla="*/ 504896 w 757526"/>
              <a:gd name="connsiteY13" fmla="*/ 0 h 1489493"/>
              <a:gd name="connsiteX0" fmla="*/ 504896 w 757526"/>
              <a:gd name="connsiteY0" fmla="*/ 0 h 1484253"/>
              <a:gd name="connsiteX1" fmla="*/ 565855 w 757526"/>
              <a:gd name="connsiteY1" fmla="*/ 304800 h 1484253"/>
              <a:gd name="connsiteX2" fmla="*/ 757526 w 757526"/>
              <a:gd name="connsiteY2" fmla="*/ 1054705 h 1484253"/>
              <a:gd name="connsiteX3" fmla="*/ 562263 w 757526"/>
              <a:gd name="connsiteY3" fmla="*/ 816580 h 1484253"/>
              <a:gd name="connsiteX4" fmla="*/ 643007 w 757526"/>
              <a:gd name="connsiteY4" fmla="*/ 1147193 h 1484253"/>
              <a:gd name="connsiteX5" fmla="*/ 505113 w 757526"/>
              <a:gd name="connsiteY5" fmla="*/ 978505 h 1484253"/>
              <a:gd name="connsiteX6" fmla="*/ 662407 w 757526"/>
              <a:gd name="connsiteY6" fmla="*/ 1344074 h 1484253"/>
              <a:gd name="connsiteX7" fmla="*/ 494767 w 757526"/>
              <a:gd name="connsiteY7" fmla="*/ 1138334 h 1484253"/>
              <a:gd name="connsiteX8" fmla="*/ 406788 w 757526"/>
              <a:gd name="connsiteY8" fmla="*/ 1461518 h 1484253"/>
              <a:gd name="connsiteX9" fmla="*/ 433675 w 757526"/>
              <a:gd name="connsiteY9" fmla="*/ 702280 h 1484253"/>
              <a:gd name="connsiteX10" fmla="*/ 129007 w 757526"/>
              <a:gd name="connsiteY10" fmla="*/ 1252634 h 1484253"/>
              <a:gd name="connsiteX11" fmla="*/ 273787 w 757526"/>
              <a:gd name="connsiteY11" fmla="*/ 787814 h 1484253"/>
              <a:gd name="connsiteX12" fmla="*/ 9812 w 757526"/>
              <a:gd name="connsiteY12" fmla="*/ 859443 h 1484253"/>
              <a:gd name="connsiteX13" fmla="*/ 433808 w 757526"/>
              <a:gd name="connsiteY13" fmla="*/ 490634 h 1484253"/>
              <a:gd name="connsiteX14" fmla="*/ 504896 w 757526"/>
              <a:gd name="connsiteY14" fmla="*/ 0 h 1484253"/>
              <a:gd name="connsiteX0" fmla="*/ 504896 w 757526"/>
              <a:gd name="connsiteY0" fmla="*/ 0 h 1462135"/>
              <a:gd name="connsiteX1" fmla="*/ 565855 w 757526"/>
              <a:gd name="connsiteY1" fmla="*/ 304800 h 1462135"/>
              <a:gd name="connsiteX2" fmla="*/ 757526 w 757526"/>
              <a:gd name="connsiteY2" fmla="*/ 1054705 h 1462135"/>
              <a:gd name="connsiteX3" fmla="*/ 562263 w 757526"/>
              <a:gd name="connsiteY3" fmla="*/ 816580 h 1462135"/>
              <a:gd name="connsiteX4" fmla="*/ 643007 w 757526"/>
              <a:gd name="connsiteY4" fmla="*/ 1147193 h 1462135"/>
              <a:gd name="connsiteX5" fmla="*/ 505113 w 757526"/>
              <a:gd name="connsiteY5" fmla="*/ 978505 h 1462135"/>
              <a:gd name="connsiteX6" fmla="*/ 662407 w 757526"/>
              <a:gd name="connsiteY6" fmla="*/ 1344074 h 1462135"/>
              <a:gd name="connsiteX7" fmla="*/ 494767 w 757526"/>
              <a:gd name="connsiteY7" fmla="*/ 1138334 h 1462135"/>
              <a:gd name="connsiteX8" fmla="*/ 406788 w 757526"/>
              <a:gd name="connsiteY8" fmla="*/ 1461518 h 1462135"/>
              <a:gd name="connsiteX9" fmla="*/ 250927 w 757526"/>
              <a:gd name="connsiteY9" fmla="*/ 1237394 h 1462135"/>
              <a:gd name="connsiteX10" fmla="*/ 433675 w 757526"/>
              <a:gd name="connsiteY10" fmla="*/ 702280 h 1462135"/>
              <a:gd name="connsiteX11" fmla="*/ 129007 w 757526"/>
              <a:gd name="connsiteY11" fmla="*/ 1252634 h 1462135"/>
              <a:gd name="connsiteX12" fmla="*/ 273787 w 757526"/>
              <a:gd name="connsiteY12" fmla="*/ 787814 h 1462135"/>
              <a:gd name="connsiteX13" fmla="*/ 9812 w 757526"/>
              <a:gd name="connsiteY13" fmla="*/ 859443 h 1462135"/>
              <a:gd name="connsiteX14" fmla="*/ 433808 w 757526"/>
              <a:gd name="connsiteY14" fmla="*/ 490634 h 1462135"/>
              <a:gd name="connsiteX15" fmla="*/ 504896 w 757526"/>
              <a:gd name="connsiteY15" fmla="*/ 0 h 1462135"/>
              <a:gd name="connsiteX0" fmla="*/ 504896 w 757526"/>
              <a:gd name="connsiteY0" fmla="*/ 0 h 1464408"/>
              <a:gd name="connsiteX1" fmla="*/ 565855 w 757526"/>
              <a:gd name="connsiteY1" fmla="*/ 304800 h 1464408"/>
              <a:gd name="connsiteX2" fmla="*/ 757526 w 757526"/>
              <a:gd name="connsiteY2" fmla="*/ 1054705 h 1464408"/>
              <a:gd name="connsiteX3" fmla="*/ 562263 w 757526"/>
              <a:gd name="connsiteY3" fmla="*/ 816580 h 1464408"/>
              <a:gd name="connsiteX4" fmla="*/ 643007 w 757526"/>
              <a:gd name="connsiteY4" fmla="*/ 1147193 h 1464408"/>
              <a:gd name="connsiteX5" fmla="*/ 505113 w 757526"/>
              <a:gd name="connsiteY5" fmla="*/ 978505 h 1464408"/>
              <a:gd name="connsiteX6" fmla="*/ 662407 w 757526"/>
              <a:gd name="connsiteY6" fmla="*/ 1344074 h 1464408"/>
              <a:gd name="connsiteX7" fmla="*/ 494767 w 757526"/>
              <a:gd name="connsiteY7" fmla="*/ 1138334 h 1464408"/>
              <a:gd name="connsiteX8" fmla="*/ 406788 w 757526"/>
              <a:gd name="connsiteY8" fmla="*/ 1461518 h 1464408"/>
              <a:gd name="connsiteX9" fmla="*/ 419837 w 757526"/>
              <a:gd name="connsiteY9" fmla="*/ 1030384 h 1464408"/>
              <a:gd name="connsiteX10" fmla="*/ 250927 w 757526"/>
              <a:gd name="connsiteY10" fmla="*/ 1237394 h 1464408"/>
              <a:gd name="connsiteX11" fmla="*/ 433675 w 757526"/>
              <a:gd name="connsiteY11" fmla="*/ 702280 h 1464408"/>
              <a:gd name="connsiteX12" fmla="*/ 129007 w 757526"/>
              <a:gd name="connsiteY12" fmla="*/ 1252634 h 1464408"/>
              <a:gd name="connsiteX13" fmla="*/ 273787 w 757526"/>
              <a:gd name="connsiteY13" fmla="*/ 787814 h 1464408"/>
              <a:gd name="connsiteX14" fmla="*/ 9812 w 757526"/>
              <a:gd name="connsiteY14" fmla="*/ 859443 h 1464408"/>
              <a:gd name="connsiteX15" fmla="*/ 433808 w 757526"/>
              <a:gd name="connsiteY15" fmla="*/ 490634 h 1464408"/>
              <a:gd name="connsiteX16" fmla="*/ 504896 w 757526"/>
              <a:gd name="connsiteY16" fmla="*/ 0 h 1464408"/>
              <a:gd name="connsiteX0" fmla="*/ 505264 w 757894"/>
              <a:gd name="connsiteY0" fmla="*/ 0 h 1464408"/>
              <a:gd name="connsiteX1" fmla="*/ 566223 w 757894"/>
              <a:gd name="connsiteY1" fmla="*/ 304800 h 1464408"/>
              <a:gd name="connsiteX2" fmla="*/ 757894 w 757894"/>
              <a:gd name="connsiteY2" fmla="*/ 1054705 h 1464408"/>
              <a:gd name="connsiteX3" fmla="*/ 562631 w 757894"/>
              <a:gd name="connsiteY3" fmla="*/ 816580 h 1464408"/>
              <a:gd name="connsiteX4" fmla="*/ 643375 w 757894"/>
              <a:gd name="connsiteY4" fmla="*/ 1147193 h 1464408"/>
              <a:gd name="connsiteX5" fmla="*/ 505481 w 757894"/>
              <a:gd name="connsiteY5" fmla="*/ 978505 h 1464408"/>
              <a:gd name="connsiteX6" fmla="*/ 662775 w 757894"/>
              <a:gd name="connsiteY6" fmla="*/ 1344074 h 1464408"/>
              <a:gd name="connsiteX7" fmla="*/ 495135 w 757894"/>
              <a:gd name="connsiteY7" fmla="*/ 1138334 h 1464408"/>
              <a:gd name="connsiteX8" fmla="*/ 407156 w 757894"/>
              <a:gd name="connsiteY8" fmla="*/ 1461518 h 1464408"/>
              <a:gd name="connsiteX9" fmla="*/ 420205 w 757894"/>
              <a:gd name="connsiteY9" fmla="*/ 1030384 h 1464408"/>
              <a:gd name="connsiteX10" fmla="*/ 251295 w 757894"/>
              <a:gd name="connsiteY10" fmla="*/ 1237394 h 1464408"/>
              <a:gd name="connsiteX11" fmla="*/ 434043 w 757894"/>
              <a:gd name="connsiteY11" fmla="*/ 702280 h 1464408"/>
              <a:gd name="connsiteX12" fmla="*/ 129375 w 757894"/>
              <a:gd name="connsiteY12" fmla="*/ 1252634 h 1464408"/>
              <a:gd name="connsiteX13" fmla="*/ 39205 w 757894"/>
              <a:gd name="connsiteY13" fmla="*/ 1081183 h 1464408"/>
              <a:gd name="connsiteX14" fmla="*/ 274155 w 757894"/>
              <a:gd name="connsiteY14" fmla="*/ 787814 h 1464408"/>
              <a:gd name="connsiteX15" fmla="*/ 10180 w 757894"/>
              <a:gd name="connsiteY15" fmla="*/ 859443 h 1464408"/>
              <a:gd name="connsiteX16" fmla="*/ 434176 w 757894"/>
              <a:gd name="connsiteY16" fmla="*/ 490634 h 1464408"/>
              <a:gd name="connsiteX17" fmla="*/ 505264 w 757894"/>
              <a:gd name="connsiteY17" fmla="*/ 0 h 1464408"/>
              <a:gd name="connsiteX0" fmla="*/ 505264 w 757894"/>
              <a:gd name="connsiteY0" fmla="*/ 0 h 1464408"/>
              <a:gd name="connsiteX1" fmla="*/ 566223 w 757894"/>
              <a:gd name="connsiteY1" fmla="*/ 304800 h 1464408"/>
              <a:gd name="connsiteX2" fmla="*/ 757894 w 757894"/>
              <a:gd name="connsiteY2" fmla="*/ 1054705 h 1464408"/>
              <a:gd name="connsiteX3" fmla="*/ 562631 w 757894"/>
              <a:gd name="connsiteY3" fmla="*/ 816580 h 1464408"/>
              <a:gd name="connsiteX4" fmla="*/ 643375 w 757894"/>
              <a:gd name="connsiteY4" fmla="*/ 1147193 h 1464408"/>
              <a:gd name="connsiteX5" fmla="*/ 505481 w 757894"/>
              <a:gd name="connsiteY5" fmla="*/ 978505 h 1464408"/>
              <a:gd name="connsiteX6" fmla="*/ 662775 w 757894"/>
              <a:gd name="connsiteY6" fmla="*/ 1344074 h 1464408"/>
              <a:gd name="connsiteX7" fmla="*/ 495135 w 757894"/>
              <a:gd name="connsiteY7" fmla="*/ 1138334 h 1464408"/>
              <a:gd name="connsiteX8" fmla="*/ 407156 w 757894"/>
              <a:gd name="connsiteY8" fmla="*/ 1461518 h 1464408"/>
              <a:gd name="connsiteX9" fmla="*/ 420205 w 757894"/>
              <a:gd name="connsiteY9" fmla="*/ 1030384 h 1464408"/>
              <a:gd name="connsiteX10" fmla="*/ 251295 w 757894"/>
              <a:gd name="connsiteY10" fmla="*/ 1237394 h 1464408"/>
              <a:gd name="connsiteX11" fmla="*/ 434043 w 757894"/>
              <a:gd name="connsiteY11" fmla="*/ 702280 h 1464408"/>
              <a:gd name="connsiteX12" fmla="*/ 129375 w 757894"/>
              <a:gd name="connsiteY12" fmla="*/ 1252634 h 1464408"/>
              <a:gd name="connsiteX13" fmla="*/ 223355 w 757894"/>
              <a:gd name="connsiteY13" fmla="*/ 985933 h 1464408"/>
              <a:gd name="connsiteX14" fmla="*/ 39205 w 757894"/>
              <a:gd name="connsiteY14" fmla="*/ 1081183 h 1464408"/>
              <a:gd name="connsiteX15" fmla="*/ 274155 w 757894"/>
              <a:gd name="connsiteY15" fmla="*/ 787814 h 1464408"/>
              <a:gd name="connsiteX16" fmla="*/ 10180 w 757894"/>
              <a:gd name="connsiteY16" fmla="*/ 859443 h 1464408"/>
              <a:gd name="connsiteX17" fmla="*/ 434176 w 757894"/>
              <a:gd name="connsiteY17" fmla="*/ 490634 h 1464408"/>
              <a:gd name="connsiteX18" fmla="*/ 505264 w 757894"/>
              <a:gd name="connsiteY18" fmla="*/ 0 h 1464408"/>
              <a:gd name="connsiteX0" fmla="*/ 505264 w 757894"/>
              <a:gd name="connsiteY0" fmla="*/ 0 h 1463673"/>
              <a:gd name="connsiteX1" fmla="*/ 566223 w 757894"/>
              <a:gd name="connsiteY1" fmla="*/ 304800 h 1463673"/>
              <a:gd name="connsiteX2" fmla="*/ 757894 w 757894"/>
              <a:gd name="connsiteY2" fmla="*/ 1054705 h 1463673"/>
              <a:gd name="connsiteX3" fmla="*/ 562631 w 757894"/>
              <a:gd name="connsiteY3" fmla="*/ 816580 h 1463673"/>
              <a:gd name="connsiteX4" fmla="*/ 643375 w 757894"/>
              <a:gd name="connsiteY4" fmla="*/ 1147193 h 1463673"/>
              <a:gd name="connsiteX5" fmla="*/ 505481 w 757894"/>
              <a:gd name="connsiteY5" fmla="*/ 978505 h 1463673"/>
              <a:gd name="connsiteX6" fmla="*/ 662775 w 757894"/>
              <a:gd name="connsiteY6" fmla="*/ 1344074 h 1463673"/>
              <a:gd name="connsiteX7" fmla="*/ 495135 w 757894"/>
              <a:gd name="connsiteY7" fmla="*/ 1138334 h 1463673"/>
              <a:gd name="connsiteX8" fmla="*/ 407156 w 757894"/>
              <a:gd name="connsiteY8" fmla="*/ 1461518 h 1463673"/>
              <a:gd name="connsiteX9" fmla="*/ 458305 w 757894"/>
              <a:gd name="connsiteY9" fmla="*/ 871634 h 1463673"/>
              <a:gd name="connsiteX10" fmla="*/ 251295 w 757894"/>
              <a:gd name="connsiteY10" fmla="*/ 1237394 h 1463673"/>
              <a:gd name="connsiteX11" fmla="*/ 434043 w 757894"/>
              <a:gd name="connsiteY11" fmla="*/ 702280 h 1463673"/>
              <a:gd name="connsiteX12" fmla="*/ 129375 w 757894"/>
              <a:gd name="connsiteY12" fmla="*/ 1252634 h 1463673"/>
              <a:gd name="connsiteX13" fmla="*/ 223355 w 757894"/>
              <a:gd name="connsiteY13" fmla="*/ 985933 h 1463673"/>
              <a:gd name="connsiteX14" fmla="*/ 39205 w 757894"/>
              <a:gd name="connsiteY14" fmla="*/ 1081183 h 1463673"/>
              <a:gd name="connsiteX15" fmla="*/ 274155 w 757894"/>
              <a:gd name="connsiteY15" fmla="*/ 787814 h 1463673"/>
              <a:gd name="connsiteX16" fmla="*/ 10180 w 757894"/>
              <a:gd name="connsiteY16" fmla="*/ 859443 h 1463673"/>
              <a:gd name="connsiteX17" fmla="*/ 434176 w 757894"/>
              <a:gd name="connsiteY17" fmla="*/ 490634 h 1463673"/>
              <a:gd name="connsiteX18" fmla="*/ 505264 w 757894"/>
              <a:gd name="connsiteY18" fmla="*/ 0 h 1463673"/>
              <a:gd name="connsiteX0" fmla="*/ 502542 w 755172"/>
              <a:gd name="connsiteY0" fmla="*/ 0 h 1463673"/>
              <a:gd name="connsiteX1" fmla="*/ 563501 w 755172"/>
              <a:gd name="connsiteY1" fmla="*/ 304800 h 1463673"/>
              <a:gd name="connsiteX2" fmla="*/ 755172 w 755172"/>
              <a:gd name="connsiteY2" fmla="*/ 1054705 h 1463673"/>
              <a:gd name="connsiteX3" fmla="*/ 559909 w 755172"/>
              <a:gd name="connsiteY3" fmla="*/ 816580 h 1463673"/>
              <a:gd name="connsiteX4" fmla="*/ 640653 w 755172"/>
              <a:gd name="connsiteY4" fmla="*/ 1147193 h 1463673"/>
              <a:gd name="connsiteX5" fmla="*/ 502759 w 755172"/>
              <a:gd name="connsiteY5" fmla="*/ 978505 h 1463673"/>
              <a:gd name="connsiteX6" fmla="*/ 660053 w 755172"/>
              <a:gd name="connsiteY6" fmla="*/ 1344074 h 1463673"/>
              <a:gd name="connsiteX7" fmla="*/ 492413 w 755172"/>
              <a:gd name="connsiteY7" fmla="*/ 1138334 h 1463673"/>
              <a:gd name="connsiteX8" fmla="*/ 404434 w 755172"/>
              <a:gd name="connsiteY8" fmla="*/ 1461518 h 1463673"/>
              <a:gd name="connsiteX9" fmla="*/ 455583 w 755172"/>
              <a:gd name="connsiteY9" fmla="*/ 871634 h 1463673"/>
              <a:gd name="connsiteX10" fmla="*/ 248573 w 755172"/>
              <a:gd name="connsiteY10" fmla="*/ 1237394 h 1463673"/>
              <a:gd name="connsiteX11" fmla="*/ 431321 w 755172"/>
              <a:gd name="connsiteY11" fmla="*/ 702280 h 1463673"/>
              <a:gd name="connsiteX12" fmla="*/ 126653 w 755172"/>
              <a:gd name="connsiteY12" fmla="*/ 1252634 h 1463673"/>
              <a:gd name="connsiteX13" fmla="*/ 220633 w 755172"/>
              <a:gd name="connsiteY13" fmla="*/ 985933 h 1463673"/>
              <a:gd name="connsiteX14" fmla="*/ 36483 w 755172"/>
              <a:gd name="connsiteY14" fmla="*/ 1081183 h 1463673"/>
              <a:gd name="connsiteX15" fmla="*/ 398433 w 755172"/>
              <a:gd name="connsiteY15" fmla="*/ 625889 h 1463673"/>
              <a:gd name="connsiteX16" fmla="*/ 7458 w 755172"/>
              <a:gd name="connsiteY16" fmla="*/ 859443 h 1463673"/>
              <a:gd name="connsiteX17" fmla="*/ 431454 w 755172"/>
              <a:gd name="connsiteY17" fmla="*/ 490634 h 1463673"/>
              <a:gd name="connsiteX18" fmla="*/ 502542 w 755172"/>
              <a:gd name="connsiteY18" fmla="*/ 0 h 1463673"/>
              <a:gd name="connsiteX0" fmla="*/ 502542 w 755172"/>
              <a:gd name="connsiteY0" fmla="*/ 0 h 1463673"/>
              <a:gd name="connsiteX1" fmla="*/ 563501 w 755172"/>
              <a:gd name="connsiteY1" fmla="*/ 304800 h 1463673"/>
              <a:gd name="connsiteX2" fmla="*/ 755172 w 755172"/>
              <a:gd name="connsiteY2" fmla="*/ 1054705 h 1463673"/>
              <a:gd name="connsiteX3" fmla="*/ 559909 w 755172"/>
              <a:gd name="connsiteY3" fmla="*/ 816580 h 1463673"/>
              <a:gd name="connsiteX4" fmla="*/ 640653 w 755172"/>
              <a:gd name="connsiteY4" fmla="*/ 1147193 h 1463673"/>
              <a:gd name="connsiteX5" fmla="*/ 502759 w 755172"/>
              <a:gd name="connsiteY5" fmla="*/ 978505 h 1463673"/>
              <a:gd name="connsiteX6" fmla="*/ 660053 w 755172"/>
              <a:gd name="connsiteY6" fmla="*/ 1344074 h 1463673"/>
              <a:gd name="connsiteX7" fmla="*/ 492413 w 755172"/>
              <a:gd name="connsiteY7" fmla="*/ 1138334 h 1463673"/>
              <a:gd name="connsiteX8" fmla="*/ 404434 w 755172"/>
              <a:gd name="connsiteY8" fmla="*/ 1461518 h 1463673"/>
              <a:gd name="connsiteX9" fmla="*/ 455583 w 755172"/>
              <a:gd name="connsiteY9" fmla="*/ 871634 h 1463673"/>
              <a:gd name="connsiteX10" fmla="*/ 248573 w 755172"/>
              <a:gd name="connsiteY10" fmla="*/ 1237394 h 1463673"/>
              <a:gd name="connsiteX11" fmla="*/ 431321 w 755172"/>
              <a:gd name="connsiteY11" fmla="*/ 702280 h 1463673"/>
              <a:gd name="connsiteX12" fmla="*/ 126653 w 755172"/>
              <a:gd name="connsiteY12" fmla="*/ 1252634 h 1463673"/>
              <a:gd name="connsiteX13" fmla="*/ 220633 w 755172"/>
              <a:gd name="connsiteY13" fmla="*/ 985933 h 1463673"/>
              <a:gd name="connsiteX14" fmla="*/ 36483 w 755172"/>
              <a:gd name="connsiteY14" fmla="*/ 1081183 h 1463673"/>
              <a:gd name="connsiteX15" fmla="*/ 398433 w 755172"/>
              <a:gd name="connsiteY15" fmla="*/ 625889 h 1463673"/>
              <a:gd name="connsiteX16" fmla="*/ 7458 w 755172"/>
              <a:gd name="connsiteY16" fmla="*/ 859443 h 1463673"/>
              <a:gd name="connsiteX17" fmla="*/ 431454 w 755172"/>
              <a:gd name="connsiteY17" fmla="*/ 490634 h 1463673"/>
              <a:gd name="connsiteX18" fmla="*/ 502542 w 755172"/>
              <a:gd name="connsiteY18" fmla="*/ 0 h 1463673"/>
              <a:gd name="connsiteX0" fmla="*/ 502542 w 755172"/>
              <a:gd name="connsiteY0" fmla="*/ 0 h 1463673"/>
              <a:gd name="connsiteX1" fmla="*/ 563501 w 755172"/>
              <a:gd name="connsiteY1" fmla="*/ 304800 h 1463673"/>
              <a:gd name="connsiteX2" fmla="*/ 755172 w 755172"/>
              <a:gd name="connsiteY2" fmla="*/ 1054705 h 1463673"/>
              <a:gd name="connsiteX3" fmla="*/ 559909 w 755172"/>
              <a:gd name="connsiteY3" fmla="*/ 816580 h 1463673"/>
              <a:gd name="connsiteX4" fmla="*/ 640653 w 755172"/>
              <a:gd name="connsiteY4" fmla="*/ 1147193 h 1463673"/>
              <a:gd name="connsiteX5" fmla="*/ 502759 w 755172"/>
              <a:gd name="connsiteY5" fmla="*/ 978505 h 1463673"/>
              <a:gd name="connsiteX6" fmla="*/ 660053 w 755172"/>
              <a:gd name="connsiteY6" fmla="*/ 1344074 h 1463673"/>
              <a:gd name="connsiteX7" fmla="*/ 492413 w 755172"/>
              <a:gd name="connsiteY7" fmla="*/ 1138334 h 1463673"/>
              <a:gd name="connsiteX8" fmla="*/ 404434 w 755172"/>
              <a:gd name="connsiteY8" fmla="*/ 1461518 h 1463673"/>
              <a:gd name="connsiteX9" fmla="*/ 455583 w 755172"/>
              <a:gd name="connsiteY9" fmla="*/ 871634 h 1463673"/>
              <a:gd name="connsiteX10" fmla="*/ 248573 w 755172"/>
              <a:gd name="connsiteY10" fmla="*/ 1237394 h 1463673"/>
              <a:gd name="connsiteX11" fmla="*/ 431321 w 755172"/>
              <a:gd name="connsiteY11" fmla="*/ 702280 h 1463673"/>
              <a:gd name="connsiteX12" fmla="*/ 126653 w 755172"/>
              <a:gd name="connsiteY12" fmla="*/ 1252634 h 1463673"/>
              <a:gd name="connsiteX13" fmla="*/ 309533 w 755172"/>
              <a:gd name="connsiteY13" fmla="*/ 830358 h 1463673"/>
              <a:gd name="connsiteX14" fmla="*/ 36483 w 755172"/>
              <a:gd name="connsiteY14" fmla="*/ 1081183 h 1463673"/>
              <a:gd name="connsiteX15" fmla="*/ 398433 w 755172"/>
              <a:gd name="connsiteY15" fmla="*/ 625889 h 1463673"/>
              <a:gd name="connsiteX16" fmla="*/ 7458 w 755172"/>
              <a:gd name="connsiteY16" fmla="*/ 859443 h 1463673"/>
              <a:gd name="connsiteX17" fmla="*/ 431454 w 755172"/>
              <a:gd name="connsiteY17" fmla="*/ 490634 h 1463673"/>
              <a:gd name="connsiteX18" fmla="*/ 502542 w 755172"/>
              <a:gd name="connsiteY18" fmla="*/ 0 h 1463673"/>
              <a:gd name="connsiteX0" fmla="*/ 502542 w 755172"/>
              <a:gd name="connsiteY0" fmla="*/ 0 h 1463673"/>
              <a:gd name="connsiteX1" fmla="*/ 563501 w 755172"/>
              <a:gd name="connsiteY1" fmla="*/ 304800 h 1463673"/>
              <a:gd name="connsiteX2" fmla="*/ 755172 w 755172"/>
              <a:gd name="connsiteY2" fmla="*/ 1054705 h 1463673"/>
              <a:gd name="connsiteX3" fmla="*/ 559909 w 755172"/>
              <a:gd name="connsiteY3" fmla="*/ 816580 h 1463673"/>
              <a:gd name="connsiteX4" fmla="*/ 640653 w 755172"/>
              <a:gd name="connsiteY4" fmla="*/ 1147193 h 1463673"/>
              <a:gd name="connsiteX5" fmla="*/ 502759 w 755172"/>
              <a:gd name="connsiteY5" fmla="*/ 978505 h 1463673"/>
              <a:gd name="connsiteX6" fmla="*/ 660053 w 755172"/>
              <a:gd name="connsiteY6" fmla="*/ 1344074 h 1463673"/>
              <a:gd name="connsiteX7" fmla="*/ 492413 w 755172"/>
              <a:gd name="connsiteY7" fmla="*/ 1138334 h 1463673"/>
              <a:gd name="connsiteX8" fmla="*/ 404434 w 755172"/>
              <a:gd name="connsiteY8" fmla="*/ 1461518 h 1463673"/>
              <a:gd name="connsiteX9" fmla="*/ 455583 w 755172"/>
              <a:gd name="connsiteY9" fmla="*/ 871634 h 1463673"/>
              <a:gd name="connsiteX10" fmla="*/ 248573 w 755172"/>
              <a:gd name="connsiteY10" fmla="*/ 1237394 h 1463673"/>
              <a:gd name="connsiteX11" fmla="*/ 463071 w 755172"/>
              <a:gd name="connsiteY11" fmla="*/ 737205 h 1463673"/>
              <a:gd name="connsiteX12" fmla="*/ 126653 w 755172"/>
              <a:gd name="connsiteY12" fmla="*/ 1252634 h 1463673"/>
              <a:gd name="connsiteX13" fmla="*/ 309533 w 755172"/>
              <a:gd name="connsiteY13" fmla="*/ 830358 h 1463673"/>
              <a:gd name="connsiteX14" fmla="*/ 36483 w 755172"/>
              <a:gd name="connsiteY14" fmla="*/ 1081183 h 1463673"/>
              <a:gd name="connsiteX15" fmla="*/ 398433 w 755172"/>
              <a:gd name="connsiteY15" fmla="*/ 625889 h 1463673"/>
              <a:gd name="connsiteX16" fmla="*/ 7458 w 755172"/>
              <a:gd name="connsiteY16" fmla="*/ 859443 h 1463673"/>
              <a:gd name="connsiteX17" fmla="*/ 431454 w 755172"/>
              <a:gd name="connsiteY17" fmla="*/ 490634 h 1463673"/>
              <a:gd name="connsiteX18" fmla="*/ 502542 w 755172"/>
              <a:gd name="connsiteY18" fmla="*/ 0 h 1463673"/>
              <a:gd name="connsiteX0" fmla="*/ 502542 w 755172"/>
              <a:gd name="connsiteY0" fmla="*/ 0 h 1463673"/>
              <a:gd name="connsiteX1" fmla="*/ 563501 w 755172"/>
              <a:gd name="connsiteY1" fmla="*/ 304800 h 1463673"/>
              <a:gd name="connsiteX2" fmla="*/ 755172 w 755172"/>
              <a:gd name="connsiteY2" fmla="*/ 1054705 h 1463673"/>
              <a:gd name="connsiteX3" fmla="*/ 559909 w 755172"/>
              <a:gd name="connsiteY3" fmla="*/ 816580 h 1463673"/>
              <a:gd name="connsiteX4" fmla="*/ 640653 w 755172"/>
              <a:gd name="connsiteY4" fmla="*/ 1147193 h 1463673"/>
              <a:gd name="connsiteX5" fmla="*/ 502759 w 755172"/>
              <a:gd name="connsiteY5" fmla="*/ 978505 h 1463673"/>
              <a:gd name="connsiteX6" fmla="*/ 660053 w 755172"/>
              <a:gd name="connsiteY6" fmla="*/ 1344074 h 1463673"/>
              <a:gd name="connsiteX7" fmla="*/ 492413 w 755172"/>
              <a:gd name="connsiteY7" fmla="*/ 1138334 h 1463673"/>
              <a:gd name="connsiteX8" fmla="*/ 404434 w 755172"/>
              <a:gd name="connsiteY8" fmla="*/ 1461518 h 1463673"/>
              <a:gd name="connsiteX9" fmla="*/ 455583 w 755172"/>
              <a:gd name="connsiteY9" fmla="*/ 871634 h 1463673"/>
              <a:gd name="connsiteX10" fmla="*/ 248573 w 755172"/>
              <a:gd name="connsiteY10" fmla="*/ 1237394 h 1463673"/>
              <a:gd name="connsiteX11" fmla="*/ 463071 w 755172"/>
              <a:gd name="connsiteY11" fmla="*/ 737205 h 1463673"/>
              <a:gd name="connsiteX12" fmla="*/ 126653 w 755172"/>
              <a:gd name="connsiteY12" fmla="*/ 1252634 h 1463673"/>
              <a:gd name="connsiteX13" fmla="*/ 309533 w 755172"/>
              <a:gd name="connsiteY13" fmla="*/ 830358 h 1463673"/>
              <a:gd name="connsiteX14" fmla="*/ 36483 w 755172"/>
              <a:gd name="connsiteY14" fmla="*/ 1081183 h 1463673"/>
              <a:gd name="connsiteX15" fmla="*/ 398433 w 755172"/>
              <a:gd name="connsiteY15" fmla="*/ 625889 h 1463673"/>
              <a:gd name="connsiteX16" fmla="*/ 7458 w 755172"/>
              <a:gd name="connsiteY16" fmla="*/ 859443 h 1463673"/>
              <a:gd name="connsiteX17" fmla="*/ 431454 w 755172"/>
              <a:gd name="connsiteY17" fmla="*/ 490634 h 1463673"/>
              <a:gd name="connsiteX18" fmla="*/ 502542 w 755172"/>
              <a:gd name="connsiteY18" fmla="*/ 0 h 1463673"/>
              <a:gd name="connsiteX0" fmla="*/ 502542 w 755172"/>
              <a:gd name="connsiteY0" fmla="*/ 0 h 1463673"/>
              <a:gd name="connsiteX1" fmla="*/ 563501 w 755172"/>
              <a:gd name="connsiteY1" fmla="*/ 304800 h 1463673"/>
              <a:gd name="connsiteX2" fmla="*/ 755172 w 755172"/>
              <a:gd name="connsiteY2" fmla="*/ 1054705 h 1463673"/>
              <a:gd name="connsiteX3" fmla="*/ 559909 w 755172"/>
              <a:gd name="connsiteY3" fmla="*/ 816580 h 1463673"/>
              <a:gd name="connsiteX4" fmla="*/ 640653 w 755172"/>
              <a:gd name="connsiteY4" fmla="*/ 1147193 h 1463673"/>
              <a:gd name="connsiteX5" fmla="*/ 502759 w 755172"/>
              <a:gd name="connsiteY5" fmla="*/ 978505 h 1463673"/>
              <a:gd name="connsiteX6" fmla="*/ 660053 w 755172"/>
              <a:gd name="connsiteY6" fmla="*/ 1344074 h 1463673"/>
              <a:gd name="connsiteX7" fmla="*/ 492413 w 755172"/>
              <a:gd name="connsiteY7" fmla="*/ 1138334 h 1463673"/>
              <a:gd name="connsiteX8" fmla="*/ 404434 w 755172"/>
              <a:gd name="connsiteY8" fmla="*/ 1461518 h 1463673"/>
              <a:gd name="connsiteX9" fmla="*/ 455583 w 755172"/>
              <a:gd name="connsiteY9" fmla="*/ 871634 h 1463673"/>
              <a:gd name="connsiteX10" fmla="*/ 248573 w 755172"/>
              <a:gd name="connsiteY10" fmla="*/ 1237394 h 1463673"/>
              <a:gd name="connsiteX11" fmla="*/ 463071 w 755172"/>
              <a:gd name="connsiteY11" fmla="*/ 737205 h 1463673"/>
              <a:gd name="connsiteX12" fmla="*/ 126653 w 755172"/>
              <a:gd name="connsiteY12" fmla="*/ 1252634 h 1463673"/>
              <a:gd name="connsiteX13" fmla="*/ 446058 w 755172"/>
              <a:gd name="connsiteY13" fmla="*/ 665258 h 1463673"/>
              <a:gd name="connsiteX14" fmla="*/ 36483 w 755172"/>
              <a:gd name="connsiteY14" fmla="*/ 1081183 h 1463673"/>
              <a:gd name="connsiteX15" fmla="*/ 398433 w 755172"/>
              <a:gd name="connsiteY15" fmla="*/ 625889 h 1463673"/>
              <a:gd name="connsiteX16" fmla="*/ 7458 w 755172"/>
              <a:gd name="connsiteY16" fmla="*/ 859443 h 1463673"/>
              <a:gd name="connsiteX17" fmla="*/ 431454 w 755172"/>
              <a:gd name="connsiteY17" fmla="*/ 490634 h 1463673"/>
              <a:gd name="connsiteX18" fmla="*/ 502542 w 755172"/>
              <a:gd name="connsiteY18" fmla="*/ 0 h 1463673"/>
              <a:gd name="connsiteX0" fmla="*/ 501902 w 754532"/>
              <a:gd name="connsiteY0" fmla="*/ 0 h 1463673"/>
              <a:gd name="connsiteX1" fmla="*/ 562861 w 754532"/>
              <a:gd name="connsiteY1" fmla="*/ 304800 h 1463673"/>
              <a:gd name="connsiteX2" fmla="*/ 754532 w 754532"/>
              <a:gd name="connsiteY2" fmla="*/ 1054705 h 1463673"/>
              <a:gd name="connsiteX3" fmla="*/ 559269 w 754532"/>
              <a:gd name="connsiteY3" fmla="*/ 816580 h 1463673"/>
              <a:gd name="connsiteX4" fmla="*/ 640013 w 754532"/>
              <a:gd name="connsiteY4" fmla="*/ 1147193 h 1463673"/>
              <a:gd name="connsiteX5" fmla="*/ 502119 w 754532"/>
              <a:gd name="connsiteY5" fmla="*/ 978505 h 1463673"/>
              <a:gd name="connsiteX6" fmla="*/ 659413 w 754532"/>
              <a:gd name="connsiteY6" fmla="*/ 1344074 h 1463673"/>
              <a:gd name="connsiteX7" fmla="*/ 491773 w 754532"/>
              <a:gd name="connsiteY7" fmla="*/ 1138334 h 1463673"/>
              <a:gd name="connsiteX8" fmla="*/ 403794 w 754532"/>
              <a:gd name="connsiteY8" fmla="*/ 1461518 h 1463673"/>
              <a:gd name="connsiteX9" fmla="*/ 454943 w 754532"/>
              <a:gd name="connsiteY9" fmla="*/ 871634 h 1463673"/>
              <a:gd name="connsiteX10" fmla="*/ 247933 w 754532"/>
              <a:gd name="connsiteY10" fmla="*/ 1237394 h 1463673"/>
              <a:gd name="connsiteX11" fmla="*/ 462431 w 754532"/>
              <a:gd name="connsiteY11" fmla="*/ 737205 h 1463673"/>
              <a:gd name="connsiteX12" fmla="*/ 126013 w 754532"/>
              <a:gd name="connsiteY12" fmla="*/ 1252634 h 1463673"/>
              <a:gd name="connsiteX13" fmla="*/ 445418 w 754532"/>
              <a:gd name="connsiteY13" fmla="*/ 665258 h 1463673"/>
              <a:gd name="connsiteX14" fmla="*/ 35843 w 754532"/>
              <a:gd name="connsiteY14" fmla="*/ 1081183 h 1463673"/>
              <a:gd name="connsiteX15" fmla="*/ 442243 w 754532"/>
              <a:gd name="connsiteY15" fmla="*/ 587789 h 1463673"/>
              <a:gd name="connsiteX16" fmla="*/ 6818 w 754532"/>
              <a:gd name="connsiteY16" fmla="*/ 859443 h 1463673"/>
              <a:gd name="connsiteX17" fmla="*/ 430814 w 754532"/>
              <a:gd name="connsiteY17" fmla="*/ 490634 h 1463673"/>
              <a:gd name="connsiteX18" fmla="*/ 501902 w 754532"/>
              <a:gd name="connsiteY18" fmla="*/ 0 h 1463673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02119 w 754532"/>
              <a:gd name="connsiteY5" fmla="*/ 978505 h 1463539"/>
              <a:gd name="connsiteX6" fmla="*/ 659413 w 754532"/>
              <a:gd name="connsiteY6" fmla="*/ 1344074 h 1463539"/>
              <a:gd name="connsiteX7" fmla="*/ 491773 w 754532"/>
              <a:gd name="connsiteY7" fmla="*/ 1138334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02119 w 754532"/>
              <a:gd name="connsiteY5" fmla="*/ 978505 h 1463539"/>
              <a:gd name="connsiteX6" fmla="*/ 659413 w 754532"/>
              <a:gd name="connsiteY6" fmla="*/ 1344074 h 1463539"/>
              <a:gd name="connsiteX7" fmla="*/ 50129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02119 w 754532"/>
              <a:gd name="connsiteY5" fmla="*/ 978505 h 1463539"/>
              <a:gd name="connsiteX6" fmla="*/ 659413 w 754532"/>
              <a:gd name="connsiteY6" fmla="*/ 1344074 h 1463539"/>
              <a:gd name="connsiteX7" fmla="*/ 50129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02119 w 754532"/>
              <a:gd name="connsiteY5" fmla="*/ 978505 h 1463539"/>
              <a:gd name="connsiteX6" fmla="*/ 659413 w 754532"/>
              <a:gd name="connsiteY6" fmla="*/ 1344074 h 1463539"/>
              <a:gd name="connsiteX7" fmla="*/ 50129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33869 w 754532"/>
              <a:gd name="connsiteY5" fmla="*/ 940405 h 1463539"/>
              <a:gd name="connsiteX6" fmla="*/ 659413 w 754532"/>
              <a:gd name="connsiteY6" fmla="*/ 1344074 h 1463539"/>
              <a:gd name="connsiteX7" fmla="*/ 50129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33869 w 754532"/>
              <a:gd name="connsiteY5" fmla="*/ 940405 h 1463539"/>
              <a:gd name="connsiteX6" fmla="*/ 659413 w 754532"/>
              <a:gd name="connsiteY6" fmla="*/ 1344074 h 1463539"/>
              <a:gd name="connsiteX7" fmla="*/ 50129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33869 w 754532"/>
              <a:gd name="connsiteY5" fmla="*/ 940405 h 1463539"/>
              <a:gd name="connsiteX6" fmla="*/ 659413 w 754532"/>
              <a:gd name="connsiteY6" fmla="*/ 1344074 h 1463539"/>
              <a:gd name="connsiteX7" fmla="*/ 52034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40219 w 754532"/>
              <a:gd name="connsiteY3" fmla="*/ 816580 h 1463539"/>
              <a:gd name="connsiteX4" fmla="*/ 640013 w 754532"/>
              <a:gd name="connsiteY4" fmla="*/ 1147193 h 1463539"/>
              <a:gd name="connsiteX5" fmla="*/ 533869 w 754532"/>
              <a:gd name="connsiteY5" fmla="*/ 940405 h 1463539"/>
              <a:gd name="connsiteX6" fmla="*/ 659413 w 754532"/>
              <a:gd name="connsiteY6" fmla="*/ 1344074 h 1463539"/>
              <a:gd name="connsiteX7" fmla="*/ 52034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40219 w 754532"/>
              <a:gd name="connsiteY3" fmla="*/ 816580 h 1463539"/>
              <a:gd name="connsiteX4" fmla="*/ 640013 w 754532"/>
              <a:gd name="connsiteY4" fmla="*/ 1147193 h 1463539"/>
              <a:gd name="connsiteX5" fmla="*/ 533869 w 754532"/>
              <a:gd name="connsiteY5" fmla="*/ 940405 h 1463539"/>
              <a:gd name="connsiteX6" fmla="*/ 659413 w 754532"/>
              <a:gd name="connsiteY6" fmla="*/ 1344074 h 1463539"/>
              <a:gd name="connsiteX7" fmla="*/ 52034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6146"/>
              <a:gd name="connsiteY0" fmla="*/ 0 h 1463539"/>
              <a:gd name="connsiteX1" fmla="*/ 562861 w 756146"/>
              <a:gd name="connsiteY1" fmla="*/ 304800 h 1463539"/>
              <a:gd name="connsiteX2" fmla="*/ 557035 w 756146"/>
              <a:gd name="connsiteY2" fmla="*/ 724621 h 1463539"/>
              <a:gd name="connsiteX3" fmla="*/ 754532 w 756146"/>
              <a:gd name="connsiteY3" fmla="*/ 1054705 h 1463539"/>
              <a:gd name="connsiteX4" fmla="*/ 540219 w 756146"/>
              <a:gd name="connsiteY4" fmla="*/ 816580 h 1463539"/>
              <a:gd name="connsiteX5" fmla="*/ 640013 w 756146"/>
              <a:gd name="connsiteY5" fmla="*/ 1147193 h 1463539"/>
              <a:gd name="connsiteX6" fmla="*/ 533869 w 756146"/>
              <a:gd name="connsiteY6" fmla="*/ 940405 h 1463539"/>
              <a:gd name="connsiteX7" fmla="*/ 659413 w 756146"/>
              <a:gd name="connsiteY7" fmla="*/ 1344074 h 1463539"/>
              <a:gd name="connsiteX8" fmla="*/ 520348 w 756146"/>
              <a:gd name="connsiteY8" fmla="*/ 1065309 h 1463539"/>
              <a:gd name="connsiteX9" fmla="*/ 403794 w 756146"/>
              <a:gd name="connsiteY9" fmla="*/ 1461518 h 1463539"/>
              <a:gd name="connsiteX10" fmla="*/ 486693 w 756146"/>
              <a:gd name="connsiteY10" fmla="*/ 830359 h 1463539"/>
              <a:gd name="connsiteX11" fmla="*/ 247933 w 756146"/>
              <a:gd name="connsiteY11" fmla="*/ 1237394 h 1463539"/>
              <a:gd name="connsiteX12" fmla="*/ 462431 w 756146"/>
              <a:gd name="connsiteY12" fmla="*/ 737205 h 1463539"/>
              <a:gd name="connsiteX13" fmla="*/ 126013 w 756146"/>
              <a:gd name="connsiteY13" fmla="*/ 1252634 h 1463539"/>
              <a:gd name="connsiteX14" fmla="*/ 445418 w 756146"/>
              <a:gd name="connsiteY14" fmla="*/ 665258 h 1463539"/>
              <a:gd name="connsiteX15" fmla="*/ 35843 w 756146"/>
              <a:gd name="connsiteY15" fmla="*/ 1081183 h 1463539"/>
              <a:gd name="connsiteX16" fmla="*/ 442243 w 756146"/>
              <a:gd name="connsiteY16" fmla="*/ 587789 h 1463539"/>
              <a:gd name="connsiteX17" fmla="*/ 6818 w 756146"/>
              <a:gd name="connsiteY17" fmla="*/ 859443 h 1463539"/>
              <a:gd name="connsiteX18" fmla="*/ 430814 w 756146"/>
              <a:gd name="connsiteY18" fmla="*/ 490634 h 1463539"/>
              <a:gd name="connsiteX19" fmla="*/ 501902 w 756146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20136 w 755934"/>
              <a:gd name="connsiteY8" fmla="*/ 1065309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62219 w 755934"/>
              <a:gd name="connsiteY12" fmla="*/ 737205 h 1463539"/>
              <a:gd name="connsiteX13" fmla="*/ 125801 w 755934"/>
              <a:gd name="connsiteY13" fmla="*/ 1252634 h 1463539"/>
              <a:gd name="connsiteX14" fmla="*/ 445206 w 755934"/>
              <a:gd name="connsiteY14" fmla="*/ 66525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20136 w 755934"/>
              <a:gd name="connsiteY8" fmla="*/ 1065309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62219 w 755934"/>
              <a:gd name="connsiteY12" fmla="*/ 737205 h 1463539"/>
              <a:gd name="connsiteX13" fmla="*/ 125801 w 755934"/>
              <a:gd name="connsiteY13" fmla="*/ 1252634 h 1463539"/>
              <a:gd name="connsiteX14" fmla="*/ 473781 w 755934"/>
              <a:gd name="connsiteY14" fmla="*/ 64620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20136 w 755934"/>
              <a:gd name="connsiteY8" fmla="*/ 1065309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93175 w 755934"/>
              <a:gd name="connsiteY12" fmla="*/ 730061 h 1463539"/>
              <a:gd name="connsiteX13" fmla="*/ 125801 w 755934"/>
              <a:gd name="connsiteY13" fmla="*/ 1252634 h 1463539"/>
              <a:gd name="connsiteX14" fmla="*/ 473781 w 755934"/>
              <a:gd name="connsiteY14" fmla="*/ 64620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20136 w 755934"/>
              <a:gd name="connsiteY8" fmla="*/ 1065309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93175 w 755934"/>
              <a:gd name="connsiteY12" fmla="*/ 730061 h 1463539"/>
              <a:gd name="connsiteX13" fmla="*/ 125801 w 755934"/>
              <a:gd name="connsiteY13" fmla="*/ 1252634 h 1463539"/>
              <a:gd name="connsiteX14" fmla="*/ 473781 w 755934"/>
              <a:gd name="connsiteY14" fmla="*/ 64620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20136 w 755934"/>
              <a:gd name="connsiteY8" fmla="*/ 1065309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81269 w 755934"/>
              <a:gd name="connsiteY12" fmla="*/ 746730 h 1463539"/>
              <a:gd name="connsiteX13" fmla="*/ 125801 w 755934"/>
              <a:gd name="connsiteY13" fmla="*/ 1252634 h 1463539"/>
              <a:gd name="connsiteX14" fmla="*/ 473781 w 755934"/>
              <a:gd name="connsiteY14" fmla="*/ 64620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12992 w 755934"/>
              <a:gd name="connsiteY8" fmla="*/ 1015303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81269 w 755934"/>
              <a:gd name="connsiteY12" fmla="*/ 746730 h 1463539"/>
              <a:gd name="connsiteX13" fmla="*/ 125801 w 755934"/>
              <a:gd name="connsiteY13" fmla="*/ 1252634 h 1463539"/>
              <a:gd name="connsiteX14" fmla="*/ 473781 w 755934"/>
              <a:gd name="connsiteY14" fmla="*/ 64620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12992 w 755934"/>
              <a:gd name="connsiteY8" fmla="*/ 1015303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81269 w 755934"/>
              <a:gd name="connsiteY12" fmla="*/ 746730 h 1463539"/>
              <a:gd name="connsiteX13" fmla="*/ 125801 w 755934"/>
              <a:gd name="connsiteY13" fmla="*/ 1252634 h 1463539"/>
              <a:gd name="connsiteX14" fmla="*/ 473781 w 755934"/>
              <a:gd name="connsiteY14" fmla="*/ 64620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55934" h="1463539">
                <a:moveTo>
                  <a:pt x="501690" y="0"/>
                </a:moveTo>
                <a:lnTo>
                  <a:pt x="562649" y="304800"/>
                </a:lnTo>
                <a:cubicBezTo>
                  <a:pt x="589829" y="422395"/>
                  <a:pt x="524878" y="599637"/>
                  <a:pt x="556823" y="724621"/>
                </a:cubicBezTo>
                <a:cubicBezTo>
                  <a:pt x="588768" y="849605"/>
                  <a:pt x="775114" y="1036203"/>
                  <a:pt x="754320" y="1054705"/>
                </a:cubicBezTo>
                <a:cubicBezTo>
                  <a:pt x="722570" y="1076930"/>
                  <a:pt x="571757" y="794355"/>
                  <a:pt x="540007" y="816580"/>
                </a:cubicBezTo>
                <a:cubicBezTo>
                  <a:pt x="561365" y="860109"/>
                  <a:pt x="606536" y="1036989"/>
                  <a:pt x="639801" y="1147193"/>
                </a:cubicBezTo>
                <a:cubicBezTo>
                  <a:pt x="620751" y="1258318"/>
                  <a:pt x="573027" y="888018"/>
                  <a:pt x="533657" y="940405"/>
                </a:cubicBezTo>
                <a:cubicBezTo>
                  <a:pt x="526095" y="1018939"/>
                  <a:pt x="675588" y="1263572"/>
                  <a:pt x="659201" y="1344074"/>
                </a:cubicBezTo>
                <a:cubicBezTo>
                  <a:pt x="667637" y="1422782"/>
                  <a:pt x="539720" y="1024304"/>
                  <a:pt x="512992" y="1015303"/>
                </a:cubicBezTo>
                <a:cubicBezTo>
                  <a:pt x="492614" y="1050752"/>
                  <a:pt x="431945" y="1419185"/>
                  <a:pt x="403582" y="1461518"/>
                </a:cubicBezTo>
                <a:cubicBezTo>
                  <a:pt x="375219" y="1503851"/>
                  <a:pt x="512458" y="867713"/>
                  <a:pt x="486481" y="830359"/>
                </a:cubicBezTo>
                <a:cubicBezTo>
                  <a:pt x="460504" y="793005"/>
                  <a:pt x="229540" y="1352403"/>
                  <a:pt x="247721" y="1237394"/>
                </a:cubicBezTo>
                <a:cubicBezTo>
                  <a:pt x="265902" y="1122385"/>
                  <a:pt x="529529" y="711170"/>
                  <a:pt x="481269" y="746730"/>
                </a:cubicBezTo>
                <a:cubicBezTo>
                  <a:pt x="452593" y="711598"/>
                  <a:pt x="196445" y="1226440"/>
                  <a:pt x="125801" y="1252634"/>
                </a:cubicBezTo>
                <a:cubicBezTo>
                  <a:pt x="61053" y="1338009"/>
                  <a:pt x="488809" y="674783"/>
                  <a:pt x="473781" y="646208"/>
                </a:cubicBezTo>
                <a:cubicBezTo>
                  <a:pt x="458753" y="617633"/>
                  <a:pt x="-2469" y="1152303"/>
                  <a:pt x="35631" y="1081183"/>
                </a:cubicBezTo>
                <a:cubicBezTo>
                  <a:pt x="73731" y="1010063"/>
                  <a:pt x="457186" y="610987"/>
                  <a:pt x="458699" y="568739"/>
                </a:cubicBezTo>
                <a:cubicBezTo>
                  <a:pt x="425287" y="545541"/>
                  <a:pt x="-61974" y="955963"/>
                  <a:pt x="6606" y="859443"/>
                </a:cubicBezTo>
                <a:cubicBezTo>
                  <a:pt x="109203" y="751747"/>
                  <a:pt x="350230" y="636430"/>
                  <a:pt x="430602" y="490634"/>
                </a:cubicBezTo>
                <a:lnTo>
                  <a:pt x="501690" y="0"/>
                </a:lnTo>
                <a:close/>
              </a:path>
            </a:pathLst>
          </a:cu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79A33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76405" y="2392841"/>
            <a:ext cx="417770" cy="42871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62873" y="2106904"/>
            <a:ext cx="417770" cy="42871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09294" y="2115792"/>
            <a:ext cx="417770" cy="42871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607" y="2019614"/>
            <a:ext cx="417770" cy="42871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89365" y="1964130"/>
            <a:ext cx="417770" cy="42871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59500" l="0" r="99737">
                        <a14:backgroundMark x1="48947" y1="27833" x2="25000" y2="61000"/>
                        <a14:backgroundMark x1="42368" y1="31833" x2="25000" y2="56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993"/>
          <a:stretch/>
        </p:blipFill>
        <p:spPr>
          <a:xfrm>
            <a:off x="5106907" y="-13114"/>
            <a:ext cx="3619500" cy="1943514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265292" y="739754"/>
            <a:ext cx="4435425" cy="19392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4">
              <a:avLst/>
            </a:prstTxWarp>
            <a:spAutoFit/>
          </a:bodyPr>
          <a:lstStyle/>
          <a:p>
            <a:pPr algn="ctr"/>
            <a:r>
              <a:rPr lang="en-GB" sz="5400" b="1" smtClean="0">
                <a:ln w="9525">
                  <a:solidFill>
                    <a:prstClr val="white"/>
                  </a:solidFill>
                  <a:prstDash val="solid"/>
                </a:ln>
                <a:gradFill flip="none" rotWithShape="1">
                  <a:gsLst>
                    <a:gs pos="0">
                      <a:srgbClr val="C673BD">
                        <a:shade val="30000"/>
                        <a:satMod val="115000"/>
                      </a:srgbClr>
                    </a:gs>
                    <a:gs pos="50000">
                      <a:srgbClr val="C673BD">
                        <a:shade val="67500"/>
                        <a:satMod val="115000"/>
                      </a:srgbClr>
                    </a:gs>
                    <a:gs pos="100000">
                      <a:srgbClr val="C673BD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0000" endA="300" endPos="50000" dist="60007" dir="5400000" sy="-100000" algn="bl" rotWithShape="0"/>
                </a:effectLst>
              </a:rPr>
              <a:t>TRÒ CHƠI:</a:t>
            </a:r>
          </a:p>
          <a:p>
            <a:pPr algn="ctr"/>
            <a:r>
              <a:rPr lang="en-GB" sz="5400" b="1" smtClean="0">
                <a:ln w="9525">
                  <a:solidFill>
                    <a:prstClr val="white"/>
                  </a:solidFill>
                  <a:prstDash val="solid"/>
                </a:ln>
                <a:gradFill flip="none" rotWithShape="1">
                  <a:gsLst>
                    <a:gs pos="0">
                      <a:srgbClr val="C673BD">
                        <a:shade val="30000"/>
                        <a:satMod val="115000"/>
                      </a:srgbClr>
                    </a:gs>
                    <a:gs pos="50000">
                      <a:srgbClr val="C673BD">
                        <a:shade val="67500"/>
                        <a:satMod val="115000"/>
                      </a:srgbClr>
                    </a:gs>
                    <a:gs pos="100000">
                      <a:srgbClr val="C673BD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0000" endA="300" endPos="50000" dist="60007" dir="5400000" sy="-100000" algn="bl" rotWithShape="0"/>
                </a:effectLst>
              </a:rPr>
              <a:t>HÁI </a:t>
            </a:r>
            <a:r>
              <a:rPr lang="en-GB" sz="5400" b="1" dirty="0">
                <a:ln w="9525">
                  <a:solidFill>
                    <a:prstClr val="white"/>
                  </a:solidFill>
                  <a:prstDash val="solid"/>
                </a:ln>
                <a:gradFill flip="none" rotWithShape="1">
                  <a:gsLst>
                    <a:gs pos="0">
                      <a:srgbClr val="C673BD">
                        <a:shade val="30000"/>
                        <a:satMod val="115000"/>
                      </a:srgbClr>
                    </a:gs>
                    <a:gs pos="50000">
                      <a:srgbClr val="C673BD">
                        <a:shade val="67500"/>
                        <a:satMod val="115000"/>
                      </a:srgbClr>
                    </a:gs>
                    <a:gs pos="100000">
                      <a:srgbClr val="C673BD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0000" endA="300" endPos="50000" dist="60007" dir="5400000" sy="-100000" algn="bl" rotWithShape="0"/>
                </a:effectLst>
              </a:rPr>
              <a:t>DỪA</a:t>
            </a:r>
            <a:endParaRPr lang="en-US" sz="5400" b="1" dirty="0">
              <a:ln w="9525">
                <a:solidFill>
                  <a:prstClr val="white"/>
                </a:solidFill>
                <a:prstDash val="solid"/>
              </a:ln>
              <a:gradFill flip="none" rotWithShape="1">
                <a:gsLst>
                  <a:gs pos="0">
                    <a:srgbClr val="C673BD">
                      <a:shade val="30000"/>
                      <a:satMod val="115000"/>
                    </a:srgbClr>
                  </a:gs>
                  <a:gs pos="50000">
                    <a:srgbClr val="C673BD">
                      <a:shade val="67500"/>
                      <a:satMod val="115000"/>
                    </a:srgbClr>
                  </a:gs>
                  <a:gs pos="100000">
                    <a:srgbClr val="C673BD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0000" endA="300" endPos="50000" dist="6000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28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6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loud 59"/>
          <p:cNvSpPr/>
          <p:nvPr/>
        </p:nvSpPr>
        <p:spPr>
          <a:xfrm>
            <a:off x="12313765" y="179640"/>
            <a:ext cx="906936" cy="466520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3" name="Cloud 2"/>
          <p:cNvSpPr/>
          <p:nvPr/>
        </p:nvSpPr>
        <p:spPr>
          <a:xfrm>
            <a:off x="12350729" y="391285"/>
            <a:ext cx="1827831" cy="940220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343" y="3102929"/>
            <a:ext cx="1586375" cy="212607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0442321" y="3554375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B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533" y="2691537"/>
            <a:ext cx="1333500" cy="1000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2878994"/>
            <a:ext cx="1655465" cy="2218664"/>
          </a:xfrm>
          <a:prstGeom prst="rect">
            <a:avLst/>
          </a:prstGeom>
        </p:spPr>
      </p:pic>
      <p:sp>
        <p:nvSpPr>
          <p:cNvPr id="11" name="TextBox 10">
            <a:hlinkClick r:id="rId6" action="ppaction://hlinksldjump"/>
          </p:cNvPr>
          <p:cNvSpPr txBox="1"/>
          <p:nvPr/>
        </p:nvSpPr>
        <p:spPr>
          <a:xfrm>
            <a:off x="629041" y="3317375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A</a:t>
            </a:r>
          </a:p>
        </p:txBody>
      </p:sp>
      <p:pic>
        <p:nvPicPr>
          <p:cNvPr id="13" name="Picture 1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29" y="5745155"/>
            <a:ext cx="1108132" cy="769536"/>
          </a:xfrm>
          <a:prstGeom prst="rect">
            <a:avLst/>
          </a:prstGeom>
        </p:spPr>
      </p:pic>
      <p:sp>
        <p:nvSpPr>
          <p:cNvPr id="50" name="Pentagon 49"/>
          <p:cNvSpPr/>
          <p:nvPr/>
        </p:nvSpPr>
        <p:spPr>
          <a:xfrm flipH="1">
            <a:off x="4043876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Pentagon 50"/>
          <p:cNvSpPr/>
          <p:nvPr/>
        </p:nvSpPr>
        <p:spPr>
          <a:xfrm>
            <a:off x="6569934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Pentagon 47"/>
          <p:cNvSpPr/>
          <p:nvPr/>
        </p:nvSpPr>
        <p:spPr>
          <a:xfrm flipH="1">
            <a:off x="4043876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49" name="Pentagon 48"/>
          <p:cNvSpPr/>
          <p:nvPr/>
        </p:nvSpPr>
        <p:spPr>
          <a:xfrm>
            <a:off x="6569934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46" name="Pentagon 45"/>
          <p:cNvSpPr/>
          <p:nvPr/>
        </p:nvSpPr>
        <p:spPr>
          <a:xfrm flipH="1">
            <a:off x="4043876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47" name="Pentagon 46"/>
          <p:cNvSpPr/>
          <p:nvPr/>
        </p:nvSpPr>
        <p:spPr>
          <a:xfrm>
            <a:off x="6569934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44" name="Pentagon 43"/>
          <p:cNvSpPr/>
          <p:nvPr/>
        </p:nvSpPr>
        <p:spPr>
          <a:xfrm flipH="1">
            <a:off x="4043876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45" name="Pentagon 44"/>
          <p:cNvSpPr/>
          <p:nvPr/>
        </p:nvSpPr>
        <p:spPr>
          <a:xfrm>
            <a:off x="6569934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42" name="Pentagon 41"/>
          <p:cNvSpPr/>
          <p:nvPr/>
        </p:nvSpPr>
        <p:spPr>
          <a:xfrm flipH="1">
            <a:off x="4043876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43" name="Pentagon 42"/>
          <p:cNvSpPr/>
          <p:nvPr/>
        </p:nvSpPr>
        <p:spPr>
          <a:xfrm>
            <a:off x="6569934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40" name="Pentagon 39"/>
          <p:cNvSpPr/>
          <p:nvPr/>
        </p:nvSpPr>
        <p:spPr>
          <a:xfrm flipH="1">
            <a:off x="4043876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41" name="Pentagon 40"/>
          <p:cNvSpPr/>
          <p:nvPr/>
        </p:nvSpPr>
        <p:spPr>
          <a:xfrm>
            <a:off x="6569934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38" name="Pentagon 37"/>
          <p:cNvSpPr/>
          <p:nvPr/>
        </p:nvSpPr>
        <p:spPr>
          <a:xfrm flipH="1">
            <a:off x="4043876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39" name="Pentagon 38"/>
          <p:cNvSpPr/>
          <p:nvPr/>
        </p:nvSpPr>
        <p:spPr>
          <a:xfrm>
            <a:off x="6569934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36" name="Pentagon 35"/>
          <p:cNvSpPr/>
          <p:nvPr/>
        </p:nvSpPr>
        <p:spPr>
          <a:xfrm flipH="1">
            <a:off x="4043876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37" name="Pentagon 36"/>
          <p:cNvSpPr/>
          <p:nvPr/>
        </p:nvSpPr>
        <p:spPr>
          <a:xfrm>
            <a:off x="6569934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34" name="Pentagon 33"/>
          <p:cNvSpPr/>
          <p:nvPr/>
        </p:nvSpPr>
        <p:spPr>
          <a:xfrm flipH="1">
            <a:off x="4043876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35" name="Pentagon 34"/>
          <p:cNvSpPr/>
          <p:nvPr/>
        </p:nvSpPr>
        <p:spPr>
          <a:xfrm>
            <a:off x="6569934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24" name="Pentagon 23"/>
          <p:cNvSpPr/>
          <p:nvPr/>
        </p:nvSpPr>
        <p:spPr>
          <a:xfrm flipH="1">
            <a:off x="4043876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25" name="Pentagon 24"/>
          <p:cNvSpPr/>
          <p:nvPr/>
        </p:nvSpPr>
        <p:spPr>
          <a:xfrm>
            <a:off x="6569934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56" name="Pentagon 55"/>
          <p:cNvSpPr/>
          <p:nvPr/>
        </p:nvSpPr>
        <p:spPr>
          <a:xfrm flipH="1">
            <a:off x="4043876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sp>
        <p:nvSpPr>
          <p:cNvPr id="57" name="Pentagon 56"/>
          <p:cNvSpPr/>
          <p:nvPr/>
        </p:nvSpPr>
        <p:spPr>
          <a:xfrm>
            <a:off x="6569934" y="4642881"/>
            <a:ext cx="1474839" cy="586117"/>
          </a:xfrm>
          <a:prstGeom prst="homePlate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HÁI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20488" flipH="1">
            <a:off x="5557556" y="1798096"/>
            <a:ext cx="895350" cy="8572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918" y="2207104"/>
            <a:ext cx="417770" cy="42871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189" y="2369821"/>
            <a:ext cx="417770" cy="42871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957" y="1848153"/>
            <a:ext cx="417770" cy="42871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32024" y="2588027"/>
            <a:ext cx="417770" cy="4287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4050">
            <a:off x="6329112" y="1810218"/>
            <a:ext cx="417770" cy="428711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6348802" y="1177204"/>
            <a:ext cx="755934" cy="1463539"/>
          </a:xfrm>
          <a:custGeom>
            <a:avLst/>
            <a:gdLst>
              <a:gd name="connsiteX0" fmla="*/ 0 w 45719"/>
              <a:gd name="connsiteY0" fmla="*/ 0 h 764288"/>
              <a:gd name="connsiteX1" fmla="*/ 45719 w 45719"/>
              <a:gd name="connsiteY1" fmla="*/ 0 h 764288"/>
              <a:gd name="connsiteX2" fmla="*/ 45719 w 45719"/>
              <a:gd name="connsiteY2" fmla="*/ 764288 h 764288"/>
              <a:gd name="connsiteX3" fmla="*/ 0 w 45719"/>
              <a:gd name="connsiteY3" fmla="*/ 764288 h 764288"/>
              <a:gd name="connsiteX4" fmla="*/ 0 w 45719"/>
              <a:gd name="connsiteY4" fmla="*/ 0 h 764288"/>
              <a:gd name="connsiteX0" fmla="*/ 0 w 298350"/>
              <a:gd name="connsiteY0" fmla="*/ 0 h 764288"/>
              <a:gd name="connsiteX1" fmla="*/ 45719 w 298350"/>
              <a:gd name="connsiteY1" fmla="*/ 0 h 764288"/>
              <a:gd name="connsiteX2" fmla="*/ 298350 w 298350"/>
              <a:gd name="connsiteY2" fmla="*/ 567025 h 764288"/>
              <a:gd name="connsiteX3" fmla="*/ 45719 w 298350"/>
              <a:gd name="connsiteY3" fmla="*/ 764288 h 764288"/>
              <a:gd name="connsiteX4" fmla="*/ 0 w 298350"/>
              <a:gd name="connsiteY4" fmla="*/ 764288 h 764288"/>
              <a:gd name="connsiteX5" fmla="*/ 0 w 298350"/>
              <a:gd name="connsiteY5" fmla="*/ 0 h 764288"/>
              <a:gd name="connsiteX0" fmla="*/ 449364 w 747714"/>
              <a:gd name="connsiteY0" fmla="*/ 0 h 764288"/>
              <a:gd name="connsiteX1" fmla="*/ 495083 w 747714"/>
              <a:gd name="connsiteY1" fmla="*/ 0 h 764288"/>
              <a:gd name="connsiteX2" fmla="*/ 747714 w 747714"/>
              <a:gd name="connsiteY2" fmla="*/ 567025 h 764288"/>
              <a:gd name="connsiteX3" fmla="*/ 495083 w 747714"/>
              <a:gd name="connsiteY3" fmla="*/ 764288 h 764288"/>
              <a:gd name="connsiteX4" fmla="*/ 449364 w 747714"/>
              <a:gd name="connsiteY4" fmla="*/ 764288 h 764288"/>
              <a:gd name="connsiteX5" fmla="*/ 0 w 747714"/>
              <a:gd name="connsiteY5" fmla="*/ 371763 h 764288"/>
              <a:gd name="connsiteX6" fmla="*/ 449364 w 747714"/>
              <a:gd name="connsiteY6" fmla="*/ 0 h 764288"/>
              <a:gd name="connsiteX0" fmla="*/ 453125 w 751475"/>
              <a:gd name="connsiteY0" fmla="*/ 0 h 764288"/>
              <a:gd name="connsiteX1" fmla="*/ 498844 w 751475"/>
              <a:gd name="connsiteY1" fmla="*/ 0 h 764288"/>
              <a:gd name="connsiteX2" fmla="*/ 751475 w 751475"/>
              <a:gd name="connsiteY2" fmla="*/ 567025 h 764288"/>
              <a:gd name="connsiteX3" fmla="*/ 498844 w 751475"/>
              <a:gd name="connsiteY3" fmla="*/ 764288 h 764288"/>
              <a:gd name="connsiteX4" fmla="*/ 453125 w 751475"/>
              <a:gd name="connsiteY4" fmla="*/ 764288 h 764288"/>
              <a:gd name="connsiteX5" fmla="*/ 427624 w 751475"/>
              <a:gd name="connsiteY5" fmla="*/ 214600 h 764288"/>
              <a:gd name="connsiteX6" fmla="*/ 3761 w 751475"/>
              <a:gd name="connsiteY6" fmla="*/ 371763 h 764288"/>
              <a:gd name="connsiteX7" fmla="*/ 453125 w 751475"/>
              <a:gd name="connsiteY7" fmla="*/ 0 h 764288"/>
              <a:gd name="connsiteX0" fmla="*/ 453125 w 751475"/>
              <a:gd name="connsiteY0" fmla="*/ 0 h 764288"/>
              <a:gd name="connsiteX1" fmla="*/ 498844 w 751475"/>
              <a:gd name="connsiteY1" fmla="*/ 0 h 764288"/>
              <a:gd name="connsiteX2" fmla="*/ 751475 w 751475"/>
              <a:gd name="connsiteY2" fmla="*/ 567025 h 764288"/>
              <a:gd name="connsiteX3" fmla="*/ 556212 w 751475"/>
              <a:gd name="connsiteY3" fmla="*/ 328900 h 764288"/>
              <a:gd name="connsiteX4" fmla="*/ 498844 w 751475"/>
              <a:gd name="connsiteY4" fmla="*/ 764288 h 764288"/>
              <a:gd name="connsiteX5" fmla="*/ 453125 w 751475"/>
              <a:gd name="connsiteY5" fmla="*/ 764288 h 764288"/>
              <a:gd name="connsiteX6" fmla="*/ 427624 w 751475"/>
              <a:gd name="connsiteY6" fmla="*/ 214600 h 764288"/>
              <a:gd name="connsiteX7" fmla="*/ 3761 w 751475"/>
              <a:gd name="connsiteY7" fmla="*/ 371763 h 764288"/>
              <a:gd name="connsiteX8" fmla="*/ 453125 w 751475"/>
              <a:gd name="connsiteY8" fmla="*/ 0 h 764288"/>
              <a:gd name="connsiteX0" fmla="*/ 453125 w 751475"/>
              <a:gd name="connsiteY0" fmla="*/ 0 h 973838"/>
              <a:gd name="connsiteX1" fmla="*/ 498844 w 751475"/>
              <a:gd name="connsiteY1" fmla="*/ 0 h 973838"/>
              <a:gd name="connsiteX2" fmla="*/ 751475 w 751475"/>
              <a:gd name="connsiteY2" fmla="*/ 567025 h 973838"/>
              <a:gd name="connsiteX3" fmla="*/ 556212 w 751475"/>
              <a:gd name="connsiteY3" fmla="*/ 328900 h 973838"/>
              <a:gd name="connsiteX4" fmla="*/ 498844 w 751475"/>
              <a:gd name="connsiteY4" fmla="*/ 764288 h 973838"/>
              <a:gd name="connsiteX5" fmla="*/ 400737 w 751475"/>
              <a:gd name="connsiteY5" fmla="*/ 973838 h 973838"/>
              <a:gd name="connsiteX6" fmla="*/ 427624 w 751475"/>
              <a:gd name="connsiteY6" fmla="*/ 214600 h 973838"/>
              <a:gd name="connsiteX7" fmla="*/ 3761 w 751475"/>
              <a:gd name="connsiteY7" fmla="*/ 371763 h 973838"/>
              <a:gd name="connsiteX8" fmla="*/ 453125 w 751475"/>
              <a:gd name="connsiteY8" fmla="*/ 0 h 973838"/>
              <a:gd name="connsiteX0" fmla="*/ 453125 w 751475"/>
              <a:gd name="connsiteY0" fmla="*/ 0 h 973838"/>
              <a:gd name="connsiteX1" fmla="*/ 498844 w 751475"/>
              <a:gd name="connsiteY1" fmla="*/ 0 h 973838"/>
              <a:gd name="connsiteX2" fmla="*/ 751475 w 751475"/>
              <a:gd name="connsiteY2" fmla="*/ 567025 h 973838"/>
              <a:gd name="connsiteX3" fmla="*/ 556212 w 751475"/>
              <a:gd name="connsiteY3" fmla="*/ 328900 h 973838"/>
              <a:gd name="connsiteX4" fmla="*/ 636956 w 751475"/>
              <a:gd name="connsiteY4" fmla="*/ 659513 h 973838"/>
              <a:gd name="connsiteX5" fmla="*/ 400737 w 751475"/>
              <a:gd name="connsiteY5" fmla="*/ 973838 h 973838"/>
              <a:gd name="connsiteX6" fmla="*/ 427624 w 751475"/>
              <a:gd name="connsiteY6" fmla="*/ 214600 h 973838"/>
              <a:gd name="connsiteX7" fmla="*/ 3761 w 751475"/>
              <a:gd name="connsiteY7" fmla="*/ 371763 h 973838"/>
              <a:gd name="connsiteX8" fmla="*/ 453125 w 751475"/>
              <a:gd name="connsiteY8" fmla="*/ 0 h 973838"/>
              <a:gd name="connsiteX0" fmla="*/ 453125 w 751475"/>
              <a:gd name="connsiteY0" fmla="*/ 0 h 973838"/>
              <a:gd name="connsiteX1" fmla="*/ 498844 w 751475"/>
              <a:gd name="connsiteY1" fmla="*/ 0 h 973838"/>
              <a:gd name="connsiteX2" fmla="*/ 751475 w 751475"/>
              <a:gd name="connsiteY2" fmla="*/ 567025 h 973838"/>
              <a:gd name="connsiteX3" fmla="*/ 556212 w 751475"/>
              <a:gd name="connsiteY3" fmla="*/ 328900 h 973838"/>
              <a:gd name="connsiteX4" fmla="*/ 636956 w 751475"/>
              <a:gd name="connsiteY4" fmla="*/ 659513 h 973838"/>
              <a:gd name="connsiteX5" fmla="*/ 400737 w 751475"/>
              <a:gd name="connsiteY5" fmla="*/ 973838 h 973838"/>
              <a:gd name="connsiteX6" fmla="*/ 427624 w 751475"/>
              <a:gd name="connsiteY6" fmla="*/ 214600 h 973838"/>
              <a:gd name="connsiteX7" fmla="*/ 3761 w 751475"/>
              <a:gd name="connsiteY7" fmla="*/ 371763 h 973838"/>
              <a:gd name="connsiteX8" fmla="*/ 453125 w 751475"/>
              <a:gd name="connsiteY8" fmla="*/ 0 h 973838"/>
              <a:gd name="connsiteX0" fmla="*/ 453125 w 751475"/>
              <a:gd name="connsiteY0" fmla="*/ 0 h 981059"/>
              <a:gd name="connsiteX1" fmla="*/ 498844 w 751475"/>
              <a:gd name="connsiteY1" fmla="*/ 0 h 981059"/>
              <a:gd name="connsiteX2" fmla="*/ 751475 w 751475"/>
              <a:gd name="connsiteY2" fmla="*/ 567025 h 981059"/>
              <a:gd name="connsiteX3" fmla="*/ 556212 w 751475"/>
              <a:gd name="connsiteY3" fmla="*/ 328900 h 981059"/>
              <a:gd name="connsiteX4" fmla="*/ 636956 w 751475"/>
              <a:gd name="connsiteY4" fmla="*/ 659513 h 981059"/>
              <a:gd name="connsiteX5" fmla="*/ 499062 w 751475"/>
              <a:gd name="connsiteY5" fmla="*/ 490825 h 981059"/>
              <a:gd name="connsiteX6" fmla="*/ 400737 w 751475"/>
              <a:gd name="connsiteY6" fmla="*/ 973838 h 981059"/>
              <a:gd name="connsiteX7" fmla="*/ 427624 w 751475"/>
              <a:gd name="connsiteY7" fmla="*/ 214600 h 981059"/>
              <a:gd name="connsiteX8" fmla="*/ 3761 w 751475"/>
              <a:gd name="connsiteY8" fmla="*/ 371763 h 981059"/>
              <a:gd name="connsiteX9" fmla="*/ 453125 w 751475"/>
              <a:gd name="connsiteY9" fmla="*/ 0 h 981059"/>
              <a:gd name="connsiteX0" fmla="*/ 453125 w 751475"/>
              <a:gd name="connsiteY0" fmla="*/ 0 h 981059"/>
              <a:gd name="connsiteX1" fmla="*/ 498844 w 751475"/>
              <a:gd name="connsiteY1" fmla="*/ 0 h 981059"/>
              <a:gd name="connsiteX2" fmla="*/ 751475 w 751475"/>
              <a:gd name="connsiteY2" fmla="*/ 567025 h 981059"/>
              <a:gd name="connsiteX3" fmla="*/ 556212 w 751475"/>
              <a:gd name="connsiteY3" fmla="*/ 328900 h 981059"/>
              <a:gd name="connsiteX4" fmla="*/ 636956 w 751475"/>
              <a:gd name="connsiteY4" fmla="*/ 659513 h 981059"/>
              <a:gd name="connsiteX5" fmla="*/ 499062 w 751475"/>
              <a:gd name="connsiteY5" fmla="*/ 490825 h 981059"/>
              <a:gd name="connsiteX6" fmla="*/ 400737 w 751475"/>
              <a:gd name="connsiteY6" fmla="*/ 973838 h 981059"/>
              <a:gd name="connsiteX7" fmla="*/ 427624 w 751475"/>
              <a:gd name="connsiteY7" fmla="*/ 214600 h 981059"/>
              <a:gd name="connsiteX8" fmla="*/ 3761 w 751475"/>
              <a:gd name="connsiteY8" fmla="*/ 371763 h 981059"/>
              <a:gd name="connsiteX9" fmla="*/ 453125 w 751475"/>
              <a:gd name="connsiteY9" fmla="*/ 0 h 981059"/>
              <a:gd name="connsiteX0" fmla="*/ 453125 w 751475"/>
              <a:gd name="connsiteY0" fmla="*/ 182880 h 1163939"/>
              <a:gd name="connsiteX1" fmla="*/ 559804 w 751475"/>
              <a:gd name="connsiteY1" fmla="*/ 0 h 1163939"/>
              <a:gd name="connsiteX2" fmla="*/ 751475 w 751475"/>
              <a:gd name="connsiteY2" fmla="*/ 749905 h 1163939"/>
              <a:gd name="connsiteX3" fmla="*/ 556212 w 751475"/>
              <a:gd name="connsiteY3" fmla="*/ 511780 h 1163939"/>
              <a:gd name="connsiteX4" fmla="*/ 636956 w 751475"/>
              <a:gd name="connsiteY4" fmla="*/ 842393 h 1163939"/>
              <a:gd name="connsiteX5" fmla="*/ 499062 w 751475"/>
              <a:gd name="connsiteY5" fmla="*/ 673705 h 1163939"/>
              <a:gd name="connsiteX6" fmla="*/ 400737 w 751475"/>
              <a:gd name="connsiteY6" fmla="*/ 1156718 h 1163939"/>
              <a:gd name="connsiteX7" fmla="*/ 427624 w 751475"/>
              <a:gd name="connsiteY7" fmla="*/ 397480 h 1163939"/>
              <a:gd name="connsiteX8" fmla="*/ 3761 w 751475"/>
              <a:gd name="connsiteY8" fmla="*/ 554643 h 1163939"/>
              <a:gd name="connsiteX9" fmla="*/ 453125 w 751475"/>
              <a:gd name="connsiteY9" fmla="*/ 182880 h 1163939"/>
              <a:gd name="connsiteX0" fmla="*/ 498845 w 751475"/>
              <a:gd name="connsiteY0" fmla="*/ 0 h 1468739"/>
              <a:gd name="connsiteX1" fmla="*/ 559804 w 751475"/>
              <a:gd name="connsiteY1" fmla="*/ 304800 h 1468739"/>
              <a:gd name="connsiteX2" fmla="*/ 751475 w 751475"/>
              <a:gd name="connsiteY2" fmla="*/ 1054705 h 1468739"/>
              <a:gd name="connsiteX3" fmla="*/ 556212 w 751475"/>
              <a:gd name="connsiteY3" fmla="*/ 816580 h 1468739"/>
              <a:gd name="connsiteX4" fmla="*/ 636956 w 751475"/>
              <a:gd name="connsiteY4" fmla="*/ 1147193 h 1468739"/>
              <a:gd name="connsiteX5" fmla="*/ 499062 w 751475"/>
              <a:gd name="connsiteY5" fmla="*/ 978505 h 1468739"/>
              <a:gd name="connsiteX6" fmla="*/ 400737 w 751475"/>
              <a:gd name="connsiteY6" fmla="*/ 1461518 h 1468739"/>
              <a:gd name="connsiteX7" fmla="*/ 427624 w 751475"/>
              <a:gd name="connsiteY7" fmla="*/ 702280 h 1468739"/>
              <a:gd name="connsiteX8" fmla="*/ 3761 w 751475"/>
              <a:gd name="connsiteY8" fmla="*/ 859443 h 1468739"/>
              <a:gd name="connsiteX9" fmla="*/ 498845 w 751475"/>
              <a:gd name="connsiteY9" fmla="*/ 0 h 1468739"/>
              <a:gd name="connsiteX0" fmla="*/ 495084 w 747714"/>
              <a:gd name="connsiteY0" fmla="*/ 0 h 1468739"/>
              <a:gd name="connsiteX1" fmla="*/ 556043 w 747714"/>
              <a:gd name="connsiteY1" fmla="*/ 304800 h 1468739"/>
              <a:gd name="connsiteX2" fmla="*/ 747714 w 747714"/>
              <a:gd name="connsiteY2" fmla="*/ 1054705 h 1468739"/>
              <a:gd name="connsiteX3" fmla="*/ 552451 w 747714"/>
              <a:gd name="connsiteY3" fmla="*/ 816580 h 1468739"/>
              <a:gd name="connsiteX4" fmla="*/ 633195 w 747714"/>
              <a:gd name="connsiteY4" fmla="*/ 1147193 h 1468739"/>
              <a:gd name="connsiteX5" fmla="*/ 495301 w 747714"/>
              <a:gd name="connsiteY5" fmla="*/ 978505 h 1468739"/>
              <a:gd name="connsiteX6" fmla="*/ 396976 w 747714"/>
              <a:gd name="connsiteY6" fmla="*/ 1461518 h 1468739"/>
              <a:gd name="connsiteX7" fmla="*/ 423863 w 747714"/>
              <a:gd name="connsiteY7" fmla="*/ 702280 h 1468739"/>
              <a:gd name="connsiteX8" fmla="*/ 0 w 747714"/>
              <a:gd name="connsiteY8" fmla="*/ 859443 h 1468739"/>
              <a:gd name="connsiteX9" fmla="*/ 423996 w 747714"/>
              <a:gd name="connsiteY9" fmla="*/ 490634 h 1468739"/>
              <a:gd name="connsiteX10" fmla="*/ 495084 w 747714"/>
              <a:gd name="connsiteY10" fmla="*/ 0 h 1468739"/>
              <a:gd name="connsiteX0" fmla="*/ 503510 w 756140"/>
              <a:gd name="connsiteY0" fmla="*/ 0 h 1468739"/>
              <a:gd name="connsiteX1" fmla="*/ 564469 w 756140"/>
              <a:gd name="connsiteY1" fmla="*/ 304800 h 1468739"/>
              <a:gd name="connsiteX2" fmla="*/ 756140 w 756140"/>
              <a:gd name="connsiteY2" fmla="*/ 1054705 h 1468739"/>
              <a:gd name="connsiteX3" fmla="*/ 560877 w 756140"/>
              <a:gd name="connsiteY3" fmla="*/ 816580 h 1468739"/>
              <a:gd name="connsiteX4" fmla="*/ 641621 w 756140"/>
              <a:gd name="connsiteY4" fmla="*/ 1147193 h 1468739"/>
              <a:gd name="connsiteX5" fmla="*/ 503727 w 756140"/>
              <a:gd name="connsiteY5" fmla="*/ 978505 h 1468739"/>
              <a:gd name="connsiteX6" fmla="*/ 405402 w 756140"/>
              <a:gd name="connsiteY6" fmla="*/ 1461518 h 1468739"/>
              <a:gd name="connsiteX7" fmla="*/ 432289 w 756140"/>
              <a:gd name="connsiteY7" fmla="*/ 702280 h 1468739"/>
              <a:gd name="connsiteX8" fmla="*/ 127621 w 756140"/>
              <a:gd name="connsiteY8" fmla="*/ 1252634 h 1468739"/>
              <a:gd name="connsiteX9" fmla="*/ 8426 w 756140"/>
              <a:gd name="connsiteY9" fmla="*/ 859443 h 1468739"/>
              <a:gd name="connsiteX10" fmla="*/ 432422 w 756140"/>
              <a:gd name="connsiteY10" fmla="*/ 490634 h 1468739"/>
              <a:gd name="connsiteX11" fmla="*/ 503510 w 756140"/>
              <a:gd name="connsiteY11" fmla="*/ 0 h 1468739"/>
              <a:gd name="connsiteX0" fmla="*/ 504896 w 757526"/>
              <a:gd name="connsiteY0" fmla="*/ 0 h 1468739"/>
              <a:gd name="connsiteX1" fmla="*/ 565855 w 757526"/>
              <a:gd name="connsiteY1" fmla="*/ 304800 h 1468739"/>
              <a:gd name="connsiteX2" fmla="*/ 757526 w 757526"/>
              <a:gd name="connsiteY2" fmla="*/ 1054705 h 1468739"/>
              <a:gd name="connsiteX3" fmla="*/ 562263 w 757526"/>
              <a:gd name="connsiteY3" fmla="*/ 816580 h 1468739"/>
              <a:gd name="connsiteX4" fmla="*/ 643007 w 757526"/>
              <a:gd name="connsiteY4" fmla="*/ 1147193 h 1468739"/>
              <a:gd name="connsiteX5" fmla="*/ 505113 w 757526"/>
              <a:gd name="connsiteY5" fmla="*/ 978505 h 1468739"/>
              <a:gd name="connsiteX6" fmla="*/ 406788 w 757526"/>
              <a:gd name="connsiteY6" fmla="*/ 1461518 h 1468739"/>
              <a:gd name="connsiteX7" fmla="*/ 433675 w 757526"/>
              <a:gd name="connsiteY7" fmla="*/ 702280 h 1468739"/>
              <a:gd name="connsiteX8" fmla="*/ 129007 w 757526"/>
              <a:gd name="connsiteY8" fmla="*/ 1252634 h 1468739"/>
              <a:gd name="connsiteX9" fmla="*/ 273787 w 757526"/>
              <a:gd name="connsiteY9" fmla="*/ 787814 h 1468739"/>
              <a:gd name="connsiteX10" fmla="*/ 9812 w 757526"/>
              <a:gd name="connsiteY10" fmla="*/ 859443 h 1468739"/>
              <a:gd name="connsiteX11" fmla="*/ 433808 w 757526"/>
              <a:gd name="connsiteY11" fmla="*/ 490634 h 1468739"/>
              <a:gd name="connsiteX12" fmla="*/ 504896 w 757526"/>
              <a:gd name="connsiteY12" fmla="*/ 0 h 1468739"/>
              <a:gd name="connsiteX0" fmla="*/ 504896 w 757526"/>
              <a:gd name="connsiteY0" fmla="*/ 0 h 1489493"/>
              <a:gd name="connsiteX1" fmla="*/ 565855 w 757526"/>
              <a:gd name="connsiteY1" fmla="*/ 304800 h 1489493"/>
              <a:gd name="connsiteX2" fmla="*/ 757526 w 757526"/>
              <a:gd name="connsiteY2" fmla="*/ 1054705 h 1489493"/>
              <a:gd name="connsiteX3" fmla="*/ 562263 w 757526"/>
              <a:gd name="connsiteY3" fmla="*/ 816580 h 1489493"/>
              <a:gd name="connsiteX4" fmla="*/ 643007 w 757526"/>
              <a:gd name="connsiteY4" fmla="*/ 1147193 h 1489493"/>
              <a:gd name="connsiteX5" fmla="*/ 505113 w 757526"/>
              <a:gd name="connsiteY5" fmla="*/ 978505 h 1489493"/>
              <a:gd name="connsiteX6" fmla="*/ 662407 w 757526"/>
              <a:gd name="connsiteY6" fmla="*/ 1344074 h 1489493"/>
              <a:gd name="connsiteX7" fmla="*/ 406788 w 757526"/>
              <a:gd name="connsiteY7" fmla="*/ 1461518 h 1489493"/>
              <a:gd name="connsiteX8" fmla="*/ 433675 w 757526"/>
              <a:gd name="connsiteY8" fmla="*/ 702280 h 1489493"/>
              <a:gd name="connsiteX9" fmla="*/ 129007 w 757526"/>
              <a:gd name="connsiteY9" fmla="*/ 1252634 h 1489493"/>
              <a:gd name="connsiteX10" fmla="*/ 273787 w 757526"/>
              <a:gd name="connsiteY10" fmla="*/ 787814 h 1489493"/>
              <a:gd name="connsiteX11" fmla="*/ 9812 w 757526"/>
              <a:gd name="connsiteY11" fmla="*/ 859443 h 1489493"/>
              <a:gd name="connsiteX12" fmla="*/ 433808 w 757526"/>
              <a:gd name="connsiteY12" fmla="*/ 490634 h 1489493"/>
              <a:gd name="connsiteX13" fmla="*/ 504896 w 757526"/>
              <a:gd name="connsiteY13" fmla="*/ 0 h 1489493"/>
              <a:gd name="connsiteX0" fmla="*/ 504896 w 757526"/>
              <a:gd name="connsiteY0" fmla="*/ 0 h 1484253"/>
              <a:gd name="connsiteX1" fmla="*/ 565855 w 757526"/>
              <a:gd name="connsiteY1" fmla="*/ 304800 h 1484253"/>
              <a:gd name="connsiteX2" fmla="*/ 757526 w 757526"/>
              <a:gd name="connsiteY2" fmla="*/ 1054705 h 1484253"/>
              <a:gd name="connsiteX3" fmla="*/ 562263 w 757526"/>
              <a:gd name="connsiteY3" fmla="*/ 816580 h 1484253"/>
              <a:gd name="connsiteX4" fmla="*/ 643007 w 757526"/>
              <a:gd name="connsiteY4" fmla="*/ 1147193 h 1484253"/>
              <a:gd name="connsiteX5" fmla="*/ 505113 w 757526"/>
              <a:gd name="connsiteY5" fmla="*/ 978505 h 1484253"/>
              <a:gd name="connsiteX6" fmla="*/ 662407 w 757526"/>
              <a:gd name="connsiteY6" fmla="*/ 1344074 h 1484253"/>
              <a:gd name="connsiteX7" fmla="*/ 494767 w 757526"/>
              <a:gd name="connsiteY7" fmla="*/ 1138334 h 1484253"/>
              <a:gd name="connsiteX8" fmla="*/ 406788 w 757526"/>
              <a:gd name="connsiteY8" fmla="*/ 1461518 h 1484253"/>
              <a:gd name="connsiteX9" fmla="*/ 433675 w 757526"/>
              <a:gd name="connsiteY9" fmla="*/ 702280 h 1484253"/>
              <a:gd name="connsiteX10" fmla="*/ 129007 w 757526"/>
              <a:gd name="connsiteY10" fmla="*/ 1252634 h 1484253"/>
              <a:gd name="connsiteX11" fmla="*/ 273787 w 757526"/>
              <a:gd name="connsiteY11" fmla="*/ 787814 h 1484253"/>
              <a:gd name="connsiteX12" fmla="*/ 9812 w 757526"/>
              <a:gd name="connsiteY12" fmla="*/ 859443 h 1484253"/>
              <a:gd name="connsiteX13" fmla="*/ 433808 w 757526"/>
              <a:gd name="connsiteY13" fmla="*/ 490634 h 1484253"/>
              <a:gd name="connsiteX14" fmla="*/ 504896 w 757526"/>
              <a:gd name="connsiteY14" fmla="*/ 0 h 1484253"/>
              <a:gd name="connsiteX0" fmla="*/ 504896 w 757526"/>
              <a:gd name="connsiteY0" fmla="*/ 0 h 1462135"/>
              <a:gd name="connsiteX1" fmla="*/ 565855 w 757526"/>
              <a:gd name="connsiteY1" fmla="*/ 304800 h 1462135"/>
              <a:gd name="connsiteX2" fmla="*/ 757526 w 757526"/>
              <a:gd name="connsiteY2" fmla="*/ 1054705 h 1462135"/>
              <a:gd name="connsiteX3" fmla="*/ 562263 w 757526"/>
              <a:gd name="connsiteY3" fmla="*/ 816580 h 1462135"/>
              <a:gd name="connsiteX4" fmla="*/ 643007 w 757526"/>
              <a:gd name="connsiteY4" fmla="*/ 1147193 h 1462135"/>
              <a:gd name="connsiteX5" fmla="*/ 505113 w 757526"/>
              <a:gd name="connsiteY5" fmla="*/ 978505 h 1462135"/>
              <a:gd name="connsiteX6" fmla="*/ 662407 w 757526"/>
              <a:gd name="connsiteY6" fmla="*/ 1344074 h 1462135"/>
              <a:gd name="connsiteX7" fmla="*/ 494767 w 757526"/>
              <a:gd name="connsiteY7" fmla="*/ 1138334 h 1462135"/>
              <a:gd name="connsiteX8" fmla="*/ 406788 w 757526"/>
              <a:gd name="connsiteY8" fmla="*/ 1461518 h 1462135"/>
              <a:gd name="connsiteX9" fmla="*/ 250927 w 757526"/>
              <a:gd name="connsiteY9" fmla="*/ 1237394 h 1462135"/>
              <a:gd name="connsiteX10" fmla="*/ 433675 w 757526"/>
              <a:gd name="connsiteY10" fmla="*/ 702280 h 1462135"/>
              <a:gd name="connsiteX11" fmla="*/ 129007 w 757526"/>
              <a:gd name="connsiteY11" fmla="*/ 1252634 h 1462135"/>
              <a:gd name="connsiteX12" fmla="*/ 273787 w 757526"/>
              <a:gd name="connsiteY12" fmla="*/ 787814 h 1462135"/>
              <a:gd name="connsiteX13" fmla="*/ 9812 w 757526"/>
              <a:gd name="connsiteY13" fmla="*/ 859443 h 1462135"/>
              <a:gd name="connsiteX14" fmla="*/ 433808 w 757526"/>
              <a:gd name="connsiteY14" fmla="*/ 490634 h 1462135"/>
              <a:gd name="connsiteX15" fmla="*/ 504896 w 757526"/>
              <a:gd name="connsiteY15" fmla="*/ 0 h 1462135"/>
              <a:gd name="connsiteX0" fmla="*/ 504896 w 757526"/>
              <a:gd name="connsiteY0" fmla="*/ 0 h 1464408"/>
              <a:gd name="connsiteX1" fmla="*/ 565855 w 757526"/>
              <a:gd name="connsiteY1" fmla="*/ 304800 h 1464408"/>
              <a:gd name="connsiteX2" fmla="*/ 757526 w 757526"/>
              <a:gd name="connsiteY2" fmla="*/ 1054705 h 1464408"/>
              <a:gd name="connsiteX3" fmla="*/ 562263 w 757526"/>
              <a:gd name="connsiteY3" fmla="*/ 816580 h 1464408"/>
              <a:gd name="connsiteX4" fmla="*/ 643007 w 757526"/>
              <a:gd name="connsiteY4" fmla="*/ 1147193 h 1464408"/>
              <a:gd name="connsiteX5" fmla="*/ 505113 w 757526"/>
              <a:gd name="connsiteY5" fmla="*/ 978505 h 1464408"/>
              <a:gd name="connsiteX6" fmla="*/ 662407 w 757526"/>
              <a:gd name="connsiteY6" fmla="*/ 1344074 h 1464408"/>
              <a:gd name="connsiteX7" fmla="*/ 494767 w 757526"/>
              <a:gd name="connsiteY7" fmla="*/ 1138334 h 1464408"/>
              <a:gd name="connsiteX8" fmla="*/ 406788 w 757526"/>
              <a:gd name="connsiteY8" fmla="*/ 1461518 h 1464408"/>
              <a:gd name="connsiteX9" fmla="*/ 419837 w 757526"/>
              <a:gd name="connsiteY9" fmla="*/ 1030384 h 1464408"/>
              <a:gd name="connsiteX10" fmla="*/ 250927 w 757526"/>
              <a:gd name="connsiteY10" fmla="*/ 1237394 h 1464408"/>
              <a:gd name="connsiteX11" fmla="*/ 433675 w 757526"/>
              <a:gd name="connsiteY11" fmla="*/ 702280 h 1464408"/>
              <a:gd name="connsiteX12" fmla="*/ 129007 w 757526"/>
              <a:gd name="connsiteY12" fmla="*/ 1252634 h 1464408"/>
              <a:gd name="connsiteX13" fmla="*/ 273787 w 757526"/>
              <a:gd name="connsiteY13" fmla="*/ 787814 h 1464408"/>
              <a:gd name="connsiteX14" fmla="*/ 9812 w 757526"/>
              <a:gd name="connsiteY14" fmla="*/ 859443 h 1464408"/>
              <a:gd name="connsiteX15" fmla="*/ 433808 w 757526"/>
              <a:gd name="connsiteY15" fmla="*/ 490634 h 1464408"/>
              <a:gd name="connsiteX16" fmla="*/ 504896 w 757526"/>
              <a:gd name="connsiteY16" fmla="*/ 0 h 1464408"/>
              <a:gd name="connsiteX0" fmla="*/ 505264 w 757894"/>
              <a:gd name="connsiteY0" fmla="*/ 0 h 1464408"/>
              <a:gd name="connsiteX1" fmla="*/ 566223 w 757894"/>
              <a:gd name="connsiteY1" fmla="*/ 304800 h 1464408"/>
              <a:gd name="connsiteX2" fmla="*/ 757894 w 757894"/>
              <a:gd name="connsiteY2" fmla="*/ 1054705 h 1464408"/>
              <a:gd name="connsiteX3" fmla="*/ 562631 w 757894"/>
              <a:gd name="connsiteY3" fmla="*/ 816580 h 1464408"/>
              <a:gd name="connsiteX4" fmla="*/ 643375 w 757894"/>
              <a:gd name="connsiteY4" fmla="*/ 1147193 h 1464408"/>
              <a:gd name="connsiteX5" fmla="*/ 505481 w 757894"/>
              <a:gd name="connsiteY5" fmla="*/ 978505 h 1464408"/>
              <a:gd name="connsiteX6" fmla="*/ 662775 w 757894"/>
              <a:gd name="connsiteY6" fmla="*/ 1344074 h 1464408"/>
              <a:gd name="connsiteX7" fmla="*/ 495135 w 757894"/>
              <a:gd name="connsiteY7" fmla="*/ 1138334 h 1464408"/>
              <a:gd name="connsiteX8" fmla="*/ 407156 w 757894"/>
              <a:gd name="connsiteY8" fmla="*/ 1461518 h 1464408"/>
              <a:gd name="connsiteX9" fmla="*/ 420205 w 757894"/>
              <a:gd name="connsiteY9" fmla="*/ 1030384 h 1464408"/>
              <a:gd name="connsiteX10" fmla="*/ 251295 w 757894"/>
              <a:gd name="connsiteY10" fmla="*/ 1237394 h 1464408"/>
              <a:gd name="connsiteX11" fmla="*/ 434043 w 757894"/>
              <a:gd name="connsiteY11" fmla="*/ 702280 h 1464408"/>
              <a:gd name="connsiteX12" fmla="*/ 129375 w 757894"/>
              <a:gd name="connsiteY12" fmla="*/ 1252634 h 1464408"/>
              <a:gd name="connsiteX13" fmla="*/ 39205 w 757894"/>
              <a:gd name="connsiteY13" fmla="*/ 1081183 h 1464408"/>
              <a:gd name="connsiteX14" fmla="*/ 274155 w 757894"/>
              <a:gd name="connsiteY14" fmla="*/ 787814 h 1464408"/>
              <a:gd name="connsiteX15" fmla="*/ 10180 w 757894"/>
              <a:gd name="connsiteY15" fmla="*/ 859443 h 1464408"/>
              <a:gd name="connsiteX16" fmla="*/ 434176 w 757894"/>
              <a:gd name="connsiteY16" fmla="*/ 490634 h 1464408"/>
              <a:gd name="connsiteX17" fmla="*/ 505264 w 757894"/>
              <a:gd name="connsiteY17" fmla="*/ 0 h 1464408"/>
              <a:gd name="connsiteX0" fmla="*/ 505264 w 757894"/>
              <a:gd name="connsiteY0" fmla="*/ 0 h 1464408"/>
              <a:gd name="connsiteX1" fmla="*/ 566223 w 757894"/>
              <a:gd name="connsiteY1" fmla="*/ 304800 h 1464408"/>
              <a:gd name="connsiteX2" fmla="*/ 757894 w 757894"/>
              <a:gd name="connsiteY2" fmla="*/ 1054705 h 1464408"/>
              <a:gd name="connsiteX3" fmla="*/ 562631 w 757894"/>
              <a:gd name="connsiteY3" fmla="*/ 816580 h 1464408"/>
              <a:gd name="connsiteX4" fmla="*/ 643375 w 757894"/>
              <a:gd name="connsiteY4" fmla="*/ 1147193 h 1464408"/>
              <a:gd name="connsiteX5" fmla="*/ 505481 w 757894"/>
              <a:gd name="connsiteY5" fmla="*/ 978505 h 1464408"/>
              <a:gd name="connsiteX6" fmla="*/ 662775 w 757894"/>
              <a:gd name="connsiteY6" fmla="*/ 1344074 h 1464408"/>
              <a:gd name="connsiteX7" fmla="*/ 495135 w 757894"/>
              <a:gd name="connsiteY7" fmla="*/ 1138334 h 1464408"/>
              <a:gd name="connsiteX8" fmla="*/ 407156 w 757894"/>
              <a:gd name="connsiteY8" fmla="*/ 1461518 h 1464408"/>
              <a:gd name="connsiteX9" fmla="*/ 420205 w 757894"/>
              <a:gd name="connsiteY9" fmla="*/ 1030384 h 1464408"/>
              <a:gd name="connsiteX10" fmla="*/ 251295 w 757894"/>
              <a:gd name="connsiteY10" fmla="*/ 1237394 h 1464408"/>
              <a:gd name="connsiteX11" fmla="*/ 434043 w 757894"/>
              <a:gd name="connsiteY11" fmla="*/ 702280 h 1464408"/>
              <a:gd name="connsiteX12" fmla="*/ 129375 w 757894"/>
              <a:gd name="connsiteY12" fmla="*/ 1252634 h 1464408"/>
              <a:gd name="connsiteX13" fmla="*/ 223355 w 757894"/>
              <a:gd name="connsiteY13" fmla="*/ 985933 h 1464408"/>
              <a:gd name="connsiteX14" fmla="*/ 39205 w 757894"/>
              <a:gd name="connsiteY14" fmla="*/ 1081183 h 1464408"/>
              <a:gd name="connsiteX15" fmla="*/ 274155 w 757894"/>
              <a:gd name="connsiteY15" fmla="*/ 787814 h 1464408"/>
              <a:gd name="connsiteX16" fmla="*/ 10180 w 757894"/>
              <a:gd name="connsiteY16" fmla="*/ 859443 h 1464408"/>
              <a:gd name="connsiteX17" fmla="*/ 434176 w 757894"/>
              <a:gd name="connsiteY17" fmla="*/ 490634 h 1464408"/>
              <a:gd name="connsiteX18" fmla="*/ 505264 w 757894"/>
              <a:gd name="connsiteY18" fmla="*/ 0 h 1464408"/>
              <a:gd name="connsiteX0" fmla="*/ 505264 w 757894"/>
              <a:gd name="connsiteY0" fmla="*/ 0 h 1463673"/>
              <a:gd name="connsiteX1" fmla="*/ 566223 w 757894"/>
              <a:gd name="connsiteY1" fmla="*/ 304800 h 1463673"/>
              <a:gd name="connsiteX2" fmla="*/ 757894 w 757894"/>
              <a:gd name="connsiteY2" fmla="*/ 1054705 h 1463673"/>
              <a:gd name="connsiteX3" fmla="*/ 562631 w 757894"/>
              <a:gd name="connsiteY3" fmla="*/ 816580 h 1463673"/>
              <a:gd name="connsiteX4" fmla="*/ 643375 w 757894"/>
              <a:gd name="connsiteY4" fmla="*/ 1147193 h 1463673"/>
              <a:gd name="connsiteX5" fmla="*/ 505481 w 757894"/>
              <a:gd name="connsiteY5" fmla="*/ 978505 h 1463673"/>
              <a:gd name="connsiteX6" fmla="*/ 662775 w 757894"/>
              <a:gd name="connsiteY6" fmla="*/ 1344074 h 1463673"/>
              <a:gd name="connsiteX7" fmla="*/ 495135 w 757894"/>
              <a:gd name="connsiteY7" fmla="*/ 1138334 h 1463673"/>
              <a:gd name="connsiteX8" fmla="*/ 407156 w 757894"/>
              <a:gd name="connsiteY8" fmla="*/ 1461518 h 1463673"/>
              <a:gd name="connsiteX9" fmla="*/ 458305 w 757894"/>
              <a:gd name="connsiteY9" fmla="*/ 871634 h 1463673"/>
              <a:gd name="connsiteX10" fmla="*/ 251295 w 757894"/>
              <a:gd name="connsiteY10" fmla="*/ 1237394 h 1463673"/>
              <a:gd name="connsiteX11" fmla="*/ 434043 w 757894"/>
              <a:gd name="connsiteY11" fmla="*/ 702280 h 1463673"/>
              <a:gd name="connsiteX12" fmla="*/ 129375 w 757894"/>
              <a:gd name="connsiteY12" fmla="*/ 1252634 h 1463673"/>
              <a:gd name="connsiteX13" fmla="*/ 223355 w 757894"/>
              <a:gd name="connsiteY13" fmla="*/ 985933 h 1463673"/>
              <a:gd name="connsiteX14" fmla="*/ 39205 w 757894"/>
              <a:gd name="connsiteY14" fmla="*/ 1081183 h 1463673"/>
              <a:gd name="connsiteX15" fmla="*/ 274155 w 757894"/>
              <a:gd name="connsiteY15" fmla="*/ 787814 h 1463673"/>
              <a:gd name="connsiteX16" fmla="*/ 10180 w 757894"/>
              <a:gd name="connsiteY16" fmla="*/ 859443 h 1463673"/>
              <a:gd name="connsiteX17" fmla="*/ 434176 w 757894"/>
              <a:gd name="connsiteY17" fmla="*/ 490634 h 1463673"/>
              <a:gd name="connsiteX18" fmla="*/ 505264 w 757894"/>
              <a:gd name="connsiteY18" fmla="*/ 0 h 1463673"/>
              <a:gd name="connsiteX0" fmla="*/ 502542 w 755172"/>
              <a:gd name="connsiteY0" fmla="*/ 0 h 1463673"/>
              <a:gd name="connsiteX1" fmla="*/ 563501 w 755172"/>
              <a:gd name="connsiteY1" fmla="*/ 304800 h 1463673"/>
              <a:gd name="connsiteX2" fmla="*/ 755172 w 755172"/>
              <a:gd name="connsiteY2" fmla="*/ 1054705 h 1463673"/>
              <a:gd name="connsiteX3" fmla="*/ 559909 w 755172"/>
              <a:gd name="connsiteY3" fmla="*/ 816580 h 1463673"/>
              <a:gd name="connsiteX4" fmla="*/ 640653 w 755172"/>
              <a:gd name="connsiteY4" fmla="*/ 1147193 h 1463673"/>
              <a:gd name="connsiteX5" fmla="*/ 502759 w 755172"/>
              <a:gd name="connsiteY5" fmla="*/ 978505 h 1463673"/>
              <a:gd name="connsiteX6" fmla="*/ 660053 w 755172"/>
              <a:gd name="connsiteY6" fmla="*/ 1344074 h 1463673"/>
              <a:gd name="connsiteX7" fmla="*/ 492413 w 755172"/>
              <a:gd name="connsiteY7" fmla="*/ 1138334 h 1463673"/>
              <a:gd name="connsiteX8" fmla="*/ 404434 w 755172"/>
              <a:gd name="connsiteY8" fmla="*/ 1461518 h 1463673"/>
              <a:gd name="connsiteX9" fmla="*/ 455583 w 755172"/>
              <a:gd name="connsiteY9" fmla="*/ 871634 h 1463673"/>
              <a:gd name="connsiteX10" fmla="*/ 248573 w 755172"/>
              <a:gd name="connsiteY10" fmla="*/ 1237394 h 1463673"/>
              <a:gd name="connsiteX11" fmla="*/ 431321 w 755172"/>
              <a:gd name="connsiteY11" fmla="*/ 702280 h 1463673"/>
              <a:gd name="connsiteX12" fmla="*/ 126653 w 755172"/>
              <a:gd name="connsiteY12" fmla="*/ 1252634 h 1463673"/>
              <a:gd name="connsiteX13" fmla="*/ 220633 w 755172"/>
              <a:gd name="connsiteY13" fmla="*/ 985933 h 1463673"/>
              <a:gd name="connsiteX14" fmla="*/ 36483 w 755172"/>
              <a:gd name="connsiteY14" fmla="*/ 1081183 h 1463673"/>
              <a:gd name="connsiteX15" fmla="*/ 398433 w 755172"/>
              <a:gd name="connsiteY15" fmla="*/ 625889 h 1463673"/>
              <a:gd name="connsiteX16" fmla="*/ 7458 w 755172"/>
              <a:gd name="connsiteY16" fmla="*/ 859443 h 1463673"/>
              <a:gd name="connsiteX17" fmla="*/ 431454 w 755172"/>
              <a:gd name="connsiteY17" fmla="*/ 490634 h 1463673"/>
              <a:gd name="connsiteX18" fmla="*/ 502542 w 755172"/>
              <a:gd name="connsiteY18" fmla="*/ 0 h 1463673"/>
              <a:gd name="connsiteX0" fmla="*/ 502542 w 755172"/>
              <a:gd name="connsiteY0" fmla="*/ 0 h 1463673"/>
              <a:gd name="connsiteX1" fmla="*/ 563501 w 755172"/>
              <a:gd name="connsiteY1" fmla="*/ 304800 h 1463673"/>
              <a:gd name="connsiteX2" fmla="*/ 755172 w 755172"/>
              <a:gd name="connsiteY2" fmla="*/ 1054705 h 1463673"/>
              <a:gd name="connsiteX3" fmla="*/ 559909 w 755172"/>
              <a:gd name="connsiteY3" fmla="*/ 816580 h 1463673"/>
              <a:gd name="connsiteX4" fmla="*/ 640653 w 755172"/>
              <a:gd name="connsiteY4" fmla="*/ 1147193 h 1463673"/>
              <a:gd name="connsiteX5" fmla="*/ 502759 w 755172"/>
              <a:gd name="connsiteY5" fmla="*/ 978505 h 1463673"/>
              <a:gd name="connsiteX6" fmla="*/ 660053 w 755172"/>
              <a:gd name="connsiteY6" fmla="*/ 1344074 h 1463673"/>
              <a:gd name="connsiteX7" fmla="*/ 492413 w 755172"/>
              <a:gd name="connsiteY7" fmla="*/ 1138334 h 1463673"/>
              <a:gd name="connsiteX8" fmla="*/ 404434 w 755172"/>
              <a:gd name="connsiteY8" fmla="*/ 1461518 h 1463673"/>
              <a:gd name="connsiteX9" fmla="*/ 455583 w 755172"/>
              <a:gd name="connsiteY9" fmla="*/ 871634 h 1463673"/>
              <a:gd name="connsiteX10" fmla="*/ 248573 w 755172"/>
              <a:gd name="connsiteY10" fmla="*/ 1237394 h 1463673"/>
              <a:gd name="connsiteX11" fmla="*/ 431321 w 755172"/>
              <a:gd name="connsiteY11" fmla="*/ 702280 h 1463673"/>
              <a:gd name="connsiteX12" fmla="*/ 126653 w 755172"/>
              <a:gd name="connsiteY12" fmla="*/ 1252634 h 1463673"/>
              <a:gd name="connsiteX13" fmla="*/ 220633 w 755172"/>
              <a:gd name="connsiteY13" fmla="*/ 985933 h 1463673"/>
              <a:gd name="connsiteX14" fmla="*/ 36483 w 755172"/>
              <a:gd name="connsiteY14" fmla="*/ 1081183 h 1463673"/>
              <a:gd name="connsiteX15" fmla="*/ 398433 w 755172"/>
              <a:gd name="connsiteY15" fmla="*/ 625889 h 1463673"/>
              <a:gd name="connsiteX16" fmla="*/ 7458 w 755172"/>
              <a:gd name="connsiteY16" fmla="*/ 859443 h 1463673"/>
              <a:gd name="connsiteX17" fmla="*/ 431454 w 755172"/>
              <a:gd name="connsiteY17" fmla="*/ 490634 h 1463673"/>
              <a:gd name="connsiteX18" fmla="*/ 502542 w 755172"/>
              <a:gd name="connsiteY18" fmla="*/ 0 h 1463673"/>
              <a:gd name="connsiteX0" fmla="*/ 502542 w 755172"/>
              <a:gd name="connsiteY0" fmla="*/ 0 h 1463673"/>
              <a:gd name="connsiteX1" fmla="*/ 563501 w 755172"/>
              <a:gd name="connsiteY1" fmla="*/ 304800 h 1463673"/>
              <a:gd name="connsiteX2" fmla="*/ 755172 w 755172"/>
              <a:gd name="connsiteY2" fmla="*/ 1054705 h 1463673"/>
              <a:gd name="connsiteX3" fmla="*/ 559909 w 755172"/>
              <a:gd name="connsiteY3" fmla="*/ 816580 h 1463673"/>
              <a:gd name="connsiteX4" fmla="*/ 640653 w 755172"/>
              <a:gd name="connsiteY4" fmla="*/ 1147193 h 1463673"/>
              <a:gd name="connsiteX5" fmla="*/ 502759 w 755172"/>
              <a:gd name="connsiteY5" fmla="*/ 978505 h 1463673"/>
              <a:gd name="connsiteX6" fmla="*/ 660053 w 755172"/>
              <a:gd name="connsiteY6" fmla="*/ 1344074 h 1463673"/>
              <a:gd name="connsiteX7" fmla="*/ 492413 w 755172"/>
              <a:gd name="connsiteY7" fmla="*/ 1138334 h 1463673"/>
              <a:gd name="connsiteX8" fmla="*/ 404434 w 755172"/>
              <a:gd name="connsiteY8" fmla="*/ 1461518 h 1463673"/>
              <a:gd name="connsiteX9" fmla="*/ 455583 w 755172"/>
              <a:gd name="connsiteY9" fmla="*/ 871634 h 1463673"/>
              <a:gd name="connsiteX10" fmla="*/ 248573 w 755172"/>
              <a:gd name="connsiteY10" fmla="*/ 1237394 h 1463673"/>
              <a:gd name="connsiteX11" fmla="*/ 431321 w 755172"/>
              <a:gd name="connsiteY11" fmla="*/ 702280 h 1463673"/>
              <a:gd name="connsiteX12" fmla="*/ 126653 w 755172"/>
              <a:gd name="connsiteY12" fmla="*/ 1252634 h 1463673"/>
              <a:gd name="connsiteX13" fmla="*/ 309533 w 755172"/>
              <a:gd name="connsiteY13" fmla="*/ 830358 h 1463673"/>
              <a:gd name="connsiteX14" fmla="*/ 36483 w 755172"/>
              <a:gd name="connsiteY14" fmla="*/ 1081183 h 1463673"/>
              <a:gd name="connsiteX15" fmla="*/ 398433 w 755172"/>
              <a:gd name="connsiteY15" fmla="*/ 625889 h 1463673"/>
              <a:gd name="connsiteX16" fmla="*/ 7458 w 755172"/>
              <a:gd name="connsiteY16" fmla="*/ 859443 h 1463673"/>
              <a:gd name="connsiteX17" fmla="*/ 431454 w 755172"/>
              <a:gd name="connsiteY17" fmla="*/ 490634 h 1463673"/>
              <a:gd name="connsiteX18" fmla="*/ 502542 w 755172"/>
              <a:gd name="connsiteY18" fmla="*/ 0 h 1463673"/>
              <a:gd name="connsiteX0" fmla="*/ 502542 w 755172"/>
              <a:gd name="connsiteY0" fmla="*/ 0 h 1463673"/>
              <a:gd name="connsiteX1" fmla="*/ 563501 w 755172"/>
              <a:gd name="connsiteY1" fmla="*/ 304800 h 1463673"/>
              <a:gd name="connsiteX2" fmla="*/ 755172 w 755172"/>
              <a:gd name="connsiteY2" fmla="*/ 1054705 h 1463673"/>
              <a:gd name="connsiteX3" fmla="*/ 559909 w 755172"/>
              <a:gd name="connsiteY3" fmla="*/ 816580 h 1463673"/>
              <a:gd name="connsiteX4" fmla="*/ 640653 w 755172"/>
              <a:gd name="connsiteY4" fmla="*/ 1147193 h 1463673"/>
              <a:gd name="connsiteX5" fmla="*/ 502759 w 755172"/>
              <a:gd name="connsiteY5" fmla="*/ 978505 h 1463673"/>
              <a:gd name="connsiteX6" fmla="*/ 660053 w 755172"/>
              <a:gd name="connsiteY6" fmla="*/ 1344074 h 1463673"/>
              <a:gd name="connsiteX7" fmla="*/ 492413 w 755172"/>
              <a:gd name="connsiteY7" fmla="*/ 1138334 h 1463673"/>
              <a:gd name="connsiteX8" fmla="*/ 404434 w 755172"/>
              <a:gd name="connsiteY8" fmla="*/ 1461518 h 1463673"/>
              <a:gd name="connsiteX9" fmla="*/ 455583 w 755172"/>
              <a:gd name="connsiteY9" fmla="*/ 871634 h 1463673"/>
              <a:gd name="connsiteX10" fmla="*/ 248573 w 755172"/>
              <a:gd name="connsiteY10" fmla="*/ 1237394 h 1463673"/>
              <a:gd name="connsiteX11" fmla="*/ 463071 w 755172"/>
              <a:gd name="connsiteY11" fmla="*/ 737205 h 1463673"/>
              <a:gd name="connsiteX12" fmla="*/ 126653 w 755172"/>
              <a:gd name="connsiteY12" fmla="*/ 1252634 h 1463673"/>
              <a:gd name="connsiteX13" fmla="*/ 309533 w 755172"/>
              <a:gd name="connsiteY13" fmla="*/ 830358 h 1463673"/>
              <a:gd name="connsiteX14" fmla="*/ 36483 w 755172"/>
              <a:gd name="connsiteY14" fmla="*/ 1081183 h 1463673"/>
              <a:gd name="connsiteX15" fmla="*/ 398433 w 755172"/>
              <a:gd name="connsiteY15" fmla="*/ 625889 h 1463673"/>
              <a:gd name="connsiteX16" fmla="*/ 7458 w 755172"/>
              <a:gd name="connsiteY16" fmla="*/ 859443 h 1463673"/>
              <a:gd name="connsiteX17" fmla="*/ 431454 w 755172"/>
              <a:gd name="connsiteY17" fmla="*/ 490634 h 1463673"/>
              <a:gd name="connsiteX18" fmla="*/ 502542 w 755172"/>
              <a:gd name="connsiteY18" fmla="*/ 0 h 1463673"/>
              <a:gd name="connsiteX0" fmla="*/ 502542 w 755172"/>
              <a:gd name="connsiteY0" fmla="*/ 0 h 1463673"/>
              <a:gd name="connsiteX1" fmla="*/ 563501 w 755172"/>
              <a:gd name="connsiteY1" fmla="*/ 304800 h 1463673"/>
              <a:gd name="connsiteX2" fmla="*/ 755172 w 755172"/>
              <a:gd name="connsiteY2" fmla="*/ 1054705 h 1463673"/>
              <a:gd name="connsiteX3" fmla="*/ 559909 w 755172"/>
              <a:gd name="connsiteY3" fmla="*/ 816580 h 1463673"/>
              <a:gd name="connsiteX4" fmla="*/ 640653 w 755172"/>
              <a:gd name="connsiteY4" fmla="*/ 1147193 h 1463673"/>
              <a:gd name="connsiteX5" fmla="*/ 502759 w 755172"/>
              <a:gd name="connsiteY5" fmla="*/ 978505 h 1463673"/>
              <a:gd name="connsiteX6" fmla="*/ 660053 w 755172"/>
              <a:gd name="connsiteY6" fmla="*/ 1344074 h 1463673"/>
              <a:gd name="connsiteX7" fmla="*/ 492413 w 755172"/>
              <a:gd name="connsiteY7" fmla="*/ 1138334 h 1463673"/>
              <a:gd name="connsiteX8" fmla="*/ 404434 w 755172"/>
              <a:gd name="connsiteY8" fmla="*/ 1461518 h 1463673"/>
              <a:gd name="connsiteX9" fmla="*/ 455583 w 755172"/>
              <a:gd name="connsiteY9" fmla="*/ 871634 h 1463673"/>
              <a:gd name="connsiteX10" fmla="*/ 248573 w 755172"/>
              <a:gd name="connsiteY10" fmla="*/ 1237394 h 1463673"/>
              <a:gd name="connsiteX11" fmla="*/ 463071 w 755172"/>
              <a:gd name="connsiteY11" fmla="*/ 737205 h 1463673"/>
              <a:gd name="connsiteX12" fmla="*/ 126653 w 755172"/>
              <a:gd name="connsiteY12" fmla="*/ 1252634 h 1463673"/>
              <a:gd name="connsiteX13" fmla="*/ 309533 w 755172"/>
              <a:gd name="connsiteY13" fmla="*/ 830358 h 1463673"/>
              <a:gd name="connsiteX14" fmla="*/ 36483 w 755172"/>
              <a:gd name="connsiteY14" fmla="*/ 1081183 h 1463673"/>
              <a:gd name="connsiteX15" fmla="*/ 398433 w 755172"/>
              <a:gd name="connsiteY15" fmla="*/ 625889 h 1463673"/>
              <a:gd name="connsiteX16" fmla="*/ 7458 w 755172"/>
              <a:gd name="connsiteY16" fmla="*/ 859443 h 1463673"/>
              <a:gd name="connsiteX17" fmla="*/ 431454 w 755172"/>
              <a:gd name="connsiteY17" fmla="*/ 490634 h 1463673"/>
              <a:gd name="connsiteX18" fmla="*/ 502542 w 755172"/>
              <a:gd name="connsiteY18" fmla="*/ 0 h 1463673"/>
              <a:gd name="connsiteX0" fmla="*/ 502542 w 755172"/>
              <a:gd name="connsiteY0" fmla="*/ 0 h 1463673"/>
              <a:gd name="connsiteX1" fmla="*/ 563501 w 755172"/>
              <a:gd name="connsiteY1" fmla="*/ 304800 h 1463673"/>
              <a:gd name="connsiteX2" fmla="*/ 755172 w 755172"/>
              <a:gd name="connsiteY2" fmla="*/ 1054705 h 1463673"/>
              <a:gd name="connsiteX3" fmla="*/ 559909 w 755172"/>
              <a:gd name="connsiteY3" fmla="*/ 816580 h 1463673"/>
              <a:gd name="connsiteX4" fmla="*/ 640653 w 755172"/>
              <a:gd name="connsiteY4" fmla="*/ 1147193 h 1463673"/>
              <a:gd name="connsiteX5" fmla="*/ 502759 w 755172"/>
              <a:gd name="connsiteY5" fmla="*/ 978505 h 1463673"/>
              <a:gd name="connsiteX6" fmla="*/ 660053 w 755172"/>
              <a:gd name="connsiteY6" fmla="*/ 1344074 h 1463673"/>
              <a:gd name="connsiteX7" fmla="*/ 492413 w 755172"/>
              <a:gd name="connsiteY7" fmla="*/ 1138334 h 1463673"/>
              <a:gd name="connsiteX8" fmla="*/ 404434 w 755172"/>
              <a:gd name="connsiteY8" fmla="*/ 1461518 h 1463673"/>
              <a:gd name="connsiteX9" fmla="*/ 455583 w 755172"/>
              <a:gd name="connsiteY9" fmla="*/ 871634 h 1463673"/>
              <a:gd name="connsiteX10" fmla="*/ 248573 w 755172"/>
              <a:gd name="connsiteY10" fmla="*/ 1237394 h 1463673"/>
              <a:gd name="connsiteX11" fmla="*/ 463071 w 755172"/>
              <a:gd name="connsiteY11" fmla="*/ 737205 h 1463673"/>
              <a:gd name="connsiteX12" fmla="*/ 126653 w 755172"/>
              <a:gd name="connsiteY12" fmla="*/ 1252634 h 1463673"/>
              <a:gd name="connsiteX13" fmla="*/ 446058 w 755172"/>
              <a:gd name="connsiteY13" fmla="*/ 665258 h 1463673"/>
              <a:gd name="connsiteX14" fmla="*/ 36483 w 755172"/>
              <a:gd name="connsiteY14" fmla="*/ 1081183 h 1463673"/>
              <a:gd name="connsiteX15" fmla="*/ 398433 w 755172"/>
              <a:gd name="connsiteY15" fmla="*/ 625889 h 1463673"/>
              <a:gd name="connsiteX16" fmla="*/ 7458 w 755172"/>
              <a:gd name="connsiteY16" fmla="*/ 859443 h 1463673"/>
              <a:gd name="connsiteX17" fmla="*/ 431454 w 755172"/>
              <a:gd name="connsiteY17" fmla="*/ 490634 h 1463673"/>
              <a:gd name="connsiteX18" fmla="*/ 502542 w 755172"/>
              <a:gd name="connsiteY18" fmla="*/ 0 h 1463673"/>
              <a:gd name="connsiteX0" fmla="*/ 501902 w 754532"/>
              <a:gd name="connsiteY0" fmla="*/ 0 h 1463673"/>
              <a:gd name="connsiteX1" fmla="*/ 562861 w 754532"/>
              <a:gd name="connsiteY1" fmla="*/ 304800 h 1463673"/>
              <a:gd name="connsiteX2" fmla="*/ 754532 w 754532"/>
              <a:gd name="connsiteY2" fmla="*/ 1054705 h 1463673"/>
              <a:gd name="connsiteX3" fmla="*/ 559269 w 754532"/>
              <a:gd name="connsiteY3" fmla="*/ 816580 h 1463673"/>
              <a:gd name="connsiteX4" fmla="*/ 640013 w 754532"/>
              <a:gd name="connsiteY4" fmla="*/ 1147193 h 1463673"/>
              <a:gd name="connsiteX5" fmla="*/ 502119 w 754532"/>
              <a:gd name="connsiteY5" fmla="*/ 978505 h 1463673"/>
              <a:gd name="connsiteX6" fmla="*/ 659413 w 754532"/>
              <a:gd name="connsiteY6" fmla="*/ 1344074 h 1463673"/>
              <a:gd name="connsiteX7" fmla="*/ 491773 w 754532"/>
              <a:gd name="connsiteY7" fmla="*/ 1138334 h 1463673"/>
              <a:gd name="connsiteX8" fmla="*/ 403794 w 754532"/>
              <a:gd name="connsiteY8" fmla="*/ 1461518 h 1463673"/>
              <a:gd name="connsiteX9" fmla="*/ 454943 w 754532"/>
              <a:gd name="connsiteY9" fmla="*/ 871634 h 1463673"/>
              <a:gd name="connsiteX10" fmla="*/ 247933 w 754532"/>
              <a:gd name="connsiteY10" fmla="*/ 1237394 h 1463673"/>
              <a:gd name="connsiteX11" fmla="*/ 462431 w 754532"/>
              <a:gd name="connsiteY11" fmla="*/ 737205 h 1463673"/>
              <a:gd name="connsiteX12" fmla="*/ 126013 w 754532"/>
              <a:gd name="connsiteY12" fmla="*/ 1252634 h 1463673"/>
              <a:gd name="connsiteX13" fmla="*/ 445418 w 754532"/>
              <a:gd name="connsiteY13" fmla="*/ 665258 h 1463673"/>
              <a:gd name="connsiteX14" fmla="*/ 35843 w 754532"/>
              <a:gd name="connsiteY14" fmla="*/ 1081183 h 1463673"/>
              <a:gd name="connsiteX15" fmla="*/ 442243 w 754532"/>
              <a:gd name="connsiteY15" fmla="*/ 587789 h 1463673"/>
              <a:gd name="connsiteX16" fmla="*/ 6818 w 754532"/>
              <a:gd name="connsiteY16" fmla="*/ 859443 h 1463673"/>
              <a:gd name="connsiteX17" fmla="*/ 430814 w 754532"/>
              <a:gd name="connsiteY17" fmla="*/ 490634 h 1463673"/>
              <a:gd name="connsiteX18" fmla="*/ 501902 w 754532"/>
              <a:gd name="connsiteY18" fmla="*/ 0 h 1463673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02119 w 754532"/>
              <a:gd name="connsiteY5" fmla="*/ 978505 h 1463539"/>
              <a:gd name="connsiteX6" fmla="*/ 659413 w 754532"/>
              <a:gd name="connsiteY6" fmla="*/ 1344074 h 1463539"/>
              <a:gd name="connsiteX7" fmla="*/ 491773 w 754532"/>
              <a:gd name="connsiteY7" fmla="*/ 1138334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02119 w 754532"/>
              <a:gd name="connsiteY5" fmla="*/ 978505 h 1463539"/>
              <a:gd name="connsiteX6" fmla="*/ 659413 w 754532"/>
              <a:gd name="connsiteY6" fmla="*/ 1344074 h 1463539"/>
              <a:gd name="connsiteX7" fmla="*/ 50129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02119 w 754532"/>
              <a:gd name="connsiteY5" fmla="*/ 978505 h 1463539"/>
              <a:gd name="connsiteX6" fmla="*/ 659413 w 754532"/>
              <a:gd name="connsiteY6" fmla="*/ 1344074 h 1463539"/>
              <a:gd name="connsiteX7" fmla="*/ 50129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02119 w 754532"/>
              <a:gd name="connsiteY5" fmla="*/ 978505 h 1463539"/>
              <a:gd name="connsiteX6" fmla="*/ 659413 w 754532"/>
              <a:gd name="connsiteY6" fmla="*/ 1344074 h 1463539"/>
              <a:gd name="connsiteX7" fmla="*/ 50129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33869 w 754532"/>
              <a:gd name="connsiteY5" fmla="*/ 940405 h 1463539"/>
              <a:gd name="connsiteX6" fmla="*/ 659413 w 754532"/>
              <a:gd name="connsiteY6" fmla="*/ 1344074 h 1463539"/>
              <a:gd name="connsiteX7" fmla="*/ 50129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33869 w 754532"/>
              <a:gd name="connsiteY5" fmla="*/ 940405 h 1463539"/>
              <a:gd name="connsiteX6" fmla="*/ 659413 w 754532"/>
              <a:gd name="connsiteY6" fmla="*/ 1344074 h 1463539"/>
              <a:gd name="connsiteX7" fmla="*/ 50129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59269 w 754532"/>
              <a:gd name="connsiteY3" fmla="*/ 816580 h 1463539"/>
              <a:gd name="connsiteX4" fmla="*/ 640013 w 754532"/>
              <a:gd name="connsiteY4" fmla="*/ 1147193 h 1463539"/>
              <a:gd name="connsiteX5" fmla="*/ 533869 w 754532"/>
              <a:gd name="connsiteY5" fmla="*/ 940405 h 1463539"/>
              <a:gd name="connsiteX6" fmla="*/ 659413 w 754532"/>
              <a:gd name="connsiteY6" fmla="*/ 1344074 h 1463539"/>
              <a:gd name="connsiteX7" fmla="*/ 52034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40219 w 754532"/>
              <a:gd name="connsiteY3" fmla="*/ 816580 h 1463539"/>
              <a:gd name="connsiteX4" fmla="*/ 640013 w 754532"/>
              <a:gd name="connsiteY4" fmla="*/ 1147193 h 1463539"/>
              <a:gd name="connsiteX5" fmla="*/ 533869 w 754532"/>
              <a:gd name="connsiteY5" fmla="*/ 940405 h 1463539"/>
              <a:gd name="connsiteX6" fmla="*/ 659413 w 754532"/>
              <a:gd name="connsiteY6" fmla="*/ 1344074 h 1463539"/>
              <a:gd name="connsiteX7" fmla="*/ 52034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4532"/>
              <a:gd name="connsiteY0" fmla="*/ 0 h 1463539"/>
              <a:gd name="connsiteX1" fmla="*/ 562861 w 754532"/>
              <a:gd name="connsiteY1" fmla="*/ 304800 h 1463539"/>
              <a:gd name="connsiteX2" fmla="*/ 754532 w 754532"/>
              <a:gd name="connsiteY2" fmla="*/ 1054705 h 1463539"/>
              <a:gd name="connsiteX3" fmla="*/ 540219 w 754532"/>
              <a:gd name="connsiteY3" fmla="*/ 816580 h 1463539"/>
              <a:gd name="connsiteX4" fmla="*/ 640013 w 754532"/>
              <a:gd name="connsiteY4" fmla="*/ 1147193 h 1463539"/>
              <a:gd name="connsiteX5" fmla="*/ 533869 w 754532"/>
              <a:gd name="connsiteY5" fmla="*/ 940405 h 1463539"/>
              <a:gd name="connsiteX6" fmla="*/ 659413 w 754532"/>
              <a:gd name="connsiteY6" fmla="*/ 1344074 h 1463539"/>
              <a:gd name="connsiteX7" fmla="*/ 520348 w 754532"/>
              <a:gd name="connsiteY7" fmla="*/ 1065309 h 1463539"/>
              <a:gd name="connsiteX8" fmla="*/ 403794 w 754532"/>
              <a:gd name="connsiteY8" fmla="*/ 1461518 h 1463539"/>
              <a:gd name="connsiteX9" fmla="*/ 486693 w 754532"/>
              <a:gd name="connsiteY9" fmla="*/ 830359 h 1463539"/>
              <a:gd name="connsiteX10" fmla="*/ 247933 w 754532"/>
              <a:gd name="connsiteY10" fmla="*/ 1237394 h 1463539"/>
              <a:gd name="connsiteX11" fmla="*/ 462431 w 754532"/>
              <a:gd name="connsiteY11" fmla="*/ 737205 h 1463539"/>
              <a:gd name="connsiteX12" fmla="*/ 126013 w 754532"/>
              <a:gd name="connsiteY12" fmla="*/ 1252634 h 1463539"/>
              <a:gd name="connsiteX13" fmla="*/ 445418 w 754532"/>
              <a:gd name="connsiteY13" fmla="*/ 665258 h 1463539"/>
              <a:gd name="connsiteX14" fmla="*/ 35843 w 754532"/>
              <a:gd name="connsiteY14" fmla="*/ 1081183 h 1463539"/>
              <a:gd name="connsiteX15" fmla="*/ 442243 w 754532"/>
              <a:gd name="connsiteY15" fmla="*/ 587789 h 1463539"/>
              <a:gd name="connsiteX16" fmla="*/ 6818 w 754532"/>
              <a:gd name="connsiteY16" fmla="*/ 859443 h 1463539"/>
              <a:gd name="connsiteX17" fmla="*/ 430814 w 754532"/>
              <a:gd name="connsiteY17" fmla="*/ 490634 h 1463539"/>
              <a:gd name="connsiteX18" fmla="*/ 501902 w 754532"/>
              <a:gd name="connsiteY18" fmla="*/ 0 h 1463539"/>
              <a:gd name="connsiteX0" fmla="*/ 501902 w 756146"/>
              <a:gd name="connsiteY0" fmla="*/ 0 h 1463539"/>
              <a:gd name="connsiteX1" fmla="*/ 562861 w 756146"/>
              <a:gd name="connsiteY1" fmla="*/ 304800 h 1463539"/>
              <a:gd name="connsiteX2" fmla="*/ 557035 w 756146"/>
              <a:gd name="connsiteY2" fmla="*/ 724621 h 1463539"/>
              <a:gd name="connsiteX3" fmla="*/ 754532 w 756146"/>
              <a:gd name="connsiteY3" fmla="*/ 1054705 h 1463539"/>
              <a:gd name="connsiteX4" fmla="*/ 540219 w 756146"/>
              <a:gd name="connsiteY4" fmla="*/ 816580 h 1463539"/>
              <a:gd name="connsiteX5" fmla="*/ 640013 w 756146"/>
              <a:gd name="connsiteY5" fmla="*/ 1147193 h 1463539"/>
              <a:gd name="connsiteX6" fmla="*/ 533869 w 756146"/>
              <a:gd name="connsiteY6" fmla="*/ 940405 h 1463539"/>
              <a:gd name="connsiteX7" fmla="*/ 659413 w 756146"/>
              <a:gd name="connsiteY7" fmla="*/ 1344074 h 1463539"/>
              <a:gd name="connsiteX8" fmla="*/ 520348 w 756146"/>
              <a:gd name="connsiteY8" fmla="*/ 1065309 h 1463539"/>
              <a:gd name="connsiteX9" fmla="*/ 403794 w 756146"/>
              <a:gd name="connsiteY9" fmla="*/ 1461518 h 1463539"/>
              <a:gd name="connsiteX10" fmla="*/ 486693 w 756146"/>
              <a:gd name="connsiteY10" fmla="*/ 830359 h 1463539"/>
              <a:gd name="connsiteX11" fmla="*/ 247933 w 756146"/>
              <a:gd name="connsiteY11" fmla="*/ 1237394 h 1463539"/>
              <a:gd name="connsiteX12" fmla="*/ 462431 w 756146"/>
              <a:gd name="connsiteY12" fmla="*/ 737205 h 1463539"/>
              <a:gd name="connsiteX13" fmla="*/ 126013 w 756146"/>
              <a:gd name="connsiteY13" fmla="*/ 1252634 h 1463539"/>
              <a:gd name="connsiteX14" fmla="*/ 445418 w 756146"/>
              <a:gd name="connsiteY14" fmla="*/ 665258 h 1463539"/>
              <a:gd name="connsiteX15" fmla="*/ 35843 w 756146"/>
              <a:gd name="connsiteY15" fmla="*/ 1081183 h 1463539"/>
              <a:gd name="connsiteX16" fmla="*/ 442243 w 756146"/>
              <a:gd name="connsiteY16" fmla="*/ 587789 h 1463539"/>
              <a:gd name="connsiteX17" fmla="*/ 6818 w 756146"/>
              <a:gd name="connsiteY17" fmla="*/ 859443 h 1463539"/>
              <a:gd name="connsiteX18" fmla="*/ 430814 w 756146"/>
              <a:gd name="connsiteY18" fmla="*/ 490634 h 1463539"/>
              <a:gd name="connsiteX19" fmla="*/ 501902 w 756146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20136 w 755934"/>
              <a:gd name="connsiteY8" fmla="*/ 1065309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62219 w 755934"/>
              <a:gd name="connsiteY12" fmla="*/ 737205 h 1463539"/>
              <a:gd name="connsiteX13" fmla="*/ 125801 w 755934"/>
              <a:gd name="connsiteY13" fmla="*/ 1252634 h 1463539"/>
              <a:gd name="connsiteX14" fmla="*/ 445206 w 755934"/>
              <a:gd name="connsiteY14" fmla="*/ 66525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20136 w 755934"/>
              <a:gd name="connsiteY8" fmla="*/ 1065309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62219 w 755934"/>
              <a:gd name="connsiteY12" fmla="*/ 737205 h 1463539"/>
              <a:gd name="connsiteX13" fmla="*/ 125801 w 755934"/>
              <a:gd name="connsiteY13" fmla="*/ 1252634 h 1463539"/>
              <a:gd name="connsiteX14" fmla="*/ 473781 w 755934"/>
              <a:gd name="connsiteY14" fmla="*/ 64620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20136 w 755934"/>
              <a:gd name="connsiteY8" fmla="*/ 1065309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93175 w 755934"/>
              <a:gd name="connsiteY12" fmla="*/ 730061 h 1463539"/>
              <a:gd name="connsiteX13" fmla="*/ 125801 w 755934"/>
              <a:gd name="connsiteY13" fmla="*/ 1252634 h 1463539"/>
              <a:gd name="connsiteX14" fmla="*/ 473781 w 755934"/>
              <a:gd name="connsiteY14" fmla="*/ 64620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20136 w 755934"/>
              <a:gd name="connsiteY8" fmla="*/ 1065309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93175 w 755934"/>
              <a:gd name="connsiteY12" fmla="*/ 730061 h 1463539"/>
              <a:gd name="connsiteX13" fmla="*/ 125801 w 755934"/>
              <a:gd name="connsiteY13" fmla="*/ 1252634 h 1463539"/>
              <a:gd name="connsiteX14" fmla="*/ 473781 w 755934"/>
              <a:gd name="connsiteY14" fmla="*/ 64620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20136 w 755934"/>
              <a:gd name="connsiteY8" fmla="*/ 1065309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81269 w 755934"/>
              <a:gd name="connsiteY12" fmla="*/ 746730 h 1463539"/>
              <a:gd name="connsiteX13" fmla="*/ 125801 w 755934"/>
              <a:gd name="connsiteY13" fmla="*/ 1252634 h 1463539"/>
              <a:gd name="connsiteX14" fmla="*/ 473781 w 755934"/>
              <a:gd name="connsiteY14" fmla="*/ 64620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12992 w 755934"/>
              <a:gd name="connsiteY8" fmla="*/ 1015303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81269 w 755934"/>
              <a:gd name="connsiteY12" fmla="*/ 746730 h 1463539"/>
              <a:gd name="connsiteX13" fmla="*/ 125801 w 755934"/>
              <a:gd name="connsiteY13" fmla="*/ 1252634 h 1463539"/>
              <a:gd name="connsiteX14" fmla="*/ 473781 w 755934"/>
              <a:gd name="connsiteY14" fmla="*/ 64620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  <a:gd name="connsiteX0" fmla="*/ 501690 w 755934"/>
              <a:gd name="connsiteY0" fmla="*/ 0 h 1463539"/>
              <a:gd name="connsiteX1" fmla="*/ 562649 w 755934"/>
              <a:gd name="connsiteY1" fmla="*/ 304800 h 1463539"/>
              <a:gd name="connsiteX2" fmla="*/ 556823 w 755934"/>
              <a:gd name="connsiteY2" fmla="*/ 724621 h 1463539"/>
              <a:gd name="connsiteX3" fmla="*/ 754320 w 755934"/>
              <a:gd name="connsiteY3" fmla="*/ 1054705 h 1463539"/>
              <a:gd name="connsiteX4" fmla="*/ 540007 w 755934"/>
              <a:gd name="connsiteY4" fmla="*/ 816580 h 1463539"/>
              <a:gd name="connsiteX5" fmla="*/ 639801 w 755934"/>
              <a:gd name="connsiteY5" fmla="*/ 1147193 h 1463539"/>
              <a:gd name="connsiteX6" fmla="*/ 533657 w 755934"/>
              <a:gd name="connsiteY6" fmla="*/ 940405 h 1463539"/>
              <a:gd name="connsiteX7" fmla="*/ 659201 w 755934"/>
              <a:gd name="connsiteY7" fmla="*/ 1344074 h 1463539"/>
              <a:gd name="connsiteX8" fmla="*/ 512992 w 755934"/>
              <a:gd name="connsiteY8" fmla="*/ 1015303 h 1463539"/>
              <a:gd name="connsiteX9" fmla="*/ 403582 w 755934"/>
              <a:gd name="connsiteY9" fmla="*/ 1461518 h 1463539"/>
              <a:gd name="connsiteX10" fmla="*/ 486481 w 755934"/>
              <a:gd name="connsiteY10" fmla="*/ 830359 h 1463539"/>
              <a:gd name="connsiteX11" fmla="*/ 247721 w 755934"/>
              <a:gd name="connsiteY11" fmla="*/ 1237394 h 1463539"/>
              <a:gd name="connsiteX12" fmla="*/ 481269 w 755934"/>
              <a:gd name="connsiteY12" fmla="*/ 746730 h 1463539"/>
              <a:gd name="connsiteX13" fmla="*/ 125801 w 755934"/>
              <a:gd name="connsiteY13" fmla="*/ 1252634 h 1463539"/>
              <a:gd name="connsiteX14" fmla="*/ 473781 w 755934"/>
              <a:gd name="connsiteY14" fmla="*/ 646208 h 1463539"/>
              <a:gd name="connsiteX15" fmla="*/ 35631 w 755934"/>
              <a:gd name="connsiteY15" fmla="*/ 1081183 h 1463539"/>
              <a:gd name="connsiteX16" fmla="*/ 458699 w 755934"/>
              <a:gd name="connsiteY16" fmla="*/ 568739 h 1463539"/>
              <a:gd name="connsiteX17" fmla="*/ 6606 w 755934"/>
              <a:gd name="connsiteY17" fmla="*/ 859443 h 1463539"/>
              <a:gd name="connsiteX18" fmla="*/ 430602 w 755934"/>
              <a:gd name="connsiteY18" fmla="*/ 490634 h 1463539"/>
              <a:gd name="connsiteX19" fmla="*/ 501690 w 755934"/>
              <a:gd name="connsiteY19" fmla="*/ 0 h 1463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55934" h="1463539">
                <a:moveTo>
                  <a:pt x="501690" y="0"/>
                </a:moveTo>
                <a:lnTo>
                  <a:pt x="562649" y="304800"/>
                </a:lnTo>
                <a:cubicBezTo>
                  <a:pt x="589829" y="422395"/>
                  <a:pt x="524878" y="599637"/>
                  <a:pt x="556823" y="724621"/>
                </a:cubicBezTo>
                <a:cubicBezTo>
                  <a:pt x="588768" y="849605"/>
                  <a:pt x="775114" y="1036203"/>
                  <a:pt x="754320" y="1054705"/>
                </a:cubicBezTo>
                <a:cubicBezTo>
                  <a:pt x="722570" y="1076930"/>
                  <a:pt x="571757" y="794355"/>
                  <a:pt x="540007" y="816580"/>
                </a:cubicBezTo>
                <a:cubicBezTo>
                  <a:pt x="561365" y="860109"/>
                  <a:pt x="606536" y="1036989"/>
                  <a:pt x="639801" y="1147193"/>
                </a:cubicBezTo>
                <a:cubicBezTo>
                  <a:pt x="620751" y="1258318"/>
                  <a:pt x="573027" y="888018"/>
                  <a:pt x="533657" y="940405"/>
                </a:cubicBezTo>
                <a:cubicBezTo>
                  <a:pt x="526095" y="1018939"/>
                  <a:pt x="675588" y="1263572"/>
                  <a:pt x="659201" y="1344074"/>
                </a:cubicBezTo>
                <a:cubicBezTo>
                  <a:pt x="667637" y="1422782"/>
                  <a:pt x="539720" y="1024304"/>
                  <a:pt x="512992" y="1015303"/>
                </a:cubicBezTo>
                <a:cubicBezTo>
                  <a:pt x="492614" y="1050752"/>
                  <a:pt x="431945" y="1419185"/>
                  <a:pt x="403582" y="1461518"/>
                </a:cubicBezTo>
                <a:cubicBezTo>
                  <a:pt x="375219" y="1503851"/>
                  <a:pt x="512458" y="867713"/>
                  <a:pt x="486481" y="830359"/>
                </a:cubicBezTo>
                <a:cubicBezTo>
                  <a:pt x="460504" y="793005"/>
                  <a:pt x="229540" y="1352403"/>
                  <a:pt x="247721" y="1237394"/>
                </a:cubicBezTo>
                <a:cubicBezTo>
                  <a:pt x="265902" y="1122385"/>
                  <a:pt x="529529" y="711170"/>
                  <a:pt x="481269" y="746730"/>
                </a:cubicBezTo>
                <a:cubicBezTo>
                  <a:pt x="452593" y="711598"/>
                  <a:pt x="196445" y="1226440"/>
                  <a:pt x="125801" y="1252634"/>
                </a:cubicBezTo>
                <a:cubicBezTo>
                  <a:pt x="61053" y="1338009"/>
                  <a:pt x="488809" y="674783"/>
                  <a:pt x="473781" y="646208"/>
                </a:cubicBezTo>
                <a:cubicBezTo>
                  <a:pt x="458753" y="617633"/>
                  <a:pt x="-2469" y="1152303"/>
                  <a:pt x="35631" y="1081183"/>
                </a:cubicBezTo>
                <a:cubicBezTo>
                  <a:pt x="73731" y="1010063"/>
                  <a:pt x="457186" y="610987"/>
                  <a:pt x="458699" y="568739"/>
                </a:cubicBezTo>
                <a:cubicBezTo>
                  <a:pt x="425287" y="545541"/>
                  <a:pt x="-61974" y="955963"/>
                  <a:pt x="6606" y="859443"/>
                </a:cubicBezTo>
                <a:cubicBezTo>
                  <a:pt x="109203" y="751747"/>
                  <a:pt x="350230" y="636430"/>
                  <a:pt x="430602" y="490634"/>
                </a:cubicBezTo>
                <a:lnTo>
                  <a:pt x="501690" y="0"/>
                </a:lnTo>
                <a:close/>
              </a:path>
            </a:pathLst>
          </a:cu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79A33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76405" y="2392841"/>
            <a:ext cx="417770" cy="42871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62873" y="2106904"/>
            <a:ext cx="417770" cy="4287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09294" y="2115792"/>
            <a:ext cx="417770" cy="4287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607" y="2019614"/>
            <a:ext cx="417770" cy="428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89365" y="1964130"/>
            <a:ext cx="417770" cy="4287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59500" l="0" r="99737">
                        <a14:backgroundMark x1="48947" y1="27833" x2="25000" y2="61000"/>
                        <a14:backgroundMark x1="42368" y1="31833" x2="25000" y2="56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993"/>
          <a:stretch/>
        </p:blipFill>
        <p:spPr>
          <a:xfrm>
            <a:off x="5112778" y="-13635"/>
            <a:ext cx="3619500" cy="1943514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4115393" y="551644"/>
            <a:ext cx="1790619" cy="434123"/>
          </a:xfrm>
          <a:prstGeom prst="wedgeRoundRectCallout">
            <a:avLst>
              <a:gd name="adj1" fmla="val 46531"/>
              <a:gd name="adj2" fmla="val 198882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</a:t>
            </a:r>
            <a:endParaRPr lang="vi-VN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3468163" y="1005644"/>
            <a:ext cx="1790619" cy="434123"/>
          </a:xfrm>
          <a:prstGeom prst="wedgeRoundRectCallout">
            <a:avLst>
              <a:gd name="adj1" fmla="val 69404"/>
              <a:gd name="adj2" fmla="val 139276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Chạy</a:t>
            </a:r>
            <a:endParaRPr lang="vi-VN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ular Callout 25"/>
          <p:cNvSpPr/>
          <p:nvPr/>
        </p:nvSpPr>
        <p:spPr>
          <a:xfrm>
            <a:off x="3075622" y="1445936"/>
            <a:ext cx="1790619" cy="434123"/>
          </a:xfrm>
          <a:prstGeom prst="wedgeRoundRectCallout">
            <a:avLst>
              <a:gd name="adj1" fmla="val 80044"/>
              <a:gd name="adj2" fmla="val 54439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Xinh</a:t>
            </a:r>
            <a:endParaRPr lang="vi-VN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ular Callout 26"/>
          <p:cNvSpPr/>
          <p:nvPr/>
        </p:nvSpPr>
        <p:spPr>
          <a:xfrm>
            <a:off x="3188843" y="1889886"/>
            <a:ext cx="1790619" cy="434123"/>
          </a:xfrm>
          <a:prstGeom prst="wedgeRoundRectCallout">
            <a:avLst>
              <a:gd name="adj1" fmla="val 77916"/>
              <a:gd name="adj2" fmla="val -42101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Xanh </a:t>
            </a:r>
            <a:endParaRPr lang="vi-VN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ular Callout 27"/>
          <p:cNvSpPr/>
          <p:nvPr/>
        </p:nvSpPr>
        <p:spPr>
          <a:xfrm>
            <a:off x="3477315" y="2318306"/>
            <a:ext cx="1790619" cy="434123"/>
          </a:xfrm>
          <a:prstGeom prst="wedgeRoundRectCallout">
            <a:avLst>
              <a:gd name="adj1" fmla="val 61604"/>
              <a:gd name="adj2" fmla="val -132789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Hoa</a:t>
            </a:r>
            <a:endParaRPr lang="vi-VN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ounded Rectangular Callout 28"/>
          <p:cNvSpPr/>
          <p:nvPr/>
        </p:nvSpPr>
        <p:spPr>
          <a:xfrm>
            <a:off x="4865438" y="94865"/>
            <a:ext cx="1790619" cy="434123"/>
          </a:xfrm>
          <a:prstGeom prst="wedgeRoundRectCallout">
            <a:avLst>
              <a:gd name="adj1" fmla="val 10359"/>
              <a:gd name="adj2" fmla="val 298347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Cánh</a:t>
            </a:r>
            <a:endParaRPr lang="vi-VN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ounded Rectangular Callout 29"/>
          <p:cNvSpPr/>
          <p:nvPr/>
        </p:nvSpPr>
        <p:spPr>
          <a:xfrm>
            <a:off x="6128225" y="473074"/>
            <a:ext cx="1790619" cy="434123"/>
          </a:xfrm>
          <a:prstGeom prst="wedgeRoundRectCallout">
            <a:avLst>
              <a:gd name="adj1" fmla="val -52587"/>
              <a:gd name="adj2" fmla="val 212412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endParaRPr lang="vi-VN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Rounded Rectangular Callout 30"/>
          <p:cNvSpPr/>
          <p:nvPr/>
        </p:nvSpPr>
        <p:spPr>
          <a:xfrm>
            <a:off x="7057392" y="897382"/>
            <a:ext cx="1790619" cy="434123"/>
          </a:xfrm>
          <a:prstGeom prst="wedgeRoundRectCallout">
            <a:avLst>
              <a:gd name="adj1" fmla="val -103652"/>
              <a:gd name="adj2" fmla="val 159755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Tròn</a:t>
            </a:r>
            <a:endParaRPr lang="vi-VN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Rounded Rectangular Callout 31"/>
          <p:cNvSpPr/>
          <p:nvPr/>
        </p:nvSpPr>
        <p:spPr>
          <a:xfrm>
            <a:off x="7569492" y="1345415"/>
            <a:ext cx="1790619" cy="434123"/>
          </a:xfrm>
          <a:prstGeom prst="wedgeRoundRectCallout">
            <a:avLst>
              <a:gd name="adj1" fmla="val -129185"/>
              <a:gd name="adj2" fmla="val 71991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Sâu</a:t>
            </a:r>
            <a:endParaRPr lang="vi-VN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ounded Rectangular Callout 32"/>
          <p:cNvSpPr/>
          <p:nvPr/>
        </p:nvSpPr>
        <p:spPr>
          <a:xfrm>
            <a:off x="7483352" y="1795668"/>
            <a:ext cx="1790619" cy="434123"/>
          </a:xfrm>
          <a:prstGeom prst="wedgeRoundRectCallout">
            <a:avLst>
              <a:gd name="adj1" fmla="val -129184"/>
              <a:gd name="adj2" fmla="val -18697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Nấu</a:t>
            </a:r>
            <a:endParaRPr lang="vi-VN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4-Point Star 21"/>
          <p:cNvSpPr/>
          <p:nvPr/>
        </p:nvSpPr>
        <p:spPr>
          <a:xfrm>
            <a:off x="101600" y="6134100"/>
            <a:ext cx="609600" cy="609600"/>
          </a:xfrm>
          <a:prstGeom prst="star4">
            <a:avLst>
              <a:gd name="adj" fmla="val 2291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58" name="4-Point Star 57"/>
          <p:cNvSpPr/>
          <p:nvPr/>
        </p:nvSpPr>
        <p:spPr>
          <a:xfrm>
            <a:off x="11435806" y="6134100"/>
            <a:ext cx="609600" cy="609600"/>
          </a:xfrm>
          <a:prstGeom prst="star4">
            <a:avLst>
              <a:gd name="adj" fmla="val 2291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62" name="Cloud 61">
            <a:hlinkClick r:id="rId13" action="ppaction://hlinksldjump"/>
          </p:cNvPr>
          <p:cNvSpPr/>
          <p:nvPr/>
        </p:nvSpPr>
        <p:spPr>
          <a:xfrm>
            <a:off x="7483352" y="5698543"/>
            <a:ext cx="363580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smtClean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CHUYỂN TIẾP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63" name="Picture 62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148" y="3911259"/>
            <a:ext cx="1408695" cy="1056521"/>
          </a:xfrm>
          <a:prstGeom prst="rect">
            <a:avLst/>
          </a:prstGeom>
        </p:spPr>
      </p:pic>
      <p:pic>
        <p:nvPicPr>
          <p:cNvPr id="64" name="Picture 63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297" y="3330219"/>
            <a:ext cx="1084962" cy="108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1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2.08333E-6 0.4574 " pathEditMode="relative" rAng="0" ptsTypes="AA">
                                      <p:cBhvr>
                                        <p:cTn id="1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"/>
                            </p:stCondLst>
                            <p:childTnLst>
                              <p:par>
                                <p:cTn id="1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0.4574 L -0.51328 0.47847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64" y="1042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7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2.08333E-6 0.4574 " pathEditMode="relative" rAng="0" ptsTypes="AA">
                                      <p:cBhvr>
                                        <p:cTn id="1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500"/>
                            </p:stCondLst>
                            <p:childTnLst>
                              <p:par>
                                <p:cTn id="18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0.4574 L 0.33554 0.49259 " pathEditMode="relative" rAng="0" ptsTypes="AA">
                                      <p:cBhvr>
                                        <p:cTn id="18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71" y="1759"/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-8.33333E-7 0.4257 " pathEditMode="relative" rAng="0" ptsTypes="AA">
                                      <p:cBhvr>
                                        <p:cTn id="2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4257 L -0.42995 0.49676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97" y="3542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"/>
                            </p:stCondLst>
                            <p:childTnLst>
                              <p:par>
                                <p:cTn id="2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-8.33333E-7 0.4257 " pathEditMode="relative" rAng="0" ptsTypes="AA">
                                      <p:cBhvr>
                                        <p:cTn id="2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2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4257 L 0.33425 0.51759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6" y="4583"/>
                                    </p:animMotion>
                                  </p:childTnLst>
                                </p:cTn>
                              </p:par>
                              <p:par>
                                <p:cTn id="2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00"/>
                            </p:stCondLst>
                            <p:childTnLst>
                              <p:par>
                                <p:cTn id="2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3.33333E-6 0.53449 " pathEditMode="relative" rAng="0" ptsTypes="AA">
                                      <p:cBhvr>
                                        <p:cTn id="2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500"/>
                            </p:stCondLst>
                            <p:childTnLst>
                              <p:par>
                                <p:cTn id="23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53449 L -0.40391 0.42685 " pathEditMode="relative" rAng="0" ptsTypes="AA">
                                      <p:cBhvr>
                                        <p:cTn id="2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95" y="-5394"/>
                                    </p:animMotion>
                                  </p:childTnLst>
                                </p:cTn>
                              </p:par>
                              <p:par>
                                <p:cTn id="2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500"/>
                            </p:stCondLst>
                            <p:childTnLst>
                              <p:par>
                                <p:cTn id="25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3.33333E-6 0.53449 " pathEditMode="relative" rAng="0" ptsTypes="AA">
                                      <p:cBhvr>
                                        <p:cTn id="2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500"/>
                            </p:stCondLst>
                            <p:childTnLst>
                              <p:par>
                                <p:cTn id="25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53449 L 0.24856 0.51435 " pathEditMode="relative" rAng="0" ptsTypes="AA">
                                      <p:cBhvr>
                                        <p:cTn id="2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22" y="-1019"/>
                                    </p:animMotion>
                                  </p:childTnLst>
                                </p:cTn>
                              </p:par>
                              <p:par>
                                <p:cTn id="2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6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2" fill="hold">
                      <p:stCondLst>
                        <p:cond delay="0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81481E-6 L -4.58333E-6 0.57801 " pathEditMode="relative" rAng="0" ptsTypes="AA">
                                      <p:cBhvr>
                                        <p:cTn id="2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1500"/>
                            </p:stCondLst>
                            <p:childTnLst>
                              <p:par>
                                <p:cTn id="2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.57801 L -0.36263 0.58056 " pathEditMode="relative" rAng="0" ptsTypes="AA">
                                      <p:cBhvr>
                                        <p:cTn id="27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38" y="116"/>
                                    </p:animMotion>
                                  </p:childTnLst>
                                </p:cTn>
                              </p:par>
                              <p:par>
                                <p:cTn id="2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7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500"/>
                            </p:stCondLst>
                            <p:childTnLst>
                              <p:par>
                                <p:cTn id="28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81481E-6 L -4.58333E-6 0.57801 " pathEditMode="relative" rAng="0" ptsTypes="AA">
                                      <p:cBhvr>
                                        <p:cTn id="2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.57801 L 0.21706 0.59561 " pathEditMode="relative" rAng="0" ptsTypes="AA">
                                      <p:cBhvr>
                                        <p:cTn id="28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46" y="880"/>
                                    </p:animMotion>
                                  </p:childTnLst>
                                </p:cTn>
                              </p:par>
                              <p:par>
                                <p:cTn id="29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9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6" fill="hold">
                      <p:stCondLst>
                        <p:cond delay="0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500"/>
                            </p:stCondLst>
                            <p:childTnLst>
                              <p:par>
                                <p:cTn id="30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-4.16667E-6 0.49746 " pathEditMode="relative" rAng="0" ptsTypes="AA">
                                      <p:cBhvr>
                                        <p:cTn id="30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1500"/>
                            </p:stCondLst>
                            <p:childTnLst>
                              <p:par>
                                <p:cTn id="30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49746 L -0.3401 0.4845 " pathEditMode="relative" rAng="0" ptsTypes="AA">
                                      <p:cBhvr>
                                        <p:cTn id="30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-648"/>
                                    </p:animMotion>
                                  </p:childTnLst>
                                </p:cTn>
                              </p:par>
                              <p:par>
                                <p:cTn id="30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1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3" fill="hold">
                      <p:stCondLst>
                        <p:cond delay="0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500"/>
                            </p:stCondLst>
                            <p:childTnLst>
                              <p:par>
                                <p:cTn id="31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-4.16667E-6 0.49746 " pathEditMode="relative" rAng="0" ptsTypes="AA">
                                      <p:cBhvr>
                                        <p:cTn id="3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49746 L 0.26901 0.50209 " pathEditMode="relative" rAng="0" ptsTypes="AA">
                                      <p:cBhvr>
                                        <p:cTn id="3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51" y="231"/>
                                    </p:animMotion>
                                  </p:childTnLst>
                                </p:cTn>
                              </p:par>
                              <p:par>
                                <p:cTn id="3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0" fill="hold">
                      <p:stCondLst>
                        <p:cond delay="0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500"/>
                            </p:stCondLst>
                            <p:childTnLst>
                              <p:par>
                                <p:cTn id="3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7.40741E-7 L 0.00156 0.55046 " pathEditMode="relative" rAng="0" ptsTypes="AA">
                                      <p:cBhvr>
                                        <p:cTn id="3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3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55046 L -0.27266 0.51042 " pathEditMode="relative" rAng="0" ptsTypes="AA">
                                      <p:cBhvr>
                                        <p:cTn id="34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11" y="-2014"/>
                                    </p:animMotion>
                                  </p:childTnLst>
                                </p:cTn>
                              </p:par>
                              <p:par>
                                <p:cTn id="3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4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7" fill="hold">
                      <p:stCondLst>
                        <p:cond delay="0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500"/>
                            </p:stCondLst>
                            <p:childTnLst>
                              <p:par>
                                <p:cTn id="3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7.40741E-7 L 0.00156 0.55046 " pathEditMode="relative" rAng="0" ptsTypes="AA">
                                      <p:cBhvr>
                                        <p:cTn id="3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500"/>
                            </p:stCondLst>
                            <p:childTnLst>
                              <p:par>
                                <p:cTn id="35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55046 L 0.20091 0.56736 " pathEditMode="relative" rAng="0" ptsTypes="AA">
                                      <p:cBhvr>
                                        <p:cTn id="3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61" y="833"/>
                                    </p:animMotion>
                                  </p:childTnLst>
                                </p:cTn>
                              </p:par>
                              <p:par>
                                <p:cTn id="3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6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4" fill="hold">
                      <p:stCondLst>
                        <p:cond delay="0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500"/>
                            </p:stCondLst>
                            <p:childTnLst>
                              <p:par>
                                <p:cTn id="37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81481E-6 L 0.0004 0.497 " pathEditMode="relative" rAng="0" ptsTypes="AA">
                                      <p:cBhvr>
                                        <p:cTn id="3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1500"/>
                            </p:stCondLst>
                            <p:childTnLst>
                              <p:par>
                                <p:cTn id="3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4 0.497 L -0.29127 0.52663 " pathEditMode="relative" rAng="0" ptsTypes="AA">
                                      <p:cBhvr>
                                        <p:cTn id="37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1481"/>
                                    </p:animMotion>
                                  </p:childTnLst>
                                </p:cTn>
                              </p:par>
                              <p:par>
                                <p:cTn id="37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8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1" fill="hold">
                      <p:stCondLst>
                        <p:cond delay="0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>
                            <p:stCondLst>
                              <p:cond delay="500"/>
                            </p:stCondLst>
                            <p:childTnLst>
                              <p:par>
                                <p:cTn id="38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81481E-6 L 0.0004 0.497 " pathEditMode="relative" rAng="0" ptsTypes="AA">
                                      <p:cBhvr>
                                        <p:cTn id="3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500"/>
                            </p:stCondLst>
                            <p:childTnLst>
                              <p:par>
                                <p:cTn id="39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4 0.497 L 0.13646 0.4676 " pathEditMode="relative" rAng="0" ptsTypes="AA">
                                      <p:cBhvr>
                                        <p:cTn id="39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97" y="-1481"/>
                                    </p:animMotion>
                                  </p:childTnLst>
                                </p:cTn>
                              </p:par>
                              <p:par>
                                <p:cTn id="39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9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8" fill="hold">
                      <p:stCondLst>
                        <p:cond delay="0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500"/>
                            </p:stCondLst>
                            <p:childTnLst>
                              <p:par>
                                <p:cTn id="40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0.50741 " pathEditMode="relative" rAng="0" ptsTypes="AA">
                                      <p:cBhvr>
                                        <p:cTn id="4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6" fill="hold">
                            <p:stCondLst>
                              <p:cond delay="1500"/>
                            </p:stCondLst>
                            <p:childTnLst>
                              <p:par>
                                <p:cTn id="40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0.50741 L -0.25169 0.5125 " pathEditMode="relative" rAng="0" ptsTypes="AA">
                                      <p:cBhvr>
                                        <p:cTn id="40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91" y="255"/>
                                    </p:animMotion>
                                  </p:childTnLst>
                                </p:cTn>
                              </p:par>
                              <p:par>
                                <p:cTn id="40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1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5" fill="hold">
                      <p:stCondLst>
                        <p:cond delay="0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0" fill="hold">
                            <p:stCondLst>
                              <p:cond delay="500"/>
                            </p:stCondLst>
                            <p:childTnLst>
                              <p:par>
                                <p:cTn id="4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0.50741 " pathEditMode="relative" rAng="0" ptsTypes="AA">
                                      <p:cBhvr>
                                        <p:cTn id="4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1500"/>
                            </p:stCondLst>
                            <p:childTnLst>
                              <p:par>
                                <p:cTn id="4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0.50741 L 0.21393 0.51227 " pathEditMode="relative" rAng="0" ptsTypes="AA">
                                      <p:cBhvr>
                                        <p:cTn id="4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90" y="231"/>
                                    </p:animMotion>
                                  </p:childTnLst>
                                </p:cTn>
                              </p:par>
                              <p:par>
                                <p:cTn id="4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3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2" fill="hold">
                      <p:stCondLst>
                        <p:cond delay="0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500"/>
                            </p:stCondLst>
                            <p:childTnLst>
                              <p:par>
                                <p:cTn id="43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44444E-6 L 1.45833E-6 0.62084 " pathEditMode="relative" rAng="0" ptsTypes="AA">
                                      <p:cBhvr>
                                        <p:cTn id="4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4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.62084 L -0.23893 0.56875 " pathEditMode="relative" rAng="0" ptsTypes="AA">
                                      <p:cBhvr>
                                        <p:cTn id="4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53" y="-2616"/>
                                    </p:animMotion>
                                  </p:childTnLst>
                                </p:cTn>
                              </p:par>
                              <p:par>
                                <p:cTn id="4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4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9" fill="hold">
                      <p:stCondLst>
                        <p:cond delay="0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500"/>
                            </p:stCondLst>
                            <p:childTnLst>
                              <p:par>
                                <p:cTn id="45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44444E-6 L 1.45833E-6 0.62084 " pathEditMode="relative" rAng="0" ptsTypes="AA">
                                      <p:cBhvr>
                                        <p:cTn id="4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>
                            <p:stCondLst>
                              <p:cond delay="1500"/>
                            </p:stCondLst>
                            <p:childTnLst>
                              <p:par>
                                <p:cTn id="45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.62084 L 0.13932 0.63519 " pathEditMode="relative" rAng="0" ptsTypes="AA">
                                      <p:cBhvr>
                                        <p:cTn id="4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66" y="718"/>
                                    </p:animMotion>
                                  </p:childTnLst>
                                </p:cTn>
                              </p:par>
                              <p:par>
                                <p:cTn id="46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6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6" fill="hold">
                      <p:stCondLst>
                        <p:cond delay="0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fill="hold">
                            <p:stCondLst>
                              <p:cond delay="500"/>
                            </p:stCondLst>
                            <p:childTnLst>
                              <p:par>
                                <p:cTn id="47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59259E-6 L 4.16667E-7 0.61736 " pathEditMode="relative" rAng="0" ptsTypes="AA">
                                      <p:cBhvr>
                                        <p:cTn id="4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1500"/>
                            </p:stCondLst>
                            <p:childTnLst>
                              <p:par>
                                <p:cTn id="47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.61736 L -0.1724 0.6176 " pathEditMode="relative" rAng="0" ptsTypes="AA">
                                      <p:cBhvr>
                                        <p:cTn id="47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20" y="0"/>
                                    </p:animMotion>
                                  </p:childTnLst>
                                </p:cTn>
                              </p:par>
                              <p:par>
                                <p:cTn id="4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48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3" fill="hold">
                      <p:stCondLst>
                        <p:cond delay="0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500"/>
                            </p:stCondLst>
                            <p:childTnLst>
                              <p:par>
                                <p:cTn id="48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59259E-6 L 4.16667E-7 0.61736 " pathEditMode="relative" rAng="0" ptsTypes="AA">
                                      <p:cBhvr>
                                        <p:cTn id="4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1500"/>
                            </p:stCondLst>
                            <p:childTnLst>
                              <p:par>
                                <p:cTn id="49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.61736 L 0.09609 0.61991 " pathEditMode="relative" rAng="0" ptsTypes="AA">
                                      <p:cBhvr>
                                        <p:cTn id="49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5" y="116"/>
                                    </p:animMotion>
                                  </p:childTnLst>
                                </p:cTn>
                              </p:par>
                              <p:par>
                                <p:cTn id="49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49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0" fill="hold">
                      <p:stCondLst>
                        <p:cond delay="0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0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9" fill="hold">
                      <p:stCondLst>
                        <p:cond delay="0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60" grpId="0" animBg="1"/>
      <p:bldP spid="3" grpId="0" animBg="1"/>
      <p:bldP spid="48" grpId="0" animBg="1"/>
      <p:bldP spid="48" grpId="1" animBg="1"/>
      <p:bldP spid="49" grpId="0" animBg="1"/>
      <p:bldP spid="49" grpId="1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4" grpId="0" animBg="1"/>
      <p:bldP spid="44" grpId="1" animBg="1"/>
      <p:bldP spid="44" grpId="2" animBg="1"/>
      <p:bldP spid="45" grpId="0" animBg="1"/>
      <p:bldP spid="45" grpId="1" animBg="1"/>
      <p:bldP spid="45" grpId="2" animBg="1"/>
      <p:bldP spid="42" grpId="0" animBg="1"/>
      <p:bldP spid="42" grpId="1" animBg="1"/>
      <p:bldP spid="42" grpId="2" animBg="1"/>
      <p:bldP spid="43" grpId="0" animBg="1"/>
      <p:bldP spid="43" grpId="1" animBg="1"/>
      <p:bldP spid="43" grpId="2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56" grpId="0" animBg="1"/>
      <p:bldP spid="56" grpId="1" animBg="1"/>
      <p:bldP spid="56" grpId="2" animBg="1"/>
      <p:bldP spid="57" grpId="0" animBg="1"/>
      <p:bldP spid="57" grpId="1" animBg="1"/>
      <p:bldP spid="57" grpId="2" animBg="1"/>
      <p:bldP spid="2" grpId="0" animBg="1"/>
      <p:bldP spid="2" grpId="1" animBg="1"/>
      <p:bldP spid="22" grpId="0" animBg="1"/>
      <p:bldP spid="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4800">
                <a:solidFill>
                  <a:prstClr val="black"/>
                </a:solidFill>
              </a:rPr>
              <a:t>Câu 1: Đâu là tên của phần mềm trình chiếu</a:t>
            </a:r>
            <a:endParaRPr lang="vi-VN" sz="48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0220" y="2222306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500" dirty="0">
                <a:solidFill>
                  <a:prstClr val="black"/>
                </a:solidFill>
              </a:rPr>
              <a:t>A</a:t>
            </a:r>
            <a:r>
              <a:rPr lang="vi-VN" sz="3500">
                <a:solidFill>
                  <a:prstClr val="black"/>
                </a:solidFill>
              </a:rPr>
              <a:t>. </a:t>
            </a:r>
            <a:r>
              <a:rPr lang="en-US" sz="35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Excel</a:t>
            </a:r>
            <a:endParaRPr lang="en-US" sz="3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615" y="222649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5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Notepad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110220" y="341173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5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35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Word</a:t>
            </a:r>
            <a:endParaRPr lang="vi-VN" sz="35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30615" y="3415923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500" dirty="0">
                <a:solidFill>
                  <a:prstClr val="black"/>
                </a:solidFill>
              </a:rPr>
              <a:t>D</a:t>
            </a:r>
            <a:r>
              <a:rPr lang="vi-VN" sz="3500">
                <a:solidFill>
                  <a:prstClr val="black"/>
                </a:solidFill>
              </a:rPr>
              <a:t>. </a:t>
            </a:r>
            <a:r>
              <a:rPr lang="en-GB" sz="35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Powerpoint</a:t>
            </a:r>
            <a:endParaRPr lang="en-GB" sz="3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6" y="2247781"/>
            <a:ext cx="80572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614" y="3475328"/>
            <a:ext cx="732404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3488397"/>
            <a:ext cx="804742" cy="643793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821" y="2299453"/>
            <a:ext cx="732592" cy="643793"/>
          </a:xfrm>
          <a:prstGeom prst="rect">
            <a:avLst/>
          </a:prstGeom>
        </p:spPr>
      </p:pic>
      <p:sp>
        <p:nvSpPr>
          <p:cNvPr id="18" name="Cloud 17">
            <a:hlinkClick r:id="rId13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22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313899" y="199869"/>
            <a:ext cx="1153235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4800">
                <a:solidFill>
                  <a:prstClr val="black"/>
                </a:solidFill>
              </a:rPr>
              <a:t>Câu 2: Biểu tượng của phần mềm PowerPoint </a:t>
            </a:r>
            <a:endParaRPr lang="vi-VN" sz="48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0220" y="2249106"/>
            <a:ext cx="4350067" cy="96828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dirty="0">
                <a:solidFill>
                  <a:prstClr val="black"/>
                </a:solidFill>
              </a:rPr>
              <a:t>A</a:t>
            </a:r>
            <a:r>
              <a:rPr lang="vi-VN" sz="4000">
                <a:solidFill>
                  <a:prstClr val="black"/>
                </a:solidFill>
              </a:rPr>
              <a:t>. </a:t>
            </a:r>
            <a:endParaRPr lang="vi-VN" sz="40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509981" y="2290577"/>
            <a:ext cx="4527431" cy="9924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dirty="0">
                <a:solidFill>
                  <a:prstClr val="black"/>
                </a:solidFill>
              </a:rPr>
              <a:t>B</a:t>
            </a:r>
            <a:r>
              <a:rPr lang="vi-VN" sz="4000">
                <a:solidFill>
                  <a:prstClr val="black"/>
                </a:solidFill>
              </a:rPr>
              <a:t>. </a:t>
            </a:r>
            <a:endParaRPr lang="vi-VN" sz="4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10220" y="3860018"/>
            <a:ext cx="4350067" cy="10421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dirty="0">
                <a:solidFill>
                  <a:prstClr val="black"/>
                </a:solidFill>
              </a:rPr>
              <a:t>C</a:t>
            </a:r>
            <a:r>
              <a:rPr lang="vi-VN" sz="4000">
                <a:solidFill>
                  <a:prstClr val="black"/>
                </a:solidFill>
              </a:rPr>
              <a:t>. </a:t>
            </a:r>
            <a:endParaRPr lang="vi-VN" sz="4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509981" y="4026090"/>
            <a:ext cx="4527432" cy="87610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dirty="0">
                <a:solidFill>
                  <a:prstClr val="black"/>
                </a:solidFill>
              </a:rPr>
              <a:t>D</a:t>
            </a:r>
            <a:r>
              <a:rPr lang="vi-VN" sz="4000">
                <a:solidFill>
                  <a:prstClr val="black"/>
                </a:solidFill>
              </a:rPr>
              <a:t>. </a:t>
            </a:r>
            <a:endParaRPr lang="vi-VN" sz="4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551" y="2238264"/>
            <a:ext cx="683736" cy="94799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620723" y="3956780"/>
            <a:ext cx="839564" cy="916221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925" y="4127114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217565"/>
            <a:ext cx="804742" cy="1065455"/>
          </a:xfrm>
          <a:prstGeom prst="rect">
            <a:avLst/>
          </a:prstGeom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4667494" y="5575956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5584FABC-DFE9-4C7A-9923-E1EC895A6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480" y="2333767"/>
            <a:ext cx="1411497" cy="949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xmlns="" id="{42863FF1-D5CD-40D9-B306-F703402F1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396" y="2308480"/>
            <a:ext cx="1202827" cy="883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xmlns="" id="{B35AA9E4-B319-4898-AB28-2782B9354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920" y="3860018"/>
            <a:ext cx="1067921" cy="947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xmlns="" id="{0B4DD849-4BF5-474C-A1FB-7033B167F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816" y="4026090"/>
            <a:ext cx="1202827" cy="819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92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67251" y="63755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4000">
                <a:solidFill>
                  <a:prstClr val="black"/>
                </a:solidFill>
              </a:rPr>
              <a:t>Câu 3: Để thoát khỏi phần mềm trình chiếu Powerpoint  các con bấm vào</a:t>
            </a:r>
            <a:endParaRPr lang="vi-VN" sz="40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129050" y="1988623"/>
            <a:ext cx="3728737" cy="9486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600">
                <a:solidFill>
                  <a:prstClr val="black"/>
                </a:solidFill>
              </a:rPr>
              <a:t>A</a:t>
            </a:r>
            <a:r>
              <a:rPr lang="vi-VN" sz="3600" smtClean="0">
                <a:solidFill>
                  <a:prstClr val="black"/>
                </a:solidFill>
              </a:rPr>
              <a:t>.</a:t>
            </a:r>
            <a:r>
              <a:rPr lang="en-US" sz="3600" smtClean="0">
                <a:solidFill>
                  <a:prstClr val="black"/>
                </a:solidFill>
              </a:rPr>
              <a:t>     </a:t>
            </a:r>
            <a:endParaRPr lang="vi-VN" sz="36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249554" y="2085301"/>
            <a:ext cx="3505780" cy="98884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600" dirty="0">
                <a:solidFill>
                  <a:prstClr val="black"/>
                </a:solidFill>
              </a:rPr>
              <a:t>B</a:t>
            </a:r>
            <a:r>
              <a:rPr lang="vi-VN" sz="3600">
                <a:solidFill>
                  <a:prstClr val="black"/>
                </a:solidFill>
              </a:rPr>
              <a:t>. </a:t>
            </a:r>
            <a:endParaRPr lang="vi-VN" sz="36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129050" y="3724985"/>
            <a:ext cx="3728737" cy="97751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600" dirty="0">
                <a:solidFill>
                  <a:prstClr val="black"/>
                </a:solidFill>
              </a:rPr>
              <a:t>C. </a:t>
            </a:r>
            <a:r>
              <a:rPr lang="en-US" sz="3600">
                <a:solidFill>
                  <a:prstClr val="black"/>
                </a:solidFill>
              </a:rPr>
              <a:t> </a:t>
            </a:r>
            <a:endParaRPr lang="vi-VN" sz="36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249554" y="3698123"/>
            <a:ext cx="3505780" cy="95993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600" dirty="0">
                <a:solidFill>
                  <a:prstClr val="black"/>
                </a:solidFill>
              </a:rPr>
              <a:t>D</a:t>
            </a:r>
            <a:r>
              <a:rPr lang="vi-VN" sz="3600">
                <a:solidFill>
                  <a:prstClr val="black"/>
                </a:solidFill>
              </a:rPr>
              <a:t>. </a:t>
            </a:r>
            <a:endParaRPr lang="vi-VN" sz="36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131881" y="1974821"/>
            <a:ext cx="885137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053251" y="3872288"/>
            <a:ext cx="804536" cy="72180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051" y="3860657"/>
            <a:ext cx="804742" cy="72499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592" y="2250492"/>
            <a:ext cx="804742" cy="707197"/>
          </a:xfrm>
          <a:prstGeom prst="rect">
            <a:avLst/>
          </a:prstGeom>
        </p:spPr>
      </p:pic>
      <p:sp>
        <p:nvSpPr>
          <p:cNvPr id="57" name="Cloud 56">
            <a:hlinkClick r:id="rId14" action="ppaction://hlinksldjump"/>
          </p:cNvPr>
          <p:cNvSpPr/>
          <p:nvPr/>
        </p:nvSpPr>
        <p:spPr>
          <a:xfrm>
            <a:off x="4716733" y="4848436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5B850A90-0918-42D2-B37D-6FE0C49FD19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21709" y="3747557"/>
            <a:ext cx="1058088" cy="91510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29A519B-4FAB-480C-A81C-A20EC330398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72299" y="3745970"/>
            <a:ext cx="1108834" cy="839679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xmlns="" id="{5584FABC-DFE9-4C7A-9923-E1EC895A6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361" y="2085301"/>
            <a:ext cx="1260166" cy="917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BB1C4B0E-C7AF-47CF-BEC3-F8F65562C42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15026" y="2085301"/>
            <a:ext cx="871453" cy="81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9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28724"/>
            <a:ext cx="6868886" cy="1325563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 VOI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28880"/>
            <a:ext cx="7221583" cy="33908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Nang </a:t>
            </a:r>
            <a:r>
              <a:rPr lang="en-US" sz="3200" dirty="0" err="1"/>
              <a:t>khoang</a:t>
            </a:r>
            <a:r>
              <a:rPr lang="en-US" sz="3200" dirty="0"/>
              <a:t> 6000 kg </a:t>
            </a:r>
          </a:p>
          <a:p>
            <a:pPr marL="0" indent="0" algn="ctr">
              <a:buNone/>
            </a:pPr>
            <a:r>
              <a:rPr lang="en-US" sz="3200" dirty="0"/>
              <a:t>Cao </a:t>
            </a:r>
            <a:r>
              <a:rPr lang="en-US" sz="3200" dirty="0" err="1"/>
              <a:t>khoang</a:t>
            </a:r>
            <a:r>
              <a:rPr lang="en-US" sz="3200" dirty="0"/>
              <a:t> 3 m </a:t>
            </a:r>
          </a:p>
          <a:p>
            <a:pPr marL="0" indent="0" algn="ctr">
              <a:buNone/>
            </a:pPr>
            <a:r>
              <a:rPr lang="en-US" sz="3200" dirty="0"/>
              <a:t>Song den 70 </a:t>
            </a:r>
            <a:r>
              <a:rPr lang="en-US" sz="3200" dirty="0" err="1"/>
              <a:t>nam</a:t>
            </a:r>
            <a:r>
              <a:rPr lang="en-US" sz="3200" dirty="0"/>
              <a:t> </a:t>
            </a:r>
          </a:p>
          <a:p>
            <a:pPr marL="0" indent="0" algn="ctr">
              <a:buNone/>
            </a:pPr>
            <a:r>
              <a:rPr lang="en-US" sz="3200" dirty="0"/>
              <a:t>An </a:t>
            </a:r>
            <a:r>
              <a:rPr lang="en-US" sz="3200" dirty="0" err="1"/>
              <a:t>thuc</a:t>
            </a:r>
            <a:r>
              <a:rPr lang="en-US" sz="3200" dirty="0"/>
              <a:t> vat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1040" y="1489166"/>
            <a:ext cx="3032760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04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2664945" y="1878928"/>
            <a:ext cx="8431305" cy="18743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4000" b="1" u="sng" smtClean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TIẾT 24 - </a:t>
            </a:r>
            <a:r>
              <a:rPr lang="vi-VN" sz="4000" b="1" u="sng" smtClean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23</a:t>
            </a:r>
            <a:endParaRPr lang="vi-VN" sz="4000" b="1" u="sng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 TRÌNH CHIẾU CỦA EM</a:t>
            </a:r>
            <a:endParaRPr lang="vi-VN" sz="4400" b="1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loud Callout 2"/>
          <p:cNvSpPr/>
          <p:nvPr/>
        </p:nvSpPr>
        <p:spPr>
          <a:xfrm rot="20300705">
            <a:off x="8685633" y="1004764"/>
            <a:ext cx="3429985" cy="85992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SGK-56,57,58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38786" y="1031851"/>
            <a:ext cx="3785190" cy="553998"/>
            <a:chOff x="689904" y="1379897"/>
            <a:chExt cx="378519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337464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29" name="Rectangle 28"/>
          <p:cNvSpPr/>
          <p:nvPr/>
        </p:nvSpPr>
        <p:spPr>
          <a:xfrm>
            <a:off x="582795" y="1472216"/>
            <a:ext cx="9902337" cy="503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 algn="just">
              <a:lnSpc>
                <a:spcPct val="13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Blank Presentation.</a:t>
            </a:r>
          </a:p>
          <a:p>
            <a:pPr marL="400050" indent="-400050" algn="just">
              <a:lnSpc>
                <a:spcPct val="130000"/>
              </a:lnSpc>
              <a:spcBef>
                <a:spcPts val="3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hiện theo hướng dẫn sau: 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85750" algn="just">
              <a:lnSpc>
                <a:spcPct val="130000"/>
              </a:lnSpc>
              <a:buClr>
                <a:srgbClr val="FF0000"/>
              </a:buClr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add title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VOI; </a:t>
            </a:r>
          </a:p>
          <a:p>
            <a:pPr indent="285750" algn="just">
              <a:lnSpc>
                <a:spcPct val="130000"/>
              </a:lnSpc>
              <a:spcBef>
                <a:spcPts val="600"/>
              </a:spcBef>
              <a:buClr>
                <a:srgbClr val="FF0000"/>
              </a:buClr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[2]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add subtitle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indent="628650" algn="just">
              <a:lnSpc>
                <a:spcPct val="130000"/>
              </a:lnSpc>
              <a:buClr>
                <a:srgbClr val="FF0000"/>
              </a:buClr>
            </a:pP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indent="1257300" algn="just">
              <a:lnSpc>
                <a:spcPct val="130000"/>
              </a:lnSpc>
              <a:buClr>
                <a:srgbClr val="FF0000"/>
              </a:buClr>
            </a:pP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Nang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khoang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6000 kg </a:t>
            </a:r>
          </a:p>
          <a:p>
            <a:pPr indent="1257300" algn="just">
              <a:lnSpc>
                <a:spcPct val="130000"/>
              </a:lnSpc>
              <a:buClr>
                <a:srgbClr val="FF0000"/>
              </a:buClr>
            </a:pP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khoang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m </a:t>
            </a:r>
          </a:p>
          <a:p>
            <a:pPr indent="1257300" algn="just">
              <a:lnSpc>
                <a:spcPct val="130000"/>
              </a:lnSpc>
              <a:buClr>
                <a:srgbClr val="FF0000"/>
              </a:buClr>
            </a:pP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 den 70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1257300" algn="just">
              <a:lnSpc>
                <a:spcPct val="130000"/>
              </a:lnSpc>
              <a:buClr>
                <a:srgbClr val="FF0000"/>
              </a:buClr>
            </a:pP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thuc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873" y="3700089"/>
            <a:ext cx="5317536" cy="2778107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5302199" y="3291671"/>
            <a:ext cx="3500733" cy="146439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841413" y="3867639"/>
            <a:ext cx="4128351" cy="209332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2844</TotalTime>
  <Words>587</Words>
  <Application>Microsoft Office PowerPoint</Application>
  <PresentationFormat>Widescreen</PresentationFormat>
  <Paragraphs>136</Paragraphs>
  <Slides>17</Slides>
  <Notes>8</Notes>
  <HiddenSlides>0</HiddenSlides>
  <MMClips>2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Arial</vt:lpstr>
      <vt:lpstr>Broadway</vt:lpstr>
      <vt:lpstr>Calibri</vt:lpstr>
      <vt:lpstr>Calibri Light</vt:lpstr>
      <vt:lpstr>Tahoma</vt:lpstr>
      <vt:lpstr>Times New Roman</vt:lpstr>
      <vt:lpstr>Wingdings</vt:lpstr>
      <vt:lpstr>Office Theme</vt:lpstr>
      <vt:lpstr>1_Office Theme</vt:lpstr>
      <vt:lpstr>3_Office Theme</vt:lpstr>
      <vt:lpstr>2_Office Theme</vt:lpstr>
      <vt:lpstr>Bitmap Image</vt:lpstr>
      <vt:lpstr>XIN CHÀO CÁC EM  HỌC SINH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 VOI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TẠM BIỆT CÁC EM  HỌC SINH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486</cp:revision>
  <dcterms:created xsi:type="dcterms:W3CDTF">2022-01-27T15:18:21Z</dcterms:created>
  <dcterms:modified xsi:type="dcterms:W3CDTF">2023-08-28T16:33:04Z</dcterms:modified>
</cp:coreProperties>
</file>