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tiff" ContentType="image/tiff"/>
  <Default Extension="xlsx" ContentType="application/vnd.openxmlformats-officedocument.spreadsheetml.sheet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2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72" r:id="rId2"/>
  </p:sldMasterIdLst>
  <p:notesMasterIdLst>
    <p:notesMasterId r:id="rId20"/>
  </p:notesMasterIdLst>
  <p:sldIdLst>
    <p:sldId id="365" r:id="rId3"/>
    <p:sldId id="367" r:id="rId4"/>
    <p:sldId id="362" r:id="rId5"/>
    <p:sldId id="363" r:id="rId6"/>
    <p:sldId id="364" r:id="rId7"/>
    <p:sldId id="301" r:id="rId8"/>
    <p:sldId id="257" r:id="rId9"/>
    <p:sldId id="350" r:id="rId10"/>
    <p:sldId id="352" r:id="rId11"/>
    <p:sldId id="285" r:id="rId12"/>
    <p:sldId id="265" r:id="rId13"/>
    <p:sldId id="368" r:id="rId14"/>
    <p:sldId id="359" r:id="rId15"/>
    <p:sldId id="360" r:id="rId16"/>
    <p:sldId id="356" r:id="rId17"/>
    <p:sldId id="304" r:id="rId18"/>
    <p:sldId id="366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dmin" initials="A" lastIdx="1" clrIdx="0">
    <p:extLst>
      <p:ext uri="{19B8F6BF-5375-455C-9EA6-DF929625EA0E}">
        <p15:presenceInfo xmlns:p15="http://schemas.microsoft.com/office/powerpoint/2012/main" userId="Admin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CC"/>
    <a:srgbClr val="FF0000"/>
    <a:srgbClr val="CC0066"/>
    <a:srgbClr val="3333CC"/>
    <a:srgbClr val="3333FF"/>
    <a:srgbClr val="FF0066"/>
    <a:srgbClr val="FF00FF"/>
    <a:srgbClr val="FFCCFF"/>
    <a:srgbClr val="CC00CC"/>
    <a:srgbClr val="9900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2838BEF-8BB2-4498-84A7-C5851F593DF1}" styleName="Medium Style 4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5DA37D80-6434-44D0-A028-1B22A696006F}" styleName="Light Style 3 - Accent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912C8C85-51F0-491E-9774-3900AFEF0FD7}" styleName="Light Style 2 - Acc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63" d="100"/>
          <a:sy n="63" d="100"/>
        </p:scale>
        <p:origin x="49" y="49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54" d="100"/>
          <a:sy n="54" d="100"/>
        </p:scale>
        <p:origin x="2796" y="4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commentAuthors" Target="commentAuthor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8"/>
    </mc:Choice>
    <mc:Fallback>
      <c:style val="8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28" b="1" i="0" u="none" strike="noStrike" kern="1200" spc="100" baseline="0">
              <a:solidFill>
                <a:schemeClr val="lt1">
                  <a:lumMod val="95000"/>
                </a:schemeClr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ASK THE AUDIENCE</c:v>
                </c:pt>
              </c:strCache>
            </c:strRef>
          </c:tx>
          <c:spPr>
            <a:gradFill rotWithShape="1">
              <a:gsLst>
                <a:gs pos="0">
                  <a:schemeClr val="accent6">
                    <a:satMod val="103000"/>
                    <a:lumMod val="102000"/>
                    <a:tint val="94000"/>
                  </a:schemeClr>
                </a:gs>
                <a:gs pos="50000">
                  <a:schemeClr val="accent6">
                    <a:satMod val="110000"/>
                    <a:lumMod val="100000"/>
                    <a:shade val="100000"/>
                  </a:schemeClr>
                </a:gs>
                <a:gs pos="100000">
                  <a:schemeClr val="accent6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 w="19050">
              <a:solidFill>
                <a:schemeClr val="accent6">
                  <a:lumMod val="20000"/>
                  <a:lumOff val="80000"/>
                </a:schemeClr>
              </a:solidFill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invertIfNegative val="0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accent5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eparator> </c:separator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Sheet1!$A$2:$A$5</c:f>
              <c:strCache>
                <c:ptCount val="4"/>
                <c:pt idx="0">
                  <c:v>Answer A</c:v>
                </c:pt>
                <c:pt idx="1">
                  <c:v>Answer B</c:v>
                </c:pt>
                <c:pt idx="2">
                  <c:v>Answer C</c:v>
                </c:pt>
                <c:pt idx="3">
                  <c:v>Answer D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</c:v>
                </c:pt>
                <c:pt idx="1">
                  <c:v>4</c:v>
                </c:pt>
                <c:pt idx="2">
                  <c:v>88</c:v>
                </c:pt>
                <c:pt idx="3">
                  <c:v>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E15B-4E13-9093-1CFFD8694B01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50"/>
        <c:axId val="279746424"/>
        <c:axId val="279741328"/>
      </c:barChart>
      <c:catAx>
        <c:axId val="27974642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high"/>
        <c:spPr>
          <a:noFill/>
          <a:ln w="12700" cap="flat" cmpd="sng" algn="ctr">
            <a:solidFill>
              <a:schemeClr val="lt1">
                <a:lumMod val="95000"/>
                <a:alpha val="54000"/>
              </a:schemeClr>
            </a:solidFill>
            <a:round/>
          </a:ln>
          <a:effectLst/>
        </c:spPr>
        <c:txPr>
          <a:bodyPr rot="-60000000" spcFirstLastPara="1" vertOverflow="ellipsis" vert="horz" wrap="square" anchor="t" anchorCtr="1"/>
          <a:lstStyle/>
          <a:p>
            <a:pPr>
              <a:defRPr sz="1600" b="1" i="0" u="none" strike="noStrike" kern="1200" baseline="0">
                <a:solidFill>
                  <a:schemeClr val="lt1">
                    <a:lumMod val="85000"/>
                  </a:schemeClr>
                </a:solidFill>
                <a:latin typeface="Calibri" panose="020F0502020204030204" pitchFamily="34" charset="0"/>
                <a:ea typeface="+mn-ea"/>
                <a:cs typeface="+mn-cs"/>
              </a:defRPr>
            </a:pPr>
            <a:endParaRPr lang="en-US"/>
          </a:p>
        </c:txPr>
        <c:crossAx val="279741328"/>
        <c:crossesAt val="0"/>
        <c:auto val="0"/>
        <c:lblAlgn val="ctr"/>
        <c:lblOffset val="100"/>
        <c:tickLblSkip val="1"/>
        <c:noMultiLvlLbl val="0"/>
      </c:catAx>
      <c:valAx>
        <c:axId val="279741328"/>
        <c:scaling>
          <c:orientation val="minMax"/>
          <c:max val="100"/>
        </c:scaling>
        <c:delete val="0"/>
        <c:axPos val="l"/>
        <c:majorGridlines>
          <c:spPr>
            <a:ln w="9525" cap="flat" cmpd="sng" algn="ctr">
              <a:solidFill>
                <a:schemeClr val="accent2">
                  <a:lumMod val="60000"/>
                  <a:lumOff val="40000"/>
                  <a:alpha val="25000"/>
                </a:schemeClr>
              </a:solidFill>
              <a:round/>
            </a:ln>
            <a:effectLst/>
          </c:spPr>
        </c:majorGridlines>
        <c:numFmt formatCode="0%" sourceLinked="0"/>
        <c:majorTickMark val="in"/>
        <c:minorTickMark val="none"/>
        <c:tickLblPos val="nextTo"/>
        <c:spPr>
          <a:noFill/>
          <a:ln>
            <a:solidFill>
              <a:schemeClr val="accent6">
                <a:lumMod val="60000"/>
                <a:lumOff val="40000"/>
              </a:scheme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lt1">
                    <a:lumMod val="8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79746424"/>
        <c:crossesAt val="1"/>
        <c:crossBetween val="between"/>
        <c:dispUnits>
          <c:builtInUnit val="hundreds"/>
        </c:dispUnits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gradFill flip="none" rotWithShape="1">
      <a:gsLst>
        <a:gs pos="0">
          <a:schemeClr val="dk1">
            <a:lumMod val="65000"/>
            <a:lumOff val="35000"/>
          </a:schemeClr>
        </a:gs>
        <a:gs pos="100000">
          <a:schemeClr val="dk1">
            <a:lumMod val="85000"/>
            <a:lumOff val="15000"/>
          </a:schemeClr>
        </a:gs>
      </a:gsLst>
      <a:path path="circle">
        <a:fillToRect l="50000" t="50000" r="50000" b="50000"/>
      </a:path>
      <a:tileRect/>
    </a:gradFill>
    <a:ln w="19050" cap="rnd">
      <a:solidFill>
        <a:schemeClr val="accent6">
          <a:lumMod val="60000"/>
          <a:lumOff val="40000"/>
        </a:schemeClr>
      </a:solidFill>
    </a:ln>
    <a:effectLst>
      <a:glow rad="1270000">
        <a:schemeClr val="accent2">
          <a:satMod val="175000"/>
          <a:alpha val="40000"/>
        </a:schemeClr>
      </a:glow>
    </a:effectLst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8"/>
    </mc:Choice>
    <mc:Fallback>
      <c:style val="8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28" b="1" i="0" u="none" strike="noStrike" kern="1200" spc="100" baseline="0">
              <a:solidFill>
                <a:schemeClr val="lt1">
                  <a:lumMod val="95000"/>
                </a:schemeClr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ASK THE AUDIENCE</c:v>
                </c:pt>
              </c:strCache>
            </c:strRef>
          </c:tx>
          <c:spPr>
            <a:gradFill rotWithShape="1">
              <a:gsLst>
                <a:gs pos="0">
                  <a:schemeClr val="accent6">
                    <a:satMod val="103000"/>
                    <a:lumMod val="102000"/>
                    <a:tint val="94000"/>
                  </a:schemeClr>
                </a:gs>
                <a:gs pos="50000">
                  <a:schemeClr val="accent6">
                    <a:satMod val="110000"/>
                    <a:lumMod val="100000"/>
                    <a:shade val="100000"/>
                  </a:schemeClr>
                </a:gs>
                <a:gs pos="100000">
                  <a:schemeClr val="accent6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 w="19050">
              <a:solidFill>
                <a:schemeClr val="accent6">
                  <a:lumMod val="20000"/>
                  <a:lumOff val="80000"/>
                </a:schemeClr>
              </a:solidFill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invertIfNegative val="0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accent5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eparator> </c:separator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Sheet1!$A$2:$A$5</c:f>
              <c:strCache>
                <c:ptCount val="4"/>
                <c:pt idx="0">
                  <c:v>Answer A</c:v>
                </c:pt>
                <c:pt idx="1">
                  <c:v>Answer B</c:v>
                </c:pt>
                <c:pt idx="2">
                  <c:v>Answer C</c:v>
                </c:pt>
                <c:pt idx="3">
                  <c:v>Answer D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</c:v>
                </c:pt>
                <c:pt idx="1">
                  <c:v>4</c:v>
                </c:pt>
                <c:pt idx="2">
                  <c:v>88</c:v>
                </c:pt>
                <c:pt idx="3">
                  <c:v>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E15B-4E13-9093-1CFFD8694B01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50"/>
        <c:axId val="278336688"/>
        <c:axId val="278340216"/>
      </c:barChart>
      <c:catAx>
        <c:axId val="27833668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high"/>
        <c:spPr>
          <a:noFill/>
          <a:ln w="12700" cap="flat" cmpd="sng" algn="ctr">
            <a:solidFill>
              <a:schemeClr val="lt1">
                <a:lumMod val="95000"/>
                <a:alpha val="54000"/>
              </a:schemeClr>
            </a:solidFill>
            <a:round/>
          </a:ln>
          <a:effectLst/>
        </c:spPr>
        <c:txPr>
          <a:bodyPr rot="-60000000" spcFirstLastPara="1" vertOverflow="ellipsis" vert="horz" wrap="square" anchor="t" anchorCtr="1"/>
          <a:lstStyle/>
          <a:p>
            <a:pPr>
              <a:defRPr sz="1600" b="1" i="0" u="none" strike="noStrike" kern="1200" baseline="0">
                <a:solidFill>
                  <a:schemeClr val="lt1">
                    <a:lumMod val="85000"/>
                  </a:schemeClr>
                </a:solidFill>
                <a:latin typeface="Calibri" panose="020F0502020204030204" pitchFamily="34" charset="0"/>
                <a:ea typeface="+mn-ea"/>
                <a:cs typeface="+mn-cs"/>
              </a:defRPr>
            </a:pPr>
            <a:endParaRPr lang="en-US"/>
          </a:p>
        </c:txPr>
        <c:crossAx val="278340216"/>
        <c:crossesAt val="0"/>
        <c:auto val="0"/>
        <c:lblAlgn val="ctr"/>
        <c:lblOffset val="100"/>
        <c:tickLblSkip val="1"/>
        <c:noMultiLvlLbl val="0"/>
      </c:catAx>
      <c:valAx>
        <c:axId val="278340216"/>
        <c:scaling>
          <c:orientation val="minMax"/>
          <c:max val="100"/>
        </c:scaling>
        <c:delete val="0"/>
        <c:axPos val="l"/>
        <c:majorGridlines>
          <c:spPr>
            <a:ln w="9525" cap="flat" cmpd="sng" algn="ctr">
              <a:solidFill>
                <a:schemeClr val="accent2">
                  <a:lumMod val="60000"/>
                  <a:lumOff val="40000"/>
                  <a:alpha val="25000"/>
                </a:schemeClr>
              </a:solidFill>
              <a:round/>
            </a:ln>
            <a:effectLst/>
          </c:spPr>
        </c:majorGridlines>
        <c:numFmt formatCode="0%" sourceLinked="0"/>
        <c:majorTickMark val="in"/>
        <c:minorTickMark val="none"/>
        <c:tickLblPos val="nextTo"/>
        <c:spPr>
          <a:noFill/>
          <a:ln>
            <a:solidFill>
              <a:schemeClr val="accent6">
                <a:lumMod val="60000"/>
                <a:lumOff val="40000"/>
              </a:scheme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lt1">
                    <a:lumMod val="8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78336688"/>
        <c:crossesAt val="1"/>
        <c:crossBetween val="between"/>
        <c:dispUnits>
          <c:builtInUnit val="hundreds"/>
        </c:dispUnits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gradFill flip="none" rotWithShape="1">
      <a:gsLst>
        <a:gs pos="0">
          <a:schemeClr val="dk1">
            <a:lumMod val="65000"/>
            <a:lumOff val="35000"/>
          </a:schemeClr>
        </a:gs>
        <a:gs pos="100000">
          <a:schemeClr val="dk1">
            <a:lumMod val="85000"/>
            <a:lumOff val="15000"/>
          </a:schemeClr>
        </a:gs>
      </a:gsLst>
      <a:path path="circle">
        <a:fillToRect l="50000" t="50000" r="50000" b="50000"/>
      </a:path>
      <a:tileRect/>
    </a:gradFill>
    <a:ln w="19050" cap="rnd">
      <a:solidFill>
        <a:schemeClr val="accent6">
          <a:lumMod val="60000"/>
          <a:lumOff val="40000"/>
        </a:schemeClr>
      </a:solidFill>
    </a:ln>
    <a:effectLst>
      <a:glow rad="1270000">
        <a:schemeClr val="accent2">
          <a:satMod val="175000"/>
          <a:alpha val="40000"/>
        </a:schemeClr>
      </a:glow>
    </a:effectLst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withinLinear" id="19">
  <a:schemeClr val="accent6"/>
</cs:colorStyle>
</file>

<file path=ppt/charts/colors2.xml><?xml version="1.0" encoding="utf-8"?>
<cs:colorStyle xmlns:cs="http://schemas.microsoft.com/office/drawing/2012/chartStyle" xmlns:a="http://schemas.openxmlformats.org/drawingml/2006/main" meth="withinLinear" id="19">
  <a:schemeClr val="accent6"/>
</cs:colorStyle>
</file>

<file path=ppt/charts/style1.xml><?xml version="1.0" encoding="utf-8"?>
<cs:chartStyle xmlns:cs="http://schemas.microsoft.com/office/drawing/2012/chartStyle" xmlns:a="http://schemas.openxmlformats.org/drawingml/2006/main" id="209">
  <cs:axisTitle>
    <cs:lnRef idx="0"/>
    <cs:fillRef idx="0"/>
    <cs:effectRef idx="0"/>
    <cs:fontRef idx="minor">
      <a:schemeClr val="lt1">
        <a:lumMod val="85000"/>
      </a:schemeClr>
    </cs:fontRef>
    <cs:defRPr sz="1197" b="1" kern="1200" cap="all"/>
  </cs:axisTitle>
  <cs:categoryAxis>
    <cs:lnRef idx="0"/>
    <cs:fillRef idx="0"/>
    <cs:effectRef idx="0"/>
    <cs:fontRef idx="minor">
      <a:schemeClr val="lt1">
        <a:lumMod val="85000"/>
      </a:schemeClr>
    </cs:fontRef>
    <cs:spPr>
      <a:ln w="12700" cap="flat" cmpd="sng" algn="ctr">
        <a:solidFill>
          <a:schemeClr val="lt1">
            <a:lumMod val="95000"/>
            <a:alpha val="54000"/>
          </a:schemeClr>
        </a:solidFill>
        <a:round/>
      </a:ln>
    </cs:spPr>
    <cs:defRPr sz="1197" kern="120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dk1">
              <a:lumMod val="65000"/>
              <a:lumOff val="35000"/>
            </a:schemeClr>
          </a:gs>
          <a:gs pos="100000">
            <a:schemeClr val="dk1">
              <a:lumMod val="85000"/>
              <a:lumOff val="15000"/>
            </a:schemeClr>
          </a:gs>
        </a:gsLst>
        <a:path path="circle">
          <a:fillToRect l="50000" t="50000" r="50000" b="50000"/>
        </a:path>
        <a:tileRect/>
      </a:gradFill>
    </cs:spPr>
    <cs:defRPr sz="1330" kern="1200"/>
  </cs:chartArea>
  <cs:dataLabel>
    <cs:lnRef idx="0"/>
    <cs:fillRef idx="0"/>
    <cs:effectRef idx="0"/>
    <cs:fontRef idx="minor">
      <a:schemeClr val="lt1">
        <a:lumMod val="8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lt1"/>
    </cs:fontRef>
  </cs:dataPoint>
  <cs:dataPoint3D>
    <cs:lnRef idx="0"/>
    <cs:fillRef idx="3">
      <cs:styleClr val="auto"/>
    </cs:fillRef>
    <cs:effectRef idx="3"/>
    <cs:fontRef idx="minor">
      <a:schemeClr val="lt1"/>
    </cs:fontRef>
  </cs:dataPoint3D>
  <cs:dataPointLine>
    <cs:lnRef idx="0">
      <cs:styleClr val="auto"/>
    </cs:lnRef>
    <cs:fillRef idx="3"/>
    <cs:effectRef idx="3"/>
    <cs:fontRef idx="minor">
      <a:schemeClr val="lt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lt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lt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lt1">
        <a:lumMod val="85000"/>
      </a:schemeClr>
    </cs:fontRef>
    <cs:spPr>
      <a:ln w="9525">
        <a:solidFill>
          <a:schemeClr val="lt1">
            <a:lumMod val="95000"/>
            <a:alpha val="54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lt1"/>
    </cs:fontRef>
    <cs:spPr>
      <a:solidFill>
        <a:schemeClr val="dk1">
          <a:lumMod val="75000"/>
          <a:lumOff val="25000"/>
        </a:schemeClr>
      </a:solidFill>
      <a:ln w="9525">
        <a:solidFill>
          <a:schemeClr val="lt1">
            <a:lumMod val="95000"/>
            <a:alpha val="54000"/>
          </a:schemeClr>
        </a:solidFill>
      </a:ln>
    </cs:spPr>
  </cs:downBar>
  <cs:dropLine>
    <cs:lnRef idx="0"/>
    <cs:fillRef idx="0"/>
    <cs:effectRef idx="0"/>
    <cs:fontRef idx="minor">
      <a:schemeClr val="lt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lt1"/>
    </cs:fontRef>
    <cs:spPr>
      <a:ln w="9525" cap="flat" cmpd="sng" algn="ctr">
        <a:solidFill>
          <a:schemeClr val="lt1">
            <a:lumMod val="9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lt1"/>
    </cs:fontRef>
    <cs:spPr>
      <a:ln w="9525" cap="flat" cmpd="sng" algn="ctr">
        <a:solidFill>
          <a:schemeClr val="lt1">
            <a:lumMod val="95000"/>
            <a:alpha val="10000"/>
          </a:schemeClr>
        </a:solidFill>
        <a:round/>
      </a:ln>
    </cs:spPr>
  </cs:gridlineMajor>
  <cs:gridlineMinor>
    <cs:lnRef idx="0"/>
    <cs:fillRef idx="0"/>
    <cs:effectRef idx="0"/>
    <cs:fontRef idx="minor">
      <a:schemeClr val="lt1"/>
    </cs:fontRef>
    <cs:spPr>
      <a:ln>
        <a:solidFill>
          <a:schemeClr val="lt1">
            <a:lumMod val="95000"/>
            <a:alpha val="5000"/>
          </a:schemeClr>
        </a:solidFill>
      </a:ln>
    </cs:spPr>
  </cs:gridlineMinor>
  <cs:hiLoLine>
    <cs:lnRef idx="0"/>
    <cs:fillRef idx="0"/>
    <cs:effectRef idx="0"/>
    <cs:fontRef idx="minor">
      <a:schemeClr val="lt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lt1"/>
    </cs:fontRef>
    <cs:spPr>
      <a:ln w="9525">
        <a:solidFill>
          <a:schemeClr val="lt1">
            <a:lumMod val="95000"/>
            <a:alpha val="54000"/>
          </a:schemeClr>
        </a:solidFill>
      </a:ln>
    </cs:spPr>
  </cs:leaderLine>
  <cs:legend>
    <cs:lnRef idx="0"/>
    <cs:fillRef idx="0"/>
    <cs:effectRef idx="0"/>
    <cs:fontRef idx="minor">
      <a:schemeClr val="lt1">
        <a:lumMod val="85000"/>
      </a:schemeClr>
    </cs:fontRef>
    <cs:defRPr sz="1197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lt1">
        <a:lumMod val="85000"/>
      </a:schemeClr>
    </cs:fontRef>
    <cs:spPr>
      <a:ln w="12700" cap="flat" cmpd="sng" algn="ctr">
        <a:solidFill>
          <a:schemeClr val="lt1">
            <a:lumMod val="95000"/>
            <a:alpha val="54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lt1"/>
    </cs:fontRef>
    <cs:spPr>
      <a:ln w="9525" cap="flat" cmpd="sng" algn="ctr">
        <a:solidFill>
          <a:schemeClr val="lt1">
            <a:lumMod val="95000"/>
            <a:alpha val="54000"/>
          </a:schemeClr>
        </a:solidFill>
        <a:round/>
      </a:ln>
    </cs:spPr>
  </cs:seriesLine>
  <cs:title>
    <cs:lnRef idx="0"/>
    <cs:fillRef idx="0"/>
    <cs:effectRef idx="0"/>
    <cs:fontRef idx="minor">
      <a:schemeClr val="lt1">
        <a:lumMod val="95000"/>
      </a:schemeClr>
    </cs:fontRef>
    <cs:defRPr sz="2128" b="1" kern="1200" spc="100" baseline="0">
      <a:effectLst>
        <a:outerShdw blurRad="50800" dist="38100" dir="5400000" algn="t" rotWithShape="0">
          <a:prstClr val="black">
            <a:alpha val="40000"/>
          </a:prstClr>
        </a:outerShdw>
      </a:effectLst>
    </cs:defRPr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lt1">
        <a:lumMod val="85000"/>
      </a:schemeClr>
    </cs:fontRef>
    <cs:defRPr sz="1197" kern="1200"/>
  </cs:trendlineLabel>
  <cs:upBar>
    <cs:lnRef idx="0"/>
    <cs:fillRef idx="0"/>
    <cs:effectRef idx="0"/>
    <cs:fontRef idx="minor">
      <a:schemeClr val="lt1"/>
    </cs:fontRef>
    <cs:spPr>
      <a:solidFill>
        <a:schemeClr val="lt1"/>
      </a:solidFill>
      <a:ln w="9525">
        <a:solidFill>
          <a:schemeClr val="lt1">
            <a:lumMod val="95000"/>
            <a:alpha val="54000"/>
          </a:schemeClr>
        </a:solidFill>
      </a:ln>
    </cs:spPr>
  </cs:upBar>
  <cs:valueAxis>
    <cs:lnRef idx="0"/>
    <cs:fillRef idx="0"/>
    <cs:effectRef idx="0"/>
    <cs:fontRef idx="minor">
      <a:schemeClr val="lt1">
        <a:lumMod val="85000"/>
      </a:schemeClr>
    </cs:fontRef>
    <cs:defRPr sz="1197" kern="1200"/>
  </cs:valueAxis>
  <cs:wall>
    <cs:lnRef idx="0"/>
    <cs:fillRef idx="0"/>
    <cs:effectRef idx="0"/>
    <cs:fontRef idx="minor">
      <a:schemeClr val="lt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09">
  <cs:axisTitle>
    <cs:lnRef idx="0"/>
    <cs:fillRef idx="0"/>
    <cs:effectRef idx="0"/>
    <cs:fontRef idx="minor">
      <a:schemeClr val="lt1">
        <a:lumMod val="85000"/>
      </a:schemeClr>
    </cs:fontRef>
    <cs:defRPr sz="1197" b="1" kern="1200" cap="all"/>
  </cs:axisTitle>
  <cs:categoryAxis>
    <cs:lnRef idx="0"/>
    <cs:fillRef idx="0"/>
    <cs:effectRef idx="0"/>
    <cs:fontRef idx="minor">
      <a:schemeClr val="lt1">
        <a:lumMod val="85000"/>
      </a:schemeClr>
    </cs:fontRef>
    <cs:spPr>
      <a:ln w="12700" cap="flat" cmpd="sng" algn="ctr">
        <a:solidFill>
          <a:schemeClr val="lt1">
            <a:lumMod val="95000"/>
            <a:alpha val="54000"/>
          </a:schemeClr>
        </a:solidFill>
        <a:round/>
      </a:ln>
    </cs:spPr>
    <cs:defRPr sz="1197" kern="120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dk1">
              <a:lumMod val="65000"/>
              <a:lumOff val="35000"/>
            </a:schemeClr>
          </a:gs>
          <a:gs pos="100000">
            <a:schemeClr val="dk1">
              <a:lumMod val="85000"/>
              <a:lumOff val="15000"/>
            </a:schemeClr>
          </a:gs>
        </a:gsLst>
        <a:path path="circle">
          <a:fillToRect l="50000" t="50000" r="50000" b="50000"/>
        </a:path>
        <a:tileRect/>
      </a:gradFill>
    </cs:spPr>
    <cs:defRPr sz="1330" kern="1200"/>
  </cs:chartArea>
  <cs:dataLabel>
    <cs:lnRef idx="0"/>
    <cs:fillRef idx="0"/>
    <cs:effectRef idx="0"/>
    <cs:fontRef idx="minor">
      <a:schemeClr val="lt1">
        <a:lumMod val="8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lt1"/>
    </cs:fontRef>
  </cs:dataPoint>
  <cs:dataPoint3D>
    <cs:lnRef idx="0"/>
    <cs:fillRef idx="3">
      <cs:styleClr val="auto"/>
    </cs:fillRef>
    <cs:effectRef idx="3"/>
    <cs:fontRef idx="minor">
      <a:schemeClr val="lt1"/>
    </cs:fontRef>
  </cs:dataPoint3D>
  <cs:dataPointLine>
    <cs:lnRef idx="0">
      <cs:styleClr val="auto"/>
    </cs:lnRef>
    <cs:fillRef idx="3"/>
    <cs:effectRef idx="3"/>
    <cs:fontRef idx="minor">
      <a:schemeClr val="lt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lt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lt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lt1">
        <a:lumMod val="85000"/>
      </a:schemeClr>
    </cs:fontRef>
    <cs:spPr>
      <a:ln w="9525">
        <a:solidFill>
          <a:schemeClr val="lt1">
            <a:lumMod val="95000"/>
            <a:alpha val="54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lt1"/>
    </cs:fontRef>
    <cs:spPr>
      <a:solidFill>
        <a:schemeClr val="dk1">
          <a:lumMod val="75000"/>
          <a:lumOff val="25000"/>
        </a:schemeClr>
      </a:solidFill>
      <a:ln w="9525">
        <a:solidFill>
          <a:schemeClr val="lt1">
            <a:lumMod val="95000"/>
            <a:alpha val="54000"/>
          </a:schemeClr>
        </a:solidFill>
      </a:ln>
    </cs:spPr>
  </cs:downBar>
  <cs:dropLine>
    <cs:lnRef idx="0"/>
    <cs:fillRef idx="0"/>
    <cs:effectRef idx="0"/>
    <cs:fontRef idx="minor">
      <a:schemeClr val="lt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lt1"/>
    </cs:fontRef>
    <cs:spPr>
      <a:ln w="9525" cap="flat" cmpd="sng" algn="ctr">
        <a:solidFill>
          <a:schemeClr val="lt1">
            <a:lumMod val="9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lt1"/>
    </cs:fontRef>
    <cs:spPr>
      <a:ln w="9525" cap="flat" cmpd="sng" algn="ctr">
        <a:solidFill>
          <a:schemeClr val="lt1">
            <a:lumMod val="95000"/>
            <a:alpha val="10000"/>
          </a:schemeClr>
        </a:solidFill>
        <a:round/>
      </a:ln>
    </cs:spPr>
  </cs:gridlineMajor>
  <cs:gridlineMinor>
    <cs:lnRef idx="0"/>
    <cs:fillRef idx="0"/>
    <cs:effectRef idx="0"/>
    <cs:fontRef idx="minor">
      <a:schemeClr val="lt1"/>
    </cs:fontRef>
    <cs:spPr>
      <a:ln>
        <a:solidFill>
          <a:schemeClr val="lt1">
            <a:lumMod val="95000"/>
            <a:alpha val="5000"/>
          </a:schemeClr>
        </a:solidFill>
      </a:ln>
    </cs:spPr>
  </cs:gridlineMinor>
  <cs:hiLoLine>
    <cs:lnRef idx="0"/>
    <cs:fillRef idx="0"/>
    <cs:effectRef idx="0"/>
    <cs:fontRef idx="minor">
      <a:schemeClr val="lt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lt1"/>
    </cs:fontRef>
    <cs:spPr>
      <a:ln w="9525">
        <a:solidFill>
          <a:schemeClr val="lt1">
            <a:lumMod val="95000"/>
            <a:alpha val="54000"/>
          </a:schemeClr>
        </a:solidFill>
      </a:ln>
    </cs:spPr>
  </cs:leaderLine>
  <cs:legend>
    <cs:lnRef idx="0"/>
    <cs:fillRef idx="0"/>
    <cs:effectRef idx="0"/>
    <cs:fontRef idx="minor">
      <a:schemeClr val="lt1">
        <a:lumMod val="85000"/>
      </a:schemeClr>
    </cs:fontRef>
    <cs:defRPr sz="1197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lt1">
        <a:lumMod val="85000"/>
      </a:schemeClr>
    </cs:fontRef>
    <cs:spPr>
      <a:ln w="12700" cap="flat" cmpd="sng" algn="ctr">
        <a:solidFill>
          <a:schemeClr val="lt1">
            <a:lumMod val="95000"/>
            <a:alpha val="54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lt1"/>
    </cs:fontRef>
    <cs:spPr>
      <a:ln w="9525" cap="flat" cmpd="sng" algn="ctr">
        <a:solidFill>
          <a:schemeClr val="lt1">
            <a:lumMod val="95000"/>
            <a:alpha val="54000"/>
          </a:schemeClr>
        </a:solidFill>
        <a:round/>
      </a:ln>
    </cs:spPr>
  </cs:seriesLine>
  <cs:title>
    <cs:lnRef idx="0"/>
    <cs:fillRef idx="0"/>
    <cs:effectRef idx="0"/>
    <cs:fontRef idx="minor">
      <a:schemeClr val="lt1">
        <a:lumMod val="95000"/>
      </a:schemeClr>
    </cs:fontRef>
    <cs:defRPr sz="2128" b="1" kern="1200" spc="100" baseline="0">
      <a:effectLst>
        <a:outerShdw blurRad="50800" dist="38100" dir="5400000" algn="t" rotWithShape="0">
          <a:prstClr val="black">
            <a:alpha val="40000"/>
          </a:prstClr>
        </a:outerShdw>
      </a:effectLst>
    </cs:defRPr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lt1">
        <a:lumMod val="85000"/>
      </a:schemeClr>
    </cs:fontRef>
    <cs:defRPr sz="1197" kern="1200"/>
  </cs:trendlineLabel>
  <cs:upBar>
    <cs:lnRef idx="0"/>
    <cs:fillRef idx="0"/>
    <cs:effectRef idx="0"/>
    <cs:fontRef idx="minor">
      <a:schemeClr val="lt1"/>
    </cs:fontRef>
    <cs:spPr>
      <a:solidFill>
        <a:schemeClr val="lt1"/>
      </a:solidFill>
      <a:ln w="9525">
        <a:solidFill>
          <a:schemeClr val="lt1">
            <a:lumMod val="95000"/>
            <a:alpha val="54000"/>
          </a:schemeClr>
        </a:solidFill>
      </a:ln>
    </cs:spPr>
  </cs:upBar>
  <cs:valueAxis>
    <cs:lnRef idx="0"/>
    <cs:fillRef idx="0"/>
    <cs:effectRef idx="0"/>
    <cs:fontRef idx="minor">
      <a:schemeClr val="lt1">
        <a:lumMod val="85000"/>
      </a:schemeClr>
    </cs:fontRef>
    <cs:defRPr sz="1197" kern="1200"/>
  </cs:valueAxis>
  <cs:wall>
    <cs:lnRef idx="0"/>
    <cs:fillRef idx="0"/>
    <cs:effectRef idx="0"/>
    <cs:fontRef idx="minor">
      <a:schemeClr val="lt1"/>
    </cs:fontRef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DE907CA-8C46-46C3-AE5A-20978CE22B24}" type="datetimeFigureOut">
              <a:rPr lang="en-US" smtClean="0"/>
              <a:t>8/28/2023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EDB108-CF2B-4BA7-9F7A-E3008B0160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37044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519FEA-8352-4B83-A9F9-F45400235A86}" type="slidenum">
              <a:rPr lang="en-US" smtClean="0">
                <a:solidFill>
                  <a:prstClr val="black"/>
                </a:solidFill>
              </a:rPr>
              <a:pPr/>
              <a:t>4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830385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EDB108-CF2B-4BA7-9F7A-E3008B016067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793167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519FEA-8352-4B83-A9F9-F45400235A86}" type="slidenum">
              <a:rPr lang="en-US" smtClean="0">
                <a:solidFill>
                  <a:prstClr val="black"/>
                </a:solidFill>
              </a:rPr>
              <a:pPr/>
              <a:t>5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047735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EDB108-CF2B-4BA7-9F7A-E3008B016067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376295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EDB108-CF2B-4BA7-9F7A-E3008B016067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930892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EDB108-CF2B-4BA7-9F7A-E3008B016067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542886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EDB108-CF2B-4BA7-9F7A-E3008B016067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453834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EDB108-CF2B-4BA7-9F7A-E3008B016067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916564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EDB108-CF2B-4BA7-9F7A-E3008B016067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465803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EDB108-CF2B-4BA7-9F7A-E3008B016067}" type="slidenum">
              <a:rPr lang="en-US" smtClean="0">
                <a:solidFill>
                  <a:prstClr val="black"/>
                </a:solidFill>
              </a:rPr>
              <a:pPr/>
              <a:t>12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11885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A2CF3-161D-4290-9691-8A065EC2791C}" type="datetimeFigureOut">
              <a:rPr lang="en-US" smtClean="0"/>
              <a:t>8/28/2023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02401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A2CF3-161D-4290-9691-8A065EC2791C}" type="datetimeFigureOut">
              <a:rPr lang="en-US" smtClean="0"/>
              <a:t>8/28/2023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10645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A2CF3-161D-4290-9691-8A065EC2791C}" type="datetimeFigureOut">
              <a:rPr lang="en-US" smtClean="0"/>
              <a:t>8/28/2023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399911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73DDF30-8097-415B-BA51-E706288B8CD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FD35C422-B097-4B0A-8010-F66B0D246D6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D6E17F18-A6EE-4D5B-B221-C7C9B187D6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E335C2-1F42-4A2B-9679-A84064AED5A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0FD601E1-67E5-42CE-B0DA-DF640998D2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4FF233F9-3584-4C5D-B8F8-1D1CAD81E2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C8AE38-4D19-4FAC-8D7A-CE27D3E423E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813380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5B0775E-5E30-4581-80EA-1380250BAD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7F9126D2-EEB5-4557-A3C3-E0E8916E21F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AF3313DF-68CD-4EC0-9BB3-8AB96C1A73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E335C2-1F42-4A2B-9679-A84064AED5A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1666573F-F484-4E69-AF3C-A400243E27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6E1A454F-0034-4E1C-8F7B-734E99DCF3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C8AE38-4D19-4FAC-8D7A-CE27D3E423E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439523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3AD4AD3-8771-4757-8C09-181213ADC2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3305C515-ADED-4BA6-BEFB-2F26F76A1F0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937EBA1C-AE37-4DA9-95A6-AF9A2B09F5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E335C2-1F42-4A2B-9679-A84064AED5A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59B33E2F-FCFD-439E-A13E-69EEE59235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9286E363-6786-4759-AE2D-FC7F45F234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C8AE38-4D19-4FAC-8D7A-CE27D3E423E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883367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F843255-A2DA-4D0F-A307-0CCA0D9E9B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F09AF2DB-B5D3-496B-ABB5-B12053A82F8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72E1060E-E5D9-41D8-AF2A-4E980B3D297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18603F18-F26F-4DCA-9F2F-B3F4801E11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E335C2-1F42-4A2B-9679-A84064AED5A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1F933187-4ED8-4C08-8320-91E83CAF45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B9D16127-13A0-476D-A79A-7FC2A6F1E0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C8AE38-4D19-4FAC-8D7A-CE27D3E423E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582482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30B4EDA-B539-420E-849B-3BB77E5F70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1A39317D-0301-4533-B0A4-FED6AB07235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CB32F4B7-E3E9-455C-AA6F-928EEC9758F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4392BF72-3C9F-4921-B250-E94BE0300F9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B272AA31-D54B-4F54-88CA-6B0FC8A3174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3F92CBBD-27F7-4964-B84D-64B44CE10E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E335C2-1F42-4A2B-9679-A84064AED5A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6DF3F9CE-E9CE-45D2-B82E-01A086AA3A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AEC5F084-89AC-4FD9-8F64-85507CA94C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C8AE38-4D19-4FAC-8D7A-CE27D3E423E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866970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3772C29-64FA-403A-89F2-58BB345EA7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3DCBA50C-DE80-4F45-8695-2232C990A7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E335C2-1F42-4A2B-9679-A84064AED5A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20BACC08-11C1-44C7-B794-285E613C95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32245AD4-D931-497F-A4EB-5735FAC02D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C8AE38-4D19-4FAC-8D7A-CE27D3E423E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504426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C119B514-3314-4B25-83E8-D727B6D99D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E335C2-1F42-4A2B-9679-A84064AED5A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AD6FEE42-0189-4D43-A0CB-CE776824B8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65C9C4F4-3C5E-4D7D-85A6-822188227A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C8AE38-4D19-4FAC-8D7A-CE27D3E423E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03401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EF6D2B4-846C-40E9-BC14-C71ED7300F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013FB67A-4A75-4DC9-956C-8F3F7E2D92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24C67659-8461-438D-AF5A-DA448AFB07B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C9B31677-B450-4280-BE5C-E520226F95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E335C2-1F42-4A2B-9679-A84064AED5A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86B6A578-8C7F-4DB9-BBD8-3CD6185978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62C56049-6FE5-45F1-919C-05515DC50B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C8AE38-4D19-4FAC-8D7A-CE27D3E423E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44968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A2CF3-161D-4290-9691-8A065EC2791C}" type="datetimeFigureOut">
              <a:rPr lang="en-US" smtClean="0"/>
              <a:t>8/28/2023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097629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5FCAD6D-D606-4C3E-8869-81BAE8C58A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AA14E72B-0AD9-4749-9B45-45D6DAAE516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D36F32D6-8BD1-4064-ADD2-BB85D08DA24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AB8A8BC2-8CEA-43A5-9CD2-5F7987CB05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E335C2-1F42-4A2B-9679-A84064AED5A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0C4BA9FD-98BA-4DA6-91A7-C71A60DDED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B9397919-CB3A-470B-B82D-0F6691D91E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C8AE38-4D19-4FAC-8D7A-CE27D3E423E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436201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1844963-9E4D-4F8D-A3D9-D330D0320F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D892FBD5-D455-4B24-940A-98239DB9412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D4ACDAF0-EF53-45F0-A745-A9F37F5E84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E335C2-1F42-4A2B-9679-A84064AED5A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304E1B9C-78EA-41F4-97E0-0609B83E45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B360684D-64A2-4701-BC0B-3B4DA605C2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C8AE38-4D19-4FAC-8D7A-CE27D3E423E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03583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xmlns="" id="{D18E353F-60D7-4B66-9D4F-99EFF966085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B1719977-11D8-4FE1-A92D-E85CDBD3AA8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F67A0A5A-9D3C-4E42-984F-5348886386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E335C2-1F42-4A2B-9679-A84064AED5A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8C8D2F5C-8DD9-4076-9135-EC3AB94B23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F86D0128-6D7F-40E9-AC87-15D47292F4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C8AE38-4D19-4FAC-8D7A-CE27D3E423E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66401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A2CF3-161D-4290-9691-8A065EC2791C}" type="datetimeFigureOut">
              <a:rPr lang="en-US" smtClean="0"/>
              <a:t>8/28/2023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83120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A2CF3-161D-4290-9691-8A065EC2791C}" type="datetimeFigureOut">
              <a:rPr lang="en-US" smtClean="0"/>
              <a:t>8/28/2023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84115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A2CF3-161D-4290-9691-8A065EC2791C}" type="datetimeFigureOut">
              <a:rPr lang="en-US" smtClean="0"/>
              <a:t>8/28/2023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68318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A2CF3-161D-4290-9691-8A065EC2791C}" type="datetimeFigureOut">
              <a:rPr lang="en-US" smtClean="0"/>
              <a:t>8/28/2023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89819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A2CF3-161D-4290-9691-8A065EC2791C}" type="datetimeFigureOut">
              <a:rPr lang="en-US" smtClean="0"/>
              <a:t>8/28/2023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92677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A2CF3-161D-4290-9691-8A065EC2791C}" type="datetimeFigureOut">
              <a:rPr lang="en-US" smtClean="0"/>
              <a:t>8/28/2023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58550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A2CF3-161D-4290-9691-8A065EC2791C}" type="datetimeFigureOut">
              <a:rPr lang="en-US" smtClean="0"/>
              <a:t>8/28/2023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03736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CA2CF3-161D-4290-9691-8A065EC2791C}" type="datetimeFigureOut">
              <a:rPr lang="en-US" smtClean="0"/>
              <a:t>8/28/2023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65583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6195">
              <a:srgbClr val="6E34A2"/>
            </a:gs>
            <a:gs pos="57000">
              <a:srgbClr val="391B55"/>
            </a:gs>
            <a:gs pos="100000">
              <a:srgbClr val="251135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3ED5CA53-00BF-4336-90CB-1C64F93E9A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25EA976B-8DE6-4266-A92A-A188FC5901C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798C731F-AA62-449E-B626-6911F8E67FE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E335C2-1F42-4A2B-9679-A84064AED5A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8FCCBC83-1675-4F0E-841A-8D175C13C18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3B5358BF-7B77-4A18-B71D-5DC08ABC3B1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C8AE38-4D19-4FAC-8D7A-CE27D3E423E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24023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7" Type="http://schemas.openxmlformats.org/officeDocument/2006/relationships/image" Target="../media/image7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6.tiff"/><Relationship Id="rId5" Type="http://schemas.openxmlformats.org/officeDocument/2006/relationships/image" Target="../media/image5.tiff"/><Relationship Id="rId4" Type="http://schemas.openxmlformats.org/officeDocument/2006/relationships/image" Target="../media/image4.jp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audio" Target="../media/audio2.wav"/><Relationship Id="rId13" Type="http://schemas.openxmlformats.org/officeDocument/2006/relationships/audio" Target="../media/audio5.wav"/><Relationship Id="rId18" Type="http://schemas.openxmlformats.org/officeDocument/2006/relationships/image" Target="../media/image7.png"/><Relationship Id="rId3" Type="http://schemas.microsoft.com/office/2007/relationships/media" Target="../media/media3.mp3"/><Relationship Id="rId7" Type="http://schemas.openxmlformats.org/officeDocument/2006/relationships/audio" Target="../media/audio1.wav"/><Relationship Id="rId12" Type="http://schemas.openxmlformats.org/officeDocument/2006/relationships/chart" Target="../charts/chart1.xml"/><Relationship Id="rId17" Type="http://schemas.openxmlformats.org/officeDocument/2006/relationships/image" Target="../media/image12.png"/><Relationship Id="rId2" Type="http://schemas.openxmlformats.org/officeDocument/2006/relationships/video" Target="../media/media2.mp4"/><Relationship Id="rId16" Type="http://schemas.openxmlformats.org/officeDocument/2006/relationships/image" Target="../media/image11.png"/><Relationship Id="rId1" Type="http://schemas.microsoft.com/office/2007/relationships/media" Target="../media/media2.mp4"/><Relationship Id="rId6" Type="http://schemas.openxmlformats.org/officeDocument/2006/relationships/notesSlide" Target="../notesSlides/notesSlide1.xml"/><Relationship Id="rId11" Type="http://schemas.openxmlformats.org/officeDocument/2006/relationships/image" Target="../media/image8.jpeg"/><Relationship Id="rId5" Type="http://schemas.openxmlformats.org/officeDocument/2006/relationships/slideLayout" Target="../slideLayouts/slideLayout17.xml"/><Relationship Id="rId15" Type="http://schemas.openxmlformats.org/officeDocument/2006/relationships/image" Target="../media/image10.png"/><Relationship Id="rId10" Type="http://schemas.openxmlformats.org/officeDocument/2006/relationships/audio" Target="../media/audio4.wav"/><Relationship Id="rId4" Type="http://schemas.openxmlformats.org/officeDocument/2006/relationships/audio" Target="../media/media3.mp3"/><Relationship Id="rId9" Type="http://schemas.openxmlformats.org/officeDocument/2006/relationships/audio" Target="../media/audio3.wav"/><Relationship Id="rId1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audio" Target="../media/audio2.wav"/><Relationship Id="rId13" Type="http://schemas.openxmlformats.org/officeDocument/2006/relationships/audio" Target="../media/audio5.wav"/><Relationship Id="rId18" Type="http://schemas.openxmlformats.org/officeDocument/2006/relationships/image" Target="../media/image7.png"/><Relationship Id="rId3" Type="http://schemas.microsoft.com/office/2007/relationships/media" Target="../media/media3.mp3"/><Relationship Id="rId7" Type="http://schemas.openxmlformats.org/officeDocument/2006/relationships/audio" Target="../media/audio1.wav"/><Relationship Id="rId12" Type="http://schemas.openxmlformats.org/officeDocument/2006/relationships/chart" Target="../charts/chart2.xml"/><Relationship Id="rId17" Type="http://schemas.openxmlformats.org/officeDocument/2006/relationships/image" Target="../media/image12.png"/><Relationship Id="rId2" Type="http://schemas.openxmlformats.org/officeDocument/2006/relationships/video" Target="../media/media2.mp4"/><Relationship Id="rId16" Type="http://schemas.openxmlformats.org/officeDocument/2006/relationships/image" Target="../media/image11.png"/><Relationship Id="rId1" Type="http://schemas.microsoft.com/office/2007/relationships/media" Target="../media/media2.mp4"/><Relationship Id="rId6" Type="http://schemas.openxmlformats.org/officeDocument/2006/relationships/notesSlide" Target="../notesSlides/notesSlide2.xml"/><Relationship Id="rId11" Type="http://schemas.openxmlformats.org/officeDocument/2006/relationships/image" Target="../media/image8.jpeg"/><Relationship Id="rId5" Type="http://schemas.openxmlformats.org/officeDocument/2006/relationships/slideLayout" Target="../slideLayouts/slideLayout17.xml"/><Relationship Id="rId15" Type="http://schemas.openxmlformats.org/officeDocument/2006/relationships/image" Target="../media/image10.png"/><Relationship Id="rId10" Type="http://schemas.openxmlformats.org/officeDocument/2006/relationships/audio" Target="../media/audio4.wav"/><Relationship Id="rId4" Type="http://schemas.openxmlformats.org/officeDocument/2006/relationships/audio" Target="../media/media3.mp3"/><Relationship Id="rId9" Type="http://schemas.openxmlformats.org/officeDocument/2006/relationships/audio" Target="../media/audio3.wav"/><Relationship Id="rId1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86222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C1BFFB80-E03A-BFDA-605E-4C08E209B3A6}"/>
              </a:ext>
            </a:extLst>
          </p:cNvPr>
          <p:cNvSpPr/>
          <p:nvPr/>
        </p:nvSpPr>
        <p:spPr>
          <a:xfrm>
            <a:off x="864728" y="1675828"/>
            <a:ext cx="10137366" cy="255454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threePt" dir="t"/>
            </a:scene3d>
            <a:sp3d extrusionH="57150">
              <a:bevelT w="57150" h="38100" prst="artDeco"/>
            </a:sp3d>
          </a:bodyPr>
          <a:lstStyle/>
          <a:p>
            <a:pPr algn="ctr"/>
            <a:r>
              <a:rPr lang="en-US" sz="8000" b="1" smtClean="0">
                <a:ln w="38100">
                  <a:solidFill>
                    <a:prstClr val="white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Xin chào các em học sinh!</a:t>
            </a:r>
            <a:endParaRPr lang="en-US" sz="8000" b="1" dirty="0">
              <a:ln w="38100">
                <a:solidFill>
                  <a:prstClr val="white"/>
                </a:solidFill>
                <a:prstDash val="solid"/>
              </a:ln>
              <a:solidFill>
                <a:srgbClr val="FF0000"/>
              </a:solidFill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825677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ounded Rectangle 7"/>
          <p:cNvSpPr/>
          <p:nvPr/>
        </p:nvSpPr>
        <p:spPr>
          <a:xfrm>
            <a:off x="4000585" y="439651"/>
            <a:ext cx="4353220" cy="625303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41719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   </a:t>
            </a:r>
            <a:r>
              <a:rPr lang="en-US" sz="3200" b="1" dirty="0">
                <a:solidFill>
                  <a:srgbClr val="3333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LUYỆN TẬP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72573" y="453939"/>
            <a:ext cx="642378" cy="598380"/>
          </a:xfrm>
          <a:prstGeom prst="rect">
            <a:avLst/>
          </a:prstGeom>
        </p:spPr>
      </p:pic>
      <p:grpSp>
        <p:nvGrpSpPr>
          <p:cNvPr id="6" name="Group 5"/>
          <p:cNvGrpSpPr/>
          <p:nvPr/>
        </p:nvGrpSpPr>
        <p:grpSpPr>
          <a:xfrm>
            <a:off x="1374405" y="1296365"/>
            <a:ext cx="7827468" cy="4479402"/>
            <a:chOff x="5190450" y="704450"/>
            <a:chExt cx="6207064" cy="5445840"/>
          </a:xfrm>
        </p:grpSpPr>
        <p:sp>
          <p:nvSpPr>
            <p:cNvPr id="21" name="Rounded Rectangle 20"/>
            <p:cNvSpPr/>
            <p:nvPr/>
          </p:nvSpPr>
          <p:spPr>
            <a:xfrm>
              <a:off x="5190450" y="704450"/>
              <a:ext cx="6207064" cy="5445840"/>
            </a:xfrm>
            <a:prstGeom prst="round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23"/>
            <p:cNvSpPr/>
            <p:nvPr/>
          </p:nvSpPr>
          <p:spPr>
            <a:xfrm>
              <a:off x="5422278" y="1126803"/>
              <a:ext cx="5819200" cy="398875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342900" indent="-342900" algn="just">
                <a:lnSpc>
                  <a:spcPct val="130000"/>
                </a:lnSpc>
                <a:spcAft>
                  <a:spcPts val="600"/>
                </a:spcAft>
                <a:buClr>
                  <a:srgbClr val="FF0000"/>
                </a:buClr>
                <a:buFont typeface="Wingdings" panose="05000000000000000000" pitchFamily="2" charset="2"/>
                <a:buChar char="v"/>
              </a:pPr>
              <a:r>
                <a:rPr lang="en-US" sz="2400" b="1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b="1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Em</a:t>
              </a:r>
              <a:r>
                <a:rPr lang="en-US" sz="2400" b="1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b="1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hãy</a:t>
              </a:r>
              <a:r>
                <a:rPr lang="en-US" sz="2400" b="1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b="1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cùng</a:t>
              </a:r>
              <a:r>
                <a:rPr lang="en-US" sz="2400" b="1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b="1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các</a:t>
              </a:r>
              <a:r>
                <a:rPr lang="en-US" sz="2400" b="1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b="1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bạn</a:t>
              </a:r>
              <a:r>
                <a:rPr lang="en-US" sz="2400" b="1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b="1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xem</a:t>
              </a:r>
              <a:r>
                <a:rPr lang="en-US" sz="2400" b="1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b="1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lại</a:t>
              </a:r>
              <a:r>
                <a:rPr lang="en-US" sz="2400" b="1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video </a:t>
              </a:r>
              <a:r>
                <a:rPr lang="en-US" sz="2400" b="1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về</a:t>
              </a:r>
              <a:r>
                <a:rPr lang="en-US" sz="2400" b="1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b="1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Trái</a:t>
              </a:r>
              <a:r>
                <a:rPr lang="en-US" sz="2400" b="1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b="1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Đất</a:t>
              </a:r>
              <a:r>
                <a:rPr lang="en-US" sz="2400" b="1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quay </a:t>
              </a:r>
              <a:r>
                <a:rPr lang="en-US" sz="2400" b="1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quanh</a:t>
              </a:r>
              <a:r>
                <a:rPr lang="en-US" sz="2400" b="1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b="1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Mặt</a:t>
              </a:r>
              <a:r>
                <a:rPr lang="en-US" sz="2400" b="1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b="1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Trời</a:t>
              </a:r>
              <a:r>
                <a:rPr lang="en-US" sz="2400" b="1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b="1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và</a:t>
              </a:r>
              <a:r>
                <a:rPr lang="en-US" sz="2400" b="1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b="1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cho</a:t>
              </a:r>
              <a:r>
                <a:rPr lang="en-US" sz="2400" b="1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b="1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biết</a:t>
              </a:r>
              <a:r>
                <a:rPr lang="en-US" sz="2400" b="1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:</a:t>
              </a:r>
            </a:p>
            <a:p>
              <a:pPr indent="349250" algn="just">
                <a:lnSpc>
                  <a:spcPct val="130000"/>
                </a:lnSpc>
                <a:spcAft>
                  <a:spcPts val="600"/>
                </a:spcAft>
              </a:pPr>
              <a:r>
                <a:rPr lang="vi-VN" sz="2400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• </a:t>
              </a:r>
              <a:r>
                <a:rPr lang="en-US" sz="2400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Vào</a:t>
              </a:r>
              <a:r>
                <a:rPr lang="en-US" sz="2400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tháng</a:t>
              </a:r>
              <a:r>
                <a:rPr lang="en-US" sz="2400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nào</a:t>
              </a:r>
              <a:r>
                <a:rPr lang="en-US" sz="2400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Trái</a:t>
              </a:r>
              <a:r>
                <a:rPr lang="en-US" sz="2400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Đất</a:t>
              </a:r>
              <a:r>
                <a:rPr lang="en-US" sz="2400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gần</a:t>
              </a:r>
              <a:r>
                <a:rPr lang="en-US" sz="2400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Mặt</a:t>
              </a:r>
              <a:r>
                <a:rPr lang="en-US" sz="2400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Trời</a:t>
              </a:r>
              <a:r>
                <a:rPr lang="en-US" sz="2400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nhất</a:t>
              </a:r>
              <a:r>
                <a:rPr lang="en-US" sz="240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?</a:t>
              </a:r>
              <a:r>
                <a:rPr lang="vi-VN" sz="240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endParaRPr lang="en-US" sz="240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indent="349250" algn="just">
                <a:lnSpc>
                  <a:spcPct val="130000"/>
                </a:lnSpc>
                <a:spcAft>
                  <a:spcPts val="600"/>
                </a:spcAft>
              </a:pPr>
              <a:endParaRPr lang="en-US" sz="240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indent="349250" algn="just">
                <a:lnSpc>
                  <a:spcPct val="130000"/>
                </a:lnSpc>
                <a:spcAft>
                  <a:spcPts val="600"/>
                </a:spcAft>
              </a:pPr>
              <a:r>
                <a:rPr lang="vi-VN" sz="2400" smtClean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• </a:t>
              </a:r>
              <a:r>
                <a:rPr lang="en-US" sz="240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 </a:t>
              </a:r>
              <a:r>
                <a:rPr lang="en-US" sz="2400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Trái</a:t>
              </a:r>
              <a:r>
                <a:rPr lang="en-US" sz="2400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Đất</a:t>
              </a:r>
              <a:r>
                <a:rPr lang="en-US" sz="2400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xa</a:t>
              </a:r>
              <a:r>
                <a:rPr lang="en-US" sz="2400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Mặt</a:t>
              </a:r>
              <a:r>
                <a:rPr lang="en-US" sz="2400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Trời</a:t>
              </a:r>
              <a:r>
                <a:rPr lang="en-US" sz="2400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nhất</a:t>
              </a:r>
              <a:r>
                <a:rPr lang="en-US" sz="2400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vào</a:t>
              </a:r>
              <a:r>
                <a:rPr lang="en-US" sz="2400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tháng</a:t>
              </a:r>
              <a:r>
                <a:rPr lang="en-US" sz="2400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nào</a:t>
              </a:r>
              <a:r>
                <a:rPr lang="en-US" sz="240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?</a:t>
              </a:r>
            </a:p>
            <a:p>
              <a:pPr indent="349250" algn="just">
                <a:lnSpc>
                  <a:spcPct val="130000"/>
                </a:lnSpc>
                <a:spcAft>
                  <a:spcPts val="300"/>
                </a:spcAft>
              </a:pPr>
              <a:r>
                <a:rPr lang="en-US" sz="2400" b="1" smtClean="0">
                  <a:solidFill>
                    <a:srgbClr val="FF0000"/>
                  </a:solidFill>
                  <a:latin typeface="Calibri (Body)"/>
                </a:rPr>
                <a:t>		</a:t>
              </a:r>
              <a:endParaRPr lang="en-US" sz="2400" smtClean="0">
                <a:solidFill>
                  <a:srgbClr val="FF0000"/>
                </a:solidFill>
                <a:latin typeface="Calibri (Body)"/>
                <a:cs typeface="Arial" panose="020B0604020202020204" pitchFamily="34" charset="0"/>
              </a:endParaRPr>
            </a:p>
          </p:txBody>
        </p:sp>
      </p:grpSp>
      <p:sp>
        <p:nvSpPr>
          <p:cNvPr id="3" name="Rectangle 2"/>
          <p:cNvSpPr/>
          <p:nvPr/>
        </p:nvSpPr>
        <p:spPr>
          <a:xfrm>
            <a:off x="2686216" y="3211276"/>
            <a:ext cx="499688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>
                <a:solidFill>
                  <a:srgbClr val="CC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Tháng 1 hay còn gọi là tháng giêng</a:t>
            </a:r>
          </a:p>
        </p:txBody>
      </p:sp>
      <p:sp>
        <p:nvSpPr>
          <p:cNvPr id="4" name="Rectangle 3"/>
          <p:cNvSpPr/>
          <p:nvPr/>
        </p:nvSpPr>
        <p:spPr>
          <a:xfrm>
            <a:off x="3671964" y="4381242"/>
            <a:ext cx="131478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>
                <a:solidFill>
                  <a:srgbClr val="CC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Tháng 7</a:t>
            </a:r>
          </a:p>
        </p:txBody>
      </p:sp>
      <p:sp>
        <p:nvSpPr>
          <p:cNvPr id="5" name="Rectangle 4"/>
          <p:cNvSpPr/>
          <p:nvPr/>
        </p:nvSpPr>
        <p:spPr>
          <a:xfrm>
            <a:off x="2077982" y="5015951"/>
            <a:ext cx="649248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sz="24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Để tìm hiểu thêm về thế giới tự nhiên-&gt; hđ4</a:t>
            </a:r>
          </a:p>
        </p:txBody>
      </p:sp>
    </p:spTree>
    <p:extLst>
      <p:ext uri="{BB962C8B-B14F-4D97-AF65-F5344CB8AC3E}">
        <p14:creationId xmlns:p14="http://schemas.microsoft.com/office/powerpoint/2010/main" val="9856161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/>
        </p:nvSpPr>
        <p:spPr>
          <a:xfrm>
            <a:off x="3929145" y="428625"/>
            <a:ext cx="4353220" cy="593465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41719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    </a:t>
            </a:r>
            <a:r>
              <a:rPr lang="en-US" sz="3200" b="1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VẬN DỤNG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37808" y="454019"/>
            <a:ext cx="591416" cy="568071"/>
          </a:xfrm>
          <a:prstGeom prst="rect">
            <a:avLst/>
          </a:prstGeom>
        </p:spPr>
      </p:pic>
      <p:sp>
        <p:nvSpPr>
          <p:cNvPr id="13" name="Rectangle 12"/>
          <p:cNvSpPr/>
          <p:nvPr/>
        </p:nvSpPr>
        <p:spPr>
          <a:xfrm>
            <a:off x="855236" y="1388675"/>
            <a:ext cx="10601658" cy="11326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30000"/>
              </a:lnSpc>
              <a:spcAft>
                <a:spcPts val="1000"/>
              </a:spcAft>
              <a:buFont typeface="Wingdings" panose="05000000000000000000" pitchFamily="2" charset="2"/>
              <a:buChar char="v"/>
            </a:pPr>
            <a:r>
              <a:rPr lang="en-US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</a:t>
            </a:r>
            <a:r>
              <a:rPr lang="en-US" sz="26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cùng</a:t>
            </a:r>
            <a:r>
              <a:rPr lang="en-US" sz="26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26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bạn</a:t>
            </a:r>
            <a:r>
              <a:rPr lang="en-US" sz="26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nháy</a:t>
            </a:r>
            <a:r>
              <a:rPr lang="en-US" sz="26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đúp</a:t>
            </a:r>
            <a:r>
              <a:rPr lang="en-US" sz="26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chuột</a:t>
            </a:r>
            <a:r>
              <a:rPr lang="en-US" sz="26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vào</a:t>
            </a:r>
            <a:r>
              <a:rPr lang="en-US" sz="26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tệp</a:t>
            </a:r>
            <a:r>
              <a:rPr lang="en-US" sz="26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“</a:t>
            </a:r>
            <a:r>
              <a:rPr lang="en-US" sz="26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Thế</a:t>
            </a:r>
            <a:r>
              <a:rPr lang="en-US" sz="26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giới</a:t>
            </a:r>
            <a:r>
              <a:rPr lang="en-US" sz="26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động</a:t>
            </a:r>
            <a:r>
              <a:rPr lang="en-US" sz="26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vật</a:t>
            </a:r>
            <a:r>
              <a:rPr lang="en-US" sz="26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26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để</a:t>
            </a:r>
            <a:r>
              <a:rPr lang="en-US" sz="26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xem</a:t>
            </a:r>
            <a:r>
              <a:rPr lang="en-US" sz="26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nội</a:t>
            </a:r>
            <a:r>
              <a:rPr lang="en-US" sz="26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dung video </a:t>
            </a:r>
            <a:r>
              <a:rPr lang="en-US" sz="26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đó</a:t>
            </a:r>
            <a:r>
              <a:rPr lang="en-US" sz="26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30220" y="2152155"/>
            <a:ext cx="5726674" cy="3204229"/>
          </a:xfrm>
          <a:prstGeom prst="rect">
            <a:avLst/>
          </a:prstGeom>
        </p:spPr>
      </p:pic>
      <p:grpSp>
        <p:nvGrpSpPr>
          <p:cNvPr id="6" name="Group 5"/>
          <p:cNvGrpSpPr/>
          <p:nvPr/>
        </p:nvGrpSpPr>
        <p:grpSpPr>
          <a:xfrm>
            <a:off x="563530" y="2521293"/>
            <a:ext cx="4695310" cy="2218765"/>
            <a:chOff x="1888562" y="-209791"/>
            <a:chExt cx="7025149" cy="2106150"/>
          </a:xfrm>
          <a:solidFill>
            <a:srgbClr val="C00000"/>
          </a:solidFill>
        </p:grpSpPr>
        <p:sp>
          <p:nvSpPr>
            <p:cNvPr id="9" name="Cloud 8"/>
            <p:cNvSpPr/>
            <p:nvPr/>
          </p:nvSpPr>
          <p:spPr>
            <a:xfrm>
              <a:off x="1888562" y="-209791"/>
              <a:ext cx="7025149" cy="2106150"/>
            </a:xfrm>
            <a:prstGeom prst="cloud">
              <a:avLst/>
            </a:prstGeom>
            <a:grpFill/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2879008" y="216682"/>
              <a:ext cx="5430411" cy="1037151"/>
            </a:xfrm>
            <a:prstGeom prst="rect">
              <a:avLst/>
            </a:prstGeom>
            <a:noFill/>
            <a:ln>
              <a:noFill/>
            </a:ln>
          </p:spPr>
          <p:txBody>
            <a:bodyPr wrap="square">
              <a:spAutoFit/>
            </a:bodyPr>
            <a:lstStyle/>
            <a:p>
              <a:pPr algn="ctr">
                <a:lnSpc>
                  <a:spcPct val="130000"/>
                </a:lnSpc>
              </a:pPr>
              <a:r>
                <a:rPr lang="en-US" sz="2500" b="1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Kể tên những con vật có  trong video</a:t>
              </a:r>
              <a:endParaRPr lang="en-US" sz="25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3" name="Rectangle 2"/>
          <p:cNvSpPr/>
          <p:nvPr/>
        </p:nvSpPr>
        <p:spPr>
          <a:xfrm>
            <a:off x="563530" y="5658199"/>
            <a:ext cx="1094052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sz="2400">
                <a:solidFill>
                  <a:srgbClr val="FF0000"/>
                </a:solidFill>
                <a:latin typeface="Calibri (Body)"/>
                <a:ea typeface="Calibri" panose="020F0502020204030204" pitchFamily="34" charset="0"/>
              </a:rPr>
              <a:t>Vậy máy tính giúp em khám phá được nhiều điều thú vị về thế giới tự nhiên.</a:t>
            </a:r>
            <a:endParaRPr lang="en-US" sz="2400">
              <a:latin typeface="Calibri (Body)"/>
            </a:endParaRPr>
          </a:p>
        </p:txBody>
      </p:sp>
    </p:spTree>
    <p:extLst>
      <p:ext uri="{BB962C8B-B14F-4D97-AF65-F5344CB8AC3E}">
        <p14:creationId xmlns:p14="http://schemas.microsoft.com/office/powerpoint/2010/main" val="3231437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1109370" y="1366140"/>
            <a:ext cx="9935569" cy="3794079"/>
            <a:chOff x="2434170" y="-717865"/>
            <a:chExt cx="8135347" cy="3601508"/>
          </a:xfrm>
          <a:solidFill>
            <a:srgbClr val="FFFFCC"/>
          </a:solidFill>
        </p:grpSpPr>
        <p:sp>
          <p:nvSpPr>
            <p:cNvPr id="5" name="Cloud 4"/>
            <p:cNvSpPr/>
            <p:nvPr/>
          </p:nvSpPr>
          <p:spPr>
            <a:xfrm>
              <a:off x="2434170" y="-717865"/>
              <a:ext cx="8135347" cy="3601508"/>
            </a:xfrm>
            <a:prstGeom prst="cloud">
              <a:avLst/>
            </a:prstGeom>
            <a:grp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6" name="Rectangle 5"/>
            <p:cNvSpPr/>
            <p:nvPr/>
          </p:nvSpPr>
          <p:spPr>
            <a:xfrm>
              <a:off x="3492994" y="-422896"/>
              <a:ext cx="6017698" cy="255465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en-US" sz="6000" b="1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Trò chơi </a:t>
              </a:r>
            </a:p>
            <a:p>
              <a:pPr algn="ctr">
                <a:lnSpc>
                  <a:spcPct val="150000"/>
                </a:lnSpc>
              </a:pPr>
              <a:r>
                <a:rPr lang="en-US" sz="6000" b="1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Ai nhanh ai đúng</a:t>
              </a:r>
              <a:endParaRPr lang="en-US" sz="6000" b="1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9112675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5304B6B5-0551-4219-AED9-DE7038DC4C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42696" y="160174"/>
            <a:ext cx="10515600" cy="1325563"/>
          </a:xfrm>
        </p:spPr>
        <p:txBody>
          <a:bodyPr>
            <a:normAutofit/>
          </a:bodyPr>
          <a:lstStyle/>
          <a:p>
            <a:r>
              <a:rPr lang="en-US" sz="3200" b="1"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 1: Nhờ sử dụng máy tính, em có thể khám phá: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3289B5F4-2481-4DFD-A277-11545253597B}"/>
              </a:ext>
            </a:extLst>
          </p:cNvPr>
          <p:cNvSpPr txBox="1"/>
          <p:nvPr/>
        </p:nvSpPr>
        <p:spPr>
          <a:xfrm>
            <a:off x="1165624" y="1564951"/>
            <a:ext cx="74892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>
                <a:latin typeface="Times New Roman" panose="02020603050405020304" pitchFamily="18" charset="0"/>
                <a:cs typeface="Times New Roman" panose="02020603050405020304" pitchFamily="18" charset="0"/>
              </a:rPr>
              <a:t>A.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DC572659-23D9-41B8-828D-816C845F3C7B}"/>
              </a:ext>
            </a:extLst>
          </p:cNvPr>
          <p:cNvSpPr txBox="1"/>
          <p:nvPr/>
        </p:nvSpPr>
        <p:spPr>
          <a:xfrm>
            <a:off x="1146119" y="2452256"/>
            <a:ext cx="74892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>
                <a:latin typeface="Times New Roman" panose="02020603050405020304" pitchFamily="18" charset="0"/>
                <a:cs typeface="Times New Roman" panose="02020603050405020304" pitchFamily="18" charset="0"/>
              </a:rPr>
              <a:t>B.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0DBE8BC6-02DC-44E8-8514-BC497798E6C7}"/>
              </a:ext>
            </a:extLst>
          </p:cNvPr>
          <p:cNvSpPr txBox="1"/>
          <p:nvPr/>
        </p:nvSpPr>
        <p:spPr>
          <a:xfrm>
            <a:off x="1146119" y="3285700"/>
            <a:ext cx="97975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>
                <a:latin typeface="Times New Roman" panose="02020603050405020304" pitchFamily="18" charset="0"/>
                <a:cs typeface="Times New Roman" panose="02020603050405020304" pitchFamily="18" charset="0"/>
              </a:rPr>
              <a:t>C.  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EFBED13A-F02C-40D9-9168-29B7A518C69E}"/>
              </a:ext>
            </a:extLst>
          </p:cNvPr>
          <p:cNvSpPr txBox="1"/>
          <p:nvPr/>
        </p:nvSpPr>
        <p:spPr>
          <a:xfrm>
            <a:off x="1165624" y="4116797"/>
            <a:ext cx="106792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>
                <a:latin typeface="Times New Roman" panose="02020603050405020304" pitchFamily="18" charset="0"/>
                <a:cs typeface="Times New Roman" panose="02020603050405020304" pitchFamily="18" charset="0"/>
              </a:rPr>
              <a:t>D.   </a:t>
            </a:r>
          </a:p>
        </p:txBody>
      </p:sp>
      <p:sp>
        <p:nvSpPr>
          <p:cNvPr id="8" name="Oval 7">
            <a:extLst>
              <a:ext uri="{FF2B5EF4-FFF2-40B4-BE49-F238E27FC236}">
                <a16:creationId xmlns="" xmlns:a16="http://schemas.microsoft.com/office/drawing/2014/main" id="{4A0EB011-FC99-404B-837A-44FC69A283B8}"/>
              </a:ext>
            </a:extLst>
          </p:cNvPr>
          <p:cNvSpPr/>
          <p:nvPr/>
        </p:nvSpPr>
        <p:spPr>
          <a:xfrm>
            <a:off x="1073848" y="2466202"/>
            <a:ext cx="811441" cy="763085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7C13D583-5989-4A6A-8BFE-BCDE70D3C578}"/>
              </a:ext>
            </a:extLst>
          </p:cNvPr>
          <p:cNvSpPr txBox="1"/>
          <p:nvPr/>
        </p:nvSpPr>
        <p:spPr>
          <a:xfrm>
            <a:off x="1895041" y="1387530"/>
            <a:ext cx="8778205" cy="8237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5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360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Các nơi mà mèo con đã đến trong tuần qua.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C8478B8E-637B-4744-B106-6D6346656088}"/>
              </a:ext>
            </a:extLst>
          </p:cNvPr>
          <p:cNvSpPr txBox="1"/>
          <p:nvPr/>
        </p:nvSpPr>
        <p:spPr>
          <a:xfrm>
            <a:off x="1914546" y="2249404"/>
            <a:ext cx="8585280" cy="8237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5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360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Trái Đất quay quanh Mặt Trời.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F7F893B2-6BC7-4878-8416-B110B3537960}"/>
              </a:ext>
            </a:extLst>
          </p:cNvPr>
          <p:cNvSpPr txBox="1"/>
          <p:nvPr/>
        </p:nvSpPr>
        <p:spPr>
          <a:xfrm>
            <a:off x="1914545" y="3148254"/>
            <a:ext cx="9567999" cy="8237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5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360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Tất cả các chương trình giải trí dành cho thiếu nhi.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00EE8EF8-6C4F-4862-BAEA-0B1E224ED7BE}"/>
              </a:ext>
            </a:extLst>
          </p:cNvPr>
          <p:cNvSpPr txBox="1"/>
          <p:nvPr/>
        </p:nvSpPr>
        <p:spPr>
          <a:xfrm>
            <a:off x="1885289" y="4003972"/>
            <a:ext cx="7989930" cy="8237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5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360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Tất cả các đáp án trên.</a:t>
            </a:r>
          </a:p>
        </p:txBody>
      </p:sp>
    </p:spTree>
    <p:extLst>
      <p:ext uri="{BB962C8B-B14F-4D97-AF65-F5344CB8AC3E}">
        <p14:creationId xmlns:p14="http://schemas.microsoft.com/office/powerpoint/2010/main" val="18752417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5304B6B5-0551-4219-AED9-DE7038DC4C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42696" y="160174"/>
            <a:ext cx="10515600" cy="1325563"/>
          </a:xfrm>
        </p:spPr>
        <p:txBody>
          <a:bodyPr>
            <a:normAutofit/>
          </a:bodyPr>
          <a:lstStyle/>
          <a:p>
            <a:r>
              <a:rPr lang="en-US" sz="3200" b="1"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 2: Thời gian Trái Đất quay một vòng quanh Mặt Trời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3289B5F4-2481-4DFD-A277-11545253597B}"/>
              </a:ext>
            </a:extLst>
          </p:cNvPr>
          <p:cNvSpPr txBox="1"/>
          <p:nvPr/>
        </p:nvSpPr>
        <p:spPr>
          <a:xfrm>
            <a:off x="1165624" y="1564951"/>
            <a:ext cx="74892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>
                <a:latin typeface="Times New Roman" panose="02020603050405020304" pitchFamily="18" charset="0"/>
                <a:cs typeface="Times New Roman" panose="02020603050405020304" pitchFamily="18" charset="0"/>
              </a:rPr>
              <a:t>A.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DC572659-23D9-41B8-828D-816C845F3C7B}"/>
              </a:ext>
            </a:extLst>
          </p:cNvPr>
          <p:cNvSpPr txBox="1"/>
          <p:nvPr/>
        </p:nvSpPr>
        <p:spPr>
          <a:xfrm>
            <a:off x="1146119" y="2452256"/>
            <a:ext cx="74892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>
                <a:latin typeface="Times New Roman" panose="02020603050405020304" pitchFamily="18" charset="0"/>
                <a:cs typeface="Times New Roman" panose="02020603050405020304" pitchFamily="18" charset="0"/>
              </a:rPr>
              <a:t>B.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0DBE8BC6-02DC-44E8-8514-BC497798E6C7}"/>
              </a:ext>
            </a:extLst>
          </p:cNvPr>
          <p:cNvSpPr txBox="1"/>
          <p:nvPr/>
        </p:nvSpPr>
        <p:spPr>
          <a:xfrm>
            <a:off x="1146119" y="3285700"/>
            <a:ext cx="97975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>
                <a:latin typeface="Times New Roman" panose="02020603050405020304" pitchFamily="18" charset="0"/>
                <a:cs typeface="Times New Roman" panose="02020603050405020304" pitchFamily="18" charset="0"/>
              </a:rPr>
              <a:t>C.   </a:t>
            </a:r>
          </a:p>
        </p:txBody>
      </p:sp>
      <p:sp>
        <p:nvSpPr>
          <p:cNvPr id="8" name="Oval 7">
            <a:extLst>
              <a:ext uri="{FF2B5EF4-FFF2-40B4-BE49-F238E27FC236}">
                <a16:creationId xmlns="" xmlns:a16="http://schemas.microsoft.com/office/drawing/2014/main" id="{4A0EB011-FC99-404B-837A-44FC69A283B8}"/>
              </a:ext>
            </a:extLst>
          </p:cNvPr>
          <p:cNvSpPr/>
          <p:nvPr/>
        </p:nvSpPr>
        <p:spPr>
          <a:xfrm>
            <a:off x="1083600" y="2412281"/>
            <a:ext cx="811441" cy="763085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7C13D583-5989-4A6A-8BFE-BCDE70D3C578}"/>
              </a:ext>
            </a:extLst>
          </p:cNvPr>
          <p:cNvSpPr txBox="1"/>
          <p:nvPr/>
        </p:nvSpPr>
        <p:spPr>
          <a:xfrm>
            <a:off x="1895041" y="1387530"/>
            <a:ext cx="8778205" cy="8237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5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360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Đúng 365 ngày</a:t>
            </a:r>
            <a:endParaRPr lang="en-US" sz="360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C8478B8E-637B-4744-B106-6D6346656088}"/>
              </a:ext>
            </a:extLst>
          </p:cNvPr>
          <p:cNvSpPr txBox="1"/>
          <p:nvPr/>
        </p:nvSpPr>
        <p:spPr>
          <a:xfrm>
            <a:off x="1914546" y="2249404"/>
            <a:ext cx="8585280" cy="8237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5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360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Khoảng 365 ngày 5 giờ 48 phút.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F7F893B2-6BC7-4878-8416-B110B3537960}"/>
              </a:ext>
            </a:extLst>
          </p:cNvPr>
          <p:cNvSpPr txBox="1"/>
          <p:nvPr/>
        </p:nvSpPr>
        <p:spPr>
          <a:xfrm>
            <a:off x="1914545" y="3148254"/>
            <a:ext cx="9567999" cy="8237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5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360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Đúng 366 ngày</a:t>
            </a:r>
            <a:endParaRPr lang="en-US" sz="360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65987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0079" y="1384663"/>
            <a:ext cx="9799955" cy="4859383"/>
          </a:xfrm>
          <a:prstGeom prst="rect">
            <a:avLst/>
          </a:prstGeom>
        </p:spPr>
      </p:pic>
      <p:sp>
        <p:nvSpPr>
          <p:cNvPr id="3" name="Rounded Rectangle 2"/>
          <p:cNvSpPr/>
          <p:nvPr/>
        </p:nvSpPr>
        <p:spPr>
          <a:xfrm>
            <a:off x="4556516" y="474075"/>
            <a:ext cx="3726873" cy="553786"/>
          </a:xfrm>
          <a:prstGeom prst="round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GHI NHỚ</a:t>
            </a:r>
          </a:p>
        </p:txBody>
      </p:sp>
    </p:spTree>
    <p:extLst>
      <p:ext uri="{BB962C8B-B14F-4D97-AF65-F5344CB8AC3E}">
        <p14:creationId xmlns:p14="http://schemas.microsoft.com/office/powerpoint/2010/main" val="39174316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4502727" y="460628"/>
            <a:ext cx="3726873" cy="553786"/>
          </a:xfrm>
          <a:prstGeom prst="round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CỦNG CỐ, DẶN DÒ</a:t>
            </a:r>
          </a:p>
        </p:txBody>
      </p:sp>
      <p:grpSp>
        <p:nvGrpSpPr>
          <p:cNvPr id="4" name="Group 3"/>
          <p:cNvGrpSpPr/>
          <p:nvPr/>
        </p:nvGrpSpPr>
        <p:grpSpPr>
          <a:xfrm>
            <a:off x="1501256" y="2006220"/>
            <a:ext cx="9935569" cy="3794079"/>
            <a:chOff x="2434170" y="-717865"/>
            <a:chExt cx="8135347" cy="3601508"/>
          </a:xfrm>
          <a:noFill/>
        </p:grpSpPr>
        <p:sp>
          <p:nvSpPr>
            <p:cNvPr id="5" name="Cloud 4"/>
            <p:cNvSpPr/>
            <p:nvPr/>
          </p:nvSpPr>
          <p:spPr>
            <a:xfrm>
              <a:off x="2434170" y="-717865"/>
              <a:ext cx="8135347" cy="3601508"/>
            </a:xfrm>
            <a:prstGeom prst="cloud">
              <a:avLst/>
            </a:prstGeom>
            <a:grp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Rectangle 5"/>
            <p:cNvSpPr/>
            <p:nvPr/>
          </p:nvSpPr>
          <p:spPr>
            <a:xfrm>
              <a:off x="3408757" y="-35274"/>
              <a:ext cx="6017698" cy="1928224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en-US" sz="2800" b="1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Về</a:t>
              </a:r>
              <a:r>
                <a:rPr lang="en-US" sz="2800" b="1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nhà</a:t>
              </a:r>
              <a:r>
                <a:rPr lang="en-US" sz="2800" b="1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em</a:t>
              </a:r>
              <a:r>
                <a:rPr lang="en-US" sz="2800" b="1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đọc</a:t>
              </a:r>
              <a:r>
                <a:rPr lang="en-US" sz="2800" b="1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trước</a:t>
              </a:r>
              <a:r>
                <a:rPr lang="en-US" sz="2800" b="1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và</a:t>
              </a:r>
              <a:r>
                <a:rPr lang="en-US" sz="2800" b="1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chuẩn</a:t>
              </a:r>
              <a:r>
                <a:rPr lang="en-US" sz="2800" b="1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bị</a:t>
              </a:r>
              <a:r>
                <a:rPr lang="en-US" sz="2800" b="1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thông</a:t>
              </a:r>
              <a:r>
                <a:rPr lang="en-US" sz="2800" b="1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tin </a:t>
              </a:r>
              <a:r>
                <a:rPr lang="en-US" sz="2800" b="1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bài</a:t>
              </a:r>
              <a:r>
                <a:rPr lang="en-US" sz="2800" b="1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26: </a:t>
              </a:r>
              <a:r>
                <a:rPr lang="en-US" sz="2800" b="1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Tạo</a:t>
              </a:r>
              <a:r>
                <a:rPr lang="en-US" sz="2800" b="1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bài</a:t>
              </a:r>
              <a:r>
                <a:rPr lang="en-US" sz="2800" b="1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trình</a:t>
              </a:r>
              <a:r>
                <a:rPr lang="en-US" sz="2800" b="1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chiếu</a:t>
              </a:r>
              <a:r>
                <a:rPr lang="en-US" sz="2800" b="1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về</a:t>
              </a:r>
              <a:r>
                <a:rPr lang="en-US" sz="2800" b="1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thế</a:t>
              </a:r>
              <a:r>
                <a:rPr lang="en-US" sz="2800" b="1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giới</a:t>
              </a:r>
              <a:r>
                <a:rPr lang="en-US" sz="2800" b="1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tự</a:t>
              </a:r>
              <a:r>
                <a:rPr lang="en-US" sz="2800" b="1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nhiên</a:t>
              </a:r>
              <a:r>
                <a:rPr lang="en-US" sz="2800" b="1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.</a:t>
              </a:r>
              <a:endParaRPr lang="en-US" sz="2600" b="1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472600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86222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C1BFFB80-E03A-BFDA-605E-4C08E209B3A6}"/>
              </a:ext>
            </a:extLst>
          </p:cNvPr>
          <p:cNvSpPr/>
          <p:nvPr/>
        </p:nvSpPr>
        <p:spPr>
          <a:xfrm>
            <a:off x="864728" y="1675828"/>
            <a:ext cx="10137366" cy="255454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threePt" dir="t"/>
            </a:scene3d>
            <a:sp3d extrusionH="57150">
              <a:bevelT w="57150" h="38100" prst="artDeco"/>
            </a:sp3d>
          </a:bodyPr>
          <a:lstStyle/>
          <a:p>
            <a:pPr algn="ctr"/>
            <a:r>
              <a:rPr lang="en-US" sz="8000" b="1" smtClean="0">
                <a:ln w="38100">
                  <a:solidFill>
                    <a:prstClr val="white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Tạm biệt các em học sinh!</a:t>
            </a:r>
            <a:endParaRPr lang="en-US" sz="8000" b="1" dirty="0">
              <a:ln w="38100">
                <a:solidFill>
                  <a:prstClr val="white"/>
                </a:solidFill>
                <a:prstDash val="solid"/>
              </a:ln>
              <a:solidFill>
                <a:srgbClr val="FF0000"/>
              </a:solidFill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86646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2460171" y="2564734"/>
            <a:ext cx="6096000" cy="212365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it-IT" sz="6600" b="1"/>
              <a:t>TRÒ CHƠI</a:t>
            </a:r>
          </a:p>
          <a:p>
            <a:pPr algn="ctr"/>
            <a:r>
              <a:rPr lang="it-IT" sz="6600" b="1"/>
              <a:t>Ai </a:t>
            </a:r>
            <a:r>
              <a:rPr lang="it-IT" sz="6600" b="1" smtClean="0"/>
              <a:t>là triệu phú</a:t>
            </a:r>
            <a:endParaRPr lang="it-IT" sz="6600" b="1"/>
          </a:p>
        </p:txBody>
      </p:sp>
    </p:spTree>
    <p:extLst>
      <p:ext uri="{BB962C8B-B14F-4D97-AF65-F5344CB8AC3E}">
        <p14:creationId xmlns:p14="http://schemas.microsoft.com/office/powerpoint/2010/main" val="29586782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6195">
              <a:srgbClr val="6E34A2"/>
            </a:gs>
            <a:gs pos="41000">
              <a:srgbClr val="391B55"/>
            </a:gs>
            <a:gs pos="100000">
              <a:srgbClr val="251135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" name="Picture 44">
            <a:extLst>
              <a:ext uri="{FF2B5EF4-FFF2-40B4-BE49-F238E27FC236}">
                <a16:creationId xmlns:a16="http://schemas.microsoft.com/office/drawing/2014/main" xmlns="" id="{C41BFA32-9992-4F4B-A6AA-F90447B2485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03" y="0"/>
            <a:ext cx="12192000" cy="6858000"/>
          </a:xfrm>
          <a:prstGeom prst="rect">
            <a:avLst/>
          </a:prstGeom>
        </p:spPr>
      </p:pic>
      <p:pic>
        <p:nvPicPr>
          <p:cNvPr id="57" name="Picture 56">
            <a:extLst>
              <a:ext uri="{FF2B5EF4-FFF2-40B4-BE49-F238E27FC236}">
                <a16:creationId xmlns:a16="http://schemas.microsoft.com/office/drawing/2014/main" xmlns="" id="{57E119E7-3740-4F4B-94FC-F4E46AA98BC5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4021" t="2522" r="4267" b="4368"/>
          <a:stretch>
            <a:fillRect/>
          </a:stretch>
        </p:blipFill>
        <p:spPr>
          <a:xfrm>
            <a:off x="3836814" y="1076205"/>
            <a:ext cx="4449958" cy="4449958"/>
          </a:xfrm>
          <a:custGeom>
            <a:avLst/>
            <a:gdLst>
              <a:gd name="connsiteX0" fmla="*/ 2736000 w 5472000"/>
              <a:gd name="connsiteY0" fmla="*/ 0 h 5472000"/>
              <a:gd name="connsiteX1" fmla="*/ 5472000 w 5472000"/>
              <a:gd name="connsiteY1" fmla="*/ 2736000 h 5472000"/>
              <a:gd name="connsiteX2" fmla="*/ 2736000 w 5472000"/>
              <a:gd name="connsiteY2" fmla="*/ 5472000 h 5472000"/>
              <a:gd name="connsiteX3" fmla="*/ 0 w 5472000"/>
              <a:gd name="connsiteY3" fmla="*/ 2736000 h 5472000"/>
              <a:gd name="connsiteX4" fmla="*/ 2736000 w 5472000"/>
              <a:gd name="connsiteY4" fmla="*/ 0 h 547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472000" h="5472000">
                <a:moveTo>
                  <a:pt x="2736000" y="0"/>
                </a:moveTo>
                <a:cubicBezTo>
                  <a:pt x="4247051" y="0"/>
                  <a:pt x="5472000" y="1224949"/>
                  <a:pt x="5472000" y="2736000"/>
                </a:cubicBezTo>
                <a:cubicBezTo>
                  <a:pt x="5472000" y="4247051"/>
                  <a:pt x="4247051" y="5472000"/>
                  <a:pt x="2736000" y="5472000"/>
                </a:cubicBezTo>
                <a:cubicBezTo>
                  <a:pt x="1224949" y="5472000"/>
                  <a:pt x="0" y="4247051"/>
                  <a:pt x="0" y="2736000"/>
                </a:cubicBezTo>
                <a:cubicBezTo>
                  <a:pt x="0" y="1224949"/>
                  <a:pt x="1224949" y="0"/>
                  <a:pt x="2736000" y="0"/>
                </a:cubicBezTo>
                <a:close/>
              </a:path>
            </a:pathLst>
          </a:custGeom>
          <a:ln w="47625">
            <a:solidFill>
              <a:srgbClr val="66C4E8"/>
            </a:solidFill>
          </a:ln>
        </p:spPr>
      </p:pic>
      <p:sp>
        <p:nvSpPr>
          <p:cNvPr id="4" name="Star: 32 Points 3">
            <a:extLst>
              <a:ext uri="{FF2B5EF4-FFF2-40B4-BE49-F238E27FC236}">
                <a16:creationId xmlns:a16="http://schemas.microsoft.com/office/drawing/2014/main" xmlns="" id="{6CDA40C8-F676-4BD6-B35D-92037163B130}"/>
              </a:ext>
            </a:extLst>
          </p:cNvPr>
          <p:cNvSpPr>
            <a:spLocks noChangeAspect="1"/>
          </p:cNvSpPr>
          <p:nvPr/>
        </p:nvSpPr>
        <p:spPr>
          <a:xfrm>
            <a:off x="4445684" y="1644463"/>
            <a:ext cx="3320439" cy="3320439"/>
          </a:xfrm>
          <a:prstGeom prst="star32">
            <a:avLst>
              <a:gd name="adj" fmla="val 11198"/>
            </a:avLst>
          </a:prstGeom>
          <a:noFill/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43" name="Star: 32 Points 42">
            <a:extLst>
              <a:ext uri="{FF2B5EF4-FFF2-40B4-BE49-F238E27FC236}">
                <a16:creationId xmlns:a16="http://schemas.microsoft.com/office/drawing/2014/main" xmlns="" id="{71E0B8DA-8869-4F7A-A553-35EB2AF3448F}"/>
              </a:ext>
            </a:extLst>
          </p:cNvPr>
          <p:cNvSpPr>
            <a:spLocks noChangeAspect="1"/>
          </p:cNvSpPr>
          <p:nvPr/>
        </p:nvSpPr>
        <p:spPr>
          <a:xfrm>
            <a:off x="4496692" y="1644463"/>
            <a:ext cx="3113817" cy="3113817"/>
          </a:xfrm>
          <a:prstGeom prst="star32">
            <a:avLst>
              <a:gd name="adj" fmla="val 11198"/>
            </a:avLst>
          </a:prstGeom>
          <a:noFill/>
          <a:ln>
            <a:solidFill>
              <a:srgbClr val="51C7E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0DE0DC2E-1378-9E4A-95DA-214D973183C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45725" y="198141"/>
            <a:ext cx="1182549" cy="779025"/>
          </a:xfrm>
          <a:prstGeom prst="rect">
            <a:avLst/>
          </a:prstGeom>
        </p:spPr>
      </p:pic>
      <p:pic>
        <p:nvPicPr>
          <p:cNvPr id="7" name="Kbc (2)(0)">
            <a:hlinkClick r:id="" action="ppaction://media"/>
            <a:extLst>
              <a:ext uri="{FF2B5EF4-FFF2-40B4-BE49-F238E27FC236}">
                <a16:creationId xmlns:a16="http://schemas.microsoft.com/office/drawing/2014/main" xmlns="" id="{A8B21E42-AC61-409F-AF5A-3DB5665D797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2087288" y="6986827"/>
            <a:ext cx="209424" cy="2094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96622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248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8" presetClass="emph" presetSubtype="0" repeatCount="3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21600000">
                                      <p:cBhvr>
                                        <p:cTn id="8" dur="7867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" presetID="8" presetClass="emph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-21600000">
                                      <p:cBhvr>
                                        <p:cTn id="10" dur="24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43939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4" grpId="0" animBg="1"/>
      <p:bldP spid="4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QSelect"/>
          <p:cNvSpPr/>
          <p:nvPr/>
        </p:nvSpPr>
        <p:spPr>
          <a:xfrm>
            <a:off x="8311478" y="697158"/>
            <a:ext cx="1853887" cy="47598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rgbClr val="FFFFFF"/>
                </a:solidFill>
              </a:rPr>
              <a:t>Q Select</a:t>
            </a:r>
          </a:p>
        </p:txBody>
      </p:sp>
      <p:sp>
        <p:nvSpPr>
          <p:cNvPr id="115" name="QuestionBGM" hidden="1">
            <a:hlinkClick r:id="" action="ppaction://noaction">
              <a:snd r:embed="rId9" name="11 $100-$1000 Questions.wav"/>
            </a:hlinkClick>
          </p:cNvPr>
          <p:cNvSpPr/>
          <p:nvPr/>
        </p:nvSpPr>
        <p:spPr>
          <a:xfrm>
            <a:off x="8311479" y="107714"/>
            <a:ext cx="1853887" cy="47598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rgbClr val="FFFFFF"/>
                </a:solidFill>
              </a:rPr>
              <a:t>Question BGM</a:t>
            </a:r>
          </a:p>
        </p:txBody>
      </p:sp>
      <p:sp>
        <p:nvSpPr>
          <p:cNvPr id="116" name="QWrong">
            <a:hlinkClick r:id="" action="ppaction://noaction">
              <a:snd r:embed="rId10" name="16 $2,000 Lose.wav"/>
            </a:hlinkClick>
          </p:cNvPr>
          <p:cNvSpPr/>
          <p:nvPr/>
        </p:nvSpPr>
        <p:spPr>
          <a:xfrm>
            <a:off x="8313317" y="1898161"/>
            <a:ext cx="1853887" cy="47598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rgbClr val="FFFFFF"/>
                </a:solidFill>
              </a:rPr>
              <a:t>Q Wrong</a:t>
            </a:r>
          </a:p>
        </p:txBody>
      </p:sp>
      <p:sp>
        <p:nvSpPr>
          <p:cNvPr id="117" name="QCorrect">
            <a:hlinkClick r:id="" action="ppaction://noaction">
              <a:snd r:embed="rId7" name="09 Who's Was Correct_.wav"/>
            </a:hlinkClick>
          </p:cNvPr>
          <p:cNvSpPr/>
          <p:nvPr/>
        </p:nvSpPr>
        <p:spPr>
          <a:xfrm>
            <a:off x="8322550" y="1308253"/>
            <a:ext cx="1853887" cy="47598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rgbClr val="FFFFFF"/>
                </a:solidFill>
              </a:rPr>
              <a:t>Q Right</a:t>
            </a:r>
          </a:p>
        </p:txBody>
      </p:sp>
      <p:sp>
        <p:nvSpPr>
          <p:cNvPr id="290" name="Freeform 289"/>
          <p:cNvSpPr/>
          <p:nvPr/>
        </p:nvSpPr>
        <p:spPr>
          <a:xfrm>
            <a:off x="10040098" y="1657449"/>
            <a:ext cx="2162297" cy="2149084"/>
          </a:xfrm>
          <a:custGeom>
            <a:avLst/>
            <a:gdLst>
              <a:gd name="connsiteX0" fmla="*/ 0 w 2162297"/>
              <a:gd name="connsiteY0" fmla="*/ 0 h 2149084"/>
              <a:gd name="connsiteX1" fmla="*/ 58675 w 2162297"/>
              <a:gd name="connsiteY1" fmla="*/ 4023 h 2149084"/>
              <a:gd name="connsiteX2" fmla="*/ 1970540 w 2162297"/>
              <a:gd name="connsiteY2" fmla="*/ 335917 h 2149084"/>
              <a:gd name="connsiteX3" fmla="*/ 2162297 w 2162297"/>
              <a:gd name="connsiteY3" fmla="*/ 399025 h 2149084"/>
              <a:gd name="connsiteX4" fmla="*/ 2162297 w 2162297"/>
              <a:gd name="connsiteY4" fmla="*/ 1750060 h 2149084"/>
              <a:gd name="connsiteX5" fmla="*/ 1970540 w 2162297"/>
              <a:gd name="connsiteY5" fmla="*/ 1813168 h 2149084"/>
              <a:gd name="connsiteX6" fmla="*/ 58675 w 2162297"/>
              <a:gd name="connsiteY6" fmla="*/ 2145061 h 2149084"/>
              <a:gd name="connsiteX7" fmla="*/ 0 w 2162297"/>
              <a:gd name="connsiteY7" fmla="*/ 2149084 h 21490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162297" h="2149084">
                <a:moveTo>
                  <a:pt x="0" y="0"/>
                </a:moveTo>
                <a:lnTo>
                  <a:pt x="58675" y="4023"/>
                </a:lnTo>
                <a:cubicBezTo>
                  <a:pt x="807273" y="66114"/>
                  <a:pt x="1466156" y="182504"/>
                  <a:pt x="1970540" y="335917"/>
                </a:cubicBezTo>
                <a:lnTo>
                  <a:pt x="2162297" y="399025"/>
                </a:lnTo>
                <a:lnTo>
                  <a:pt x="2162297" y="1750060"/>
                </a:lnTo>
                <a:lnTo>
                  <a:pt x="1970540" y="1813168"/>
                </a:lnTo>
                <a:cubicBezTo>
                  <a:pt x="1466156" y="1966581"/>
                  <a:pt x="807273" y="2082971"/>
                  <a:pt x="58675" y="2145061"/>
                </a:cubicBezTo>
                <a:lnTo>
                  <a:pt x="0" y="2149084"/>
                </a:lnTo>
                <a:close/>
              </a:path>
            </a:pathLst>
          </a:custGeom>
          <a:noFill/>
          <a:ln w="15875">
            <a:solidFill>
              <a:srgbClr val="FF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269" name="Freeform 268"/>
          <p:cNvSpPr/>
          <p:nvPr/>
        </p:nvSpPr>
        <p:spPr>
          <a:xfrm rot="18900000">
            <a:off x="8812501" y="145649"/>
            <a:ext cx="3566757" cy="1994772"/>
          </a:xfrm>
          <a:custGeom>
            <a:avLst/>
            <a:gdLst>
              <a:gd name="connsiteX0" fmla="*/ 2664641 w 3566757"/>
              <a:gd name="connsiteY0" fmla="*/ 172809 h 1994772"/>
              <a:gd name="connsiteX1" fmla="*/ 3566757 w 3566757"/>
              <a:gd name="connsiteY1" fmla="*/ 1074925 h 1994772"/>
              <a:gd name="connsiteX2" fmla="*/ 3562217 w 3566757"/>
              <a:gd name="connsiteY2" fmla="*/ 1083999 h 1994772"/>
              <a:gd name="connsiteX3" fmla="*/ 271585 w 3566757"/>
              <a:gd name="connsiteY3" fmla="*/ 1983719 h 1994772"/>
              <a:gd name="connsiteX4" fmla="*/ 0 w 3566757"/>
              <a:gd name="connsiteY4" fmla="*/ 1994772 h 1994772"/>
              <a:gd name="connsiteX5" fmla="*/ 1994772 w 3566757"/>
              <a:gd name="connsiteY5" fmla="*/ 0 h 1994772"/>
              <a:gd name="connsiteX6" fmla="*/ 2098215 w 3566757"/>
              <a:gd name="connsiteY6" fmla="*/ 20628 h 1994772"/>
              <a:gd name="connsiteX7" fmla="*/ 2569599 w 3566757"/>
              <a:gd name="connsiteY7" fmla="*/ 141910 h 19947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566757" h="1994772">
                <a:moveTo>
                  <a:pt x="2664641" y="172809"/>
                </a:moveTo>
                <a:lnTo>
                  <a:pt x="3566757" y="1074925"/>
                </a:lnTo>
                <a:lnTo>
                  <a:pt x="3562217" y="1083999"/>
                </a:lnTo>
                <a:cubicBezTo>
                  <a:pt x="3260241" y="1534816"/>
                  <a:pt x="1947584" y="1892264"/>
                  <a:pt x="271585" y="1983719"/>
                </a:cubicBezTo>
                <a:lnTo>
                  <a:pt x="0" y="1994772"/>
                </a:lnTo>
                <a:lnTo>
                  <a:pt x="1994772" y="0"/>
                </a:lnTo>
                <a:lnTo>
                  <a:pt x="2098215" y="20628"/>
                </a:lnTo>
                <a:cubicBezTo>
                  <a:pt x="2266890" y="57749"/>
                  <a:pt x="2424521" y="98310"/>
                  <a:pt x="2569599" y="141910"/>
                </a:cubicBezTo>
                <a:close/>
              </a:path>
            </a:pathLst>
          </a:custGeom>
          <a:noFill/>
          <a:ln w="15875">
            <a:solidFill>
              <a:srgbClr val="FF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259" name="Freeform 258"/>
          <p:cNvSpPr/>
          <p:nvPr/>
        </p:nvSpPr>
        <p:spPr>
          <a:xfrm rot="13500000">
            <a:off x="8803549" y="3345165"/>
            <a:ext cx="3627871" cy="1994772"/>
          </a:xfrm>
          <a:custGeom>
            <a:avLst/>
            <a:gdLst>
              <a:gd name="connsiteX0" fmla="*/ 3627871 w 3627871"/>
              <a:gd name="connsiteY0" fmla="*/ 1994772 h 1994772"/>
              <a:gd name="connsiteX1" fmla="*/ 3356285 w 3627871"/>
              <a:gd name="connsiteY1" fmla="*/ 1983719 h 1994772"/>
              <a:gd name="connsiteX2" fmla="*/ 0 w 3627871"/>
              <a:gd name="connsiteY2" fmla="*/ 885579 h 1994772"/>
              <a:gd name="connsiteX3" fmla="*/ 1529655 w 3627871"/>
              <a:gd name="connsiteY3" fmla="*/ 20628 h 1994772"/>
              <a:gd name="connsiteX4" fmla="*/ 1633099 w 3627871"/>
              <a:gd name="connsiteY4" fmla="*/ 0 h 19947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627871" h="1994772">
                <a:moveTo>
                  <a:pt x="3627871" y="1994772"/>
                </a:moveTo>
                <a:lnTo>
                  <a:pt x="3356285" y="1983719"/>
                </a:lnTo>
                <a:cubicBezTo>
                  <a:pt x="1440858" y="1879198"/>
                  <a:pt x="0" y="1427259"/>
                  <a:pt x="0" y="885579"/>
                </a:cubicBezTo>
                <a:cubicBezTo>
                  <a:pt x="0" y="537356"/>
                  <a:pt x="595457" y="226220"/>
                  <a:pt x="1529655" y="20628"/>
                </a:cubicBezTo>
                <a:lnTo>
                  <a:pt x="1633099" y="0"/>
                </a:lnTo>
                <a:close/>
              </a:path>
            </a:pathLst>
          </a:custGeom>
          <a:noFill/>
          <a:ln w="15875">
            <a:solidFill>
              <a:srgbClr val="FF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298" name="Freeform 297"/>
          <p:cNvSpPr/>
          <p:nvPr/>
        </p:nvSpPr>
        <p:spPr>
          <a:xfrm rot="1800000">
            <a:off x="9294674" y="2833424"/>
            <a:ext cx="3308377" cy="2095215"/>
          </a:xfrm>
          <a:custGeom>
            <a:avLst/>
            <a:gdLst>
              <a:gd name="connsiteX0" fmla="*/ 0 w 3308377"/>
              <a:gd name="connsiteY0" fmla="*/ 0 h 2095215"/>
              <a:gd name="connsiteX1" fmla="*/ 108099 w 3308377"/>
              <a:gd name="connsiteY1" fmla="*/ 4399 h 2095215"/>
              <a:gd name="connsiteX2" fmla="*/ 2717934 w 3308377"/>
              <a:gd name="connsiteY2" fmla="*/ 464693 h 2095215"/>
              <a:gd name="connsiteX3" fmla="*/ 2780269 w 3308377"/>
              <a:gd name="connsiteY3" fmla="*/ 490970 h 2095215"/>
              <a:gd name="connsiteX4" fmla="*/ 3308377 w 3308377"/>
              <a:gd name="connsiteY4" fmla="*/ 1405680 h 2095215"/>
              <a:gd name="connsiteX5" fmla="*/ 3304925 w 3308377"/>
              <a:gd name="connsiteY5" fmla="*/ 1409403 h 2095215"/>
              <a:gd name="connsiteX6" fmla="*/ 1264563 w 3308377"/>
              <a:gd name="connsiteY6" fmla="*/ 2088164 h 2095215"/>
              <a:gd name="connsiteX7" fmla="*/ 1209673 w 3308377"/>
              <a:gd name="connsiteY7" fmla="*/ 2095215 h 20952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308377" h="2095215">
                <a:moveTo>
                  <a:pt x="0" y="0"/>
                </a:moveTo>
                <a:lnTo>
                  <a:pt x="108099" y="4399"/>
                </a:lnTo>
                <a:cubicBezTo>
                  <a:pt x="1185527" y="63192"/>
                  <a:pt x="2112799" y="231910"/>
                  <a:pt x="2717934" y="464693"/>
                </a:cubicBezTo>
                <a:lnTo>
                  <a:pt x="2780269" y="490970"/>
                </a:lnTo>
                <a:lnTo>
                  <a:pt x="3308377" y="1405680"/>
                </a:lnTo>
                <a:lnTo>
                  <a:pt x="3304925" y="1409403"/>
                </a:lnTo>
                <a:cubicBezTo>
                  <a:pt x="2993330" y="1701972"/>
                  <a:pt x="2247297" y="1945803"/>
                  <a:pt x="1264563" y="2088164"/>
                </a:cubicBezTo>
                <a:lnTo>
                  <a:pt x="1209673" y="2095215"/>
                </a:lnTo>
                <a:close/>
              </a:path>
            </a:pathLst>
          </a:custGeom>
          <a:noFill/>
          <a:ln w="15875">
            <a:solidFill>
              <a:srgbClr val="FF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273" name="Freeform 272"/>
          <p:cNvSpPr/>
          <p:nvPr/>
        </p:nvSpPr>
        <p:spPr>
          <a:xfrm rot="18000000">
            <a:off x="8620228" y="437702"/>
            <a:ext cx="3115904" cy="1480082"/>
          </a:xfrm>
          <a:custGeom>
            <a:avLst/>
            <a:gdLst>
              <a:gd name="connsiteX0" fmla="*/ 2563579 w 3115904"/>
              <a:gd name="connsiteY0" fmla="*/ 0 h 1480082"/>
              <a:gd name="connsiteX1" fmla="*/ 3115904 w 3115904"/>
              <a:gd name="connsiteY1" fmla="*/ 956656 h 1480082"/>
              <a:gd name="connsiteX2" fmla="*/ 3004219 w 3115904"/>
              <a:gd name="connsiteY2" fmla="*/ 1003738 h 1480082"/>
              <a:gd name="connsiteX3" fmla="*/ 394384 w 3115904"/>
              <a:gd name="connsiteY3" fmla="*/ 1464032 h 1480082"/>
              <a:gd name="connsiteX4" fmla="*/ 0 w 3115904"/>
              <a:gd name="connsiteY4" fmla="*/ 1480082 h 14800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115904" h="1480082">
                <a:moveTo>
                  <a:pt x="2563579" y="0"/>
                </a:moveTo>
                <a:lnTo>
                  <a:pt x="3115904" y="956656"/>
                </a:lnTo>
                <a:lnTo>
                  <a:pt x="3004219" y="1003738"/>
                </a:lnTo>
                <a:cubicBezTo>
                  <a:pt x="2399083" y="1236520"/>
                  <a:pt x="1471812" y="1405239"/>
                  <a:pt x="394384" y="1464032"/>
                </a:cubicBezTo>
                <a:lnTo>
                  <a:pt x="0" y="1480082"/>
                </a:lnTo>
                <a:close/>
              </a:path>
            </a:pathLst>
          </a:custGeom>
          <a:noFill/>
          <a:ln w="15875">
            <a:solidFill>
              <a:srgbClr val="FF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286" name="Freeform 285"/>
          <p:cNvSpPr/>
          <p:nvPr/>
        </p:nvSpPr>
        <p:spPr>
          <a:xfrm rot="20700000">
            <a:off x="9717893" y="1095642"/>
            <a:ext cx="2683222" cy="2136538"/>
          </a:xfrm>
          <a:custGeom>
            <a:avLst/>
            <a:gdLst>
              <a:gd name="connsiteX0" fmla="*/ 2031475 w 2683222"/>
              <a:gd name="connsiteY0" fmla="*/ 252215 h 2136538"/>
              <a:gd name="connsiteX1" fmla="*/ 2654086 w 2683222"/>
              <a:gd name="connsiteY1" fmla="*/ 463587 h 2136538"/>
              <a:gd name="connsiteX2" fmla="*/ 2683222 w 2683222"/>
              <a:gd name="connsiteY2" fmla="*/ 477099 h 2136538"/>
              <a:gd name="connsiteX3" fmla="*/ 2344034 w 2683222"/>
              <a:gd name="connsiteY3" fmla="*/ 1742968 h 2136538"/>
              <a:gd name="connsiteX4" fmla="*/ 2221040 w 2683222"/>
              <a:gd name="connsiteY4" fmla="*/ 1783445 h 2136538"/>
              <a:gd name="connsiteX5" fmla="*/ 309176 w 2683222"/>
              <a:gd name="connsiteY5" fmla="*/ 2115339 h 2136538"/>
              <a:gd name="connsiteX6" fmla="*/ 0 w 2683222"/>
              <a:gd name="connsiteY6" fmla="*/ 2136538 h 2136538"/>
              <a:gd name="connsiteX7" fmla="*/ 572484 w 2683222"/>
              <a:gd name="connsiteY7" fmla="*/ 0 h 2136538"/>
              <a:gd name="connsiteX8" fmla="*/ 695368 w 2683222"/>
              <a:gd name="connsiteY8" fmla="*/ 11994 h 2136538"/>
              <a:gd name="connsiteX9" fmla="*/ 2031475 w 2683222"/>
              <a:gd name="connsiteY9" fmla="*/ 252215 h 21365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683222" h="2136538">
                <a:moveTo>
                  <a:pt x="2031475" y="252215"/>
                </a:moveTo>
                <a:cubicBezTo>
                  <a:pt x="2269185" y="315605"/>
                  <a:pt x="2478556" y="386551"/>
                  <a:pt x="2654086" y="463587"/>
                </a:cubicBezTo>
                <a:lnTo>
                  <a:pt x="2683222" y="477099"/>
                </a:lnTo>
                <a:lnTo>
                  <a:pt x="2344034" y="1742968"/>
                </a:lnTo>
                <a:lnTo>
                  <a:pt x="2221040" y="1783445"/>
                </a:lnTo>
                <a:cubicBezTo>
                  <a:pt x="1716658" y="1936859"/>
                  <a:pt x="1057774" y="2053249"/>
                  <a:pt x="309176" y="2115339"/>
                </a:cubicBezTo>
                <a:lnTo>
                  <a:pt x="0" y="2136538"/>
                </a:lnTo>
                <a:lnTo>
                  <a:pt x="572484" y="0"/>
                </a:lnTo>
                <a:lnTo>
                  <a:pt x="695368" y="11994"/>
                </a:lnTo>
                <a:cubicBezTo>
                  <a:pt x="1198259" y="68716"/>
                  <a:pt x="1651139" y="150792"/>
                  <a:pt x="2031475" y="252215"/>
                </a:cubicBezTo>
                <a:close/>
              </a:path>
            </a:pathLst>
          </a:custGeom>
          <a:noFill/>
          <a:ln w="15875">
            <a:solidFill>
              <a:srgbClr val="FF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265" name="Freeform 264"/>
          <p:cNvSpPr/>
          <p:nvPr/>
        </p:nvSpPr>
        <p:spPr>
          <a:xfrm rot="15300000">
            <a:off x="8170527" y="4306114"/>
            <a:ext cx="3739140" cy="1001900"/>
          </a:xfrm>
          <a:custGeom>
            <a:avLst/>
            <a:gdLst>
              <a:gd name="connsiteX0" fmla="*/ 3739140 w 3739140"/>
              <a:gd name="connsiteY0" fmla="*/ 1001900 h 1001900"/>
              <a:gd name="connsiteX1" fmla="*/ 3335132 w 3739140"/>
              <a:gd name="connsiteY1" fmla="*/ 985458 h 1001900"/>
              <a:gd name="connsiteX2" fmla="*/ 549 w 3739140"/>
              <a:gd name="connsiteY2" fmla="*/ 1925 h 1001900"/>
              <a:gd name="connsiteX3" fmla="*/ 0 w 3739140"/>
              <a:gd name="connsiteY3" fmla="*/ 0 h 1001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739140" h="1001900">
                <a:moveTo>
                  <a:pt x="3739140" y="1001900"/>
                </a:moveTo>
                <a:lnTo>
                  <a:pt x="3335132" y="985458"/>
                </a:lnTo>
                <a:cubicBezTo>
                  <a:pt x="1556520" y="888403"/>
                  <a:pt x="187105" y="491788"/>
                  <a:pt x="549" y="1925"/>
                </a:cubicBezTo>
                <a:lnTo>
                  <a:pt x="0" y="0"/>
                </a:lnTo>
                <a:close/>
              </a:path>
            </a:pathLst>
          </a:custGeom>
          <a:noFill/>
          <a:ln w="15875">
            <a:solidFill>
              <a:srgbClr val="FF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294" name="Freeform 293"/>
          <p:cNvSpPr/>
          <p:nvPr/>
        </p:nvSpPr>
        <p:spPr>
          <a:xfrm rot="900000">
            <a:off x="9717896" y="2231796"/>
            <a:ext cx="2683180" cy="2136538"/>
          </a:xfrm>
          <a:custGeom>
            <a:avLst/>
            <a:gdLst>
              <a:gd name="connsiteX0" fmla="*/ 0 w 2683180"/>
              <a:gd name="connsiteY0" fmla="*/ 0 h 2136538"/>
              <a:gd name="connsiteX1" fmla="*/ 309175 w 2683180"/>
              <a:gd name="connsiteY1" fmla="*/ 21199 h 2136538"/>
              <a:gd name="connsiteX2" fmla="*/ 2221040 w 2683180"/>
              <a:gd name="connsiteY2" fmla="*/ 353093 h 2136538"/>
              <a:gd name="connsiteX3" fmla="*/ 2344031 w 2683180"/>
              <a:gd name="connsiteY3" fmla="*/ 393570 h 2136538"/>
              <a:gd name="connsiteX4" fmla="*/ 2683180 w 2683180"/>
              <a:gd name="connsiteY4" fmla="*/ 1659291 h 2136538"/>
              <a:gd name="connsiteX5" fmla="*/ 2544749 w 2683180"/>
              <a:gd name="connsiteY5" fmla="*/ 1718432 h 2136538"/>
              <a:gd name="connsiteX6" fmla="*/ 695367 w 2683180"/>
              <a:gd name="connsiteY6" fmla="*/ 2124544 h 2136538"/>
              <a:gd name="connsiteX7" fmla="*/ 572483 w 2683180"/>
              <a:gd name="connsiteY7" fmla="*/ 2136538 h 21365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683180" h="2136538">
                <a:moveTo>
                  <a:pt x="0" y="0"/>
                </a:moveTo>
                <a:lnTo>
                  <a:pt x="309175" y="21199"/>
                </a:lnTo>
                <a:cubicBezTo>
                  <a:pt x="1057773" y="83290"/>
                  <a:pt x="1716657" y="199680"/>
                  <a:pt x="2221040" y="353093"/>
                </a:cubicBezTo>
                <a:lnTo>
                  <a:pt x="2344031" y="393570"/>
                </a:lnTo>
                <a:lnTo>
                  <a:pt x="2683180" y="1659291"/>
                </a:lnTo>
                <a:lnTo>
                  <a:pt x="2544749" y="1718432"/>
                </a:lnTo>
                <a:cubicBezTo>
                  <a:pt x="2091518" y="1897330"/>
                  <a:pt x="1449703" y="2039462"/>
                  <a:pt x="695367" y="2124544"/>
                </a:cubicBezTo>
                <a:lnTo>
                  <a:pt x="572483" y="2136538"/>
                </a:lnTo>
                <a:close/>
              </a:path>
            </a:pathLst>
          </a:custGeom>
          <a:noFill/>
          <a:ln w="15875">
            <a:solidFill>
              <a:srgbClr val="FF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278" name="Freeform 277"/>
          <p:cNvSpPr/>
          <p:nvPr/>
        </p:nvSpPr>
        <p:spPr>
          <a:xfrm rot="17100000">
            <a:off x="8724727" y="878212"/>
            <a:ext cx="2653654" cy="687323"/>
          </a:xfrm>
          <a:custGeom>
            <a:avLst/>
            <a:gdLst>
              <a:gd name="connsiteX0" fmla="*/ 2565124 w 2653654"/>
              <a:gd name="connsiteY0" fmla="*/ 0 h 687323"/>
              <a:gd name="connsiteX1" fmla="*/ 2653654 w 2653654"/>
              <a:gd name="connsiteY1" fmla="*/ 330399 h 687323"/>
              <a:gd name="connsiteX2" fmla="*/ 2438681 w 2653654"/>
              <a:gd name="connsiteY2" fmla="*/ 388760 h 687323"/>
              <a:gd name="connsiteX3" fmla="*/ 404008 w 2653654"/>
              <a:gd name="connsiteY3" fmla="*/ 670881 h 687323"/>
              <a:gd name="connsiteX4" fmla="*/ 0 w 2653654"/>
              <a:gd name="connsiteY4" fmla="*/ 687323 h 6873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653654" h="687323">
                <a:moveTo>
                  <a:pt x="2565124" y="0"/>
                </a:moveTo>
                <a:lnTo>
                  <a:pt x="2653654" y="330399"/>
                </a:lnTo>
                <a:lnTo>
                  <a:pt x="2438681" y="388760"/>
                </a:lnTo>
                <a:cubicBezTo>
                  <a:pt x="1881971" y="528621"/>
                  <a:pt x="1182151" y="628420"/>
                  <a:pt x="404008" y="670881"/>
                </a:cubicBezTo>
                <a:lnTo>
                  <a:pt x="0" y="687323"/>
                </a:lnTo>
                <a:close/>
              </a:path>
            </a:pathLst>
          </a:custGeom>
          <a:noFill/>
          <a:ln w="15875">
            <a:solidFill>
              <a:srgbClr val="FF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282" name="Freeform 281"/>
          <p:cNvSpPr/>
          <p:nvPr/>
        </p:nvSpPr>
        <p:spPr>
          <a:xfrm rot="19800000">
            <a:off x="9294695" y="535416"/>
            <a:ext cx="3308085" cy="2095216"/>
          </a:xfrm>
          <a:custGeom>
            <a:avLst/>
            <a:gdLst>
              <a:gd name="connsiteX0" fmla="*/ 3134059 w 3308085"/>
              <a:gd name="connsiteY0" fmla="*/ 556366 h 2095216"/>
              <a:gd name="connsiteX1" fmla="*/ 3275407 w 3308085"/>
              <a:gd name="connsiteY1" fmla="*/ 659351 h 2095216"/>
              <a:gd name="connsiteX2" fmla="*/ 3308085 w 3308085"/>
              <a:gd name="connsiteY2" fmla="*/ 690037 h 2095216"/>
              <a:gd name="connsiteX3" fmla="*/ 2780266 w 3308085"/>
              <a:gd name="connsiteY3" fmla="*/ 1604247 h 2095216"/>
              <a:gd name="connsiteX4" fmla="*/ 2717935 w 3308085"/>
              <a:gd name="connsiteY4" fmla="*/ 1630523 h 2095216"/>
              <a:gd name="connsiteX5" fmla="*/ 108101 w 3308085"/>
              <a:gd name="connsiteY5" fmla="*/ 2090817 h 2095216"/>
              <a:gd name="connsiteX6" fmla="*/ 0 w 3308085"/>
              <a:gd name="connsiteY6" fmla="*/ 2095216 h 2095216"/>
              <a:gd name="connsiteX7" fmla="*/ 1209673 w 3308085"/>
              <a:gd name="connsiteY7" fmla="*/ 0 h 2095216"/>
              <a:gd name="connsiteX8" fmla="*/ 1264564 w 3308085"/>
              <a:gd name="connsiteY8" fmla="*/ 7051 h 2095216"/>
              <a:gd name="connsiteX9" fmla="*/ 3134059 w 3308085"/>
              <a:gd name="connsiteY9" fmla="*/ 556366 h 20952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308085" h="2095216">
                <a:moveTo>
                  <a:pt x="3134059" y="556366"/>
                </a:moveTo>
                <a:cubicBezTo>
                  <a:pt x="3187236" y="589892"/>
                  <a:pt x="3234469" y="624252"/>
                  <a:pt x="3275407" y="659351"/>
                </a:cubicBezTo>
                <a:lnTo>
                  <a:pt x="3308085" y="690037"/>
                </a:lnTo>
                <a:lnTo>
                  <a:pt x="2780266" y="1604247"/>
                </a:lnTo>
                <a:lnTo>
                  <a:pt x="2717935" y="1630523"/>
                </a:lnTo>
                <a:cubicBezTo>
                  <a:pt x="2112800" y="1863306"/>
                  <a:pt x="1185529" y="2032024"/>
                  <a:pt x="108101" y="2090817"/>
                </a:cubicBezTo>
                <a:lnTo>
                  <a:pt x="0" y="2095216"/>
                </a:lnTo>
                <a:lnTo>
                  <a:pt x="1209673" y="0"/>
                </a:lnTo>
                <a:lnTo>
                  <a:pt x="1264564" y="7051"/>
                </a:lnTo>
                <a:cubicBezTo>
                  <a:pt x="2098399" y="127842"/>
                  <a:pt x="2761827" y="321684"/>
                  <a:pt x="3134059" y="556366"/>
                </a:cubicBezTo>
                <a:close/>
              </a:path>
            </a:pathLst>
          </a:custGeom>
          <a:noFill/>
          <a:ln w="15875">
            <a:solidFill>
              <a:srgbClr val="FF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263" name="Freeform 262"/>
          <p:cNvSpPr/>
          <p:nvPr/>
        </p:nvSpPr>
        <p:spPr>
          <a:xfrm rot="14400000">
            <a:off x="8346878" y="3754858"/>
            <a:ext cx="3750669" cy="1744872"/>
          </a:xfrm>
          <a:custGeom>
            <a:avLst/>
            <a:gdLst>
              <a:gd name="connsiteX0" fmla="*/ 3750669 w 3750669"/>
              <a:gd name="connsiteY0" fmla="*/ 1744872 h 1744872"/>
              <a:gd name="connsiteX1" fmla="*/ 3356285 w 3750669"/>
              <a:gd name="connsiteY1" fmla="*/ 1728822 h 1744872"/>
              <a:gd name="connsiteX2" fmla="*/ 0 w 3750669"/>
              <a:gd name="connsiteY2" fmla="*/ 630681 h 1744872"/>
              <a:gd name="connsiteX3" fmla="*/ 717878 w 3750669"/>
              <a:gd name="connsiteY3" fmla="*/ 3969 h 1744872"/>
              <a:gd name="connsiteX4" fmla="*/ 728462 w 3750669"/>
              <a:gd name="connsiteY4" fmla="*/ 0 h 17448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750669" h="1744872">
                <a:moveTo>
                  <a:pt x="3750669" y="1744872"/>
                </a:moveTo>
                <a:lnTo>
                  <a:pt x="3356285" y="1728822"/>
                </a:lnTo>
                <a:cubicBezTo>
                  <a:pt x="1440857" y="1624301"/>
                  <a:pt x="0" y="1172361"/>
                  <a:pt x="0" y="630681"/>
                </a:cubicBezTo>
                <a:cubicBezTo>
                  <a:pt x="0" y="398532"/>
                  <a:pt x="264647" y="182867"/>
                  <a:pt x="717878" y="3969"/>
                </a:cubicBezTo>
                <a:lnTo>
                  <a:pt x="728462" y="0"/>
                </a:lnTo>
                <a:close/>
              </a:path>
            </a:pathLst>
          </a:custGeom>
          <a:noFill/>
          <a:ln w="15875">
            <a:solidFill>
              <a:srgbClr val="FF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296" name="Freeform 295"/>
          <p:cNvSpPr/>
          <p:nvPr/>
        </p:nvSpPr>
        <p:spPr>
          <a:xfrm rot="1351054">
            <a:off x="9520286" y="2533508"/>
            <a:ext cx="2987204" cy="2119988"/>
          </a:xfrm>
          <a:custGeom>
            <a:avLst/>
            <a:gdLst>
              <a:gd name="connsiteX0" fmla="*/ 0 w 2987204"/>
              <a:gd name="connsiteY0" fmla="*/ 0 h 2119988"/>
              <a:gd name="connsiteX1" fmla="*/ 3344 w 2987204"/>
              <a:gd name="connsiteY1" fmla="*/ 136 h 2119988"/>
              <a:gd name="connsiteX2" fmla="*/ 2399772 w 2987204"/>
              <a:gd name="connsiteY2" fmla="*/ 385271 h 2119988"/>
              <a:gd name="connsiteX3" fmla="*/ 2517691 w 2987204"/>
              <a:gd name="connsiteY3" fmla="*/ 426800 h 2119988"/>
              <a:gd name="connsiteX4" fmla="*/ 2987204 w 2987204"/>
              <a:gd name="connsiteY4" fmla="*/ 1559324 h 2119988"/>
              <a:gd name="connsiteX5" fmla="*/ 2888106 w 2987204"/>
              <a:gd name="connsiteY5" fmla="*/ 1614605 h 2119988"/>
              <a:gd name="connsiteX6" fmla="*/ 1159808 w 2987204"/>
              <a:gd name="connsiteY6" fmla="*/ 2083901 h 2119988"/>
              <a:gd name="connsiteX7" fmla="*/ 878889 w 2987204"/>
              <a:gd name="connsiteY7" fmla="*/ 2119988 h 21199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987204" h="2119988">
                <a:moveTo>
                  <a:pt x="0" y="0"/>
                </a:moveTo>
                <a:lnTo>
                  <a:pt x="3344" y="136"/>
                </a:lnTo>
                <a:cubicBezTo>
                  <a:pt x="961058" y="52396"/>
                  <a:pt x="1800130" y="191511"/>
                  <a:pt x="2399772" y="385271"/>
                </a:cubicBezTo>
                <a:lnTo>
                  <a:pt x="2517691" y="426800"/>
                </a:lnTo>
                <a:lnTo>
                  <a:pt x="2987204" y="1559324"/>
                </a:lnTo>
                <a:lnTo>
                  <a:pt x="2888106" y="1614605"/>
                </a:lnTo>
                <a:cubicBezTo>
                  <a:pt x="2500765" y="1813283"/>
                  <a:pt x="1896859" y="1977130"/>
                  <a:pt x="1159808" y="2083901"/>
                </a:cubicBezTo>
                <a:lnTo>
                  <a:pt x="878889" y="2119988"/>
                </a:lnTo>
                <a:close/>
              </a:path>
            </a:pathLst>
          </a:custGeom>
          <a:noFill/>
          <a:ln w="15875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276" name="Freeform 275"/>
          <p:cNvSpPr/>
          <p:nvPr/>
        </p:nvSpPr>
        <p:spPr>
          <a:xfrm rot="17551054">
            <a:off x="8657857" y="679818"/>
            <a:ext cx="2867844" cy="1077035"/>
          </a:xfrm>
          <a:custGeom>
            <a:avLst/>
            <a:gdLst>
              <a:gd name="connsiteX0" fmla="*/ 2597941 w 2867844"/>
              <a:gd name="connsiteY0" fmla="*/ 0 h 1077035"/>
              <a:gd name="connsiteX1" fmla="*/ 2867844 w 2867844"/>
              <a:gd name="connsiteY1" fmla="*/ 651039 h 1077035"/>
              <a:gd name="connsiteX2" fmla="*/ 2798254 w 2867844"/>
              <a:gd name="connsiteY2" fmla="*/ 675547 h 1077035"/>
              <a:gd name="connsiteX3" fmla="*/ 401826 w 2867844"/>
              <a:gd name="connsiteY3" fmla="*/ 1060682 h 1077035"/>
              <a:gd name="connsiteX4" fmla="*/ 0 w 2867844"/>
              <a:gd name="connsiteY4" fmla="*/ 1077035 h 10770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67844" h="1077035">
                <a:moveTo>
                  <a:pt x="2597941" y="0"/>
                </a:moveTo>
                <a:lnTo>
                  <a:pt x="2867844" y="651039"/>
                </a:lnTo>
                <a:lnTo>
                  <a:pt x="2798254" y="675547"/>
                </a:lnTo>
                <a:cubicBezTo>
                  <a:pt x="2198611" y="869307"/>
                  <a:pt x="1359540" y="1008422"/>
                  <a:pt x="401826" y="1060682"/>
                </a:cubicBezTo>
                <a:lnTo>
                  <a:pt x="0" y="1077035"/>
                </a:lnTo>
                <a:close/>
              </a:path>
            </a:pathLst>
          </a:custGeom>
          <a:noFill/>
          <a:ln w="15875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284" name="Freeform 283"/>
          <p:cNvSpPr/>
          <p:nvPr/>
        </p:nvSpPr>
        <p:spPr>
          <a:xfrm rot="20251054">
            <a:off x="9521282" y="815306"/>
            <a:ext cx="2985491" cy="2120098"/>
          </a:xfrm>
          <a:custGeom>
            <a:avLst/>
            <a:gdLst>
              <a:gd name="connsiteX0" fmla="*/ 2641284 w 2985491"/>
              <a:gd name="connsiteY0" fmla="*/ 395128 h 2120098"/>
              <a:gd name="connsiteX1" fmla="*/ 2944660 w 2985491"/>
              <a:gd name="connsiteY1" fmla="*/ 535879 h 2120098"/>
              <a:gd name="connsiteX2" fmla="*/ 2985491 w 2985491"/>
              <a:gd name="connsiteY2" fmla="*/ 560773 h 2120098"/>
              <a:gd name="connsiteX3" fmla="*/ 2516707 w 2985491"/>
              <a:gd name="connsiteY3" fmla="*/ 1693500 h 2120098"/>
              <a:gd name="connsiteX4" fmla="*/ 2399306 w 2985491"/>
              <a:gd name="connsiteY4" fmla="*/ 1734846 h 2120098"/>
              <a:gd name="connsiteX5" fmla="*/ 2877 w 2985491"/>
              <a:gd name="connsiteY5" fmla="*/ 2119981 h 2120098"/>
              <a:gd name="connsiteX6" fmla="*/ 0 w 2985491"/>
              <a:gd name="connsiteY6" fmla="*/ 2120098 h 2120098"/>
              <a:gd name="connsiteX7" fmla="*/ 877412 w 2985491"/>
              <a:gd name="connsiteY7" fmla="*/ 0 h 2120098"/>
              <a:gd name="connsiteX8" fmla="*/ 1159341 w 2985491"/>
              <a:gd name="connsiteY8" fmla="*/ 36216 h 2120098"/>
              <a:gd name="connsiteX9" fmla="*/ 2641284 w 2985491"/>
              <a:gd name="connsiteY9" fmla="*/ 395128 h 21200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985491" h="2120098">
                <a:moveTo>
                  <a:pt x="2641284" y="395128"/>
                </a:moveTo>
                <a:cubicBezTo>
                  <a:pt x="2754592" y="439853"/>
                  <a:pt x="2856114" y="486876"/>
                  <a:pt x="2944660" y="535879"/>
                </a:cubicBezTo>
                <a:lnTo>
                  <a:pt x="2985491" y="560773"/>
                </a:lnTo>
                <a:lnTo>
                  <a:pt x="2516707" y="1693500"/>
                </a:lnTo>
                <a:lnTo>
                  <a:pt x="2399306" y="1734846"/>
                </a:lnTo>
                <a:cubicBezTo>
                  <a:pt x="1799663" y="1928606"/>
                  <a:pt x="960592" y="2067721"/>
                  <a:pt x="2877" y="2119981"/>
                </a:cubicBezTo>
                <a:lnTo>
                  <a:pt x="0" y="2120098"/>
                </a:lnTo>
                <a:lnTo>
                  <a:pt x="877412" y="0"/>
                </a:lnTo>
                <a:lnTo>
                  <a:pt x="1159341" y="36216"/>
                </a:lnTo>
                <a:cubicBezTo>
                  <a:pt x="1754938" y="122496"/>
                  <a:pt x="2263592" y="246046"/>
                  <a:pt x="2641284" y="395128"/>
                </a:cubicBezTo>
                <a:close/>
              </a:path>
            </a:pathLst>
          </a:custGeom>
          <a:noFill/>
          <a:ln w="15875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267" name="Freeform 266"/>
          <p:cNvSpPr/>
          <p:nvPr/>
        </p:nvSpPr>
        <p:spPr>
          <a:xfrm rot="14851054">
            <a:off x="8201820" y="4002212"/>
            <a:ext cx="3758140" cy="1467027"/>
          </a:xfrm>
          <a:custGeom>
            <a:avLst/>
            <a:gdLst>
              <a:gd name="connsiteX0" fmla="*/ 3758140 w 3758140"/>
              <a:gd name="connsiteY0" fmla="*/ 1467027 h 1467027"/>
              <a:gd name="connsiteX1" fmla="*/ 3356285 w 3758140"/>
              <a:gd name="connsiteY1" fmla="*/ 1450673 h 1467027"/>
              <a:gd name="connsiteX2" fmla="*/ 0 w 3758140"/>
              <a:gd name="connsiteY2" fmla="*/ 352532 h 1467027"/>
              <a:gd name="connsiteX3" fmla="*/ 188977 w 3758140"/>
              <a:gd name="connsiteY3" fmla="*/ 19207 h 1467027"/>
              <a:gd name="connsiteX4" fmla="*/ 213349 w 3758140"/>
              <a:gd name="connsiteY4" fmla="*/ 0 h 14670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758140" h="1467027">
                <a:moveTo>
                  <a:pt x="3758140" y="1467027"/>
                </a:moveTo>
                <a:lnTo>
                  <a:pt x="3356285" y="1450673"/>
                </a:lnTo>
                <a:cubicBezTo>
                  <a:pt x="1440857" y="1346151"/>
                  <a:pt x="0" y="894212"/>
                  <a:pt x="0" y="352532"/>
                </a:cubicBezTo>
                <a:cubicBezTo>
                  <a:pt x="0" y="236458"/>
                  <a:pt x="66162" y="124504"/>
                  <a:pt x="188977" y="19207"/>
                </a:cubicBezTo>
                <a:lnTo>
                  <a:pt x="213349" y="0"/>
                </a:lnTo>
                <a:close/>
              </a:path>
            </a:pathLst>
          </a:custGeom>
          <a:noFill/>
          <a:ln w="15875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261" name="Freeform 260"/>
          <p:cNvSpPr/>
          <p:nvPr/>
        </p:nvSpPr>
        <p:spPr>
          <a:xfrm rot="3151054">
            <a:off x="8567052" y="3561413"/>
            <a:ext cx="3680549" cy="1896845"/>
          </a:xfrm>
          <a:custGeom>
            <a:avLst/>
            <a:gdLst>
              <a:gd name="connsiteX0" fmla="*/ 0 w 3680549"/>
              <a:gd name="connsiteY0" fmla="*/ 0 h 1896845"/>
              <a:gd name="connsiteX1" fmla="*/ 324264 w 3680549"/>
              <a:gd name="connsiteY1" fmla="*/ 13197 h 1896845"/>
              <a:gd name="connsiteX2" fmla="*/ 3680549 w 3680549"/>
              <a:gd name="connsiteY2" fmla="*/ 1111337 h 1896845"/>
              <a:gd name="connsiteX3" fmla="*/ 2720692 w 3680549"/>
              <a:gd name="connsiteY3" fmla="*/ 1824342 h 1896845"/>
              <a:gd name="connsiteX4" fmla="*/ 2473586 w 3680549"/>
              <a:gd name="connsiteY4" fmla="*/ 1896845 h 18968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680549" h="1896845">
                <a:moveTo>
                  <a:pt x="0" y="0"/>
                </a:moveTo>
                <a:lnTo>
                  <a:pt x="324264" y="13197"/>
                </a:lnTo>
                <a:cubicBezTo>
                  <a:pt x="2239693" y="117717"/>
                  <a:pt x="3680549" y="569656"/>
                  <a:pt x="3680549" y="1111337"/>
                </a:cubicBezTo>
                <a:cubicBezTo>
                  <a:pt x="3680549" y="1382177"/>
                  <a:pt x="3320335" y="1630582"/>
                  <a:pt x="2720692" y="1824342"/>
                </a:cubicBezTo>
                <a:lnTo>
                  <a:pt x="2473586" y="1896845"/>
                </a:lnTo>
                <a:close/>
              </a:path>
            </a:pathLst>
          </a:custGeom>
          <a:noFill/>
          <a:ln w="15875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280" name="Freeform 279"/>
          <p:cNvSpPr/>
          <p:nvPr/>
        </p:nvSpPr>
        <p:spPr>
          <a:xfrm rot="19351054">
            <a:off x="9050106" y="288787"/>
            <a:ext cx="3538923" cy="2053081"/>
          </a:xfrm>
          <a:custGeom>
            <a:avLst/>
            <a:gdLst>
              <a:gd name="connsiteX0" fmla="*/ 3349946 w 3538923"/>
              <a:gd name="connsiteY0" fmla="*/ 614183 h 2053081"/>
              <a:gd name="connsiteX1" fmla="*/ 3538923 w 3538923"/>
              <a:gd name="connsiteY1" fmla="*/ 947508 h 2053081"/>
              <a:gd name="connsiteX2" fmla="*/ 3529617 w 3538923"/>
              <a:gd name="connsiteY2" fmla="*/ 1003656 h 2053081"/>
              <a:gd name="connsiteX3" fmla="*/ 3270607 w 3538923"/>
              <a:gd name="connsiteY3" fmla="*/ 1341418 h 2053081"/>
              <a:gd name="connsiteX4" fmla="*/ 3146285 w 3538923"/>
              <a:gd name="connsiteY4" fmla="*/ 1421178 h 2053081"/>
              <a:gd name="connsiteX5" fmla="*/ 182638 w 3538923"/>
              <a:gd name="connsiteY5" fmla="*/ 2045648 h 2053081"/>
              <a:gd name="connsiteX6" fmla="*/ 0 w 3538923"/>
              <a:gd name="connsiteY6" fmla="*/ 2053081 h 2053081"/>
              <a:gd name="connsiteX7" fmla="*/ 1574385 w 3538923"/>
              <a:gd name="connsiteY7" fmla="*/ 0 h 2053081"/>
              <a:gd name="connsiteX8" fmla="*/ 1685674 w 3538923"/>
              <a:gd name="connsiteY8" fmla="*/ 18029 h 2053081"/>
              <a:gd name="connsiteX9" fmla="*/ 3349946 w 3538923"/>
              <a:gd name="connsiteY9" fmla="*/ 614183 h 20530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538923" h="2053081">
                <a:moveTo>
                  <a:pt x="3349946" y="614183"/>
                </a:moveTo>
                <a:cubicBezTo>
                  <a:pt x="3472762" y="719481"/>
                  <a:pt x="3538923" y="831434"/>
                  <a:pt x="3538923" y="947508"/>
                </a:cubicBezTo>
                <a:lnTo>
                  <a:pt x="3529617" y="1003656"/>
                </a:lnTo>
                <a:lnTo>
                  <a:pt x="3270607" y="1341418"/>
                </a:lnTo>
                <a:lnTo>
                  <a:pt x="3146285" y="1421178"/>
                </a:lnTo>
                <a:cubicBezTo>
                  <a:pt x="2592043" y="1737723"/>
                  <a:pt x="1499495" y="1973790"/>
                  <a:pt x="182638" y="2045648"/>
                </a:cubicBezTo>
                <a:lnTo>
                  <a:pt x="0" y="2053081"/>
                </a:lnTo>
                <a:lnTo>
                  <a:pt x="1574385" y="0"/>
                </a:lnTo>
                <a:lnTo>
                  <a:pt x="1685674" y="18029"/>
                </a:lnTo>
                <a:cubicBezTo>
                  <a:pt x="2468357" y="159035"/>
                  <a:pt x="3063375" y="368489"/>
                  <a:pt x="3349946" y="614183"/>
                </a:cubicBezTo>
                <a:close/>
              </a:path>
            </a:pathLst>
          </a:custGeom>
          <a:noFill/>
          <a:ln w="15875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292" name="Freeform 291"/>
          <p:cNvSpPr/>
          <p:nvPr/>
        </p:nvSpPr>
        <p:spPr>
          <a:xfrm rot="451054">
            <a:off x="9889520" y="1947923"/>
            <a:ext cx="2407190" cy="2143739"/>
          </a:xfrm>
          <a:custGeom>
            <a:avLst/>
            <a:gdLst>
              <a:gd name="connsiteX0" fmla="*/ 0 w 2407190"/>
              <a:gd name="connsiteY0" fmla="*/ 0 h 2143739"/>
              <a:gd name="connsiteX1" fmla="*/ 182418 w 2407190"/>
              <a:gd name="connsiteY1" fmla="*/ 12508 h 2143739"/>
              <a:gd name="connsiteX2" fmla="*/ 2094283 w 2407190"/>
              <a:gd name="connsiteY2" fmla="*/ 344402 h 2143739"/>
              <a:gd name="connsiteX3" fmla="*/ 2232495 w 2407190"/>
              <a:gd name="connsiteY3" fmla="*/ 389888 h 2143739"/>
              <a:gd name="connsiteX4" fmla="*/ 2407190 w 2407190"/>
              <a:gd name="connsiteY4" fmla="*/ 1713690 h 2143739"/>
              <a:gd name="connsiteX5" fmla="*/ 2239339 w 2407190"/>
              <a:gd name="connsiteY5" fmla="*/ 1775064 h 2143739"/>
              <a:gd name="connsiteX6" fmla="*/ 568610 w 2407190"/>
              <a:gd name="connsiteY6" fmla="*/ 2115853 h 2143739"/>
              <a:gd name="connsiteX7" fmla="*/ 282897 w 2407190"/>
              <a:gd name="connsiteY7" fmla="*/ 2143739 h 21437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407190" h="2143739">
                <a:moveTo>
                  <a:pt x="0" y="0"/>
                </a:moveTo>
                <a:lnTo>
                  <a:pt x="182418" y="12508"/>
                </a:lnTo>
                <a:cubicBezTo>
                  <a:pt x="931015" y="74599"/>
                  <a:pt x="1589900" y="190988"/>
                  <a:pt x="2094283" y="344402"/>
                </a:cubicBezTo>
                <a:lnTo>
                  <a:pt x="2232495" y="389888"/>
                </a:lnTo>
                <a:lnTo>
                  <a:pt x="2407190" y="1713690"/>
                </a:lnTo>
                <a:lnTo>
                  <a:pt x="2239339" y="1775064"/>
                </a:lnTo>
                <a:cubicBezTo>
                  <a:pt x="1802549" y="1923281"/>
                  <a:pt x="1228654" y="2041406"/>
                  <a:pt x="568610" y="2115853"/>
                </a:cubicBezTo>
                <a:lnTo>
                  <a:pt x="282897" y="2143739"/>
                </a:lnTo>
                <a:close/>
              </a:path>
            </a:pathLst>
          </a:custGeom>
          <a:noFill/>
          <a:ln w="15875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257" name="Freeform 256"/>
          <p:cNvSpPr/>
          <p:nvPr/>
        </p:nvSpPr>
        <p:spPr>
          <a:xfrm rot="2251054">
            <a:off x="9048974" y="3126683"/>
            <a:ext cx="3539301" cy="2052861"/>
          </a:xfrm>
          <a:custGeom>
            <a:avLst/>
            <a:gdLst>
              <a:gd name="connsiteX0" fmla="*/ 0 w 3539301"/>
              <a:gd name="connsiteY0" fmla="*/ 0 h 2052861"/>
              <a:gd name="connsiteX1" fmla="*/ 183016 w 3539301"/>
              <a:gd name="connsiteY1" fmla="*/ 7448 h 2052861"/>
              <a:gd name="connsiteX2" fmla="*/ 3539301 w 3539301"/>
              <a:gd name="connsiteY2" fmla="*/ 1105588 h 2052861"/>
              <a:gd name="connsiteX3" fmla="*/ 1686053 w 3539301"/>
              <a:gd name="connsiteY3" fmla="*/ 2035067 h 2052861"/>
              <a:gd name="connsiteX4" fmla="*/ 1576216 w 3539301"/>
              <a:gd name="connsiteY4" fmla="*/ 2052861 h 20528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39301" h="2052861">
                <a:moveTo>
                  <a:pt x="0" y="0"/>
                </a:moveTo>
                <a:lnTo>
                  <a:pt x="183016" y="7448"/>
                </a:lnTo>
                <a:cubicBezTo>
                  <a:pt x="2098443" y="111969"/>
                  <a:pt x="3539301" y="563908"/>
                  <a:pt x="3539301" y="1105588"/>
                </a:cubicBezTo>
                <a:cubicBezTo>
                  <a:pt x="3539302" y="1492502"/>
                  <a:pt x="2804170" y="1833631"/>
                  <a:pt x="1686053" y="2035067"/>
                </a:cubicBezTo>
                <a:lnTo>
                  <a:pt x="1576216" y="2052861"/>
                </a:lnTo>
                <a:close/>
              </a:path>
            </a:pathLst>
          </a:custGeom>
          <a:noFill/>
          <a:ln w="15875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271" name="Freeform 270"/>
          <p:cNvSpPr/>
          <p:nvPr/>
        </p:nvSpPr>
        <p:spPr>
          <a:xfrm rot="18451054">
            <a:off x="8648254" y="172105"/>
            <a:ext cx="3340662" cy="1862796"/>
          </a:xfrm>
          <a:custGeom>
            <a:avLst/>
            <a:gdLst>
              <a:gd name="connsiteX0" fmla="*/ 2426102 w 3340662"/>
              <a:gd name="connsiteY0" fmla="*/ 0 h 1862796"/>
              <a:gd name="connsiteX1" fmla="*/ 3340662 w 3340662"/>
              <a:gd name="connsiteY1" fmla="*/ 1191121 h 1862796"/>
              <a:gd name="connsiteX2" fmla="*/ 3287636 w 3340662"/>
              <a:gd name="connsiteY2" fmla="*/ 1225141 h 1862796"/>
              <a:gd name="connsiteX3" fmla="*/ 323988 w 3340662"/>
              <a:gd name="connsiteY3" fmla="*/ 1849610 h 1862796"/>
              <a:gd name="connsiteX4" fmla="*/ 0 w 3340662"/>
              <a:gd name="connsiteY4" fmla="*/ 1862796 h 18627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40662" h="1862796">
                <a:moveTo>
                  <a:pt x="2426102" y="0"/>
                </a:moveTo>
                <a:lnTo>
                  <a:pt x="3340662" y="1191121"/>
                </a:lnTo>
                <a:lnTo>
                  <a:pt x="3287636" y="1225141"/>
                </a:lnTo>
                <a:cubicBezTo>
                  <a:pt x="2733393" y="1541684"/>
                  <a:pt x="1640845" y="1777752"/>
                  <a:pt x="323988" y="1849610"/>
                </a:cubicBezTo>
                <a:lnTo>
                  <a:pt x="0" y="1862796"/>
                </a:lnTo>
                <a:close/>
              </a:path>
            </a:pathLst>
          </a:custGeom>
          <a:noFill/>
          <a:ln w="15875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288" name="Freeform 287"/>
          <p:cNvSpPr/>
          <p:nvPr/>
        </p:nvSpPr>
        <p:spPr>
          <a:xfrm rot="21151054">
            <a:off x="9890272" y="1377095"/>
            <a:ext cx="2405919" cy="2143772"/>
          </a:xfrm>
          <a:custGeom>
            <a:avLst/>
            <a:gdLst>
              <a:gd name="connsiteX0" fmla="*/ 935466 w 2405919"/>
              <a:gd name="connsiteY0" fmla="*/ 75160 h 2143772"/>
              <a:gd name="connsiteX1" fmla="*/ 2374369 w 2405919"/>
              <a:gd name="connsiteY1" fmla="*/ 417409 h 2143772"/>
              <a:gd name="connsiteX2" fmla="*/ 2405919 w 2405919"/>
              <a:gd name="connsiteY2" fmla="*/ 430276 h 2143772"/>
              <a:gd name="connsiteX3" fmla="*/ 2232077 w 2405919"/>
              <a:gd name="connsiteY3" fmla="*/ 1753870 h 2143772"/>
              <a:gd name="connsiteX4" fmla="*/ 2093702 w 2405919"/>
              <a:gd name="connsiteY4" fmla="*/ 1799410 h 2143772"/>
              <a:gd name="connsiteX5" fmla="*/ 181837 w 2405919"/>
              <a:gd name="connsiteY5" fmla="*/ 2131304 h 2143772"/>
              <a:gd name="connsiteX6" fmla="*/ 0 w 2405919"/>
              <a:gd name="connsiteY6" fmla="*/ 2143772 h 2143772"/>
              <a:gd name="connsiteX7" fmla="*/ 281564 w 2405919"/>
              <a:gd name="connsiteY7" fmla="*/ 0 h 2143772"/>
              <a:gd name="connsiteX8" fmla="*/ 568028 w 2405919"/>
              <a:gd name="connsiteY8" fmla="*/ 27959 h 2143772"/>
              <a:gd name="connsiteX9" fmla="*/ 935466 w 2405919"/>
              <a:gd name="connsiteY9" fmla="*/ 75160 h 21437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405919" h="2143772">
                <a:moveTo>
                  <a:pt x="935466" y="75160"/>
                </a:moveTo>
                <a:cubicBezTo>
                  <a:pt x="1508728" y="158204"/>
                  <a:pt x="2001445" y="275776"/>
                  <a:pt x="2374369" y="417409"/>
                </a:cubicBezTo>
                <a:lnTo>
                  <a:pt x="2405919" y="430276"/>
                </a:lnTo>
                <a:lnTo>
                  <a:pt x="2232077" y="1753870"/>
                </a:lnTo>
                <a:lnTo>
                  <a:pt x="2093702" y="1799410"/>
                </a:lnTo>
                <a:cubicBezTo>
                  <a:pt x="1589318" y="1952824"/>
                  <a:pt x="930435" y="2069214"/>
                  <a:pt x="181837" y="2131304"/>
                </a:cubicBezTo>
                <a:lnTo>
                  <a:pt x="0" y="2143772"/>
                </a:lnTo>
                <a:lnTo>
                  <a:pt x="281564" y="0"/>
                </a:lnTo>
                <a:lnTo>
                  <a:pt x="568028" y="27959"/>
                </a:lnTo>
                <a:cubicBezTo>
                  <a:pt x="693750" y="42139"/>
                  <a:pt x="816347" y="57904"/>
                  <a:pt x="935466" y="75160"/>
                </a:cubicBezTo>
                <a:close/>
              </a:path>
            </a:pathLst>
          </a:custGeom>
          <a:noFill/>
          <a:ln w="15875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223" name="Oval 7"/>
          <p:cNvSpPr>
            <a:spLocks noChangeArrowheads="1"/>
          </p:cNvSpPr>
          <p:nvPr/>
        </p:nvSpPr>
        <p:spPr bwMode="auto">
          <a:xfrm>
            <a:off x="4559800" y="2276850"/>
            <a:ext cx="7620000" cy="4572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chemeClr val="tx1">
                  <a:alpha val="0"/>
                </a:schemeClr>
              </a:gs>
            </a:gsLst>
            <a:path path="shape">
              <a:fillToRect l="50000" t="50000" r="50000" b="50000"/>
            </a:path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7826" name="Oval 2"/>
          <p:cNvSpPr>
            <a:spLocks noChangeArrowheads="1"/>
          </p:cNvSpPr>
          <p:nvPr/>
        </p:nvSpPr>
        <p:spPr bwMode="auto">
          <a:xfrm>
            <a:off x="6896273" y="-466725"/>
            <a:ext cx="6096000" cy="6096000"/>
          </a:xfrm>
          <a:prstGeom prst="ellipse">
            <a:avLst/>
          </a:prstGeom>
          <a:gradFill rotWithShape="1">
            <a:gsLst>
              <a:gs pos="0">
                <a:srgbClr val="3366FF"/>
              </a:gs>
              <a:gs pos="100000">
                <a:srgbClr val="3366FF">
                  <a:alpha val="2000"/>
                </a:srgbClr>
              </a:gs>
            </a:gsLst>
            <a:path path="shape">
              <a:fillToRect l="50000" t="50000" r="50000" b="50000"/>
            </a:path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7827" name="Oval 3"/>
          <p:cNvSpPr>
            <a:spLocks noChangeArrowheads="1"/>
          </p:cNvSpPr>
          <p:nvPr/>
        </p:nvSpPr>
        <p:spPr bwMode="auto">
          <a:xfrm rot="-1800000">
            <a:off x="5981873" y="2047875"/>
            <a:ext cx="7620000" cy="914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chemeClr val="tx1">
                  <a:alpha val="0"/>
                </a:schemeClr>
              </a:gs>
            </a:gsLst>
            <a:path path="shape">
              <a:fillToRect l="50000" t="50000" r="50000" b="50000"/>
            </a:path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7828" name="Oval 4"/>
          <p:cNvSpPr>
            <a:spLocks noChangeArrowheads="1"/>
          </p:cNvSpPr>
          <p:nvPr/>
        </p:nvSpPr>
        <p:spPr bwMode="auto">
          <a:xfrm rot="5400000">
            <a:off x="5981873" y="2276475"/>
            <a:ext cx="7620000" cy="4572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chemeClr val="tx1">
                  <a:alpha val="0"/>
                </a:schemeClr>
              </a:gs>
            </a:gsLst>
            <a:path path="shape">
              <a:fillToRect l="50000" t="50000" r="50000" b="50000"/>
            </a:path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7829" name="Oval 5"/>
          <p:cNvSpPr>
            <a:spLocks noChangeArrowheads="1"/>
          </p:cNvSpPr>
          <p:nvPr/>
        </p:nvSpPr>
        <p:spPr bwMode="auto">
          <a:xfrm rot="2700000">
            <a:off x="5981873" y="2047875"/>
            <a:ext cx="7620000" cy="914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chemeClr val="tx1">
                  <a:alpha val="0"/>
                </a:schemeClr>
              </a:gs>
            </a:gsLst>
            <a:path path="shape">
              <a:fillToRect l="50000" t="50000" r="50000" b="50000"/>
            </a:path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7830" name="Oval 6"/>
          <p:cNvSpPr>
            <a:spLocks noChangeArrowheads="1"/>
          </p:cNvSpPr>
          <p:nvPr/>
        </p:nvSpPr>
        <p:spPr bwMode="auto">
          <a:xfrm rot="1800000">
            <a:off x="6058073" y="2276475"/>
            <a:ext cx="7620000" cy="4572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chemeClr val="tx1">
                  <a:alpha val="0"/>
                </a:schemeClr>
              </a:gs>
            </a:gsLst>
            <a:path path="shape">
              <a:fillToRect l="50000" t="50000" r="50000" b="50000"/>
            </a:path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7831" name="Oval 7"/>
          <p:cNvSpPr>
            <a:spLocks noChangeArrowheads="1"/>
          </p:cNvSpPr>
          <p:nvPr/>
        </p:nvSpPr>
        <p:spPr bwMode="auto">
          <a:xfrm>
            <a:off x="5772950" y="2238445"/>
            <a:ext cx="7620000" cy="457200"/>
          </a:xfrm>
          <a:prstGeom prst="ellipse">
            <a:avLst/>
          </a:prstGeom>
          <a:gradFill rotWithShape="1">
            <a:gsLst>
              <a:gs pos="65000">
                <a:srgbClr val="7E7E7E">
                  <a:alpha val="0"/>
                </a:srgbClr>
              </a:gs>
              <a:gs pos="0">
                <a:schemeClr val="bg1"/>
              </a:gs>
              <a:gs pos="100000">
                <a:schemeClr val="tx1">
                  <a:alpha val="0"/>
                </a:schemeClr>
              </a:gs>
            </a:gsLst>
            <a:path path="shape">
              <a:fillToRect l="50000" t="50000" r="50000" b="50000"/>
            </a:path>
          </a:gradFill>
          <a:ln>
            <a:noFill/>
          </a:ln>
          <a:effectLst/>
        </p:spPr>
        <p:txBody>
          <a:bodyPr wrap="none" anchor="ctr"/>
          <a:lstStyle/>
          <a:p>
            <a:endParaRPr lang="en-US">
              <a:solidFill>
                <a:srgbClr val="000000"/>
              </a:solidFill>
            </a:endParaRPr>
          </a:p>
        </p:txBody>
      </p:sp>
      <p:pic>
        <p:nvPicPr>
          <p:cNvPr id="2050" name="Picture 2" descr="https://onwardigo.files.wordpress.com/2016/05/millionaire02a.jpg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4744" y="280496"/>
            <a:ext cx="10357109" cy="5825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99" name="Rectangle 83"/>
          <p:cNvSpPr>
            <a:spLocks noChangeArrowheads="1"/>
          </p:cNvSpPr>
          <p:nvPr/>
        </p:nvSpPr>
        <p:spPr bwMode="auto">
          <a:xfrm>
            <a:off x="35162" y="0"/>
            <a:ext cx="10254609" cy="1717672"/>
          </a:xfrm>
          <a:prstGeom prst="rect">
            <a:avLst/>
          </a:prstGeom>
          <a:gradFill>
            <a:gsLst>
              <a:gs pos="0">
                <a:schemeClr val="tx1"/>
              </a:gs>
              <a:gs pos="100000">
                <a:schemeClr val="tx1">
                  <a:alpha val="0"/>
                </a:schemeClr>
              </a:gs>
            </a:gsLst>
            <a:lin ang="5400000" scaled="0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7858" name="Rectangle 34"/>
          <p:cNvSpPr>
            <a:spLocks noChangeArrowheads="1"/>
          </p:cNvSpPr>
          <p:nvPr/>
        </p:nvSpPr>
        <p:spPr bwMode="auto">
          <a:xfrm>
            <a:off x="0" y="4220658"/>
            <a:ext cx="12192000" cy="1743072"/>
          </a:xfrm>
          <a:prstGeom prst="rect">
            <a:avLst/>
          </a:prstGeom>
          <a:gradFill rotWithShape="1">
            <a:gsLst>
              <a:gs pos="0">
                <a:schemeClr val="tx1">
                  <a:alpha val="0"/>
                </a:schemeClr>
              </a:gs>
              <a:gs pos="100000">
                <a:schemeClr val="tx1"/>
              </a:gs>
            </a:gsLst>
            <a:lin ang="5400000" scaled="1"/>
          </a:gradFill>
          <a:ln>
            <a:noFill/>
          </a:ln>
          <a:effectLst/>
        </p:spPr>
        <p:txBody>
          <a:bodyPr wrap="none" anchor="ctr"/>
          <a:lstStyle/>
          <a:p>
            <a:endParaRPr lang="en-US" sz="2400">
              <a:solidFill>
                <a:srgbClr val="000000"/>
              </a:solidFill>
            </a:endParaRPr>
          </a:p>
        </p:txBody>
      </p:sp>
      <p:sp>
        <p:nvSpPr>
          <p:cNvPr id="77860" name="Rectangle 36"/>
          <p:cNvSpPr>
            <a:spLocks noChangeArrowheads="1"/>
          </p:cNvSpPr>
          <p:nvPr/>
        </p:nvSpPr>
        <p:spPr bwMode="auto">
          <a:xfrm>
            <a:off x="9369121" y="-317355"/>
            <a:ext cx="2904997" cy="6858000"/>
          </a:xfrm>
          <a:prstGeom prst="rect">
            <a:avLst/>
          </a:prstGeom>
          <a:gradFill rotWithShape="1">
            <a:gsLst>
              <a:gs pos="4000">
                <a:schemeClr val="tx1">
                  <a:alpha val="1000"/>
                </a:schemeClr>
              </a:gs>
              <a:gs pos="33000">
                <a:schemeClr val="tx1"/>
              </a:gs>
              <a:gs pos="100000">
                <a:schemeClr val="tx1">
                  <a:alpha val="0"/>
                </a:schemeClr>
              </a:gs>
            </a:gsLst>
            <a:lin ang="0" scaled="1"/>
          </a:gradFill>
          <a:ln>
            <a:noFill/>
          </a:ln>
          <a:effectLst/>
        </p:spPr>
        <p:txBody>
          <a:bodyPr wrap="none" anchor="ctr"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7881" name="AutoShape 57"/>
          <p:cNvSpPr>
            <a:spLocks noChangeArrowheads="1"/>
          </p:cNvSpPr>
          <p:nvPr/>
        </p:nvSpPr>
        <p:spPr bwMode="auto">
          <a:xfrm>
            <a:off x="10508802" y="5178148"/>
            <a:ext cx="1371600" cy="285750"/>
          </a:xfrm>
          <a:prstGeom prst="hexagon">
            <a:avLst>
              <a:gd name="adj" fmla="val 34844"/>
              <a:gd name="vf" fmla="val 115470"/>
            </a:avLst>
          </a:prstGeom>
          <a:solidFill>
            <a:srgbClr val="111128">
              <a:alpha val="78000"/>
            </a:srgbClr>
          </a:solidFill>
          <a:ln w="57150">
            <a:solidFill>
              <a:srgbClr val="FFC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altLang="en-US" sz="1600" b="1">
                <a:solidFill>
                  <a:srgbClr val="FFFF00"/>
                </a:solidFill>
              </a:rPr>
              <a:t>1 cái kẹo</a:t>
            </a:r>
            <a:endParaRPr lang="en-US" altLang="en-US" sz="1600" b="1" dirty="0">
              <a:solidFill>
                <a:srgbClr val="FFFF00"/>
              </a:solidFill>
            </a:endParaRPr>
          </a:p>
        </p:txBody>
      </p:sp>
      <p:sp>
        <p:nvSpPr>
          <p:cNvPr id="77882" name="AutoShape 58"/>
          <p:cNvSpPr>
            <a:spLocks noChangeArrowheads="1"/>
          </p:cNvSpPr>
          <p:nvPr/>
        </p:nvSpPr>
        <p:spPr bwMode="auto">
          <a:xfrm>
            <a:off x="10474170" y="4873625"/>
            <a:ext cx="1371600" cy="285750"/>
          </a:xfrm>
          <a:prstGeom prst="hexagon">
            <a:avLst>
              <a:gd name="adj" fmla="val 34844"/>
              <a:gd name="vf" fmla="val 115470"/>
            </a:avLst>
          </a:prstGeom>
          <a:solidFill>
            <a:srgbClr val="111128">
              <a:alpha val="78000"/>
            </a:srgbClr>
          </a:solidFill>
          <a:ln>
            <a:noFill/>
          </a:ln>
          <a:effectLst/>
        </p:spPr>
        <p:txBody>
          <a:bodyPr wrap="none" anchor="ctr"/>
          <a:lstStyle/>
          <a:p>
            <a:pPr algn="ctr"/>
            <a:r>
              <a:rPr lang="en-US" altLang="en-US" sz="1600" b="1" smtClean="0">
                <a:solidFill>
                  <a:srgbClr val="FFFF00"/>
                </a:solidFill>
              </a:rPr>
              <a:t>2 </a:t>
            </a:r>
            <a:r>
              <a:rPr lang="en-US" altLang="en-US" sz="1600" b="1">
                <a:solidFill>
                  <a:srgbClr val="FFFF00"/>
                </a:solidFill>
              </a:rPr>
              <a:t>cái kẹo</a:t>
            </a:r>
            <a:endParaRPr lang="en-US" altLang="en-US" sz="1600" b="1" dirty="0">
              <a:solidFill>
                <a:srgbClr val="FFFF00"/>
              </a:solidFill>
            </a:endParaRPr>
          </a:p>
        </p:txBody>
      </p:sp>
      <p:sp>
        <p:nvSpPr>
          <p:cNvPr id="77883" name="AutoShape 59"/>
          <p:cNvSpPr>
            <a:spLocks noChangeArrowheads="1"/>
          </p:cNvSpPr>
          <p:nvPr/>
        </p:nvSpPr>
        <p:spPr bwMode="auto">
          <a:xfrm>
            <a:off x="10474170" y="4568825"/>
            <a:ext cx="1371600" cy="285750"/>
          </a:xfrm>
          <a:prstGeom prst="hexagon">
            <a:avLst>
              <a:gd name="adj" fmla="val 34844"/>
              <a:gd name="vf" fmla="val 115470"/>
            </a:avLst>
          </a:prstGeom>
          <a:solidFill>
            <a:srgbClr val="111128">
              <a:alpha val="78000"/>
            </a:srgbClr>
          </a:solidFill>
          <a:ln>
            <a:noFill/>
          </a:ln>
          <a:effectLst/>
        </p:spPr>
        <p:txBody>
          <a:bodyPr wrap="none" anchor="ctr"/>
          <a:lstStyle/>
          <a:p>
            <a:pPr algn="ctr"/>
            <a:r>
              <a:rPr lang="en-US" altLang="en-US" sz="1600" b="1" smtClean="0">
                <a:solidFill>
                  <a:srgbClr val="FFFF00"/>
                </a:solidFill>
              </a:rPr>
              <a:t>3 cái kẹo</a:t>
            </a:r>
            <a:endParaRPr lang="en-US" altLang="en-US" sz="1600" b="1" dirty="0">
              <a:solidFill>
                <a:srgbClr val="FFFF00"/>
              </a:solidFill>
            </a:endParaRPr>
          </a:p>
        </p:txBody>
      </p:sp>
      <p:sp>
        <p:nvSpPr>
          <p:cNvPr id="77884" name="AutoShape 60"/>
          <p:cNvSpPr>
            <a:spLocks noChangeArrowheads="1"/>
          </p:cNvSpPr>
          <p:nvPr/>
        </p:nvSpPr>
        <p:spPr bwMode="auto">
          <a:xfrm>
            <a:off x="10474170" y="4264025"/>
            <a:ext cx="1371600" cy="285750"/>
          </a:xfrm>
          <a:prstGeom prst="hexagon">
            <a:avLst>
              <a:gd name="adj" fmla="val 34844"/>
              <a:gd name="vf" fmla="val 115470"/>
            </a:avLst>
          </a:prstGeom>
          <a:solidFill>
            <a:srgbClr val="111128">
              <a:alpha val="78000"/>
            </a:srgbClr>
          </a:solidFill>
          <a:ln>
            <a:noFill/>
          </a:ln>
          <a:effectLst/>
        </p:spPr>
        <p:txBody>
          <a:bodyPr wrap="none" anchor="ctr"/>
          <a:lstStyle/>
          <a:p>
            <a:pPr algn="ctr"/>
            <a:r>
              <a:rPr lang="en-US" altLang="en-US" sz="1600" b="1">
                <a:solidFill>
                  <a:srgbClr val="FFFF00"/>
                </a:solidFill>
              </a:rPr>
              <a:t>$500</a:t>
            </a:r>
            <a:endParaRPr lang="en-US" altLang="en-US" sz="1600" b="1" dirty="0">
              <a:solidFill>
                <a:srgbClr val="FFFF00"/>
              </a:solidFill>
            </a:endParaRPr>
          </a:p>
        </p:txBody>
      </p:sp>
      <p:sp>
        <p:nvSpPr>
          <p:cNvPr id="77885" name="AutoShape 61"/>
          <p:cNvSpPr>
            <a:spLocks noChangeArrowheads="1"/>
          </p:cNvSpPr>
          <p:nvPr/>
        </p:nvSpPr>
        <p:spPr bwMode="auto">
          <a:xfrm>
            <a:off x="10474170" y="3959225"/>
            <a:ext cx="1371600" cy="285750"/>
          </a:xfrm>
          <a:prstGeom prst="hexagon">
            <a:avLst>
              <a:gd name="adj" fmla="val 34844"/>
              <a:gd name="vf" fmla="val 115470"/>
            </a:avLst>
          </a:prstGeom>
          <a:solidFill>
            <a:srgbClr val="111128">
              <a:alpha val="78000"/>
            </a:srgbClr>
          </a:solidFill>
          <a:ln>
            <a:noFill/>
          </a:ln>
          <a:effectLst/>
        </p:spPr>
        <p:txBody>
          <a:bodyPr wrap="none" anchor="ctr"/>
          <a:lstStyle/>
          <a:p>
            <a:pPr algn="ctr"/>
            <a:r>
              <a:rPr lang="en-US" altLang="en-US" sz="1600" b="1">
                <a:solidFill>
                  <a:srgbClr val="FFFFFF"/>
                </a:solidFill>
              </a:rPr>
              <a:t>$</a:t>
            </a:r>
            <a:r>
              <a:rPr lang="en-US" altLang="en-US" sz="1600" b="1" smtClean="0">
                <a:solidFill>
                  <a:srgbClr val="FFFFFF"/>
                </a:solidFill>
              </a:rPr>
              <a:t>1000</a:t>
            </a:r>
            <a:endParaRPr lang="en-US" altLang="en-US" sz="1600" b="1" dirty="0">
              <a:solidFill>
                <a:srgbClr val="FFFFFF"/>
              </a:solidFill>
            </a:endParaRPr>
          </a:p>
        </p:txBody>
      </p:sp>
      <p:sp>
        <p:nvSpPr>
          <p:cNvPr id="77886" name="AutoShape 62"/>
          <p:cNvSpPr>
            <a:spLocks noChangeArrowheads="1"/>
          </p:cNvSpPr>
          <p:nvPr/>
        </p:nvSpPr>
        <p:spPr bwMode="auto">
          <a:xfrm>
            <a:off x="10474170" y="3654425"/>
            <a:ext cx="1371600" cy="285750"/>
          </a:xfrm>
          <a:prstGeom prst="hexagon">
            <a:avLst>
              <a:gd name="adj" fmla="val 34844"/>
              <a:gd name="vf" fmla="val 115470"/>
            </a:avLst>
          </a:prstGeom>
          <a:solidFill>
            <a:srgbClr val="111128">
              <a:alpha val="78000"/>
            </a:srgbClr>
          </a:solidFill>
          <a:ln>
            <a:noFill/>
          </a:ln>
          <a:effectLst/>
        </p:spPr>
        <p:txBody>
          <a:bodyPr wrap="none" anchor="ctr"/>
          <a:lstStyle/>
          <a:p>
            <a:pPr algn="ctr"/>
            <a:r>
              <a:rPr lang="en-US" altLang="en-US" sz="1600" b="1">
                <a:solidFill>
                  <a:srgbClr val="FFFF00"/>
                </a:solidFill>
              </a:rPr>
              <a:t>$</a:t>
            </a:r>
            <a:r>
              <a:rPr lang="en-US" altLang="en-US" sz="1600" b="1" smtClean="0">
                <a:solidFill>
                  <a:srgbClr val="FFFF00"/>
                </a:solidFill>
              </a:rPr>
              <a:t>2000</a:t>
            </a:r>
            <a:endParaRPr lang="en-US" altLang="en-US" sz="1600" b="1" dirty="0">
              <a:solidFill>
                <a:srgbClr val="FFFF00"/>
              </a:solidFill>
            </a:endParaRPr>
          </a:p>
        </p:txBody>
      </p:sp>
      <p:sp>
        <p:nvSpPr>
          <p:cNvPr id="77887" name="AutoShape 63"/>
          <p:cNvSpPr>
            <a:spLocks noChangeArrowheads="1"/>
          </p:cNvSpPr>
          <p:nvPr/>
        </p:nvSpPr>
        <p:spPr bwMode="auto">
          <a:xfrm>
            <a:off x="10474170" y="3349625"/>
            <a:ext cx="1371600" cy="285750"/>
          </a:xfrm>
          <a:prstGeom prst="hexagon">
            <a:avLst>
              <a:gd name="adj" fmla="val 34844"/>
              <a:gd name="vf" fmla="val 115470"/>
            </a:avLst>
          </a:prstGeom>
          <a:solidFill>
            <a:srgbClr val="111128">
              <a:alpha val="78000"/>
            </a:srgbClr>
          </a:solidFill>
          <a:ln>
            <a:noFill/>
          </a:ln>
          <a:effectLst/>
        </p:spPr>
        <p:txBody>
          <a:bodyPr wrap="none" anchor="ctr"/>
          <a:lstStyle/>
          <a:p>
            <a:pPr algn="ctr"/>
            <a:r>
              <a:rPr lang="en-US" altLang="en-US" sz="1600" b="1">
                <a:solidFill>
                  <a:srgbClr val="FFFF00"/>
                </a:solidFill>
              </a:rPr>
              <a:t>$</a:t>
            </a:r>
            <a:r>
              <a:rPr lang="en-US" altLang="en-US" sz="1600" b="1" smtClean="0">
                <a:solidFill>
                  <a:srgbClr val="FFFF00"/>
                </a:solidFill>
              </a:rPr>
              <a:t>4000</a:t>
            </a:r>
            <a:endParaRPr lang="en-US" altLang="en-US" sz="1600" b="1" dirty="0">
              <a:solidFill>
                <a:srgbClr val="FFFF00"/>
              </a:solidFill>
            </a:endParaRPr>
          </a:p>
        </p:txBody>
      </p:sp>
      <p:sp>
        <p:nvSpPr>
          <p:cNvPr id="77888" name="AutoShape 64"/>
          <p:cNvSpPr>
            <a:spLocks noChangeArrowheads="1"/>
          </p:cNvSpPr>
          <p:nvPr/>
        </p:nvSpPr>
        <p:spPr bwMode="auto">
          <a:xfrm>
            <a:off x="10474170" y="3044825"/>
            <a:ext cx="1371600" cy="285750"/>
          </a:xfrm>
          <a:prstGeom prst="hexagon">
            <a:avLst>
              <a:gd name="adj" fmla="val 34844"/>
              <a:gd name="vf" fmla="val 115470"/>
            </a:avLst>
          </a:prstGeom>
          <a:solidFill>
            <a:srgbClr val="111128">
              <a:alpha val="78000"/>
            </a:srgbClr>
          </a:solidFill>
          <a:ln>
            <a:noFill/>
          </a:ln>
          <a:effectLst/>
        </p:spPr>
        <p:txBody>
          <a:bodyPr wrap="none" anchor="ctr"/>
          <a:lstStyle/>
          <a:p>
            <a:pPr algn="ctr"/>
            <a:r>
              <a:rPr lang="en-US" altLang="en-US" sz="1600" b="1" smtClean="0">
                <a:solidFill>
                  <a:srgbClr val="FFFF00"/>
                </a:solidFill>
              </a:rPr>
              <a:t>$5000</a:t>
            </a:r>
            <a:endParaRPr lang="en-US" altLang="en-US" sz="1600" b="1" dirty="0">
              <a:solidFill>
                <a:srgbClr val="FFFF00"/>
              </a:solidFill>
            </a:endParaRPr>
          </a:p>
        </p:txBody>
      </p:sp>
      <p:sp>
        <p:nvSpPr>
          <p:cNvPr id="77889" name="AutoShape 65"/>
          <p:cNvSpPr>
            <a:spLocks noChangeArrowheads="1"/>
          </p:cNvSpPr>
          <p:nvPr/>
        </p:nvSpPr>
        <p:spPr bwMode="auto">
          <a:xfrm>
            <a:off x="10474170" y="2740025"/>
            <a:ext cx="1371600" cy="285750"/>
          </a:xfrm>
          <a:prstGeom prst="hexagon">
            <a:avLst>
              <a:gd name="adj" fmla="val 34844"/>
              <a:gd name="vf" fmla="val 115470"/>
            </a:avLst>
          </a:prstGeom>
          <a:solidFill>
            <a:srgbClr val="111128">
              <a:alpha val="78000"/>
            </a:srgbClr>
          </a:solidFill>
          <a:ln>
            <a:noFill/>
          </a:ln>
          <a:effectLst/>
        </p:spPr>
        <p:txBody>
          <a:bodyPr wrap="none" anchor="ctr"/>
          <a:lstStyle/>
          <a:p>
            <a:pPr algn="ctr"/>
            <a:r>
              <a:rPr lang="en-US" altLang="en-US" sz="1600" b="1" smtClean="0">
                <a:solidFill>
                  <a:srgbClr val="FFFF00"/>
                </a:solidFill>
              </a:rPr>
              <a:t>$6000</a:t>
            </a:r>
            <a:endParaRPr lang="en-US" altLang="en-US" sz="1600" b="1" dirty="0">
              <a:solidFill>
                <a:srgbClr val="FFFF00"/>
              </a:solidFill>
            </a:endParaRPr>
          </a:p>
        </p:txBody>
      </p:sp>
      <p:sp>
        <p:nvSpPr>
          <p:cNvPr id="77890" name="AutoShape 66"/>
          <p:cNvSpPr>
            <a:spLocks noChangeArrowheads="1"/>
          </p:cNvSpPr>
          <p:nvPr/>
        </p:nvSpPr>
        <p:spPr bwMode="auto">
          <a:xfrm>
            <a:off x="10474170" y="2435225"/>
            <a:ext cx="1371600" cy="285750"/>
          </a:xfrm>
          <a:prstGeom prst="hexagon">
            <a:avLst>
              <a:gd name="adj" fmla="val 34844"/>
              <a:gd name="vf" fmla="val 115470"/>
            </a:avLst>
          </a:prstGeom>
          <a:solidFill>
            <a:srgbClr val="111128">
              <a:alpha val="78000"/>
            </a:srgbClr>
          </a:solidFill>
          <a:ln>
            <a:noFill/>
          </a:ln>
          <a:effectLst/>
        </p:spPr>
        <p:txBody>
          <a:bodyPr wrap="none" anchor="ctr"/>
          <a:lstStyle/>
          <a:p>
            <a:pPr algn="ctr"/>
            <a:r>
              <a:rPr lang="en-US" altLang="en-US" sz="1600" b="1" smtClean="0">
                <a:solidFill>
                  <a:srgbClr val="FFFFFF"/>
                </a:solidFill>
              </a:rPr>
              <a:t>$</a:t>
            </a:r>
            <a:r>
              <a:rPr lang="en-US" altLang="en-US" sz="1600" b="1">
                <a:solidFill>
                  <a:srgbClr val="FFFFFF"/>
                </a:solidFill>
              </a:rPr>
              <a:t>7</a:t>
            </a:r>
            <a:r>
              <a:rPr lang="en-US" altLang="en-US" sz="1600" b="1" smtClean="0">
                <a:solidFill>
                  <a:srgbClr val="FFFFFF"/>
                </a:solidFill>
              </a:rPr>
              <a:t>000</a:t>
            </a:r>
            <a:endParaRPr lang="en-US" altLang="en-US" sz="1600" b="1" dirty="0">
              <a:solidFill>
                <a:srgbClr val="FFFFFF"/>
              </a:solidFill>
            </a:endParaRPr>
          </a:p>
        </p:txBody>
      </p:sp>
      <p:sp>
        <p:nvSpPr>
          <p:cNvPr id="77891" name="AutoShape 67"/>
          <p:cNvSpPr>
            <a:spLocks noChangeArrowheads="1"/>
          </p:cNvSpPr>
          <p:nvPr/>
        </p:nvSpPr>
        <p:spPr bwMode="auto">
          <a:xfrm>
            <a:off x="10474170" y="2130425"/>
            <a:ext cx="1371600" cy="285750"/>
          </a:xfrm>
          <a:prstGeom prst="hexagon">
            <a:avLst>
              <a:gd name="adj" fmla="val 34844"/>
              <a:gd name="vf" fmla="val 115470"/>
            </a:avLst>
          </a:prstGeom>
          <a:solidFill>
            <a:srgbClr val="111128">
              <a:alpha val="78000"/>
            </a:srgbClr>
          </a:solidFill>
          <a:ln>
            <a:noFill/>
          </a:ln>
          <a:effectLst/>
        </p:spPr>
        <p:txBody>
          <a:bodyPr wrap="none" anchor="ctr"/>
          <a:lstStyle/>
          <a:p>
            <a:pPr algn="ctr"/>
            <a:r>
              <a:rPr lang="en-US" altLang="en-US" sz="1600" b="1" smtClean="0">
                <a:solidFill>
                  <a:srgbClr val="FFFF00"/>
                </a:solidFill>
              </a:rPr>
              <a:t>$</a:t>
            </a:r>
            <a:r>
              <a:rPr lang="en-US" altLang="en-US" sz="1600" b="1">
                <a:solidFill>
                  <a:srgbClr val="FFFF00"/>
                </a:solidFill>
              </a:rPr>
              <a:t>8</a:t>
            </a:r>
            <a:r>
              <a:rPr lang="en-US" altLang="en-US" sz="1600" b="1" smtClean="0">
                <a:solidFill>
                  <a:srgbClr val="FFFF00"/>
                </a:solidFill>
              </a:rPr>
              <a:t>000</a:t>
            </a:r>
            <a:endParaRPr lang="en-US" altLang="en-US" sz="1600" b="1" dirty="0">
              <a:solidFill>
                <a:srgbClr val="FFFF00"/>
              </a:solidFill>
            </a:endParaRPr>
          </a:p>
        </p:txBody>
      </p:sp>
      <p:sp>
        <p:nvSpPr>
          <p:cNvPr id="77892" name="AutoShape 68"/>
          <p:cNvSpPr>
            <a:spLocks noChangeArrowheads="1"/>
          </p:cNvSpPr>
          <p:nvPr/>
        </p:nvSpPr>
        <p:spPr bwMode="auto">
          <a:xfrm>
            <a:off x="10474170" y="1825625"/>
            <a:ext cx="1371600" cy="285750"/>
          </a:xfrm>
          <a:prstGeom prst="hexagon">
            <a:avLst>
              <a:gd name="adj" fmla="val 34844"/>
              <a:gd name="vf" fmla="val 115470"/>
            </a:avLst>
          </a:prstGeom>
          <a:solidFill>
            <a:srgbClr val="111128">
              <a:alpha val="78000"/>
            </a:srgbClr>
          </a:solidFill>
          <a:ln>
            <a:noFill/>
          </a:ln>
          <a:effectLst/>
        </p:spPr>
        <p:txBody>
          <a:bodyPr wrap="none" anchor="ctr"/>
          <a:lstStyle/>
          <a:p>
            <a:pPr algn="ctr"/>
            <a:r>
              <a:rPr lang="en-US" altLang="en-US" sz="1600" b="1" smtClean="0">
                <a:solidFill>
                  <a:srgbClr val="FFFF00"/>
                </a:solidFill>
              </a:rPr>
              <a:t>$</a:t>
            </a:r>
            <a:r>
              <a:rPr lang="en-US" altLang="en-US" sz="1600" b="1">
                <a:solidFill>
                  <a:srgbClr val="FFFF00"/>
                </a:solidFill>
              </a:rPr>
              <a:t>9</a:t>
            </a:r>
            <a:r>
              <a:rPr lang="en-US" altLang="en-US" sz="1600" b="1" smtClean="0">
                <a:solidFill>
                  <a:srgbClr val="FFFF00"/>
                </a:solidFill>
              </a:rPr>
              <a:t>000</a:t>
            </a:r>
            <a:endParaRPr lang="en-US" altLang="en-US" sz="1600" b="1" dirty="0">
              <a:solidFill>
                <a:srgbClr val="FFFF00"/>
              </a:solidFill>
            </a:endParaRPr>
          </a:p>
        </p:txBody>
      </p:sp>
      <p:sp>
        <p:nvSpPr>
          <p:cNvPr id="77893" name="AutoShape 69"/>
          <p:cNvSpPr>
            <a:spLocks noChangeArrowheads="1"/>
          </p:cNvSpPr>
          <p:nvPr/>
        </p:nvSpPr>
        <p:spPr bwMode="auto">
          <a:xfrm>
            <a:off x="10474170" y="1520825"/>
            <a:ext cx="1371600" cy="285750"/>
          </a:xfrm>
          <a:prstGeom prst="hexagon">
            <a:avLst>
              <a:gd name="adj" fmla="val 34844"/>
              <a:gd name="vf" fmla="val 115470"/>
            </a:avLst>
          </a:prstGeom>
          <a:solidFill>
            <a:srgbClr val="111128">
              <a:alpha val="78000"/>
            </a:srgbClr>
          </a:solidFill>
          <a:ln>
            <a:noFill/>
          </a:ln>
          <a:effectLst/>
        </p:spPr>
        <p:txBody>
          <a:bodyPr wrap="none" anchor="ctr"/>
          <a:lstStyle/>
          <a:p>
            <a:pPr algn="ctr"/>
            <a:r>
              <a:rPr lang="en-US" altLang="en-US" sz="1600" b="1" smtClean="0">
                <a:solidFill>
                  <a:srgbClr val="FFFF00"/>
                </a:solidFill>
              </a:rPr>
              <a:t>$10.000</a:t>
            </a:r>
            <a:endParaRPr lang="en-US" altLang="en-US" sz="1600" b="1" dirty="0">
              <a:solidFill>
                <a:srgbClr val="FFFF00"/>
              </a:solidFill>
            </a:endParaRPr>
          </a:p>
        </p:txBody>
      </p:sp>
      <p:sp>
        <p:nvSpPr>
          <p:cNvPr id="77894" name="AutoShape 70"/>
          <p:cNvSpPr>
            <a:spLocks noChangeArrowheads="1"/>
          </p:cNvSpPr>
          <p:nvPr/>
        </p:nvSpPr>
        <p:spPr bwMode="auto">
          <a:xfrm>
            <a:off x="10474170" y="1216025"/>
            <a:ext cx="1371600" cy="285750"/>
          </a:xfrm>
          <a:prstGeom prst="hexagon">
            <a:avLst>
              <a:gd name="adj" fmla="val 34844"/>
              <a:gd name="vf" fmla="val 115470"/>
            </a:avLst>
          </a:prstGeom>
          <a:solidFill>
            <a:srgbClr val="111128">
              <a:alpha val="78000"/>
            </a:srgbClr>
          </a:solidFill>
          <a:ln>
            <a:noFill/>
          </a:ln>
          <a:effectLst/>
        </p:spPr>
        <p:txBody>
          <a:bodyPr wrap="none" anchor="ctr"/>
          <a:lstStyle/>
          <a:p>
            <a:pPr algn="ctr"/>
            <a:r>
              <a:rPr lang="en-US" altLang="en-US" sz="1600" b="1" smtClean="0">
                <a:solidFill>
                  <a:srgbClr val="FFFF00"/>
                </a:solidFill>
              </a:rPr>
              <a:t>$15.000</a:t>
            </a:r>
            <a:endParaRPr lang="en-US" altLang="en-US" sz="1600" b="1" dirty="0">
              <a:solidFill>
                <a:srgbClr val="FFFF00"/>
              </a:solidFill>
            </a:endParaRPr>
          </a:p>
        </p:txBody>
      </p:sp>
      <p:sp>
        <p:nvSpPr>
          <p:cNvPr id="77895" name="AutoShape 71"/>
          <p:cNvSpPr>
            <a:spLocks noChangeArrowheads="1"/>
          </p:cNvSpPr>
          <p:nvPr/>
        </p:nvSpPr>
        <p:spPr bwMode="auto">
          <a:xfrm>
            <a:off x="10474170" y="911225"/>
            <a:ext cx="1371600" cy="285750"/>
          </a:xfrm>
          <a:prstGeom prst="hexagon">
            <a:avLst>
              <a:gd name="adj" fmla="val 34844"/>
              <a:gd name="vf" fmla="val 115470"/>
            </a:avLst>
          </a:prstGeom>
          <a:solidFill>
            <a:srgbClr val="111128">
              <a:alpha val="78000"/>
            </a:srgbClr>
          </a:solidFill>
          <a:ln>
            <a:noFill/>
          </a:ln>
          <a:effectLst/>
        </p:spPr>
        <p:txBody>
          <a:bodyPr wrap="none" anchor="ctr"/>
          <a:lstStyle/>
          <a:p>
            <a:pPr algn="ctr"/>
            <a:r>
              <a:rPr lang="en-US" altLang="en-US" sz="1600" b="1" smtClean="0">
                <a:solidFill>
                  <a:srgbClr val="FFFFFF"/>
                </a:solidFill>
              </a:rPr>
              <a:t>$20.000</a:t>
            </a:r>
            <a:endParaRPr lang="en-US" altLang="en-US" sz="1600" b="1" dirty="0">
              <a:solidFill>
                <a:srgbClr val="FFFFFF"/>
              </a:solidFill>
            </a:endParaRPr>
          </a:p>
        </p:txBody>
      </p:sp>
      <p:sp>
        <p:nvSpPr>
          <p:cNvPr id="77907" name="Rectangle 83"/>
          <p:cNvSpPr>
            <a:spLocks noChangeArrowheads="1"/>
          </p:cNvSpPr>
          <p:nvPr/>
        </p:nvSpPr>
        <p:spPr bwMode="auto">
          <a:xfrm>
            <a:off x="0" y="5925325"/>
            <a:ext cx="12192000" cy="931862"/>
          </a:xfrm>
          <a:prstGeom prst="rect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7916" name="ViewCorrect" hidden="1">
            <a:hlinkClick r:id="" action="ppaction://macro?name=ViewCorrectAnswer"/>
          </p:cNvPr>
          <p:cNvSpPr>
            <a:spLocks noChangeArrowheads="1"/>
          </p:cNvSpPr>
          <p:nvPr/>
        </p:nvSpPr>
        <p:spPr bwMode="auto">
          <a:xfrm>
            <a:off x="3960612" y="6462995"/>
            <a:ext cx="2514600" cy="274320"/>
          </a:xfrm>
          <a:prstGeom prst="hexagon">
            <a:avLst/>
          </a:prstGeom>
          <a:gradFill flip="none" rotWithShape="1">
            <a:gsLst>
              <a:gs pos="65000">
                <a:schemeClr val="tx1">
                  <a:alpha val="1000"/>
                </a:schemeClr>
              </a:gs>
              <a:gs pos="95000">
                <a:schemeClr val="accent6">
                  <a:lumMod val="50000"/>
                </a:schemeClr>
              </a:gs>
            </a:gsLst>
            <a:path path="shape">
              <a:fillToRect l="50000" t="50000" r="50000" b="50000"/>
            </a:path>
            <a:tileRect/>
          </a:gradFill>
          <a:ln w="25400">
            <a:gradFill flip="none" rotWithShape="1">
              <a:gsLst>
                <a:gs pos="0">
                  <a:srgbClr val="3366FF"/>
                </a:gs>
                <a:gs pos="49000">
                  <a:schemeClr val="accent1">
                    <a:lumMod val="97000"/>
                    <a:lumOff val="3000"/>
                  </a:schemeClr>
                </a:gs>
                <a:gs pos="100000">
                  <a:srgbClr val="3366FF"/>
                </a:gs>
              </a:gsLst>
              <a:lin ang="0" scaled="0"/>
              <a:tileRect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 anchorCtr="1"/>
          <a:lstStyle/>
          <a:p>
            <a:pPr algn="ctr"/>
            <a:r>
              <a:rPr lang="en-US" altLang="en-US" b="1" dirty="0">
                <a:solidFill>
                  <a:srgbClr val="FFFFFF"/>
                </a:solidFill>
              </a:rPr>
              <a:t>CORRECT ANSWER</a:t>
            </a:r>
          </a:p>
        </p:txBody>
      </p:sp>
      <p:sp>
        <p:nvSpPr>
          <p:cNvPr id="77918" name="GameEnd" hidden="1">
            <a:hlinkClick r:id="" action="ppaction://macro?name=ViewEnd"/>
          </p:cNvPr>
          <p:cNvSpPr>
            <a:spLocks noChangeArrowheads="1"/>
          </p:cNvSpPr>
          <p:nvPr/>
        </p:nvSpPr>
        <p:spPr bwMode="auto">
          <a:xfrm>
            <a:off x="3960612" y="6462995"/>
            <a:ext cx="2514600" cy="274320"/>
          </a:xfrm>
          <a:prstGeom prst="hexagon">
            <a:avLst/>
          </a:prstGeom>
          <a:gradFill flip="none" rotWithShape="1">
            <a:gsLst>
              <a:gs pos="65000">
                <a:schemeClr val="tx1">
                  <a:alpha val="1000"/>
                </a:schemeClr>
              </a:gs>
              <a:gs pos="95000">
                <a:schemeClr val="accent6">
                  <a:lumMod val="50000"/>
                </a:schemeClr>
              </a:gs>
            </a:gsLst>
            <a:path path="shape">
              <a:fillToRect l="50000" t="50000" r="50000" b="50000"/>
            </a:path>
            <a:tileRect/>
          </a:gradFill>
          <a:ln w="25400">
            <a:gradFill flip="none" rotWithShape="1">
              <a:gsLst>
                <a:gs pos="0">
                  <a:srgbClr val="3366FF"/>
                </a:gs>
                <a:gs pos="49000">
                  <a:schemeClr val="accent1">
                    <a:lumMod val="97000"/>
                    <a:lumOff val="3000"/>
                  </a:schemeClr>
                </a:gs>
                <a:gs pos="100000">
                  <a:srgbClr val="3366FF"/>
                </a:gs>
              </a:gsLst>
              <a:lin ang="0" scaled="0"/>
              <a:tileRect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 anchorCtr="1"/>
          <a:lstStyle/>
          <a:p>
            <a:pPr algn="ctr"/>
            <a:r>
              <a:rPr lang="en-US" altLang="en-US" b="1" dirty="0">
                <a:solidFill>
                  <a:srgbClr val="FFFFFF"/>
                </a:solidFill>
              </a:rPr>
              <a:t>END</a:t>
            </a:r>
          </a:p>
        </p:txBody>
      </p:sp>
      <p:sp>
        <p:nvSpPr>
          <p:cNvPr id="183" name="TimerText" hidden="1"/>
          <p:cNvSpPr txBox="1"/>
          <p:nvPr/>
        </p:nvSpPr>
        <p:spPr>
          <a:xfrm>
            <a:off x="4451058" y="2383105"/>
            <a:ext cx="1476686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ctr" defTabSz="914400" eaLnBrk="1" latinLnBrk="0" hangingPunct="1">
              <a:defRPr sz="16600" b="1">
                <a:ln>
                  <a:solidFill>
                    <a:schemeClr val="tx1"/>
                  </a:solidFill>
                </a:ln>
                <a:gradFill>
                  <a:gsLst>
                    <a:gs pos="31000">
                      <a:schemeClr val="accent1">
                        <a:lumMod val="5000"/>
                        <a:lumOff val="95000"/>
                      </a:schemeClr>
                    </a:gs>
                    <a:gs pos="73000">
                      <a:srgbClr val="FFC000"/>
                    </a:gs>
                    <a:gs pos="100000">
                      <a:srgbClr val="FFFF00"/>
                    </a:gs>
                  </a:gsLst>
                  <a:lin ang="5400000" scaled="1"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</a:defRPr>
            </a:lvl1pPr>
            <a:lvl2pPr defTabSz="914400" eaLnBrk="1" latinLnBrk="0" hangingPunct="1">
              <a:defRPr sz="1800">
                <a:latin typeface="+mn-lt"/>
              </a:defRPr>
            </a:lvl2pPr>
            <a:lvl3pPr defTabSz="914400" eaLnBrk="1" latinLnBrk="0" hangingPunct="1">
              <a:defRPr sz="1800">
                <a:latin typeface="+mn-lt"/>
              </a:defRPr>
            </a:lvl3pPr>
            <a:lvl4pPr defTabSz="914400" eaLnBrk="1" latinLnBrk="0" hangingPunct="1">
              <a:defRPr sz="1800">
                <a:latin typeface="+mn-lt"/>
              </a:defRPr>
            </a:lvl4pPr>
            <a:lvl5pPr defTabSz="914400" eaLnBrk="1" latinLnBrk="0" hangingPunct="1">
              <a:defRPr sz="1800">
                <a:latin typeface="+mn-lt"/>
              </a:defRPr>
            </a:lvl5pPr>
            <a:lvl6pPr>
              <a:defRPr sz="1800">
                <a:latin typeface="+mn-lt"/>
              </a:defRPr>
            </a:lvl6pPr>
            <a:lvl7pPr>
              <a:defRPr sz="1800">
                <a:latin typeface="+mn-lt"/>
              </a:defRPr>
            </a:lvl7pPr>
            <a:lvl8pPr>
              <a:defRPr sz="1800">
                <a:latin typeface="+mn-lt"/>
              </a:defRPr>
            </a:lvl8pPr>
            <a:lvl9pPr>
              <a:defRPr sz="1800">
                <a:latin typeface="+mn-lt"/>
              </a:defRPr>
            </a:lvl9pPr>
          </a:lstStyle>
          <a:p>
            <a:r>
              <a:rPr lang="en-US" sz="8000" spc="-300">
                <a:ln w="12700">
                  <a:solidFill>
                    <a:srgbClr val="000000"/>
                  </a:solidFill>
                </a:ln>
                <a:gradFill>
                  <a:gsLst>
                    <a:gs pos="29000">
                      <a:srgbClr val="BBE0E3">
                        <a:lumMod val="5000"/>
                        <a:lumOff val="95000"/>
                      </a:srgbClr>
                    </a:gs>
                    <a:gs pos="82000">
                      <a:srgbClr val="FFC000"/>
                    </a:gs>
                    <a:gs pos="67000">
                      <a:srgbClr val="FFFF00"/>
                    </a:gs>
                  </a:gsLst>
                  <a:lin ang="5400000" scaled="1"/>
                </a:gradFill>
                <a:latin typeface="Arial Black" panose="020B0A04020102020204" pitchFamily="34" charset="0"/>
              </a:rPr>
              <a:t>00</a:t>
            </a:r>
            <a:endParaRPr lang="en-US" sz="8000" spc="-300" dirty="0">
              <a:ln w="12700">
                <a:solidFill>
                  <a:srgbClr val="000000"/>
                </a:solidFill>
              </a:ln>
              <a:gradFill>
                <a:gsLst>
                  <a:gs pos="29000">
                    <a:srgbClr val="BBE0E3">
                      <a:lumMod val="5000"/>
                      <a:lumOff val="95000"/>
                    </a:srgbClr>
                  </a:gs>
                  <a:gs pos="82000">
                    <a:srgbClr val="FFC000"/>
                  </a:gs>
                  <a:gs pos="67000">
                    <a:srgbClr val="FFFF00"/>
                  </a:gs>
                </a:gsLst>
                <a:lin ang="5400000" scaled="1"/>
              </a:gradFill>
              <a:latin typeface="Arial Black" panose="020B0A04020102020204" pitchFamily="34" charset="0"/>
            </a:endParaRPr>
          </a:p>
        </p:txBody>
      </p:sp>
      <p:sp>
        <p:nvSpPr>
          <p:cNvPr id="130" name="Rectangle 36"/>
          <p:cNvSpPr>
            <a:spLocks noChangeArrowheads="1"/>
          </p:cNvSpPr>
          <p:nvPr/>
        </p:nvSpPr>
        <p:spPr bwMode="auto">
          <a:xfrm>
            <a:off x="-10395" y="10955"/>
            <a:ext cx="2904997" cy="6858000"/>
          </a:xfrm>
          <a:prstGeom prst="rect">
            <a:avLst/>
          </a:prstGeom>
          <a:gradFill rotWithShape="1">
            <a:gsLst>
              <a:gs pos="0">
                <a:schemeClr val="tx1"/>
              </a:gs>
              <a:gs pos="35000">
                <a:schemeClr val="tx1">
                  <a:alpha val="0"/>
                </a:schemeClr>
              </a:gs>
            </a:gsLst>
            <a:lin ang="0" scaled="1"/>
          </a:gradFill>
          <a:ln>
            <a:noFill/>
          </a:ln>
          <a:effectLst/>
        </p:spPr>
        <p:txBody>
          <a:bodyPr wrap="none" anchor="ctr"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105" name="Continue" hidden="1">
            <a:hlinkClick r:id="" action="ppaction://macro?name=NextQuestion"/>
          </p:cNvPr>
          <p:cNvSpPr>
            <a:spLocks noChangeArrowheads="1"/>
          </p:cNvSpPr>
          <p:nvPr/>
        </p:nvSpPr>
        <p:spPr bwMode="auto">
          <a:xfrm>
            <a:off x="3960612" y="6462995"/>
            <a:ext cx="2514600" cy="274320"/>
          </a:xfrm>
          <a:prstGeom prst="hexagon">
            <a:avLst/>
          </a:prstGeom>
          <a:gradFill flip="none" rotWithShape="1">
            <a:gsLst>
              <a:gs pos="65000">
                <a:schemeClr val="tx1">
                  <a:alpha val="1000"/>
                </a:schemeClr>
              </a:gs>
              <a:gs pos="95000">
                <a:schemeClr val="accent6">
                  <a:lumMod val="50000"/>
                </a:schemeClr>
              </a:gs>
            </a:gsLst>
            <a:path path="shape">
              <a:fillToRect l="50000" t="50000" r="50000" b="50000"/>
            </a:path>
            <a:tileRect/>
          </a:gradFill>
          <a:ln w="25400">
            <a:gradFill flip="none" rotWithShape="1">
              <a:gsLst>
                <a:gs pos="0">
                  <a:srgbClr val="3366FF"/>
                </a:gs>
                <a:gs pos="49000">
                  <a:schemeClr val="accent1">
                    <a:lumMod val="97000"/>
                    <a:lumOff val="3000"/>
                  </a:schemeClr>
                </a:gs>
                <a:gs pos="100000">
                  <a:srgbClr val="3366FF"/>
                </a:gs>
              </a:gsLst>
              <a:lin ang="0" scaled="0"/>
              <a:tileRect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 anchorCtr="1"/>
          <a:lstStyle/>
          <a:p>
            <a:pPr algn="ctr"/>
            <a:r>
              <a:rPr lang="en-US" altLang="en-US" b="1" dirty="0">
                <a:solidFill>
                  <a:srgbClr val="FFFFFF"/>
                </a:solidFill>
              </a:rPr>
              <a:t>CONTINUE</a:t>
            </a:r>
          </a:p>
        </p:txBody>
      </p:sp>
      <p:graphicFrame>
        <p:nvGraphicFramePr>
          <p:cNvPr id="16" name="AskAudienceChart" hidden="1"/>
          <p:cNvGraphicFramePr/>
          <p:nvPr>
            <p:extLst/>
          </p:nvPr>
        </p:nvGraphicFramePr>
        <p:xfrm>
          <a:off x="2346325" y="1756601"/>
          <a:ext cx="6096000" cy="248869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2"/>
          </a:graphicData>
        </a:graphic>
      </p:graphicFrame>
      <p:sp>
        <p:nvSpPr>
          <p:cNvPr id="77902" name="QuestionText">
            <a:hlinkClick r:id="" action="ppaction://macro?name=ShowAnswers"/>
          </p:cNvPr>
          <p:cNvSpPr>
            <a:spLocks noChangeArrowheads="1"/>
          </p:cNvSpPr>
          <p:nvPr/>
        </p:nvSpPr>
        <p:spPr bwMode="auto">
          <a:xfrm>
            <a:off x="722461" y="206375"/>
            <a:ext cx="8983609" cy="1416050"/>
          </a:xfrm>
          <a:prstGeom prst="hexagon">
            <a:avLst>
              <a:gd name="adj" fmla="val 34128"/>
              <a:gd name="vf" fmla="val 115470"/>
            </a:avLst>
          </a:prstGeom>
          <a:gradFill flip="none" rotWithShape="1">
            <a:gsLst>
              <a:gs pos="35000">
                <a:srgbClr val="0D0D0D"/>
              </a:gs>
              <a:gs pos="100000">
                <a:srgbClr val="161645"/>
              </a:gs>
            </a:gsLst>
            <a:lin ang="5400000" scaled="1"/>
            <a:tileRect/>
          </a:gradFill>
          <a:ln w="76200">
            <a:gradFill>
              <a:gsLst>
                <a:gs pos="50000">
                  <a:schemeClr val="accent5">
                    <a:lumMod val="50000"/>
                  </a:schemeClr>
                </a:gs>
                <a:gs pos="100000">
                  <a:schemeClr val="accent2"/>
                </a:gs>
                <a:gs pos="0">
                  <a:schemeClr val="accent2"/>
                </a:gs>
              </a:gsLst>
              <a:lin ang="10800000" scaled="0"/>
            </a:gradFill>
          </a:ln>
          <a:effectLst/>
        </p:spPr>
        <p:txBody>
          <a:bodyPr wrap="none" anchor="ctr"/>
          <a:lstStyle/>
          <a:p>
            <a:pPr algn="ctr"/>
            <a:r>
              <a:rPr lang="es-ES" sz="320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Câu 1</a:t>
            </a:r>
            <a:r>
              <a:rPr lang="es-ES" sz="3200" b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: Để đưa ảnh vào trang trình chiếu</a:t>
            </a:r>
            <a:r>
              <a:rPr lang="es-ES" sz="3200" b="1" smtClean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</a:t>
            </a:r>
          </a:p>
          <a:p>
            <a:pPr algn="ctr"/>
            <a:r>
              <a:rPr lang="es-ES" sz="3200" b="1" smtClean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s-ES" sz="3200" b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em thực hiện</a:t>
            </a:r>
          </a:p>
        </p:txBody>
      </p:sp>
      <p:sp>
        <p:nvSpPr>
          <p:cNvPr id="77904" name="AutoShape 80"/>
          <p:cNvSpPr>
            <a:spLocks noChangeArrowheads="1"/>
          </p:cNvSpPr>
          <p:nvPr/>
        </p:nvSpPr>
        <p:spPr bwMode="auto">
          <a:xfrm>
            <a:off x="834515" y="838200"/>
            <a:ext cx="166787" cy="152400"/>
          </a:xfrm>
          <a:prstGeom prst="diamond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7905" name="AutoShape 81"/>
          <p:cNvSpPr>
            <a:spLocks noChangeArrowheads="1"/>
          </p:cNvSpPr>
          <p:nvPr/>
        </p:nvSpPr>
        <p:spPr bwMode="auto">
          <a:xfrm>
            <a:off x="9424068" y="838200"/>
            <a:ext cx="166787" cy="152400"/>
          </a:xfrm>
          <a:prstGeom prst="diamond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7862" name="AnswerD"/>
          <p:cNvSpPr>
            <a:spLocks noChangeArrowheads="1"/>
          </p:cNvSpPr>
          <p:nvPr/>
        </p:nvSpPr>
        <p:spPr bwMode="auto">
          <a:xfrm>
            <a:off x="5166726" y="5118820"/>
            <a:ext cx="4788388" cy="994280"/>
          </a:xfrm>
          <a:prstGeom prst="hexagon">
            <a:avLst>
              <a:gd name="adj" fmla="val 34150"/>
              <a:gd name="vf" fmla="val 115470"/>
            </a:avLst>
          </a:prstGeom>
          <a:gradFill flip="none" rotWithShape="1">
            <a:gsLst>
              <a:gs pos="35000">
                <a:srgbClr val="0D0D0D"/>
              </a:gs>
              <a:gs pos="100000">
                <a:srgbClr val="161645"/>
              </a:gs>
            </a:gsLst>
            <a:lin ang="5400000" scaled="1"/>
            <a:tileRect/>
          </a:gradFill>
          <a:ln w="38100">
            <a:gradFill>
              <a:gsLst>
                <a:gs pos="0">
                  <a:schemeClr val="accent5">
                    <a:lumMod val="50000"/>
                  </a:schemeClr>
                </a:gs>
                <a:gs pos="100000">
                  <a:schemeClr val="accent2"/>
                </a:gs>
              </a:gsLst>
              <a:lin ang="0" scaled="0"/>
            </a:gradFill>
          </a:ln>
          <a:effectLst/>
        </p:spPr>
        <p:txBody>
          <a:bodyPr wrap="none" anchor="ctr"/>
          <a:lstStyle/>
          <a:p>
            <a:pPr>
              <a:spcAft>
                <a:spcPts val="800"/>
              </a:spcAft>
            </a:pPr>
            <a:r>
              <a:rPr lang="en-US" sz="2400" smtClean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D. Nháy </a:t>
            </a:r>
            <a:r>
              <a:rPr lang="en-US" sz="240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chuột vào thẻ </a:t>
            </a:r>
            <a:r>
              <a:rPr lang="en-US" sz="2400" smtClean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lệnh</a:t>
            </a:r>
          </a:p>
          <a:p>
            <a:pPr>
              <a:spcAft>
                <a:spcPts val="800"/>
              </a:spcAft>
            </a:pPr>
            <a:r>
              <a:rPr lang="en-US" sz="2400" smtClean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Insert / Shapes.</a:t>
            </a:r>
          </a:p>
        </p:txBody>
      </p:sp>
      <p:sp>
        <p:nvSpPr>
          <p:cNvPr id="77861" name="AnswerC"/>
          <p:cNvSpPr>
            <a:spLocks noChangeArrowheads="1"/>
          </p:cNvSpPr>
          <p:nvPr/>
        </p:nvSpPr>
        <p:spPr bwMode="auto">
          <a:xfrm>
            <a:off x="391887" y="5118820"/>
            <a:ext cx="4767987" cy="926150"/>
          </a:xfrm>
          <a:prstGeom prst="hexagon">
            <a:avLst>
              <a:gd name="adj" fmla="val 34150"/>
              <a:gd name="vf" fmla="val 115470"/>
            </a:avLst>
          </a:prstGeom>
          <a:gradFill flip="none" rotWithShape="1">
            <a:gsLst>
              <a:gs pos="35000">
                <a:srgbClr val="0D0D0D"/>
              </a:gs>
              <a:gs pos="100000">
                <a:srgbClr val="161645"/>
              </a:gs>
            </a:gsLst>
            <a:lin ang="5400000" scaled="1"/>
            <a:tileRect/>
          </a:gradFill>
          <a:ln w="38100">
            <a:gradFill>
              <a:gsLst>
                <a:gs pos="0">
                  <a:schemeClr val="accent5">
                    <a:lumMod val="50000"/>
                  </a:schemeClr>
                </a:gs>
                <a:gs pos="100000">
                  <a:schemeClr val="accent2"/>
                </a:gs>
              </a:gsLst>
              <a:lin ang="10800000" scaled="0"/>
            </a:gradFill>
          </a:ln>
          <a:effectLst/>
        </p:spPr>
        <p:txBody>
          <a:bodyPr wrap="none" anchor="ctr"/>
          <a:lstStyle/>
          <a:p>
            <a:endParaRPr lang="en-US" sz="2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Aft>
                <a:spcPts val="800"/>
              </a:spcAft>
            </a:pPr>
            <a:r>
              <a:rPr lang="en-US" sz="2400" smtClean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C. Nháy </a:t>
            </a:r>
            <a:r>
              <a:rPr lang="en-US" sz="240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chuột vào thẻ lệnh </a:t>
            </a:r>
            <a:endParaRPr lang="en-US" sz="2400" smtClean="0">
              <a:solidFill>
                <a:schemeClr val="bg1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spcAft>
                <a:spcPts val="800"/>
              </a:spcAft>
            </a:pPr>
            <a:r>
              <a:rPr lang="en-US" sz="2400" smtClean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Insert </a:t>
            </a:r>
            <a:r>
              <a:rPr lang="en-US" sz="240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/ New Slide.</a:t>
            </a:r>
          </a:p>
          <a:p>
            <a:pPr algn="ctr"/>
            <a:endParaRPr lang="en-US" sz="2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7864" name="AnswerB"/>
          <p:cNvSpPr>
            <a:spLocks noChangeArrowheads="1"/>
          </p:cNvSpPr>
          <p:nvPr/>
        </p:nvSpPr>
        <p:spPr bwMode="auto">
          <a:xfrm>
            <a:off x="5195825" y="4055165"/>
            <a:ext cx="4720100" cy="1030222"/>
          </a:xfrm>
          <a:prstGeom prst="hexagon">
            <a:avLst>
              <a:gd name="adj" fmla="val 34150"/>
              <a:gd name="vf" fmla="val 115470"/>
            </a:avLst>
          </a:prstGeom>
          <a:gradFill flip="none" rotWithShape="1">
            <a:gsLst>
              <a:gs pos="35000">
                <a:srgbClr val="0D0D0D"/>
              </a:gs>
              <a:gs pos="100000">
                <a:srgbClr val="161645"/>
              </a:gs>
            </a:gsLst>
            <a:lin ang="5400000" scaled="1"/>
            <a:tileRect/>
          </a:gradFill>
          <a:ln w="38100">
            <a:gradFill>
              <a:gsLst>
                <a:gs pos="0">
                  <a:schemeClr val="accent5">
                    <a:lumMod val="50000"/>
                  </a:schemeClr>
                </a:gs>
                <a:gs pos="100000">
                  <a:schemeClr val="accent2"/>
                </a:gs>
              </a:gsLst>
              <a:lin ang="0" scaled="0"/>
            </a:gradFill>
          </a:ln>
          <a:effectLst/>
        </p:spPr>
        <p:txBody>
          <a:bodyPr wrap="none" anchor="ctr"/>
          <a:lstStyle/>
          <a:p>
            <a:r>
              <a:rPr lang="en-US" sz="2400" b="1" smtClean="0">
                <a:solidFill>
                  <a:prstClr val="white"/>
                </a:solidFill>
              </a:rPr>
              <a:t>B</a:t>
            </a:r>
            <a:r>
              <a:rPr lang="en-US" sz="2400" smtClean="0">
                <a:solidFill>
                  <a:prstClr val="white"/>
                </a:solidFill>
              </a:rPr>
              <a:t>. </a:t>
            </a:r>
            <a:r>
              <a:rPr lang="en-US" sz="2400">
                <a:solidFill>
                  <a:prstClr val="white"/>
                </a:solidFill>
              </a:rPr>
              <a:t>Nháy chuột vào thẻ lệnh </a:t>
            </a:r>
            <a:endParaRPr lang="en-US" sz="2400" smtClean="0">
              <a:solidFill>
                <a:prstClr val="white"/>
              </a:solidFill>
            </a:endParaRPr>
          </a:p>
          <a:p>
            <a:r>
              <a:rPr lang="en-US" sz="2400" smtClean="0">
                <a:solidFill>
                  <a:prstClr val="white"/>
                </a:solidFill>
              </a:rPr>
              <a:t>Insert </a:t>
            </a:r>
            <a:r>
              <a:rPr lang="en-US" sz="2400">
                <a:solidFill>
                  <a:prstClr val="white"/>
                </a:solidFill>
              </a:rPr>
              <a:t>/ Pictures</a:t>
            </a:r>
            <a:endParaRPr lang="en-US" sz="2400" smtClean="0">
              <a:solidFill>
                <a:prstClr val="white"/>
              </a:solidFill>
            </a:endParaRPr>
          </a:p>
        </p:txBody>
      </p:sp>
      <p:sp>
        <p:nvSpPr>
          <p:cNvPr id="77863" name="AnswerA"/>
          <p:cNvSpPr>
            <a:spLocks noChangeArrowheads="1"/>
          </p:cNvSpPr>
          <p:nvPr/>
        </p:nvSpPr>
        <p:spPr bwMode="auto">
          <a:xfrm>
            <a:off x="391887" y="4084519"/>
            <a:ext cx="4767988" cy="981198"/>
          </a:xfrm>
          <a:prstGeom prst="hexagon">
            <a:avLst>
              <a:gd name="adj" fmla="val 34150"/>
              <a:gd name="vf" fmla="val 115470"/>
            </a:avLst>
          </a:prstGeom>
          <a:gradFill flip="none" rotWithShape="1">
            <a:gsLst>
              <a:gs pos="35000">
                <a:srgbClr val="0D0D0D"/>
              </a:gs>
              <a:gs pos="100000">
                <a:srgbClr val="161645"/>
              </a:gs>
            </a:gsLst>
            <a:lin ang="5400000" scaled="1"/>
            <a:tileRect/>
          </a:gradFill>
          <a:ln w="38100">
            <a:gradFill>
              <a:gsLst>
                <a:gs pos="0">
                  <a:schemeClr val="accent5">
                    <a:lumMod val="50000"/>
                  </a:schemeClr>
                </a:gs>
                <a:gs pos="100000">
                  <a:schemeClr val="accent2"/>
                </a:gs>
              </a:gsLst>
              <a:lin ang="10800000" scaled="0"/>
            </a:gradFill>
          </a:ln>
          <a:effectLst/>
        </p:spPr>
        <p:txBody>
          <a:bodyPr wrap="none" anchor="ctr"/>
          <a:lstStyle/>
          <a:p>
            <a:pPr>
              <a:spcAft>
                <a:spcPts val="800"/>
              </a:spcAft>
            </a:pPr>
            <a:r>
              <a:rPr lang="en-US" sz="24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A.  </a:t>
            </a:r>
            <a:r>
              <a:rPr lang="en-US" sz="240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Nháy chuột vào thẻ lệnh </a:t>
            </a:r>
            <a:endParaRPr lang="en-US" sz="2400" smtClean="0">
              <a:solidFill>
                <a:schemeClr val="bg1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spcAft>
                <a:spcPts val="800"/>
              </a:spcAft>
            </a:pPr>
            <a:r>
              <a:rPr lang="en-US" sz="2400" smtClean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Insert </a:t>
            </a:r>
            <a:r>
              <a:rPr lang="en-US" sz="240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/ Table.</a:t>
            </a:r>
          </a:p>
        </p:txBody>
      </p:sp>
      <p:sp>
        <p:nvSpPr>
          <p:cNvPr id="77877" name="AutoShape 53"/>
          <p:cNvSpPr>
            <a:spLocks noChangeArrowheads="1"/>
          </p:cNvSpPr>
          <p:nvPr/>
        </p:nvSpPr>
        <p:spPr bwMode="auto">
          <a:xfrm>
            <a:off x="5378575" y="4656740"/>
            <a:ext cx="117475" cy="117475"/>
          </a:xfrm>
          <a:prstGeom prst="diamond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274320" anchor="ctr"/>
          <a:lstStyle/>
          <a:p>
            <a:endParaRPr lang="en-US" sz="2800" b="1" dirty="0">
              <a:solidFill>
                <a:srgbClr val="FFFFFF"/>
              </a:solidFill>
            </a:endParaRPr>
          </a:p>
        </p:txBody>
      </p:sp>
      <p:sp>
        <p:nvSpPr>
          <p:cNvPr id="77878" name="AutoShape 54"/>
          <p:cNvSpPr>
            <a:spLocks noChangeArrowheads="1"/>
          </p:cNvSpPr>
          <p:nvPr/>
        </p:nvSpPr>
        <p:spPr bwMode="auto">
          <a:xfrm>
            <a:off x="5378575" y="5432157"/>
            <a:ext cx="117475" cy="117475"/>
          </a:xfrm>
          <a:prstGeom prst="diamond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274320" anchor="ctr"/>
          <a:lstStyle/>
          <a:p>
            <a:endParaRPr lang="en-US" sz="2800" b="1" dirty="0">
              <a:solidFill>
                <a:srgbClr val="FFFFFF"/>
              </a:solidFill>
            </a:endParaRPr>
          </a:p>
        </p:txBody>
      </p:sp>
      <p:sp>
        <p:nvSpPr>
          <p:cNvPr id="77879" name="AutoShape 55"/>
          <p:cNvSpPr>
            <a:spLocks noChangeArrowheads="1"/>
          </p:cNvSpPr>
          <p:nvPr/>
        </p:nvSpPr>
        <p:spPr bwMode="auto">
          <a:xfrm>
            <a:off x="834515" y="4656740"/>
            <a:ext cx="117475" cy="117475"/>
          </a:xfrm>
          <a:prstGeom prst="diamond">
            <a:avLst/>
          </a:prstGeom>
          <a:solidFill>
            <a:schemeClr val="bg1"/>
          </a:solidFill>
          <a:ln>
            <a:noFill/>
          </a:ln>
          <a:effectLst/>
        </p:spPr>
        <p:txBody>
          <a:bodyPr wrap="none" lIns="274320" anchor="ctr"/>
          <a:lstStyle/>
          <a:p>
            <a:endParaRPr lang="en-US" sz="1200" b="1" dirty="0">
              <a:solidFill>
                <a:srgbClr val="FFFFFF"/>
              </a:solidFill>
            </a:endParaRPr>
          </a:p>
        </p:txBody>
      </p:sp>
      <p:sp>
        <p:nvSpPr>
          <p:cNvPr id="77880" name="AutoShape 56"/>
          <p:cNvSpPr>
            <a:spLocks noChangeArrowheads="1"/>
          </p:cNvSpPr>
          <p:nvPr/>
        </p:nvSpPr>
        <p:spPr bwMode="auto">
          <a:xfrm>
            <a:off x="834515" y="5432157"/>
            <a:ext cx="117475" cy="117475"/>
          </a:xfrm>
          <a:prstGeom prst="diamond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274320" anchor="ctr"/>
          <a:lstStyle/>
          <a:p>
            <a:endParaRPr lang="en-US" sz="2800" b="1" dirty="0">
              <a:solidFill>
                <a:srgbClr val="FFFFFF"/>
              </a:solidFill>
            </a:endParaRPr>
          </a:p>
        </p:txBody>
      </p:sp>
      <p:sp>
        <p:nvSpPr>
          <p:cNvPr id="5" name="StartTimerButton" hidden="1">
            <a:hlinkClick r:id="" action="ppaction://macro?name=StartPhoneTimer">
              <a:snd r:embed="rId13" name="66 Phone-A-Friend-pt2.wav"/>
            </a:hlinkClick>
          </p:cNvPr>
          <p:cNvSpPr/>
          <p:nvPr/>
        </p:nvSpPr>
        <p:spPr>
          <a:xfrm>
            <a:off x="4751825" y="2556852"/>
            <a:ext cx="914400" cy="914400"/>
          </a:xfrm>
          <a:prstGeom prst="ellipse">
            <a:avLst/>
          </a:prstGeom>
          <a:solidFill>
            <a:schemeClr val="accent6"/>
          </a:solidFill>
          <a:ln w="38100">
            <a:solidFill>
              <a:srgbClr val="FFFF00"/>
            </a:solidFill>
          </a:ln>
          <a:effectLst>
            <a:outerShdw blurRad="76200" dist="635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>
              <a:lnSpc>
                <a:spcPts val="1400"/>
              </a:lnSpc>
            </a:pPr>
            <a:r>
              <a:rPr lang="en-US" sz="1600" b="1" dirty="0">
                <a:solidFill>
                  <a:srgbClr val="BBE0E3">
                    <a:lumMod val="60000"/>
                    <a:lumOff val="4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START</a:t>
            </a:r>
          </a:p>
          <a:p>
            <a:pPr algn="ctr">
              <a:lnSpc>
                <a:spcPts val="1400"/>
              </a:lnSpc>
            </a:pPr>
            <a:r>
              <a:rPr lang="en-US" sz="1600" b="1" dirty="0">
                <a:solidFill>
                  <a:srgbClr val="BBE0E3">
                    <a:lumMod val="60000"/>
                    <a:lumOff val="4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TIMER</a:t>
            </a:r>
          </a:p>
        </p:txBody>
      </p:sp>
      <p:sp>
        <p:nvSpPr>
          <p:cNvPr id="123" name="CloseAskPoll" hidden="1">
            <a:hlinkClick r:id="" action="ppaction://macro?name=EndLifeline"/>
          </p:cNvPr>
          <p:cNvSpPr/>
          <p:nvPr/>
        </p:nvSpPr>
        <p:spPr>
          <a:xfrm>
            <a:off x="7747415" y="1687446"/>
            <a:ext cx="822960" cy="243759"/>
          </a:xfrm>
          <a:prstGeom prst="rect">
            <a:avLst/>
          </a:prstGeom>
          <a:ln w="19050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1600" b="1" dirty="0">
                <a:solidFill>
                  <a:srgbClr val="FFFFFF"/>
                </a:solidFill>
                <a:latin typeface="Arial Black" panose="020B0A04020102020204" pitchFamily="34" charset="0"/>
              </a:rPr>
              <a:t>CLOSE</a:t>
            </a:r>
          </a:p>
        </p:txBody>
      </p:sp>
      <p:sp>
        <p:nvSpPr>
          <p:cNvPr id="124" name="StopPhoneTimer" hidden="1">
            <a:hlinkClick r:id="" action="ppaction://macro?name=EndLifeline"/>
          </p:cNvPr>
          <p:cNvSpPr/>
          <p:nvPr/>
        </p:nvSpPr>
        <p:spPr>
          <a:xfrm>
            <a:off x="4848172" y="3429000"/>
            <a:ext cx="731520" cy="243759"/>
          </a:xfrm>
          <a:prstGeom prst="hexagon">
            <a:avLst/>
          </a:prstGeom>
          <a:ln w="19050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1600" b="1" dirty="0">
                <a:solidFill>
                  <a:srgbClr val="FFFFFF"/>
                </a:solidFill>
                <a:latin typeface="Arial Black" panose="020B0A04020102020204" pitchFamily="34" charset="0"/>
              </a:rPr>
              <a:t>END</a:t>
            </a:r>
          </a:p>
        </p:txBody>
      </p:sp>
      <p:grpSp>
        <p:nvGrpSpPr>
          <p:cNvPr id="128" name="FiftyFifty" hidden="1"/>
          <p:cNvGrpSpPr/>
          <p:nvPr/>
        </p:nvGrpSpPr>
        <p:grpSpPr>
          <a:xfrm>
            <a:off x="3903533" y="5958887"/>
            <a:ext cx="832002" cy="415673"/>
            <a:chOff x="-1855955" y="3274526"/>
            <a:chExt cx="1575210" cy="786985"/>
          </a:xfrm>
        </p:grpSpPr>
        <p:sp>
          <p:nvSpPr>
            <p:cNvPr id="129" name="Lifeline" hidden="1">
              <a:hlinkClick r:id="" action="ppaction://macro?name=FiftyFifty"/>
            </p:cNvPr>
            <p:cNvSpPr/>
            <p:nvPr/>
          </p:nvSpPr>
          <p:spPr>
            <a:xfrm>
              <a:off x="-1855955" y="3274526"/>
              <a:ext cx="1575210" cy="786985"/>
            </a:xfrm>
            <a:prstGeom prst="ellipse">
              <a:avLst/>
            </a:prstGeom>
            <a:solidFill>
              <a:schemeClr val="tx1"/>
            </a:solidFill>
            <a:ln w="28575">
              <a:gradFill flip="none" rotWithShape="1">
                <a:gsLst>
                  <a:gs pos="0">
                    <a:srgbClr val="3366FF"/>
                  </a:gs>
                  <a:gs pos="49000">
                    <a:schemeClr val="accent1">
                      <a:lumMod val="97000"/>
                      <a:lumOff val="3000"/>
                    </a:schemeClr>
                  </a:gs>
                  <a:gs pos="100000">
                    <a:srgbClr val="3366FF"/>
                  </a:gs>
                </a:gsLst>
                <a:lin ang="0" scaled="0"/>
                <a:tileRect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 anchorCtr="1"/>
            <a:lstStyle/>
            <a:p>
              <a:pPr algn="ctr"/>
              <a:endParaRPr lang="en-US" sz="4000" b="1" spc="-300" dirty="0">
                <a:solidFill>
                  <a:prstClr val="white"/>
                </a:solidFill>
              </a:endParaRPr>
            </a:p>
          </p:txBody>
        </p:sp>
        <p:pic>
          <p:nvPicPr>
            <p:cNvPr id="132" name="Picture 131" hidden="1">
              <a:hlinkClick r:id="" action="ppaction://macro?name=FiftyFifty"/>
            </p:cNvPr>
            <p:cNvPicPr>
              <a:picLocks noChangeAspect="1"/>
            </p:cNvPicPr>
            <p:nvPr/>
          </p:nvPicPr>
          <p:blipFill rotWithShape="1"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8104" t="24368" r="16082" b="32681"/>
            <a:stretch/>
          </p:blipFill>
          <p:spPr>
            <a:xfrm>
              <a:off x="-1670217" y="3446042"/>
              <a:ext cx="1203735" cy="460860"/>
            </a:xfrm>
            <a:prstGeom prst="rect">
              <a:avLst/>
            </a:prstGeom>
          </p:spPr>
        </p:pic>
      </p:grpSp>
      <p:grpSp>
        <p:nvGrpSpPr>
          <p:cNvPr id="133" name="AskAudience" hidden="1"/>
          <p:cNvGrpSpPr/>
          <p:nvPr/>
        </p:nvGrpSpPr>
        <p:grpSpPr>
          <a:xfrm>
            <a:off x="4805497" y="5958887"/>
            <a:ext cx="832002" cy="415673"/>
            <a:chOff x="-1855955" y="260905"/>
            <a:chExt cx="1575210" cy="786985"/>
          </a:xfrm>
        </p:grpSpPr>
        <p:sp>
          <p:nvSpPr>
            <p:cNvPr id="134" name="Lifeline" hidden="1">
              <a:hlinkClick r:id="" action="ppaction://macro?name=AskAudience"/>
            </p:cNvPr>
            <p:cNvSpPr/>
            <p:nvPr/>
          </p:nvSpPr>
          <p:spPr>
            <a:xfrm>
              <a:off x="-1855955" y="260905"/>
              <a:ext cx="1575210" cy="786985"/>
            </a:xfrm>
            <a:prstGeom prst="ellipse">
              <a:avLst/>
            </a:prstGeom>
            <a:solidFill>
              <a:schemeClr val="tx1"/>
            </a:solidFill>
            <a:ln w="28575">
              <a:gradFill flip="none" rotWithShape="1">
                <a:gsLst>
                  <a:gs pos="0">
                    <a:srgbClr val="3366FF"/>
                  </a:gs>
                  <a:gs pos="49000">
                    <a:schemeClr val="accent1">
                      <a:lumMod val="97000"/>
                      <a:lumOff val="3000"/>
                    </a:schemeClr>
                  </a:gs>
                  <a:gs pos="100000">
                    <a:srgbClr val="3366FF"/>
                  </a:gs>
                </a:gsLst>
                <a:lin ang="0" scaled="0"/>
                <a:tileRect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 anchorCtr="1"/>
            <a:lstStyle/>
            <a:p>
              <a:pPr algn="ctr"/>
              <a:endParaRPr lang="en-US" sz="4000" b="1" spc="-300" dirty="0">
                <a:solidFill>
                  <a:prstClr val="white"/>
                </a:solidFill>
              </a:endParaRPr>
            </a:p>
          </p:txBody>
        </p:sp>
        <p:pic>
          <p:nvPicPr>
            <p:cNvPr id="135" name="Picture 134" hidden="1">
              <a:hlinkClick r:id="" action="ppaction://macro?name=AskAudience"/>
            </p:cNvPr>
            <p:cNvPicPr>
              <a:picLocks noChangeAspect="1"/>
            </p:cNvPicPr>
            <p:nvPr/>
          </p:nvPicPr>
          <p:blipFill rotWithShape="1"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092" t="15136" r="19425" b="32640"/>
            <a:stretch/>
          </p:blipFill>
          <p:spPr>
            <a:xfrm>
              <a:off x="-1567615" y="347158"/>
              <a:ext cx="998530" cy="614479"/>
            </a:xfrm>
            <a:prstGeom prst="rect">
              <a:avLst/>
            </a:prstGeom>
          </p:spPr>
        </p:pic>
      </p:grpSp>
      <p:grpSp>
        <p:nvGrpSpPr>
          <p:cNvPr id="147" name="PlusOne" hidden="1"/>
          <p:cNvGrpSpPr/>
          <p:nvPr/>
        </p:nvGrpSpPr>
        <p:grpSpPr>
          <a:xfrm>
            <a:off x="5704435" y="5958887"/>
            <a:ext cx="832002" cy="415673"/>
            <a:chOff x="-1855955" y="4257568"/>
            <a:chExt cx="1575210" cy="786985"/>
          </a:xfrm>
        </p:grpSpPr>
        <p:sp>
          <p:nvSpPr>
            <p:cNvPr id="148" name="Lifeline" hidden="1">
              <a:hlinkClick r:id="" action="ppaction://macro?name=PlusOne"/>
            </p:cNvPr>
            <p:cNvSpPr/>
            <p:nvPr/>
          </p:nvSpPr>
          <p:spPr>
            <a:xfrm>
              <a:off x="-1855955" y="4257568"/>
              <a:ext cx="1575210" cy="786985"/>
            </a:xfrm>
            <a:prstGeom prst="ellipse">
              <a:avLst/>
            </a:prstGeom>
            <a:solidFill>
              <a:schemeClr val="tx1"/>
            </a:solidFill>
            <a:ln w="28575">
              <a:gradFill flip="none" rotWithShape="1">
                <a:gsLst>
                  <a:gs pos="0">
                    <a:srgbClr val="3366FF"/>
                  </a:gs>
                  <a:gs pos="49000">
                    <a:schemeClr val="accent1">
                      <a:lumMod val="97000"/>
                      <a:lumOff val="3000"/>
                    </a:schemeClr>
                  </a:gs>
                  <a:gs pos="100000">
                    <a:srgbClr val="3366FF"/>
                  </a:gs>
                </a:gsLst>
                <a:lin ang="0" scaled="0"/>
                <a:tileRect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 anchorCtr="1"/>
            <a:lstStyle/>
            <a:p>
              <a:pPr algn="ctr"/>
              <a:endParaRPr lang="en-US" sz="4000" b="1" spc="-300" dirty="0">
                <a:solidFill>
                  <a:prstClr val="white"/>
                </a:solidFill>
              </a:endParaRPr>
            </a:p>
          </p:txBody>
        </p:sp>
        <p:pic>
          <p:nvPicPr>
            <p:cNvPr id="149" name="Picture 148" hidden="1">
              <a:hlinkClick r:id="" action="ppaction://macro?name=PlusOne"/>
            </p:cNvPr>
            <p:cNvPicPr>
              <a:picLocks noChangeAspect="1"/>
            </p:cNvPicPr>
            <p:nvPr/>
          </p:nvPicPr>
          <p:blipFill rotWithShape="1">
            <a:blip r:embed="rId1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933" t="28170" r="25335" b="40810"/>
            <a:stretch/>
          </p:blipFill>
          <p:spPr>
            <a:xfrm>
              <a:off x="-1471602" y="4401428"/>
              <a:ext cx="806505" cy="499265"/>
            </a:xfrm>
            <a:prstGeom prst="rect">
              <a:avLst/>
            </a:prstGeom>
          </p:spPr>
        </p:pic>
      </p:grpSp>
      <p:grpSp>
        <p:nvGrpSpPr>
          <p:cNvPr id="150" name="LL1X" hidden="1"/>
          <p:cNvGrpSpPr/>
          <p:nvPr/>
        </p:nvGrpSpPr>
        <p:grpSpPr>
          <a:xfrm>
            <a:off x="3862334" y="5805934"/>
            <a:ext cx="914400" cy="721578"/>
            <a:chOff x="3862334" y="5805934"/>
            <a:chExt cx="914400" cy="721578"/>
          </a:xfrm>
        </p:grpSpPr>
        <p:sp>
          <p:nvSpPr>
            <p:cNvPr id="151" name="shape" hidden="1"/>
            <p:cNvSpPr/>
            <p:nvPr/>
          </p:nvSpPr>
          <p:spPr>
            <a:xfrm>
              <a:off x="3862334" y="5936597"/>
              <a:ext cx="914400" cy="457200"/>
            </a:xfrm>
            <a:prstGeom prst="ellipse">
              <a:avLst/>
            </a:prstGeom>
            <a:solidFill>
              <a:schemeClr val="tx1">
                <a:alpha val="1000"/>
              </a:schemeClr>
            </a:solidFill>
            <a:ln w="254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 anchorCtr="1"/>
            <a:lstStyle/>
            <a:p>
              <a:pPr algn="ctr"/>
              <a:endParaRPr lang="en-US" b="1" dirty="0">
                <a:solidFill>
                  <a:srgbClr val="FFFFFF"/>
                </a:solidFill>
              </a:endParaRPr>
            </a:p>
          </p:txBody>
        </p:sp>
        <p:sp>
          <p:nvSpPr>
            <p:cNvPr id="152" name="Fifty" hidden="1"/>
            <p:cNvSpPr/>
            <p:nvPr/>
          </p:nvSpPr>
          <p:spPr>
            <a:xfrm rot="18900000">
              <a:off x="3967135" y="5805934"/>
              <a:ext cx="721578" cy="721578"/>
            </a:xfrm>
            <a:prstGeom prst="plus">
              <a:avLst>
                <a:gd name="adj" fmla="val 40402"/>
              </a:avLst>
            </a:prstGeom>
            <a:solidFill>
              <a:srgbClr val="C0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FFFFFF"/>
                </a:solidFill>
              </a:endParaRPr>
            </a:p>
          </p:txBody>
        </p:sp>
      </p:grpSp>
      <p:grpSp>
        <p:nvGrpSpPr>
          <p:cNvPr id="153" name="LL2X" hidden="1"/>
          <p:cNvGrpSpPr/>
          <p:nvPr/>
        </p:nvGrpSpPr>
        <p:grpSpPr>
          <a:xfrm>
            <a:off x="4764298" y="5805934"/>
            <a:ext cx="914400" cy="721578"/>
            <a:chOff x="4764298" y="5805934"/>
            <a:chExt cx="914400" cy="721578"/>
          </a:xfrm>
        </p:grpSpPr>
        <p:sp>
          <p:nvSpPr>
            <p:cNvPr id="154" name="shape" hidden="1"/>
            <p:cNvSpPr/>
            <p:nvPr/>
          </p:nvSpPr>
          <p:spPr>
            <a:xfrm>
              <a:off x="4764298" y="5936597"/>
              <a:ext cx="914400" cy="457200"/>
            </a:xfrm>
            <a:prstGeom prst="ellipse">
              <a:avLst/>
            </a:prstGeom>
            <a:solidFill>
              <a:schemeClr val="tx1">
                <a:alpha val="1000"/>
              </a:schemeClr>
            </a:solidFill>
            <a:ln w="254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 anchorCtr="1"/>
            <a:lstStyle/>
            <a:p>
              <a:pPr algn="ctr"/>
              <a:endParaRPr lang="en-US" b="1" dirty="0">
                <a:solidFill>
                  <a:srgbClr val="FFFFFF"/>
                </a:solidFill>
              </a:endParaRPr>
            </a:p>
          </p:txBody>
        </p:sp>
        <p:sp>
          <p:nvSpPr>
            <p:cNvPr id="155" name="Audience" hidden="1"/>
            <p:cNvSpPr/>
            <p:nvPr/>
          </p:nvSpPr>
          <p:spPr>
            <a:xfrm rot="18900000">
              <a:off x="4871242" y="5805934"/>
              <a:ext cx="721578" cy="721578"/>
            </a:xfrm>
            <a:prstGeom prst="plus">
              <a:avLst>
                <a:gd name="adj" fmla="val 40402"/>
              </a:avLst>
            </a:prstGeom>
            <a:solidFill>
              <a:srgbClr val="C0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FFFFFF"/>
                </a:solidFill>
              </a:endParaRPr>
            </a:p>
          </p:txBody>
        </p:sp>
      </p:grpSp>
      <p:grpSp>
        <p:nvGrpSpPr>
          <p:cNvPr id="156" name="LL3X" hidden="1"/>
          <p:cNvGrpSpPr/>
          <p:nvPr/>
        </p:nvGrpSpPr>
        <p:grpSpPr>
          <a:xfrm>
            <a:off x="5663236" y="5805934"/>
            <a:ext cx="914400" cy="721578"/>
            <a:chOff x="5663236" y="5805934"/>
            <a:chExt cx="914400" cy="721578"/>
          </a:xfrm>
        </p:grpSpPr>
        <p:sp>
          <p:nvSpPr>
            <p:cNvPr id="157" name="shape" hidden="1"/>
            <p:cNvSpPr/>
            <p:nvPr/>
          </p:nvSpPr>
          <p:spPr>
            <a:xfrm>
              <a:off x="5663236" y="5915407"/>
              <a:ext cx="914400" cy="457200"/>
            </a:xfrm>
            <a:prstGeom prst="ellipse">
              <a:avLst/>
            </a:prstGeom>
            <a:solidFill>
              <a:schemeClr val="tx1">
                <a:alpha val="1000"/>
              </a:schemeClr>
            </a:solidFill>
            <a:ln w="254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 anchorCtr="1"/>
            <a:lstStyle/>
            <a:p>
              <a:pPr algn="ctr"/>
              <a:endParaRPr lang="en-US" sz="3200" dirty="0">
                <a:solidFill>
                  <a:srgbClr val="FFFFFF"/>
                </a:solidFill>
              </a:endParaRPr>
            </a:p>
          </p:txBody>
        </p:sp>
        <p:sp>
          <p:nvSpPr>
            <p:cNvPr id="158" name="Phone" hidden="1"/>
            <p:cNvSpPr/>
            <p:nvPr/>
          </p:nvSpPr>
          <p:spPr>
            <a:xfrm rot="18900000">
              <a:off x="5762648" y="5805934"/>
              <a:ext cx="721578" cy="721578"/>
            </a:xfrm>
            <a:prstGeom prst="plus">
              <a:avLst>
                <a:gd name="adj" fmla="val 40402"/>
              </a:avLst>
            </a:prstGeom>
            <a:solidFill>
              <a:srgbClr val="C0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FFFFFF"/>
                </a:solidFill>
              </a:endParaRPr>
            </a:p>
          </p:txBody>
        </p:sp>
      </p:grpSp>
      <p:sp>
        <p:nvSpPr>
          <p:cNvPr id="160" name="PlusOneText" hidden="1"/>
          <p:cNvSpPr txBox="1"/>
          <p:nvPr/>
        </p:nvSpPr>
        <p:spPr>
          <a:xfrm>
            <a:off x="4683789" y="4795876"/>
            <a:ext cx="1049419" cy="594185"/>
          </a:xfrm>
          <a:prstGeom prst="ellipse">
            <a:avLst/>
          </a:prstGeom>
          <a:solidFill>
            <a:schemeClr val="tx1"/>
          </a:solidFill>
          <a:ln w="44450">
            <a:solidFill>
              <a:srgbClr val="3366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 anchorCtr="1"/>
          <a:lstStyle>
            <a:defPPr>
              <a:defRPr lang="en-US"/>
            </a:defPPr>
            <a:lvl1pPr algn="ctr">
              <a:defRPr sz="4000" b="1" spc="-300">
                <a:solidFill>
                  <a:prstClr val="white"/>
                </a:solidFill>
                <a:latin typeface="+mn-lt"/>
              </a:defRPr>
            </a:lvl1pPr>
            <a:lvl2pPr>
              <a:defRPr>
                <a:solidFill>
                  <a:schemeClr val="lt1"/>
                </a:solidFill>
                <a:latin typeface="+mn-lt"/>
              </a:defRPr>
            </a:lvl2pPr>
            <a:lvl3pPr>
              <a:defRPr>
                <a:solidFill>
                  <a:schemeClr val="lt1"/>
                </a:solidFill>
                <a:latin typeface="+mn-lt"/>
              </a:defRPr>
            </a:lvl3pPr>
            <a:lvl4pPr>
              <a:defRPr>
                <a:solidFill>
                  <a:schemeClr val="lt1"/>
                </a:solidFill>
                <a:latin typeface="+mn-lt"/>
              </a:defRPr>
            </a:lvl4pPr>
            <a:lvl5pPr>
              <a:defRPr>
                <a:solidFill>
                  <a:schemeClr val="lt1"/>
                </a:solidFill>
                <a:latin typeface="+mn-lt"/>
              </a:defRPr>
            </a:lvl5pPr>
            <a:lvl6pPr>
              <a:defRPr>
                <a:solidFill>
                  <a:schemeClr val="lt1"/>
                </a:solidFill>
                <a:latin typeface="+mn-lt"/>
              </a:defRPr>
            </a:lvl6pPr>
            <a:lvl7pPr>
              <a:defRPr>
                <a:solidFill>
                  <a:schemeClr val="lt1"/>
                </a:solidFill>
                <a:latin typeface="+mn-lt"/>
              </a:defRPr>
            </a:lvl7pPr>
            <a:lvl8pPr>
              <a:defRPr>
                <a:solidFill>
                  <a:schemeClr val="lt1"/>
                </a:solidFill>
                <a:latin typeface="+mn-lt"/>
              </a:defRPr>
            </a:lvl8pPr>
            <a:lvl9pPr>
              <a:defRPr>
                <a:solidFill>
                  <a:schemeClr val="lt1"/>
                </a:solidFill>
                <a:latin typeface="+mn-lt"/>
              </a:defRPr>
            </a:lvl9pPr>
          </a:lstStyle>
          <a:p>
            <a:r>
              <a:rPr lang="en-US" sz="2800" dirty="0">
                <a:sym typeface="Wingdings 2" panose="05020102010507070707" pitchFamily="18" charset="2"/>
              </a:rPr>
              <a:t></a:t>
            </a:r>
            <a:r>
              <a:rPr lang="en-US" dirty="0"/>
              <a:t>1</a:t>
            </a:r>
          </a:p>
        </p:txBody>
      </p:sp>
      <p:sp>
        <p:nvSpPr>
          <p:cNvPr id="161" name="DoubleDipText" hidden="1"/>
          <p:cNvSpPr txBox="1"/>
          <p:nvPr/>
        </p:nvSpPr>
        <p:spPr>
          <a:xfrm>
            <a:off x="4683789" y="4795876"/>
            <a:ext cx="1049419" cy="594185"/>
          </a:xfrm>
          <a:prstGeom prst="ellipse">
            <a:avLst/>
          </a:prstGeom>
          <a:solidFill>
            <a:schemeClr val="tx1"/>
          </a:solidFill>
          <a:ln w="44450">
            <a:solidFill>
              <a:srgbClr val="3366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 anchorCtr="1"/>
          <a:lstStyle>
            <a:defPPr>
              <a:defRPr lang="en-US"/>
            </a:defPPr>
            <a:lvl1pPr algn="ctr">
              <a:defRPr sz="4000" b="1" spc="-300">
                <a:solidFill>
                  <a:prstClr val="white"/>
                </a:solidFill>
                <a:latin typeface="+mn-lt"/>
              </a:defRPr>
            </a:lvl1pPr>
            <a:lvl2pPr>
              <a:defRPr>
                <a:solidFill>
                  <a:schemeClr val="lt1"/>
                </a:solidFill>
                <a:latin typeface="+mn-lt"/>
              </a:defRPr>
            </a:lvl2pPr>
            <a:lvl3pPr>
              <a:defRPr>
                <a:solidFill>
                  <a:schemeClr val="lt1"/>
                </a:solidFill>
                <a:latin typeface="+mn-lt"/>
              </a:defRPr>
            </a:lvl3pPr>
            <a:lvl4pPr>
              <a:defRPr>
                <a:solidFill>
                  <a:schemeClr val="lt1"/>
                </a:solidFill>
                <a:latin typeface="+mn-lt"/>
              </a:defRPr>
            </a:lvl4pPr>
            <a:lvl5pPr>
              <a:defRPr>
                <a:solidFill>
                  <a:schemeClr val="lt1"/>
                </a:solidFill>
                <a:latin typeface="+mn-lt"/>
              </a:defRPr>
            </a:lvl5pPr>
            <a:lvl6pPr>
              <a:defRPr>
                <a:solidFill>
                  <a:schemeClr val="lt1"/>
                </a:solidFill>
                <a:latin typeface="+mn-lt"/>
              </a:defRPr>
            </a:lvl6pPr>
            <a:lvl7pPr>
              <a:defRPr>
                <a:solidFill>
                  <a:schemeClr val="lt1"/>
                </a:solidFill>
                <a:latin typeface="+mn-lt"/>
              </a:defRPr>
            </a:lvl7pPr>
            <a:lvl8pPr>
              <a:defRPr>
                <a:solidFill>
                  <a:schemeClr val="lt1"/>
                </a:solidFill>
                <a:latin typeface="+mn-lt"/>
              </a:defRPr>
            </a:lvl8pPr>
            <a:lvl9pPr>
              <a:defRPr>
                <a:solidFill>
                  <a:schemeClr val="lt1"/>
                </a:solidFill>
                <a:latin typeface="+mn-lt"/>
              </a:defRPr>
            </a:lvl9pPr>
          </a:lstStyle>
          <a:p>
            <a:r>
              <a:rPr lang="en-US" sz="2800" dirty="0">
                <a:sym typeface="Wingdings 2" panose="05020102010507070707" pitchFamily="18" charset="2"/>
              </a:rPr>
              <a:t></a:t>
            </a:r>
            <a:r>
              <a:rPr lang="en-US" dirty="0"/>
              <a:t>2</a:t>
            </a:r>
          </a:p>
        </p:txBody>
      </p:sp>
      <p:grpSp>
        <p:nvGrpSpPr>
          <p:cNvPr id="138" name="ContinueWon" hidden="1"/>
          <p:cNvGrpSpPr/>
          <p:nvPr/>
        </p:nvGrpSpPr>
        <p:grpSpPr>
          <a:xfrm>
            <a:off x="3263583" y="3588431"/>
            <a:ext cx="3907757" cy="615965"/>
            <a:chOff x="920627" y="206375"/>
            <a:chExt cx="8983609" cy="1416050"/>
          </a:xfrm>
        </p:grpSpPr>
        <p:sp>
          <p:nvSpPr>
            <p:cNvPr id="139" name="WonValue" hidden="1">
              <a:hlinkClick r:id="" action="ppaction://macro?name=NextQuestion"/>
            </p:cNvPr>
            <p:cNvSpPr>
              <a:spLocks noChangeArrowheads="1"/>
            </p:cNvSpPr>
            <p:nvPr/>
          </p:nvSpPr>
          <p:spPr bwMode="auto">
            <a:xfrm>
              <a:off x="920627" y="206375"/>
              <a:ext cx="8983609" cy="1416050"/>
            </a:xfrm>
            <a:prstGeom prst="hexagon">
              <a:avLst>
                <a:gd name="adj" fmla="val 34128"/>
                <a:gd name="vf" fmla="val 115470"/>
              </a:avLst>
            </a:prstGeom>
            <a:gradFill flip="none" rotWithShape="1">
              <a:gsLst>
                <a:gs pos="35000">
                  <a:srgbClr val="0D0D0D"/>
                </a:gs>
                <a:gs pos="100000">
                  <a:srgbClr val="161645"/>
                </a:gs>
              </a:gsLst>
              <a:lin ang="5400000" scaled="1"/>
              <a:tileRect/>
            </a:gradFill>
            <a:ln w="50800" cap="sq">
              <a:gradFill>
                <a:gsLst>
                  <a:gs pos="50000">
                    <a:schemeClr val="accent5">
                      <a:lumMod val="50000"/>
                    </a:schemeClr>
                  </a:gs>
                  <a:gs pos="100000">
                    <a:schemeClr val="accent2"/>
                  </a:gs>
                  <a:gs pos="0">
                    <a:schemeClr val="accent2"/>
                  </a:gs>
                </a:gsLst>
                <a:lin ang="10800000" scaled="0"/>
              </a:gradFill>
              <a:miter lim="800000"/>
            </a:ln>
            <a:effectLst/>
          </p:spPr>
          <p:txBody>
            <a:bodyPr wrap="none" tIns="0" anchor="ctr"/>
            <a:lstStyle/>
            <a:p>
              <a:pPr algn="ctr"/>
              <a:r>
                <a:rPr lang="en-US" sz="4400" b="1">
                  <a:solidFill>
                    <a:srgbClr val="FFFFFF"/>
                  </a:solidFill>
                </a:rPr>
                <a:t>$200</a:t>
              </a:r>
              <a:endParaRPr lang="en-US" sz="4400" b="1" dirty="0">
                <a:solidFill>
                  <a:srgbClr val="FFFFFF"/>
                </a:solidFill>
              </a:endParaRPr>
            </a:p>
          </p:txBody>
        </p:sp>
        <p:sp>
          <p:nvSpPr>
            <p:cNvPr id="140" name="AutoShape 80" hidden="1"/>
            <p:cNvSpPr>
              <a:spLocks noChangeAspect="1" noChangeArrowheads="1"/>
            </p:cNvSpPr>
            <p:nvPr/>
          </p:nvSpPr>
          <p:spPr bwMode="auto">
            <a:xfrm>
              <a:off x="1096655" y="811067"/>
              <a:ext cx="243460" cy="235912"/>
            </a:xfrm>
            <a:prstGeom prst="diamond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100">
                <a:solidFill>
                  <a:srgbClr val="000000"/>
                </a:solidFill>
              </a:endParaRPr>
            </a:p>
          </p:txBody>
        </p:sp>
        <p:sp>
          <p:nvSpPr>
            <p:cNvPr id="141" name="AutoShape 81" hidden="1"/>
            <p:cNvSpPr>
              <a:spLocks noChangeAspect="1" noChangeArrowheads="1"/>
            </p:cNvSpPr>
            <p:nvPr/>
          </p:nvSpPr>
          <p:spPr bwMode="auto">
            <a:xfrm>
              <a:off x="9462786" y="811067"/>
              <a:ext cx="243460" cy="235912"/>
            </a:xfrm>
            <a:prstGeom prst="diamond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100">
                <a:solidFill>
                  <a:srgbClr val="000000"/>
                </a:solidFill>
              </a:endParaRPr>
            </a:p>
          </p:txBody>
        </p:sp>
      </p:grpSp>
      <p:grpSp>
        <p:nvGrpSpPr>
          <p:cNvPr id="118" name="FinalAnswer" hidden="1"/>
          <p:cNvGrpSpPr/>
          <p:nvPr/>
        </p:nvGrpSpPr>
        <p:grpSpPr>
          <a:xfrm>
            <a:off x="2448982" y="3199770"/>
            <a:ext cx="5567268" cy="1060523"/>
            <a:chOff x="2448982" y="3199770"/>
            <a:chExt cx="5567268" cy="1060523"/>
          </a:xfrm>
        </p:grpSpPr>
        <p:sp>
          <p:nvSpPr>
            <p:cNvPr id="119" name="Hexagon 118" hidden="1"/>
            <p:cNvSpPr/>
            <p:nvPr/>
          </p:nvSpPr>
          <p:spPr>
            <a:xfrm>
              <a:off x="2448982" y="3199770"/>
              <a:ext cx="5567268" cy="1060523"/>
            </a:xfrm>
            <a:prstGeom prst="hexagon">
              <a:avLst/>
            </a:prstGeom>
            <a:gradFill flip="none" rotWithShape="1">
              <a:gsLst>
                <a:gs pos="35000">
                  <a:srgbClr val="002060"/>
                </a:gs>
                <a:gs pos="100000">
                  <a:schemeClr val="accent2"/>
                </a:gs>
              </a:gsLst>
              <a:lin ang="5400000" scaled="1"/>
              <a:tileRect/>
            </a:gradFill>
            <a:ln w="50800">
              <a:solidFill>
                <a:schemeClr val="tx1"/>
              </a:solidFill>
            </a:ln>
            <a:effectLst/>
          </p:spPr>
          <p:txBody>
            <a:bodyPr wrap="none" anchor="ctr"/>
            <a:lstStyle/>
            <a:p>
              <a:pPr algn="ctr"/>
              <a:endParaRPr lang="en-US" dirty="0">
                <a:solidFill>
                  <a:srgbClr val="FFFFFF"/>
                </a:solidFill>
              </a:endParaRPr>
            </a:p>
          </p:txBody>
        </p:sp>
        <p:sp>
          <p:nvSpPr>
            <p:cNvPr id="120" name="Freeform 119" hidden="1"/>
            <p:cNvSpPr/>
            <p:nvPr/>
          </p:nvSpPr>
          <p:spPr>
            <a:xfrm>
              <a:off x="2513697" y="3199770"/>
              <a:ext cx="5437838" cy="400832"/>
            </a:xfrm>
            <a:custGeom>
              <a:avLst/>
              <a:gdLst>
                <a:gd name="connsiteX0" fmla="*/ 200416 w 5437838"/>
                <a:gd name="connsiteY0" fmla="*/ 0 h 400832"/>
                <a:gd name="connsiteX1" fmla="*/ 5237422 w 5437838"/>
                <a:gd name="connsiteY1" fmla="*/ 0 h 400832"/>
                <a:gd name="connsiteX2" fmla="*/ 5437838 w 5437838"/>
                <a:gd name="connsiteY2" fmla="*/ 400832 h 400832"/>
                <a:gd name="connsiteX3" fmla="*/ 0 w 5437838"/>
                <a:gd name="connsiteY3" fmla="*/ 400832 h 4008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437838" h="400832">
                  <a:moveTo>
                    <a:pt x="200416" y="0"/>
                  </a:moveTo>
                  <a:lnTo>
                    <a:pt x="5237422" y="0"/>
                  </a:lnTo>
                  <a:lnTo>
                    <a:pt x="5437838" y="400832"/>
                  </a:lnTo>
                  <a:lnTo>
                    <a:pt x="0" y="400832"/>
                  </a:lnTo>
                  <a:close/>
                </a:path>
              </a:pathLst>
            </a:custGeom>
            <a:solidFill>
              <a:schemeClr val="tx1"/>
            </a:solidFill>
            <a:ln w="76200">
              <a:noFill/>
            </a:ln>
            <a:effectLst/>
          </p:spPr>
          <p:txBody>
            <a:bodyPr wrap="none" anchor="ctr"/>
            <a:lstStyle/>
            <a:p>
              <a:pPr algn="ctr"/>
              <a:r>
                <a:rPr lang="en-US" sz="2400" b="1" dirty="0"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/>
                </a:rPr>
                <a:t>IS THAT YOUR FINAL ANSWER?</a:t>
              </a:r>
            </a:p>
          </p:txBody>
        </p:sp>
        <p:sp>
          <p:nvSpPr>
            <p:cNvPr id="121" name="FinalNo" hidden="1">
              <a:hlinkClick r:id="" action="ppaction://macro?name=FinalAnswer"/>
            </p:cNvPr>
            <p:cNvSpPr>
              <a:spLocks noChangeArrowheads="1"/>
            </p:cNvSpPr>
            <p:nvPr/>
          </p:nvSpPr>
          <p:spPr bwMode="auto">
            <a:xfrm>
              <a:off x="5384605" y="3701495"/>
              <a:ext cx="2286000" cy="457200"/>
            </a:xfrm>
            <a:prstGeom prst="hexagon">
              <a:avLst/>
            </a:prstGeom>
            <a:noFill/>
            <a:ln w="19050">
              <a:solidFill>
                <a:srgbClr val="3366FF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 anchorCtr="1"/>
            <a:lstStyle/>
            <a:p>
              <a:pPr algn="ctr"/>
              <a:r>
                <a:rPr lang="en-US" altLang="en-US" sz="2800" b="1" dirty="0">
                  <a:solidFill>
                    <a:srgbClr val="FFFFFF"/>
                  </a:solidFill>
                </a:rPr>
                <a:t>NO</a:t>
              </a:r>
            </a:p>
          </p:txBody>
        </p:sp>
        <p:sp>
          <p:nvSpPr>
            <p:cNvPr id="122" name="FinalYes" hidden="1">
              <a:hlinkClick r:id="" action="ppaction://macro?name=FinalAnswer"/>
            </p:cNvPr>
            <p:cNvSpPr>
              <a:spLocks noChangeArrowheads="1"/>
            </p:cNvSpPr>
            <p:nvPr/>
          </p:nvSpPr>
          <p:spPr bwMode="auto">
            <a:xfrm>
              <a:off x="2793170" y="3701495"/>
              <a:ext cx="2286000" cy="457200"/>
            </a:xfrm>
            <a:prstGeom prst="hexagon">
              <a:avLst/>
            </a:prstGeom>
            <a:noFill/>
            <a:ln w="19050">
              <a:solidFill>
                <a:srgbClr val="3366FF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 anchorCtr="1"/>
            <a:lstStyle/>
            <a:p>
              <a:pPr algn="ctr"/>
              <a:r>
                <a:rPr lang="en-US" altLang="en-US" sz="2800" b="1" dirty="0">
                  <a:solidFill>
                    <a:srgbClr val="FFFFFF"/>
                  </a:solidFill>
                </a:rPr>
                <a:t>YES</a:t>
              </a:r>
            </a:p>
          </p:txBody>
        </p:sp>
      </p:grpSp>
      <p:sp>
        <p:nvSpPr>
          <p:cNvPr id="131" name="Start">
            <a:hlinkClick r:id="" action="ppaction://macro?name=StartFastestFinger"/>
            <a:extLst>
              <a:ext uri="{FF2B5EF4-FFF2-40B4-BE49-F238E27FC236}">
                <a16:creationId xmlns:a16="http://schemas.microsoft.com/office/drawing/2014/main" xmlns="" id="{3A3F7E8E-943E-490B-8169-69FB17E7FF1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57407" y="6579136"/>
            <a:ext cx="2514600" cy="274320"/>
          </a:xfrm>
          <a:prstGeom prst="hexagon">
            <a:avLst/>
          </a:prstGeom>
          <a:gradFill flip="none" rotWithShape="1">
            <a:gsLst>
              <a:gs pos="65000">
                <a:schemeClr val="tx1">
                  <a:alpha val="1000"/>
                </a:schemeClr>
              </a:gs>
              <a:gs pos="95000">
                <a:schemeClr val="accent6">
                  <a:lumMod val="50000"/>
                </a:schemeClr>
              </a:gs>
            </a:gsLst>
            <a:path path="shape">
              <a:fillToRect l="50000" t="50000" r="50000" b="50000"/>
            </a:path>
            <a:tileRect/>
          </a:gradFill>
          <a:ln w="25400">
            <a:gradFill flip="none" rotWithShape="1">
              <a:gsLst>
                <a:gs pos="0">
                  <a:srgbClr val="3366FF"/>
                </a:gs>
                <a:gs pos="49000">
                  <a:schemeClr val="accent1">
                    <a:lumMod val="97000"/>
                    <a:lumOff val="3000"/>
                  </a:schemeClr>
                </a:gs>
                <a:gs pos="100000">
                  <a:srgbClr val="3366FF"/>
                </a:gs>
              </a:gsLst>
              <a:lin ang="0" scaled="0"/>
              <a:tileRect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 anchorCtr="1"/>
          <a:lstStyle/>
          <a:p>
            <a:pPr algn="ctr"/>
            <a:r>
              <a:rPr lang="en-US" altLang="en-US" b="1">
                <a:solidFill>
                  <a:srgbClr val="FFFFFF"/>
                </a:solidFill>
              </a:rPr>
              <a:t>Bắt đầu </a:t>
            </a:r>
            <a:endParaRPr lang="en-US" altLang="en-US" b="1" dirty="0">
              <a:solidFill>
                <a:srgbClr val="FFFFFF"/>
              </a:solidFill>
            </a:endParaRPr>
          </a:p>
        </p:txBody>
      </p:sp>
      <p:pic>
        <p:nvPicPr>
          <p:cNvPr id="159" name="Countdown Timer 60 seconds ( v 263 ) circle clock with sound effects 4k">
            <a:hlinkClick r:id="" action="ppaction://media"/>
            <a:extLst>
              <a:ext uri="{FF2B5EF4-FFF2-40B4-BE49-F238E27FC236}">
                <a16:creationId xmlns:a16="http://schemas.microsoft.com/office/drawing/2014/main" xmlns="" id="{F8747D55-8924-4EED-975F-A33AA844AEDA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17"/>
          <a:srcRect l="21738" r="21801"/>
          <a:stretch/>
        </p:blipFill>
        <p:spPr>
          <a:xfrm>
            <a:off x="10506309" y="5549988"/>
            <a:ext cx="1385454" cy="1293362"/>
          </a:xfrm>
          <a:prstGeom prst="flowChartConnector">
            <a:avLst/>
          </a:prstGeom>
        </p:spPr>
      </p:pic>
      <p:pic>
        <p:nvPicPr>
          <p:cNvPr id="162" name="Kbc (1)">
            <a:hlinkClick r:id="" action="ppaction://media"/>
            <a:extLst>
              <a:ext uri="{FF2B5EF4-FFF2-40B4-BE49-F238E27FC236}">
                <a16:creationId xmlns:a16="http://schemas.microsoft.com/office/drawing/2014/main" xmlns="" id="{17A62169-2105-4848-8BB4-D7F7BF9BF5D9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11729227" y="7167868"/>
            <a:ext cx="372410" cy="372410"/>
          </a:xfrm>
          <a:prstGeom prst="rect">
            <a:avLst/>
          </a:prstGeom>
          <a:effectLst>
            <a:outerShdw blurRad="50800" dist="50800" dir="5400000" algn="ctr" rotWithShape="0">
              <a:schemeClr val="tx1"/>
            </a:outerShdw>
          </a:effectLst>
        </p:spPr>
      </p:pic>
    </p:spTree>
    <p:extLst>
      <p:ext uri="{BB962C8B-B14F-4D97-AF65-F5344CB8AC3E}">
        <p14:creationId xmlns:p14="http://schemas.microsoft.com/office/powerpoint/2010/main" val="1626851815"/>
      </p:ext>
    </p:extLst>
  </p:cSld>
  <p:clrMapOvr>
    <a:masterClrMapping/>
  </p:clrMapOvr>
  <p:transition advClick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6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9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8" dur="500" fill="hold"/>
                                        <p:tgtEl>
                                          <p:spTgt spid="7788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animClr clrSpc="rgb" dir="cw">
                                      <p:cBhvr>
                                        <p:cTn id="9" dur="500" fill="hold"/>
                                        <p:tgtEl>
                                          <p:spTgt spid="7788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set>
                                      <p:cBhvr>
                                        <p:cTn id="10" dur="500" fill="hold"/>
                                        <p:tgtEl>
                                          <p:spTgt spid="7788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" dur="500" fill="hold"/>
                                        <p:tgtEl>
                                          <p:spTgt spid="7788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6" dur="1" fill="hold"/>
                                        <p:tgtEl>
                                          <p:spTgt spid="15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1"/>
                  </p:tgtEl>
                </p:cond>
              </p:nextCondLst>
            </p:seq>
            <p:video>
              <p:cMediaNode vol="80000">
                <p:cTn id="17" fill="hold" display="0">
                  <p:stCondLst>
                    <p:cond delay="indefinite"/>
                  </p:stCondLst>
                </p:cTn>
                <p:tgtEl>
                  <p:spTgt spid="159"/>
                </p:tgtEl>
              </p:cMediaNode>
            </p:video>
            <p:audio>
              <p:cMediaNode vol="57576" numSld="999" showWhenStopped="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2"/>
                </p:tgtEl>
              </p:cMediaNode>
            </p:audio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7786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9" presetClass="emph" presetSubtype="0" repeatCount="indefinite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3" dur="500" fill="hold"/>
                                        <p:tgtEl>
                                          <p:spTgt spid="7786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animClr clrSpc="rgb" dir="cw">
                                      <p:cBhvr>
                                        <p:cTn id="24" dur="500" fill="hold"/>
                                        <p:tgtEl>
                                          <p:spTgt spid="7786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25" dur="500" fill="hold"/>
                                        <p:tgtEl>
                                          <p:spTgt spid="7786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6" dur="500" fill="hold"/>
                                        <p:tgtEl>
                                          <p:spTgt spid="7786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09 Who's Was Correct_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7864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7786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1" dur="500" fill="hold"/>
                                        <p:tgtEl>
                                          <p:spTgt spid="7786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animClr clrSpc="rgb" dir="cw">
                                      <p:cBhvr>
                                        <p:cTn id="32" dur="500" fill="hold"/>
                                        <p:tgtEl>
                                          <p:spTgt spid="7786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33" dur="500" fill="hold"/>
                                        <p:tgtEl>
                                          <p:spTgt spid="7786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4" dur="500" fill="hold"/>
                                        <p:tgtEl>
                                          <p:spTgt spid="7786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61 $1,000,000 Lo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7863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7786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9" dur="500" fill="hold"/>
                                        <p:tgtEl>
                                          <p:spTgt spid="7786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animClr clrSpc="rgb" dir="cw">
                                      <p:cBhvr>
                                        <p:cTn id="40" dur="500" fill="hold"/>
                                        <p:tgtEl>
                                          <p:spTgt spid="7786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41" dur="500" fill="hold"/>
                                        <p:tgtEl>
                                          <p:spTgt spid="7786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2" dur="500" fill="hold"/>
                                        <p:tgtEl>
                                          <p:spTgt spid="7786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61 $1,000,000 Lo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7861"/>
                  </p:tgtEl>
                </p:cond>
              </p:nextCondLst>
            </p:seq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7786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>
                      <p:stCondLst>
                        <p:cond delay="0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7" dur="500" fill="hold"/>
                                        <p:tgtEl>
                                          <p:spTgt spid="7786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animClr clrSpc="rgb" dir="cw">
                                      <p:cBhvr>
                                        <p:cTn id="48" dur="500" fill="hold"/>
                                        <p:tgtEl>
                                          <p:spTgt spid="7786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49" dur="500" fill="hold"/>
                                        <p:tgtEl>
                                          <p:spTgt spid="7786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0" dur="500" fill="hold"/>
                                        <p:tgtEl>
                                          <p:spTgt spid="7786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61 $1,000,000 Lo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7862"/>
                  </p:tgtEl>
                </p:cond>
              </p:nextCondLst>
            </p:seq>
          </p:childTnLst>
        </p:cTn>
      </p:par>
    </p:tnLst>
    <p:bldLst>
      <p:bldP spid="77881" grpId="0" animBg="1"/>
      <p:bldP spid="77862" grpId="0" animBg="1"/>
      <p:bldP spid="77861" grpId="0" animBg="1"/>
      <p:bldP spid="77864" grpId="0" animBg="1"/>
      <p:bldP spid="7786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QSelect"/>
          <p:cNvSpPr/>
          <p:nvPr/>
        </p:nvSpPr>
        <p:spPr>
          <a:xfrm>
            <a:off x="8311478" y="697158"/>
            <a:ext cx="1853887" cy="47598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rgbClr val="FFFFFF"/>
                </a:solidFill>
              </a:rPr>
              <a:t>Q Select</a:t>
            </a:r>
          </a:p>
        </p:txBody>
      </p:sp>
      <p:sp>
        <p:nvSpPr>
          <p:cNvPr id="115" name="QuestionBGM" hidden="1">
            <a:hlinkClick r:id="" action="ppaction://noaction">
              <a:snd r:embed="rId9" name="11 $100-$1000 Questions.wav"/>
            </a:hlinkClick>
          </p:cNvPr>
          <p:cNvSpPr/>
          <p:nvPr/>
        </p:nvSpPr>
        <p:spPr>
          <a:xfrm>
            <a:off x="8311479" y="107714"/>
            <a:ext cx="1853887" cy="47598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rgbClr val="FFFFFF"/>
                </a:solidFill>
              </a:rPr>
              <a:t>Question BGM</a:t>
            </a:r>
          </a:p>
        </p:txBody>
      </p:sp>
      <p:sp>
        <p:nvSpPr>
          <p:cNvPr id="116" name="QWrong">
            <a:hlinkClick r:id="" action="ppaction://noaction">
              <a:snd r:embed="rId10" name="16 $2,000 Lose.wav"/>
            </a:hlinkClick>
          </p:cNvPr>
          <p:cNvSpPr/>
          <p:nvPr/>
        </p:nvSpPr>
        <p:spPr>
          <a:xfrm>
            <a:off x="8313317" y="1898161"/>
            <a:ext cx="1853887" cy="47598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rgbClr val="FFFFFF"/>
                </a:solidFill>
              </a:rPr>
              <a:t>Q Wrong</a:t>
            </a:r>
          </a:p>
        </p:txBody>
      </p:sp>
      <p:sp>
        <p:nvSpPr>
          <p:cNvPr id="117" name="QCorrect">
            <a:hlinkClick r:id="" action="ppaction://noaction">
              <a:snd r:embed="rId7" name="09 Who's Was Correct_.wav"/>
            </a:hlinkClick>
          </p:cNvPr>
          <p:cNvSpPr/>
          <p:nvPr/>
        </p:nvSpPr>
        <p:spPr>
          <a:xfrm>
            <a:off x="8322550" y="1308253"/>
            <a:ext cx="1853887" cy="47598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rgbClr val="FFFFFF"/>
                </a:solidFill>
              </a:rPr>
              <a:t>Q Right</a:t>
            </a:r>
          </a:p>
        </p:txBody>
      </p:sp>
      <p:sp>
        <p:nvSpPr>
          <p:cNvPr id="290" name="Freeform 289"/>
          <p:cNvSpPr/>
          <p:nvPr/>
        </p:nvSpPr>
        <p:spPr>
          <a:xfrm>
            <a:off x="10040098" y="1657449"/>
            <a:ext cx="2162297" cy="2149084"/>
          </a:xfrm>
          <a:custGeom>
            <a:avLst/>
            <a:gdLst>
              <a:gd name="connsiteX0" fmla="*/ 0 w 2162297"/>
              <a:gd name="connsiteY0" fmla="*/ 0 h 2149084"/>
              <a:gd name="connsiteX1" fmla="*/ 58675 w 2162297"/>
              <a:gd name="connsiteY1" fmla="*/ 4023 h 2149084"/>
              <a:gd name="connsiteX2" fmla="*/ 1970540 w 2162297"/>
              <a:gd name="connsiteY2" fmla="*/ 335917 h 2149084"/>
              <a:gd name="connsiteX3" fmla="*/ 2162297 w 2162297"/>
              <a:gd name="connsiteY3" fmla="*/ 399025 h 2149084"/>
              <a:gd name="connsiteX4" fmla="*/ 2162297 w 2162297"/>
              <a:gd name="connsiteY4" fmla="*/ 1750060 h 2149084"/>
              <a:gd name="connsiteX5" fmla="*/ 1970540 w 2162297"/>
              <a:gd name="connsiteY5" fmla="*/ 1813168 h 2149084"/>
              <a:gd name="connsiteX6" fmla="*/ 58675 w 2162297"/>
              <a:gd name="connsiteY6" fmla="*/ 2145061 h 2149084"/>
              <a:gd name="connsiteX7" fmla="*/ 0 w 2162297"/>
              <a:gd name="connsiteY7" fmla="*/ 2149084 h 21490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162297" h="2149084">
                <a:moveTo>
                  <a:pt x="0" y="0"/>
                </a:moveTo>
                <a:lnTo>
                  <a:pt x="58675" y="4023"/>
                </a:lnTo>
                <a:cubicBezTo>
                  <a:pt x="807273" y="66114"/>
                  <a:pt x="1466156" y="182504"/>
                  <a:pt x="1970540" y="335917"/>
                </a:cubicBezTo>
                <a:lnTo>
                  <a:pt x="2162297" y="399025"/>
                </a:lnTo>
                <a:lnTo>
                  <a:pt x="2162297" y="1750060"/>
                </a:lnTo>
                <a:lnTo>
                  <a:pt x="1970540" y="1813168"/>
                </a:lnTo>
                <a:cubicBezTo>
                  <a:pt x="1466156" y="1966581"/>
                  <a:pt x="807273" y="2082971"/>
                  <a:pt x="58675" y="2145061"/>
                </a:cubicBezTo>
                <a:lnTo>
                  <a:pt x="0" y="2149084"/>
                </a:lnTo>
                <a:close/>
              </a:path>
            </a:pathLst>
          </a:custGeom>
          <a:noFill/>
          <a:ln w="15875">
            <a:solidFill>
              <a:srgbClr val="FF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269" name="Freeform 268"/>
          <p:cNvSpPr/>
          <p:nvPr/>
        </p:nvSpPr>
        <p:spPr>
          <a:xfrm rot="18900000">
            <a:off x="8812501" y="145649"/>
            <a:ext cx="3566757" cy="1994772"/>
          </a:xfrm>
          <a:custGeom>
            <a:avLst/>
            <a:gdLst>
              <a:gd name="connsiteX0" fmla="*/ 2664641 w 3566757"/>
              <a:gd name="connsiteY0" fmla="*/ 172809 h 1994772"/>
              <a:gd name="connsiteX1" fmla="*/ 3566757 w 3566757"/>
              <a:gd name="connsiteY1" fmla="*/ 1074925 h 1994772"/>
              <a:gd name="connsiteX2" fmla="*/ 3562217 w 3566757"/>
              <a:gd name="connsiteY2" fmla="*/ 1083999 h 1994772"/>
              <a:gd name="connsiteX3" fmla="*/ 271585 w 3566757"/>
              <a:gd name="connsiteY3" fmla="*/ 1983719 h 1994772"/>
              <a:gd name="connsiteX4" fmla="*/ 0 w 3566757"/>
              <a:gd name="connsiteY4" fmla="*/ 1994772 h 1994772"/>
              <a:gd name="connsiteX5" fmla="*/ 1994772 w 3566757"/>
              <a:gd name="connsiteY5" fmla="*/ 0 h 1994772"/>
              <a:gd name="connsiteX6" fmla="*/ 2098215 w 3566757"/>
              <a:gd name="connsiteY6" fmla="*/ 20628 h 1994772"/>
              <a:gd name="connsiteX7" fmla="*/ 2569599 w 3566757"/>
              <a:gd name="connsiteY7" fmla="*/ 141910 h 19947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566757" h="1994772">
                <a:moveTo>
                  <a:pt x="2664641" y="172809"/>
                </a:moveTo>
                <a:lnTo>
                  <a:pt x="3566757" y="1074925"/>
                </a:lnTo>
                <a:lnTo>
                  <a:pt x="3562217" y="1083999"/>
                </a:lnTo>
                <a:cubicBezTo>
                  <a:pt x="3260241" y="1534816"/>
                  <a:pt x="1947584" y="1892264"/>
                  <a:pt x="271585" y="1983719"/>
                </a:cubicBezTo>
                <a:lnTo>
                  <a:pt x="0" y="1994772"/>
                </a:lnTo>
                <a:lnTo>
                  <a:pt x="1994772" y="0"/>
                </a:lnTo>
                <a:lnTo>
                  <a:pt x="2098215" y="20628"/>
                </a:lnTo>
                <a:cubicBezTo>
                  <a:pt x="2266890" y="57749"/>
                  <a:pt x="2424521" y="98310"/>
                  <a:pt x="2569599" y="141910"/>
                </a:cubicBezTo>
                <a:close/>
              </a:path>
            </a:pathLst>
          </a:custGeom>
          <a:noFill/>
          <a:ln w="15875">
            <a:solidFill>
              <a:srgbClr val="FF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259" name="Freeform 258"/>
          <p:cNvSpPr/>
          <p:nvPr/>
        </p:nvSpPr>
        <p:spPr>
          <a:xfrm rot="13500000">
            <a:off x="8803549" y="3345165"/>
            <a:ext cx="3627871" cy="1994772"/>
          </a:xfrm>
          <a:custGeom>
            <a:avLst/>
            <a:gdLst>
              <a:gd name="connsiteX0" fmla="*/ 3627871 w 3627871"/>
              <a:gd name="connsiteY0" fmla="*/ 1994772 h 1994772"/>
              <a:gd name="connsiteX1" fmla="*/ 3356285 w 3627871"/>
              <a:gd name="connsiteY1" fmla="*/ 1983719 h 1994772"/>
              <a:gd name="connsiteX2" fmla="*/ 0 w 3627871"/>
              <a:gd name="connsiteY2" fmla="*/ 885579 h 1994772"/>
              <a:gd name="connsiteX3" fmla="*/ 1529655 w 3627871"/>
              <a:gd name="connsiteY3" fmla="*/ 20628 h 1994772"/>
              <a:gd name="connsiteX4" fmla="*/ 1633099 w 3627871"/>
              <a:gd name="connsiteY4" fmla="*/ 0 h 19947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627871" h="1994772">
                <a:moveTo>
                  <a:pt x="3627871" y="1994772"/>
                </a:moveTo>
                <a:lnTo>
                  <a:pt x="3356285" y="1983719"/>
                </a:lnTo>
                <a:cubicBezTo>
                  <a:pt x="1440858" y="1879198"/>
                  <a:pt x="0" y="1427259"/>
                  <a:pt x="0" y="885579"/>
                </a:cubicBezTo>
                <a:cubicBezTo>
                  <a:pt x="0" y="537356"/>
                  <a:pt x="595457" y="226220"/>
                  <a:pt x="1529655" y="20628"/>
                </a:cubicBezTo>
                <a:lnTo>
                  <a:pt x="1633099" y="0"/>
                </a:lnTo>
                <a:close/>
              </a:path>
            </a:pathLst>
          </a:custGeom>
          <a:noFill/>
          <a:ln w="15875">
            <a:solidFill>
              <a:srgbClr val="FF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298" name="Freeform 297"/>
          <p:cNvSpPr/>
          <p:nvPr/>
        </p:nvSpPr>
        <p:spPr>
          <a:xfrm rot="1800000">
            <a:off x="9294674" y="2833424"/>
            <a:ext cx="3308377" cy="2095215"/>
          </a:xfrm>
          <a:custGeom>
            <a:avLst/>
            <a:gdLst>
              <a:gd name="connsiteX0" fmla="*/ 0 w 3308377"/>
              <a:gd name="connsiteY0" fmla="*/ 0 h 2095215"/>
              <a:gd name="connsiteX1" fmla="*/ 108099 w 3308377"/>
              <a:gd name="connsiteY1" fmla="*/ 4399 h 2095215"/>
              <a:gd name="connsiteX2" fmla="*/ 2717934 w 3308377"/>
              <a:gd name="connsiteY2" fmla="*/ 464693 h 2095215"/>
              <a:gd name="connsiteX3" fmla="*/ 2780269 w 3308377"/>
              <a:gd name="connsiteY3" fmla="*/ 490970 h 2095215"/>
              <a:gd name="connsiteX4" fmla="*/ 3308377 w 3308377"/>
              <a:gd name="connsiteY4" fmla="*/ 1405680 h 2095215"/>
              <a:gd name="connsiteX5" fmla="*/ 3304925 w 3308377"/>
              <a:gd name="connsiteY5" fmla="*/ 1409403 h 2095215"/>
              <a:gd name="connsiteX6" fmla="*/ 1264563 w 3308377"/>
              <a:gd name="connsiteY6" fmla="*/ 2088164 h 2095215"/>
              <a:gd name="connsiteX7" fmla="*/ 1209673 w 3308377"/>
              <a:gd name="connsiteY7" fmla="*/ 2095215 h 20952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308377" h="2095215">
                <a:moveTo>
                  <a:pt x="0" y="0"/>
                </a:moveTo>
                <a:lnTo>
                  <a:pt x="108099" y="4399"/>
                </a:lnTo>
                <a:cubicBezTo>
                  <a:pt x="1185527" y="63192"/>
                  <a:pt x="2112799" y="231910"/>
                  <a:pt x="2717934" y="464693"/>
                </a:cubicBezTo>
                <a:lnTo>
                  <a:pt x="2780269" y="490970"/>
                </a:lnTo>
                <a:lnTo>
                  <a:pt x="3308377" y="1405680"/>
                </a:lnTo>
                <a:lnTo>
                  <a:pt x="3304925" y="1409403"/>
                </a:lnTo>
                <a:cubicBezTo>
                  <a:pt x="2993330" y="1701972"/>
                  <a:pt x="2247297" y="1945803"/>
                  <a:pt x="1264563" y="2088164"/>
                </a:cubicBezTo>
                <a:lnTo>
                  <a:pt x="1209673" y="2095215"/>
                </a:lnTo>
                <a:close/>
              </a:path>
            </a:pathLst>
          </a:custGeom>
          <a:noFill/>
          <a:ln w="15875">
            <a:solidFill>
              <a:srgbClr val="FF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273" name="Freeform 272"/>
          <p:cNvSpPr/>
          <p:nvPr/>
        </p:nvSpPr>
        <p:spPr>
          <a:xfrm rot="18000000">
            <a:off x="8620228" y="437702"/>
            <a:ext cx="3115904" cy="1480082"/>
          </a:xfrm>
          <a:custGeom>
            <a:avLst/>
            <a:gdLst>
              <a:gd name="connsiteX0" fmla="*/ 2563579 w 3115904"/>
              <a:gd name="connsiteY0" fmla="*/ 0 h 1480082"/>
              <a:gd name="connsiteX1" fmla="*/ 3115904 w 3115904"/>
              <a:gd name="connsiteY1" fmla="*/ 956656 h 1480082"/>
              <a:gd name="connsiteX2" fmla="*/ 3004219 w 3115904"/>
              <a:gd name="connsiteY2" fmla="*/ 1003738 h 1480082"/>
              <a:gd name="connsiteX3" fmla="*/ 394384 w 3115904"/>
              <a:gd name="connsiteY3" fmla="*/ 1464032 h 1480082"/>
              <a:gd name="connsiteX4" fmla="*/ 0 w 3115904"/>
              <a:gd name="connsiteY4" fmla="*/ 1480082 h 14800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115904" h="1480082">
                <a:moveTo>
                  <a:pt x="2563579" y="0"/>
                </a:moveTo>
                <a:lnTo>
                  <a:pt x="3115904" y="956656"/>
                </a:lnTo>
                <a:lnTo>
                  <a:pt x="3004219" y="1003738"/>
                </a:lnTo>
                <a:cubicBezTo>
                  <a:pt x="2399083" y="1236520"/>
                  <a:pt x="1471812" y="1405239"/>
                  <a:pt x="394384" y="1464032"/>
                </a:cubicBezTo>
                <a:lnTo>
                  <a:pt x="0" y="1480082"/>
                </a:lnTo>
                <a:close/>
              </a:path>
            </a:pathLst>
          </a:custGeom>
          <a:noFill/>
          <a:ln w="15875">
            <a:solidFill>
              <a:srgbClr val="FF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286" name="Freeform 285"/>
          <p:cNvSpPr/>
          <p:nvPr/>
        </p:nvSpPr>
        <p:spPr>
          <a:xfrm rot="20700000">
            <a:off x="9717893" y="1095642"/>
            <a:ext cx="2683222" cy="2136538"/>
          </a:xfrm>
          <a:custGeom>
            <a:avLst/>
            <a:gdLst>
              <a:gd name="connsiteX0" fmla="*/ 2031475 w 2683222"/>
              <a:gd name="connsiteY0" fmla="*/ 252215 h 2136538"/>
              <a:gd name="connsiteX1" fmla="*/ 2654086 w 2683222"/>
              <a:gd name="connsiteY1" fmla="*/ 463587 h 2136538"/>
              <a:gd name="connsiteX2" fmla="*/ 2683222 w 2683222"/>
              <a:gd name="connsiteY2" fmla="*/ 477099 h 2136538"/>
              <a:gd name="connsiteX3" fmla="*/ 2344034 w 2683222"/>
              <a:gd name="connsiteY3" fmla="*/ 1742968 h 2136538"/>
              <a:gd name="connsiteX4" fmla="*/ 2221040 w 2683222"/>
              <a:gd name="connsiteY4" fmla="*/ 1783445 h 2136538"/>
              <a:gd name="connsiteX5" fmla="*/ 309176 w 2683222"/>
              <a:gd name="connsiteY5" fmla="*/ 2115339 h 2136538"/>
              <a:gd name="connsiteX6" fmla="*/ 0 w 2683222"/>
              <a:gd name="connsiteY6" fmla="*/ 2136538 h 2136538"/>
              <a:gd name="connsiteX7" fmla="*/ 572484 w 2683222"/>
              <a:gd name="connsiteY7" fmla="*/ 0 h 2136538"/>
              <a:gd name="connsiteX8" fmla="*/ 695368 w 2683222"/>
              <a:gd name="connsiteY8" fmla="*/ 11994 h 2136538"/>
              <a:gd name="connsiteX9" fmla="*/ 2031475 w 2683222"/>
              <a:gd name="connsiteY9" fmla="*/ 252215 h 21365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683222" h="2136538">
                <a:moveTo>
                  <a:pt x="2031475" y="252215"/>
                </a:moveTo>
                <a:cubicBezTo>
                  <a:pt x="2269185" y="315605"/>
                  <a:pt x="2478556" y="386551"/>
                  <a:pt x="2654086" y="463587"/>
                </a:cubicBezTo>
                <a:lnTo>
                  <a:pt x="2683222" y="477099"/>
                </a:lnTo>
                <a:lnTo>
                  <a:pt x="2344034" y="1742968"/>
                </a:lnTo>
                <a:lnTo>
                  <a:pt x="2221040" y="1783445"/>
                </a:lnTo>
                <a:cubicBezTo>
                  <a:pt x="1716658" y="1936859"/>
                  <a:pt x="1057774" y="2053249"/>
                  <a:pt x="309176" y="2115339"/>
                </a:cubicBezTo>
                <a:lnTo>
                  <a:pt x="0" y="2136538"/>
                </a:lnTo>
                <a:lnTo>
                  <a:pt x="572484" y="0"/>
                </a:lnTo>
                <a:lnTo>
                  <a:pt x="695368" y="11994"/>
                </a:lnTo>
                <a:cubicBezTo>
                  <a:pt x="1198259" y="68716"/>
                  <a:pt x="1651139" y="150792"/>
                  <a:pt x="2031475" y="252215"/>
                </a:cubicBezTo>
                <a:close/>
              </a:path>
            </a:pathLst>
          </a:custGeom>
          <a:noFill/>
          <a:ln w="15875">
            <a:solidFill>
              <a:srgbClr val="FF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265" name="Freeform 264"/>
          <p:cNvSpPr/>
          <p:nvPr/>
        </p:nvSpPr>
        <p:spPr>
          <a:xfrm rot="15300000">
            <a:off x="8170527" y="4306114"/>
            <a:ext cx="3739140" cy="1001900"/>
          </a:xfrm>
          <a:custGeom>
            <a:avLst/>
            <a:gdLst>
              <a:gd name="connsiteX0" fmla="*/ 3739140 w 3739140"/>
              <a:gd name="connsiteY0" fmla="*/ 1001900 h 1001900"/>
              <a:gd name="connsiteX1" fmla="*/ 3335132 w 3739140"/>
              <a:gd name="connsiteY1" fmla="*/ 985458 h 1001900"/>
              <a:gd name="connsiteX2" fmla="*/ 549 w 3739140"/>
              <a:gd name="connsiteY2" fmla="*/ 1925 h 1001900"/>
              <a:gd name="connsiteX3" fmla="*/ 0 w 3739140"/>
              <a:gd name="connsiteY3" fmla="*/ 0 h 1001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739140" h="1001900">
                <a:moveTo>
                  <a:pt x="3739140" y="1001900"/>
                </a:moveTo>
                <a:lnTo>
                  <a:pt x="3335132" y="985458"/>
                </a:lnTo>
                <a:cubicBezTo>
                  <a:pt x="1556520" y="888403"/>
                  <a:pt x="187105" y="491788"/>
                  <a:pt x="549" y="1925"/>
                </a:cubicBezTo>
                <a:lnTo>
                  <a:pt x="0" y="0"/>
                </a:lnTo>
                <a:close/>
              </a:path>
            </a:pathLst>
          </a:custGeom>
          <a:noFill/>
          <a:ln w="15875">
            <a:solidFill>
              <a:srgbClr val="FF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294" name="Freeform 293"/>
          <p:cNvSpPr/>
          <p:nvPr/>
        </p:nvSpPr>
        <p:spPr>
          <a:xfrm rot="900000">
            <a:off x="9717896" y="2231796"/>
            <a:ext cx="2683180" cy="2136538"/>
          </a:xfrm>
          <a:custGeom>
            <a:avLst/>
            <a:gdLst>
              <a:gd name="connsiteX0" fmla="*/ 0 w 2683180"/>
              <a:gd name="connsiteY0" fmla="*/ 0 h 2136538"/>
              <a:gd name="connsiteX1" fmla="*/ 309175 w 2683180"/>
              <a:gd name="connsiteY1" fmla="*/ 21199 h 2136538"/>
              <a:gd name="connsiteX2" fmla="*/ 2221040 w 2683180"/>
              <a:gd name="connsiteY2" fmla="*/ 353093 h 2136538"/>
              <a:gd name="connsiteX3" fmla="*/ 2344031 w 2683180"/>
              <a:gd name="connsiteY3" fmla="*/ 393570 h 2136538"/>
              <a:gd name="connsiteX4" fmla="*/ 2683180 w 2683180"/>
              <a:gd name="connsiteY4" fmla="*/ 1659291 h 2136538"/>
              <a:gd name="connsiteX5" fmla="*/ 2544749 w 2683180"/>
              <a:gd name="connsiteY5" fmla="*/ 1718432 h 2136538"/>
              <a:gd name="connsiteX6" fmla="*/ 695367 w 2683180"/>
              <a:gd name="connsiteY6" fmla="*/ 2124544 h 2136538"/>
              <a:gd name="connsiteX7" fmla="*/ 572483 w 2683180"/>
              <a:gd name="connsiteY7" fmla="*/ 2136538 h 21365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683180" h="2136538">
                <a:moveTo>
                  <a:pt x="0" y="0"/>
                </a:moveTo>
                <a:lnTo>
                  <a:pt x="309175" y="21199"/>
                </a:lnTo>
                <a:cubicBezTo>
                  <a:pt x="1057773" y="83290"/>
                  <a:pt x="1716657" y="199680"/>
                  <a:pt x="2221040" y="353093"/>
                </a:cubicBezTo>
                <a:lnTo>
                  <a:pt x="2344031" y="393570"/>
                </a:lnTo>
                <a:lnTo>
                  <a:pt x="2683180" y="1659291"/>
                </a:lnTo>
                <a:lnTo>
                  <a:pt x="2544749" y="1718432"/>
                </a:lnTo>
                <a:cubicBezTo>
                  <a:pt x="2091518" y="1897330"/>
                  <a:pt x="1449703" y="2039462"/>
                  <a:pt x="695367" y="2124544"/>
                </a:cubicBezTo>
                <a:lnTo>
                  <a:pt x="572483" y="2136538"/>
                </a:lnTo>
                <a:close/>
              </a:path>
            </a:pathLst>
          </a:custGeom>
          <a:noFill/>
          <a:ln w="15875">
            <a:solidFill>
              <a:srgbClr val="FF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278" name="Freeform 277"/>
          <p:cNvSpPr/>
          <p:nvPr/>
        </p:nvSpPr>
        <p:spPr>
          <a:xfrm rot="17100000">
            <a:off x="8724727" y="878212"/>
            <a:ext cx="2653654" cy="687323"/>
          </a:xfrm>
          <a:custGeom>
            <a:avLst/>
            <a:gdLst>
              <a:gd name="connsiteX0" fmla="*/ 2565124 w 2653654"/>
              <a:gd name="connsiteY0" fmla="*/ 0 h 687323"/>
              <a:gd name="connsiteX1" fmla="*/ 2653654 w 2653654"/>
              <a:gd name="connsiteY1" fmla="*/ 330399 h 687323"/>
              <a:gd name="connsiteX2" fmla="*/ 2438681 w 2653654"/>
              <a:gd name="connsiteY2" fmla="*/ 388760 h 687323"/>
              <a:gd name="connsiteX3" fmla="*/ 404008 w 2653654"/>
              <a:gd name="connsiteY3" fmla="*/ 670881 h 687323"/>
              <a:gd name="connsiteX4" fmla="*/ 0 w 2653654"/>
              <a:gd name="connsiteY4" fmla="*/ 687323 h 6873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653654" h="687323">
                <a:moveTo>
                  <a:pt x="2565124" y="0"/>
                </a:moveTo>
                <a:lnTo>
                  <a:pt x="2653654" y="330399"/>
                </a:lnTo>
                <a:lnTo>
                  <a:pt x="2438681" y="388760"/>
                </a:lnTo>
                <a:cubicBezTo>
                  <a:pt x="1881971" y="528621"/>
                  <a:pt x="1182151" y="628420"/>
                  <a:pt x="404008" y="670881"/>
                </a:cubicBezTo>
                <a:lnTo>
                  <a:pt x="0" y="687323"/>
                </a:lnTo>
                <a:close/>
              </a:path>
            </a:pathLst>
          </a:custGeom>
          <a:noFill/>
          <a:ln w="15875">
            <a:solidFill>
              <a:srgbClr val="FF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282" name="Freeform 281"/>
          <p:cNvSpPr/>
          <p:nvPr/>
        </p:nvSpPr>
        <p:spPr>
          <a:xfrm rot="19800000">
            <a:off x="9294695" y="535416"/>
            <a:ext cx="3308085" cy="2095216"/>
          </a:xfrm>
          <a:custGeom>
            <a:avLst/>
            <a:gdLst>
              <a:gd name="connsiteX0" fmla="*/ 3134059 w 3308085"/>
              <a:gd name="connsiteY0" fmla="*/ 556366 h 2095216"/>
              <a:gd name="connsiteX1" fmla="*/ 3275407 w 3308085"/>
              <a:gd name="connsiteY1" fmla="*/ 659351 h 2095216"/>
              <a:gd name="connsiteX2" fmla="*/ 3308085 w 3308085"/>
              <a:gd name="connsiteY2" fmla="*/ 690037 h 2095216"/>
              <a:gd name="connsiteX3" fmla="*/ 2780266 w 3308085"/>
              <a:gd name="connsiteY3" fmla="*/ 1604247 h 2095216"/>
              <a:gd name="connsiteX4" fmla="*/ 2717935 w 3308085"/>
              <a:gd name="connsiteY4" fmla="*/ 1630523 h 2095216"/>
              <a:gd name="connsiteX5" fmla="*/ 108101 w 3308085"/>
              <a:gd name="connsiteY5" fmla="*/ 2090817 h 2095216"/>
              <a:gd name="connsiteX6" fmla="*/ 0 w 3308085"/>
              <a:gd name="connsiteY6" fmla="*/ 2095216 h 2095216"/>
              <a:gd name="connsiteX7" fmla="*/ 1209673 w 3308085"/>
              <a:gd name="connsiteY7" fmla="*/ 0 h 2095216"/>
              <a:gd name="connsiteX8" fmla="*/ 1264564 w 3308085"/>
              <a:gd name="connsiteY8" fmla="*/ 7051 h 2095216"/>
              <a:gd name="connsiteX9" fmla="*/ 3134059 w 3308085"/>
              <a:gd name="connsiteY9" fmla="*/ 556366 h 20952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308085" h="2095216">
                <a:moveTo>
                  <a:pt x="3134059" y="556366"/>
                </a:moveTo>
                <a:cubicBezTo>
                  <a:pt x="3187236" y="589892"/>
                  <a:pt x="3234469" y="624252"/>
                  <a:pt x="3275407" y="659351"/>
                </a:cubicBezTo>
                <a:lnTo>
                  <a:pt x="3308085" y="690037"/>
                </a:lnTo>
                <a:lnTo>
                  <a:pt x="2780266" y="1604247"/>
                </a:lnTo>
                <a:lnTo>
                  <a:pt x="2717935" y="1630523"/>
                </a:lnTo>
                <a:cubicBezTo>
                  <a:pt x="2112800" y="1863306"/>
                  <a:pt x="1185529" y="2032024"/>
                  <a:pt x="108101" y="2090817"/>
                </a:cubicBezTo>
                <a:lnTo>
                  <a:pt x="0" y="2095216"/>
                </a:lnTo>
                <a:lnTo>
                  <a:pt x="1209673" y="0"/>
                </a:lnTo>
                <a:lnTo>
                  <a:pt x="1264564" y="7051"/>
                </a:lnTo>
                <a:cubicBezTo>
                  <a:pt x="2098399" y="127842"/>
                  <a:pt x="2761827" y="321684"/>
                  <a:pt x="3134059" y="556366"/>
                </a:cubicBezTo>
                <a:close/>
              </a:path>
            </a:pathLst>
          </a:custGeom>
          <a:noFill/>
          <a:ln w="15875">
            <a:solidFill>
              <a:srgbClr val="FF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263" name="Freeform 262"/>
          <p:cNvSpPr/>
          <p:nvPr/>
        </p:nvSpPr>
        <p:spPr>
          <a:xfrm rot="14400000">
            <a:off x="8346878" y="3754858"/>
            <a:ext cx="3750669" cy="1744872"/>
          </a:xfrm>
          <a:custGeom>
            <a:avLst/>
            <a:gdLst>
              <a:gd name="connsiteX0" fmla="*/ 3750669 w 3750669"/>
              <a:gd name="connsiteY0" fmla="*/ 1744872 h 1744872"/>
              <a:gd name="connsiteX1" fmla="*/ 3356285 w 3750669"/>
              <a:gd name="connsiteY1" fmla="*/ 1728822 h 1744872"/>
              <a:gd name="connsiteX2" fmla="*/ 0 w 3750669"/>
              <a:gd name="connsiteY2" fmla="*/ 630681 h 1744872"/>
              <a:gd name="connsiteX3" fmla="*/ 717878 w 3750669"/>
              <a:gd name="connsiteY3" fmla="*/ 3969 h 1744872"/>
              <a:gd name="connsiteX4" fmla="*/ 728462 w 3750669"/>
              <a:gd name="connsiteY4" fmla="*/ 0 h 17448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750669" h="1744872">
                <a:moveTo>
                  <a:pt x="3750669" y="1744872"/>
                </a:moveTo>
                <a:lnTo>
                  <a:pt x="3356285" y="1728822"/>
                </a:lnTo>
                <a:cubicBezTo>
                  <a:pt x="1440857" y="1624301"/>
                  <a:pt x="0" y="1172361"/>
                  <a:pt x="0" y="630681"/>
                </a:cubicBezTo>
                <a:cubicBezTo>
                  <a:pt x="0" y="398532"/>
                  <a:pt x="264647" y="182867"/>
                  <a:pt x="717878" y="3969"/>
                </a:cubicBezTo>
                <a:lnTo>
                  <a:pt x="728462" y="0"/>
                </a:lnTo>
                <a:close/>
              </a:path>
            </a:pathLst>
          </a:custGeom>
          <a:noFill/>
          <a:ln w="15875">
            <a:solidFill>
              <a:srgbClr val="FF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296" name="Freeform 295"/>
          <p:cNvSpPr/>
          <p:nvPr/>
        </p:nvSpPr>
        <p:spPr>
          <a:xfrm rot="1351054">
            <a:off x="9520286" y="2533508"/>
            <a:ext cx="2987204" cy="2119988"/>
          </a:xfrm>
          <a:custGeom>
            <a:avLst/>
            <a:gdLst>
              <a:gd name="connsiteX0" fmla="*/ 0 w 2987204"/>
              <a:gd name="connsiteY0" fmla="*/ 0 h 2119988"/>
              <a:gd name="connsiteX1" fmla="*/ 3344 w 2987204"/>
              <a:gd name="connsiteY1" fmla="*/ 136 h 2119988"/>
              <a:gd name="connsiteX2" fmla="*/ 2399772 w 2987204"/>
              <a:gd name="connsiteY2" fmla="*/ 385271 h 2119988"/>
              <a:gd name="connsiteX3" fmla="*/ 2517691 w 2987204"/>
              <a:gd name="connsiteY3" fmla="*/ 426800 h 2119988"/>
              <a:gd name="connsiteX4" fmla="*/ 2987204 w 2987204"/>
              <a:gd name="connsiteY4" fmla="*/ 1559324 h 2119988"/>
              <a:gd name="connsiteX5" fmla="*/ 2888106 w 2987204"/>
              <a:gd name="connsiteY5" fmla="*/ 1614605 h 2119988"/>
              <a:gd name="connsiteX6" fmla="*/ 1159808 w 2987204"/>
              <a:gd name="connsiteY6" fmla="*/ 2083901 h 2119988"/>
              <a:gd name="connsiteX7" fmla="*/ 878889 w 2987204"/>
              <a:gd name="connsiteY7" fmla="*/ 2119988 h 21199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987204" h="2119988">
                <a:moveTo>
                  <a:pt x="0" y="0"/>
                </a:moveTo>
                <a:lnTo>
                  <a:pt x="3344" y="136"/>
                </a:lnTo>
                <a:cubicBezTo>
                  <a:pt x="961058" y="52396"/>
                  <a:pt x="1800130" y="191511"/>
                  <a:pt x="2399772" y="385271"/>
                </a:cubicBezTo>
                <a:lnTo>
                  <a:pt x="2517691" y="426800"/>
                </a:lnTo>
                <a:lnTo>
                  <a:pt x="2987204" y="1559324"/>
                </a:lnTo>
                <a:lnTo>
                  <a:pt x="2888106" y="1614605"/>
                </a:lnTo>
                <a:cubicBezTo>
                  <a:pt x="2500765" y="1813283"/>
                  <a:pt x="1896859" y="1977130"/>
                  <a:pt x="1159808" y="2083901"/>
                </a:cubicBezTo>
                <a:lnTo>
                  <a:pt x="878889" y="2119988"/>
                </a:lnTo>
                <a:close/>
              </a:path>
            </a:pathLst>
          </a:custGeom>
          <a:noFill/>
          <a:ln w="15875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276" name="Freeform 275"/>
          <p:cNvSpPr/>
          <p:nvPr/>
        </p:nvSpPr>
        <p:spPr>
          <a:xfrm rot="17551054">
            <a:off x="8657857" y="679818"/>
            <a:ext cx="2867844" cy="1077035"/>
          </a:xfrm>
          <a:custGeom>
            <a:avLst/>
            <a:gdLst>
              <a:gd name="connsiteX0" fmla="*/ 2597941 w 2867844"/>
              <a:gd name="connsiteY0" fmla="*/ 0 h 1077035"/>
              <a:gd name="connsiteX1" fmla="*/ 2867844 w 2867844"/>
              <a:gd name="connsiteY1" fmla="*/ 651039 h 1077035"/>
              <a:gd name="connsiteX2" fmla="*/ 2798254 w 2867844"/>
              <a:gd name="connsiteY2" fmla="*/ 675547 h 1077035"/>
              <a:gd name="connsiteX3" fmla="*/ 401826 w 2867844"/>
              <a:gd name="connsiteY3" fmla="*/ 1060682 h 1077035"/>
              <a:gd name="connsiteX4" fmla="*/ 0 w 2867844"/>
              <a:gd name="connsiteY4" fmla="*/ 1077035 h 10770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67844" h="1077035">
                <a:moveTo>
                  <a:pt x="2597941" y="0"/>
                </a:moveTo>
                <a:lnTo>
                  <a:pt x="2867844" y="651039"/>
                </a:lnTo>
                <a:lnTo>
                  <a:pt x="2798254" y="675547"/>
                </a:lnTo>
                <a:cubicBezTo>
                  <a:pt x="2198611" y="869307"/>
                  <a:pt x="1359540" y="1008422"/>
                  <a:pt x="401826" y="1060682"/>
                </a:cubicBezTo>
                <a:lnTo>
                  <a:pt x="0" y="1077035"/>
                </a:lnTo>
                <a:close/>
              </a:path>
            </a:pathLst>
          </a:custGeom>
          <a:noFill/>
          <a:ln w="15875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284" name="Freeform 283"/>
          <p:cNvSpPr/>
          <p:nvPr/>
        </p:nvSpPr>
        <p:spPr>
          <a:xfrm rot="20251054">
            <a:off x="9521282" y="815306"/>
            <a:ext cx="2985491" cy="2120098"/>
          </a:xfrm>
          <a:custGeom>
            <a:avLst/>
            <a:gdLst>
              <a:gd name="connsiteX0" fmla="*/ 2641284 w 2985491"/>
              <a:gd name="connsiteY0" fmla="*/ 395128 h 2120098"/>
              <a:gd name="connsiteX1" fmla="*/ 2944660 w 2985491"/>
              <a:gd name="connsiteY1" fmla="*/ 535879 h 2120098"/>
              <a:gd name="connsiteX2" fmla="*/ 2985491 w 2985491"/>
              <a:gd name="connsiteY2" fmla="*/ 560773 h 2120098"/>
              <a:gd name="connsiteX3" fmla="*/ 2516707 w 2985491"/>
              <a:gd name="connsiteY3" fmla="*/ 1693500 h 2120098"/>
              <a:gd name="connsiteX4" fmla="*/ 2399306 w 2985491"/>
              <a:gd name="connsiteY4" fmla="*/ 1734846 h 2120098"/>
              <a:gd name="connsiteX5" fmla="*/ 2877 w 2985491"/>
              <a:gd name="connsiteY5" fmla="*/ 2119981 h 2120098"/>
              <a:gd name="connsiteX6" fmla="*/ 0 w 2985491"/>
              <a:gd name="connsiteY6" fmla="*/ 2120098 h 2120098"/>
              <a:gd name="connsiteX7" fmla="*/ 877412 w 2985491"/>
              <a:gd name="connsiteY7" fmla="*/ 0 h 2120098"/>
              <a:gd name="connsiteX8" fmla="*/ 1159341 w 2985491"/>
              <a:gd name="connsiteY8" fmla="*/ 36216 h 2120098"/>
              <a:gd name="connsiteX9" fmla="*/ 2641284 w 2985491"/>
              <a:gd name="connsiteY9" fmla="*/ 395128 h 21200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985491" h="2120098">
                <a:moveTo>
                  <a:pt x="2641284" y="395128"/>
                </a:moveTo>
                <a:cubicBezTo>
                  <a:pt x="2754592" y="439853"/>
                  <a:pt x="2856114" y="486876"/>
                  <a:pt x="2944660" y="535879"/>
                </a:cubicBezTo>
                <a:lnTo>
                  <a:pt x="2985491" y="560773"/>
                </a:lnTo>
                <a:lnTo>
                  <a:pt x="2516707" y="1693500"/>
                </a:lnTo>
                <a:lnTo>
                  <a:pt x="2399306" y="1734846"/>
                </a:lnTo>
                <a:cubicBezTo>
                  <a:pt x="1799663" y="1928606"/>
                  <a:pt x="960592" y="2067721"/>
                  <a:pt x="2877" y="2119981"/>
                </a:cubicBezTo>
                <a:lnTo>
                  <a:pt x="0" y="2120098"/>
                </a:lnTo>
                <a:lnTo>
                  <a:pt x="877412" y="0"/>
                </a:lnTo>
                <a:lnTo>
                  <a:pt x="1159341" y="36216"/>
                </a:lnTo>
                <a:cubicBezTo>
                  <a:pt x="1754938" y="122496"/>
                  <a:pt x="2263592" y="246046"/>
                  <a:pt x="2641284" y="395128"/>
                </a:cubicBezTo>
                <a:close/>
              </a:path>
            </a:pathLst>
          </a:custGeom>
          <a:noFill/>
          <a:ln w="15875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267" name="Freeform 266"/>
          <p:cNvSpPr/>
          <p:nvPr/>
        </p:nvSpPr>
        <p:spPr>
          <a:xfrm rot="14851054">
            <a:off x="8201820" y="4002212"/>
            <a:ext cx="3758140" cy="1467027"/>
          </a:xfrm>
          <a:custGeom>
            <a:avLst/>
            <a:gdLst>
              <a:gd name="connsiteX0" fmla="*/ 3758140 w 3758140"/>
              <a:gd name="connsiteY0" fmla="*/ 1467027 h 1467027"/>
              <a:gd name="connsiteX1" fmla="*/ 3356285 w 3758140"/>
              <a:gd name="connsiteY1" fmla="*/ 1450673 h 1467027"/>
              <a:gd name="connsiteX2" fmla="*/ 0 w 3758140"/>
              <a:gd name="connsiteY2" fmla="*/ 352532 h 1467027"/>
              <a:gd name="connsiteX3" fmla="*/ 188977 w 3758140"/>
              <a:gd name="connsiteY3" fmla="*/ 19207 h 1467027"/>
              <a:gd name="connsiteX4" fmla="*/ 213349 w 3758140"/>
              <a:gd name="connsiteY4" fmla="*/ 0 h 14670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758140" h="1467027">
                <a:moveTo>
                  <a:pt x="3758140" y="1467027"/>
                </a:moveTo>
                <a:lnTo>
                  <a:pt x="3356285" y="1450673"/>
                </a:lnTo>
                <a:cubicBezTo>
                  <a:pt x="1440857" y="1346151"/>
                  <a:pt x="0" y="894212"/>
                  <a:pt x="0" y="352532"/>
                </a:cubicBezTo>
                <a:cubicBezTo>
                  <a:pt x="0" y="236458"/>
                  <a:pt x="66162" y="124504"/>
                  <a:pt x="188977" y="19207"/>
                </a:cubicBezTo>
                <a:lnTo>
                  <a:pt x="213349" y="0"/>
                </a:lnTo>
                <a:close/>
              </a:path>
            </a:pathLst>
          </a:custGeom>
          <a:noFill/>
          <a:ln w="15875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261" name="Freeform 260"/>
          <p:cNvSpPr/>
          <p:nvPr/>
        </p:nvSpPr>
        <p:spPr>
          <a:xfrm rot="3151054">
            <a:off x="8567052" y="3561413"/>
            <a:ext cx="3680549" cy="1896845"/>
          </a:xfrm>
          <a:custGeom>
            <a:avLst/>
            <a:gdLst>
              <a:gd name="connsiteX0" fmla="*/ 0 w 3680549"/>
              <a:gd name="connsiteY0" fmla="*/ 0 h 1896845"/>
              <a:gd name="connsiteX1" fmla="*/ 324264 w 3680549"/>
              <a:gd name="connsiteY1" fmla="*/ 13197 h 1896845"/>
              <a:gd name="connsiteX2" fmla="*/ 3680549 w 3680549"/>
              <a:gd name="connsiteY2" fmla="*/ 1111337 h 1896845"/>
              <a:gd name="connsiteX3" fmla="*/ 2720692 w 3680549"/>
              <a:gd name="connsiteY3" fmla="*/ 1824342 h 1896845"/>
              <a:gd name="connsiteX4" fmla="*/ 2473586 w 3680549"/>
              <a:gd name="connsiteY4" fmla="*/ 1896845 h 18968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680549" h="1896845">
                <a:moveTo>
                  <a:pt x="0" y="0"/>
                </a:moveTo>
                <a:lnTo>
                  <a:pt x="324264" y="13197"/>
                </a:lnTo>
                <a:cubicBezTo>
                  <a:pt x="2239693" y="117717"/>
                  <a:pt x="3680549" y="569656"/>
                  <a:pt x="3680549" y="1111337"/>
                </a:cubicBezTo>
                <a:cubicBezTo>
                  <a:pt x="3680549" y="1382177"/>
                  <a:pt x="3320335" y="1630582"/>
                  <a:pt x="2720692" y="1824342"/>
                </a:cubicBezTo>
                <a:lnTo>
                  <a:pt x="2473586" y="1896845"/>
                </a:lnTo>
                <a:close/>
              </a:path>
            </a:pathLst>
          </a:custGeom>
          <a:noFill/>
          <a:ln w="15875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280" name="Freeform 279"/>
          <p:cNvSpPr/>
          <p:nvPr/>
        </p:nvSpPr>
        <p:spPr>
          <a:xfrm rot="19351054">
            <a:off x="9050106" y="288787"/>
            <a:ext cx="3538923" cy="2053081"/>
          </a:xfrm>
          <a:custGeom>
            <a:avLst/>
            <a:gdLst>
              <a:gd name="connsiteX0" fmla="*/ 3349946 w 3538923"/>
              <a:gd name="connsiteY0" fmla="*/ 614183 h 2053081"/>
              <a:gd name="connsiteX1" fmla="*/ 3538923 w 3538923"/>
              <a:gd name="connsiteY1" fmla="*/ 947508 h 2053081"/>
              <a:gd name="connsiteX2" fmla="*/ 3529617 w 3538923"/>
              <a:gd name="connsiteY2" fmla="*/ 1003656 h 2053081"/>
              <a:gd name="connsiteX3" fmla="*/ 3270607 w 3538923"/>
              <a:gd name="connsiteY3" fmla="*/ 1341418 h 2053081"/>
              <a:gd name="connsiteX4" fmla="*/ 3146285 w 3538923"/>
              <a:gd name="connsiteY4" fmla="*/ 1421178 h 2053081"/>
              <a:gd name="connsiteX5" fmla="*/ 182638 w 3538923"/>
              <a:gd name="connsiteY5" fmla="*/ 2045648 h 2053081"/>
              <a:gd name="connsiteX6" fmla="*/ 0 w 3538923"/>
              <a:gd name="connsiteY6" fmla="*/ 2053081 h 2053081"/>
              <a:gd name="connsiteX7" fmla="*/ 1574385 w 3538923"/>
              <a:gd name="connsiteY7" fmla="*/ 0 h 2053081"/>
              <a:gd name="connsiteX8" fmla="*/ 1685674 w 3538923"/>
              <a:gd name="connsiteY8" fmla="*/ 18029 h 2053081"/>
              <a:gd name="connsiteX9" fmla="*/ 3349946 w 3538923"/>
              <a:gd name="connsiteY9" fmla="*/ 614183 h 20530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538923" h="2053081">
                <a:moveTo>
                  <a:pt x="3349946" y="614183"/>
                </a:moveTo>
                <a:cubicBezTo>
                  <a:pt x="3472762" y="719481"/>
                  <a:pt x="3538923" y="831434"/>
                  <a:pt x="3538923" y="947508"/>
                </a:cubicBezTo>
                <a:lnTo>
                  <a:pt x="3529617" y="1003656"/>
                </a:lnTo>
                <a:lnTo>
                  <a:pt x="3270607" y="1341418"/>
                </a:lnTo>
                <a:lnTo>
                  <a:pt x="3146285" y="1421178"/>
                </a:lnTo>
                <a:cubicBezTo>
                  <a:pt x="2592043" y="1737723"/>
                  <a:pt x="1499495" y="1973790"/>
                  <a:pt x="182638" y="2045648"/>
                </a:cubicBezTo>
                <a:lnTo>
                  <a:pt x="0" y="2053081"/>
                </a:lnTo>
                <a:lnTo>
                  <a:pt x="1574385" y="0"/>
                </a:lnTo>
                <a:lnTo>
                  <a:pt x="1685674" y="18029"/>
                </a:lnTo>
                <a:cubicBezTo>
                  <a:pt x="2468357" y="159035"/>
                  <a:pt x="3063375" y="368489"/>
                  <a:pt x="3349946" y="614183"/>
                </a:cubicBezTo>
                <a:close/>
              </a:path>
            </a:pathLst>
          </a:custGeom>
          <a:noFill/>
          <a:ln w="15875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292" name="Freeform 291"/>
          <p:cNvSpPr/>
          <p:nvPr/>
        </p:nvSpPr>
        <p:spPr>
          <a:xfrm rot="451054">
            <a:off x="9889520" y="1947923"/>
            <a:ext cx="2407190" cy="2143739"/>
          </a:xfrm>
          <a:custGeom>
            <a:avLst/>
            <a:gdLst>
              <a:gd name="connsiteX0" fmla="*/ 0 w 2407190"/>
              <a:gd name="connsiteY0" fmla="*/ 0 h 2143739"/>
              <a:gd name="connsiteX1" fmla="*/ 182418 w 2407190"/>
              <a:gd name="connsiteY1" fmla="*/ 12508 h 2143739"/>
              <a:gd name="connsiteX2" fmla="*/ 2094283 w 2407190"/>
              <a:gd name="connsiteY2" fmla="*/ 344402 h 2143739"/>
              <a:gd name="connsiteX3" fmla="*/ 2232495 w 2407190"/>
              <a:gd name="connsiteY3" fmla="*/ 389888 h 2143739"/>
              <a:gd name="connsiteX4" fmla="*/ 2407190 w 2407190"/>
              <a:gd name="connsiteY4" fmla="*/ 1713690 h 2143739"/>
              <a:gd name="connsiteX5" fmla="*/ 2239339 w 2407190"/>
              <a:gd name="connsiteY5" fmla="*/ 1775064 h 2143739"/>
              <a:gd name="connsiteX6" fmla="*/ 568610 w 2407190"/>
              <a:gd name="connsiteY6" fmla="*/ 2115853 h 2143739"/>
              <a:gd name="connsiteX7" fmla="*/ 282897 w 2407190"/>
              <a:gd name="connsiteY7" fmla="*/ 2143739 h 21437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407190" h="2143739">
                <a:moveTo>
                  <a:pt x="0" y="0"/>
                </a:moveTo>
                <a:lnTo>
                  <a:pt x="182418" y="12508"/>
                </a:lnTo>
                <a:cubicBezTo>
                  <a:pt x="931015" y="74599"/>
                  <a:pt x="1589900" y="190988"/>
                  <a:pt x="2094283" y="344402"/>
                </a:cubicBezTo>
                <a:lnTo>
                  <a:pt x="2232495" y="389888"/>
                </a:lnTo>
                <a:lnTo>
                  <a:pt x="2407190" y="1713690"/>
                </a:lnTo>
                <a:lnTo>
                  <a:pt x="2239339" y="1775064"/>
                </a:lnTo>
                <a:cubicBezTo>
                  <a:pt x="1802549" y="1923281"/>
                  <a:pt x="1228654" y="2041406"/>
                  <a:pt x="568610" y="2115853"/>
                </a:cubicBezTo>
                <a:lnTo>
                  <a:pt x="282897" y="2143739"/>
                </a:lnTo>
                <a:close/>
              </a:path>
            </a:pathLst>
          </a:custGeom>
          <a:noFill/>
          <a:ln w="15875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257" name="Freeform 256"/>
          <p:cNvSpPr/>
          <p:nvPr/>
        </p:nvSpPr>
        <p:spPr>
          <a:xfrm rot="2251054">
            <a:off x="9048974" y="3126683"/>
            <a:ext cx="3539301" cy="2052861"/>
          </a:xfrm>
          <a:custGeom>
            <a:avLst/>
            <a:gdLst>
              <a:gd name="connsiteX0" fmla="*/ 0 w 3539301"/>
              <a:gd name="connsiteY0" fmla="*/ 0 h 2052861"/>
              <a:gd name="connsiteX1" fmla="*/ 183016 w 3539301"/>
              <a:gd name="connsiteY1" fmla="*/ 7448 h 2052861"/>
              <a:gd name="connsiteX2" fmla="*/ 3539301 w 3539301"/>
              <a:gd name="connsiteY2" fmla="*/ 1105588 h 2052861"/>
              <a:gd name="connsiteX3" fmla="*/ 1686053 w 3539301"/>
              <a:gd name="connsiteY3" fmla="*/ 2035067 h 2052861"/>
              <a:gd name="connsiteX4" fmla="*/ 1576216 w 3539301"/>
              <a:gd name="connsiteY4" fmla="*/ 2052861 h 20528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39301" h="2052861">
                <a:moveTo>
                  <a:pt x="0" y="0"/>
                </a:moveTo>
                <a:lnTo>
                  <a:pt x="183016" y="7448"/>
                </a:lnTo>
                <a:cubicBezTo>
                  <a:pt x="2098443" y="111969"/>
                  <a:pt x="3539301" y="563908"/>
                  <a:pt x="3539301" y="1105588"/>
                </a:cubicBezTo>
                <a:cubicBezTo>
                  <a:pt x="3539302" y="1492502"/>
                  <a:pt x="2804170" y="1833631"/>
                  <a:pt x="1686053" y="2035067"/>
                </a:cubicBezTo>
                <a:lnTo>
                  <a:pt x="1576216" y="2052861"/>
                </a:lnTo>
                <a:close/>
              </a:path>
            </a:pathLst>
          </a:custGeom>
          <a:noFill/>
          <a:ln w="15875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271" name="Freeform 270"/>
          <p:cNvSpPr/>
          <p:nvPr/>
        </p:nvSpPr>
        <p:spPr>
          <a:xfrm rot="18451054">
            <a:off x="8648254" y="172105"/>
            <a:ext cx="3340662" cy="1862796"/>
          </a:xfrm>
          <a:custGeom>
            <a:avLst/>
            <a:gdLst>
              <a:gd name="connsiteX0" fmla="*/ 2426102 w 3340662"/>
              <a:gd name="connsiteY0" fmla="*/ 0 h 1862796"/>
              <a:gd name="connsiteX1" fmla="*/ 3340662 w 3340662"/>
              <a:gd name="connsiteY1" fmla="*/ 1191121 h 1862796"/>
              <a:gd name="connsiteX2" fmla="*/ 3287636 w 3340662"/>
              <a:gd name="connsiteY2" fmla="*/ 1225141 h 1862796"/>
              <a:gd name="connsiteX3" fmla="*/ 323988 w 3340662"/>
              <a:gd name="connsiteY3" fmla="*/ 1849610 h 1862796"/>
              <a:gd name="connsiteX4" fmla="*/ 0 w 3340662"/>
              <a:gd name="connsiteY4" fmla="*/ 1862796 h 18627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40662" h="1862796">
                <a:moveTo>
                  <a:pt x="2426102" y="0"/>
                </a:moveTo>
                <a:lnTo>
                  <a:pt x="3340662" y="1191121"/>
                </a:lnTo>
                <a:lnTo>
                  <a:pt x="3287636" y="1225141"/>
                </a:lnTo>
                <a:cubicBezTo>
                  <a:pt x="2733393" y="1541684"/>
                  <a:pt x="1640845" y="1777752"/>
                  <a:pt x="323988" y="1849610"/>
                </a:cubicBezTo>
                <a:lnTo>
                  <a:pt x="0" y="1862796"/>
                </a:lnTo>
                <a:close/>
              </a:path>
            </a:pathLst>
          </a:custGeom>
          <a:noFill/>
          <a:ln w="15875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288" name="Freeform 287"/>
          <p:cNvSpPr/>
          <p:nvPr/>
        </p:nvSpPr>
        <p:spPr>
          <a:xfrm rot="21151054">
            <a:off x="9890272" y="1377095"/>
            <a:ext cx="2405919" cy="2143772"/>
          </a:xfrm>
          <a:custGeom>
            <a:avLst/>
            <a:gdLst>
              <a:gd name="connsiteX0" fmla="*/ 935466 w 2405919"/>
              <a:gd name="connsiteY0" fmla="*/ 75160 h 2143772"/>
              <a:gd name="connsiteX1" fmla="*/ 2374369 w 2405919"/>
              <a:gd name="connsiteY1" fmla="*/ 417409 h 2143772"/>
              <a:gd name="connsiteX2" fmla="*/ 2405919 w 2405919"/>
              <a:gd name="connsiteY2" fmla="*/ 430276 h 2143772"/>
              <a:gd name="connsiteX3" fmla="*/ 2232077 w 2405919"/>
              <a:gd name="connsiteY3" fmla="*/ 1753870 h 2143772"/>
              <a:gd name="connsiteX4" fmla="*/ 2093702 w 2405919"/>
              <a:gd name="connsiteY4" fmla="*/ 1799410 h 2143772"/>
              <a:gd name="connsiteX5" fmla="*/ 181837 w 2405919"/>
              <a:gd name="connsiteY5" fmla="*/ 2131304 h 2143772"/>
              <a:gd name="connsiteX6" fmla="*/ 0 w 2405919"/>
              <a:gd name="connsiteY6" fmla="*/ 2143772 h 2143772"/>
              <a:gd name="connsiteX7" fmla="*/ 281564 w 2405919"/>
              <a:gd name="connsiteY7" fmla="*/ 0 h 2143772"/>
              <a:gd name="connsiteX8" fmla="*/ 568028 w 2405919"/>
              <a:gd name="connsiteY8" fmla="*/ 27959 h 2143772"/>
              <a:gd name="connsiteX9" fmla="*/ 935466 w 2405919"/>
              <a:gd name="connsiteY9" fmla="*/ 75160 h 21437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405919" h="2143772">
                <a:moveTo>
                  <a:pt x="935466" y="75160"/>
                </a:moveTo>
                <a:cubicBezTo>
                  <a:pt x="1508728" y="158204"/>
                  <a:pt x="2001445" y="275776"/>
                  <a:pt x="2374369" y="417409"/>
                </a:cubicBezTo>
                <a:lnTo>
                  <a:pt x="2405919" y="430276"/>
                </a:lnTo>
                <a:lnTo>
                  <a:pt x="2232077" y="1753870"/>
                </a:lnTo>
                <a:lnTo>
                  <a:pt x="2093702" y="1799410"/>
                </a:lnTo>
                <a:cubicBezTo>
                  <a:pt x="1589318" y="1952824"/>
                  <a:pt x="930435" y="2069214"/>
                  <a:pt x="181837" y="2131304"/>
                </a:cubicBezTo>
                <a:lnTo>
                  <a:pt x="0" y="2143772"/>
                </a:lnTo>
                <a:lnTo>
                  <a:pt x="281564" y="0"/>
                </a:lnTo>
                <a:lnTo>
                  <a:pt x="568028" y="27959"/>
                </a:lnTo>
                <a:cubicBezTo>
                  <a:pt x="693750" y="42139"/>
                  <a:pt x="816347" y="57904"/>
                  <a:pt x="935466" y="75160"/>
                </a:cubicBezTo>
                <a:close/>
              </a:path>
            </a:pathLst>
          </a:custGeom>
          <a:noFill/>
          <a:ln w="15875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223" name="Oval 7"/>
          <p:cNvSpPr>
            <a:spLocks noChangeArrowheads="1"/>
          </p:cNvSpPr>
          <p:nvPr/>
        </p:nvSpPr>
        <p:spPr bwMode="auto">
          <a:xfrm>
            <a:off x="4559800" y="2276850"/>
            <a:ext cx="7620000" cy="4572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chemeClr val="tx1">
                  <a:alpha val="0"/>
                </a:schemeClr>
              </a:gs>
            </a:gsLst>
            <a:path path="shape">
              <a:fillToRect l="50000" t="50000" r="50000" b="50000"/>
            </a:path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7826" name="Oval 2"/>
          <p:cNvSpPr>
            <a:spLocks noChangeArrowheads="1"/>
          </p:cNvSpPr>
          <p:nvPr/>
        </p:nvSpPr>
        <p:spPr bwMode="auto">
          <a:xfrm>
            <a:off x="6896273" y="-466725"/>
            <a:ext cx="6096000" cy="6096000"/>
          </a:xfrm>
          <a:prstGeom prst="ellipse">
            <a:avLst/>
          </a:prstGeom>
          <a:gradFill rotWithShape="1">
            <a:gsLst>
              <a:gs pos="0">
                <a:srgbClr val="3366FF"/>
              </a:gs>
              <a:gs pos="100000">
                <a:srgbClr val="3366FF">
                  <a:alpha val="2000"/>
                </a:srgbClr>
              </a:gs>
            </a:gsLst>
            <a:path path="shape">
              <a:fillToRect l="50000" t="50000" r="50000" b="50000"/>
            </a:path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7827" name="Oval 3"/>
          <p:cNvSpPr>
            <a:spLocks noChangeArrowheads="1"/>
          </p:cNvSpPr>
          <p:nvPr/>
        </p:nvSpPr>
        <p:spPr bwMode="auto">
          <a:xfrm rot="-1800000">
            <a:off x="5981873" y="2047875"/>
            <a:ext cx="7620000" cy="914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chemeClr val="tx1">
                  <a:alpha val="0"/>
                </a:schemeClr>
              </a:gs>
            </a:gsLst>
            <a:path path="shape">
              <a:fillToRect l="50000" t="50000" r="50000" b="50000"/>
            </a:path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7828" name="Oval 4"/>
          <p:cNvSpPr>
            <a:spLocks noChangeArrowheads="1"/>
          </p:cNvSpPr>
          <p:nvPr/>
        </p:nvSpPr>
        <p:spPr bwMode="auto">
          <a:xfrm rot="5400000">
            <a:off x="5981873" y="2276475"/>
            <a:ext cx="7620000" cy="4572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chemeClr val="tx1">
                  <a:alpha val="0"/>
                </a:schemeClr>
              </a:gs>
            </a:gsLst>
            <a:path path="shape">
              <a:fillToRect l="50000" t="50000" r="50000" b="50000"/>
            </a:path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7829" name="Oval 5"/>
          <p:cNvSpPr>
            <a:spLocks noChangeArrowheads="1"/>
          </p:cNvSpPr>
          <p:nvPr/>
        </p:nvSpPr>
        <p:spPr bwMode="auto">
          <a:xfrm rot="2700000">
            <a:off x="5981873" y="2047875"/>
            <a:ext cx="7620000" cy="914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chemeClr val="tx1">
                  <a:alpha val="0"/>
                </a:schemeClr>
              </a:gs>
            </a:gsLst>
            <a:path path="shape">
              <a:fillToRect l="50000" t="50000" r="50000" b="50000"/>
            </a:path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7830" name="Oval 6"/>
          <p:cNvSpPr>
            <a:spLocks noChangeArrowheads="1"/>
          </p:cNvSpPr>
          <p:nvPr/>
        </p:nvSpPr>
        <p:spPr bwMode="auto">
          <a:xfrm rot="1800000">
            <a:off x="6058073" y="2276475"/>
            <a:ext cx="7620000" cy="4572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chemeClr val="tx1">
                  <a:alpha val="0"/>
                </a:schemeClr>
              </a:gs>
            </a:gsLst>
            <a:path path="shape">
              <a:fillToRect l="50000" t="50000" r="50000" b="50000"/>
            </a:path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7831" name="Oval 7"/>
          <p:cNvSpPr>
            <a:spLocks noChangeArrowheads="1"/>
          </p:cNvSpPr>
          <p:nvPr/>
        </p:nvSpPr>
        <p:spPr bwMode="auto">
          <a:xfrm>
            <a:off x="5772950" y="2238445"/>
            <a:ext cx="7620000" cy="457200"/>
          </a:xfrm>
          <a:prstGeom prst="ellipse">
            <a:avLst/>
          </a:prstGeom>
          <a:gradFill rotWithShape="1">
            <a:gsLst>
              <a:gs pos="65000">
                <a:srgbClr val="7E7E7E">
                  <a:alpha val="0"/>
                </a:srgbClr>
              </a:gs>
              <a:gs pos="0">
                <a:schemeClr val="bg1"/>
              </a:gs>
              <a:gs pos="100000">
                <a:schemeClr val="tx1">
                  <a:alpha val="0"/>
                </a:schemeClr>
              </a:gs>
            </a:gsLst>
            <a:path path="shape">
              <a:fillToRect l="50000" t="50000" r="50000" b="50000"/>
            </a:path>
          </a:gradFill>
          <a:ln>
            <a:noFill/>
          </a:ln>
          <a:effectLst/>
        </p:spPr>
        <p:txBody>
          <a:bodyPr wrap="none" anchor="ctr"/>
          <a:lstStyle/>
          <a:p>
            <a:endParaRPr lang="en-US">
              <a:solidFill>
                <a:srgbClr val="000000"/>
              </a:solidFill>
            </a:endParaRPr>
          </a:p>
        </p:txBody>
      </p:sp>
      <p:pic>
        <p:nvPicPr>
          <p:cNvPr id="2050" name="Picture 2" descr="https://onwardigo.files.wordpress.com/2016/05/millionaire02a.jpg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375" y="368441"/>
            <a:ext cx="10357109" cy="5825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99" name="Rectangle 83"/>
          <p:cNvSpPr>
            <a:spLocks noChangeArrowheads="1"/>
          </p:cNvSpPr>
          <p:nvPr/>
        </p:nvSpPr>
        <p:spPr bwMode="auto">
          <a:xfrm>
            <a:off x="35162" y="0"/>
            <a:ext cx="10254609" cy="1717672"/>
          </a:xfrm>
          <a:prstGeom prst="rect">
            <a:avLst/>
          </a:prstGeom>
          <a:gradFill>
            <a:gsLst>
              <a:gs pos="0">
                <a:schemeClr val="tx1"/>
              </a:gs>
              <a:gs pos="100000">
                <a:schemeClr val="tx1">
                  <a:alpha val="0"/>
                </a:schemeClr>
              </a:gs>
            </a:gsLst>
            <a:lin ang="5400000" scaled="0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7858" name="Rectangle 34"/>
          <p:cNvSpPr>
            <a:spLocks noChangeArrowheads="1"/>
          </p:cNvSpPr>
          <p:nvPr/>
        </p:nvSpPr>
        <p:spPr bwMode="auto">
          <a:xfrm>
            <a:off x="0" y="4220658"/>
            <a:ext cx="12192000" cy="1743072"/>
          </a:xfrm>
          <a:prstGeom prst="rect">
            <a:avLst/>
          </a:prstGeom>
          <a:gradFill rotWithShape="1">
            <a:gsLst>
              <a:gs pos="0">
                <a:schemeClr val="tx1">
                  <a:alpha val="0"/>
                </a:schemeClr>
              </a:gs>
              <a:gs pos="100000">
                <a:schemeClr val="tx1"/>
              </a:gs>
            </a:gsLst>
            <a:lin ang="5400000" scaled="1"/>
          </a:gradFill>
          <a:ln>
            <a:noFill/>
          </a:ln>
          <a:effectLst/>
        </p:spPr>
        <p:txBody>
          <a:bodyPr wrap="none" anchor="ctr"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7860" name="Rectangle 36"/>
          <p:cNvSpPr>
            <a:spLocks noChangeArrowheads="1"/>
          </p:cNvSpPr>
          <p:nvPr/>
        </p:nvSpPr>
        <p:spPr bwMode="auto">
          <a:xfrm>
            <a:off x="9369121" y="-317355"/>
            <a:ext cx="2904997" cy="6858000"/>
          </a:xfrm>
          <a:prstGeom prst="rect">
            <a:avLst/>
          </a:prstGeom>
          <a:gradFill rotWithShape="1">
            <a:gsLst>
              <a:gs pos="4000">
                <a:schemeClr val="tx1">
                  <a:alpha val="1000"/>
                </a:schemeClr>
              </a:gs>
              <a:gs pos="33000">
                <a:schemeClr val="tx1"/>
              </a:gs>
              <a:gs pos="100000">
                <a:schemeClr val="tx1">
                  <a:alpha val="0"/>
                </a:schemeClr>
              </a:gs>
            </a:gsLst>
            <a:lin ang="0" scaled="1"/>
          </a:gradFill>
          <a:ln>
            <a:noFill/>
          </a:ln>
          <a:effectLst/>
        </p:spPr>
        <p:txBody>
          <a:bodyPr wrap="none" anchor="ctr"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7881" name="AutoShape 57"/>
          <p:cNvSpPr>
            <a:spLocks noChangeArrowheads="1"/>
          </p:cNvSpPr>
          <p:nvPr/>
        </p:nvSpPr>
        <p:spPr bwMode="auto">
          <a:xfrm>
            <a:off x="10474170" y="5178148"/>
            <a:ext cx="1371600" cy="285750"/>
          </a:xfrm>
          <a:prstGeom prst="hexagon">
            <a:avLst>
              <a:gd name="adj" fmla="val 34844"/>
              <a:gd name="vf" fmla="val 115470"/>
            </a:avLst>
          </a:prstGeom>
          <a:solidFill>
            <a:srgbClr val="111128">
              <a:alpha val="78000"/>
            </a:srgbClr>
          </a:solidFill>
          <a:ln w="57150">
            <a:solidFill>
              <a:srgbClr val="FFC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altLang="en-US" sz="1600" b="1">
                <a:solidFill>
                  <a:srgbClr val="FFFF00"/>
                </a:solidFill>
              </a:rPr>
              <a:t>1 cái kẹo</a:t>
            </a:r>
            <a:endParaRPr lang="en-US" altLang="en-US" sz="1600" b="1" dirty="0">
              <a:solidFill>
                <a:srgbClr val="FFFF00"/>
              </a:solidFill>
            </a:endParaRPr>
          </a:p>
        </p:txBody>
      </p:sp>
      <p:sp>
        <p:nvSpPr>
          <p:cNvPr id="77882" name="AutoShape 58"/>
          <p:cNvSpPr>
            <a:spLocks noChangeArrowheads="1"/>
          </p:cNvSpPr>
          <p:nvPr/>
        </p:nvSpPr>
        <p:spPr bwMode="auto">
          <a:xfrm>
            <a:off x="10474170" y="4873625"/>
            <a:ext cx="1371600" cy="285750"/>
          </a:xfrm>
          <a:prstGeom prst="hexagon">
            <a:avLst>
              <a:gd name="adj" fmla="val 34844"/>
              <a:gd name="vf" fmla="val 115470"/>
            </a:avLst>
          </a:prstGeom>
          <a:solidFill>
            <a:srgbClr val="111128">
              <a:alpha val="78000"/>
            </a:srgbClr>
          </a:solidFill>
          <a:ln w="57150">
            <a:solidFill>
              <a:srgbClr val="FFC000"/>
            </a:solidFill>
          </a:ln>
          <a:effectLst/>
        </p:spPr>
        <p:txBody>
          <a:bodyPr wrap="none" anchor="ctr"/>
          <a:lstStyle/>
          <a:p>
            <a:pPr algn="ctr"/>
            <a:r>
              <a:rPr lang="en-US" altLang="en-US" sz="1600" b="1" smtClean="0">
                <a:solidFill>
                  <a:srgbClr val="FFFF00"/>
                </a:solidFill>
              </a:rPr>
              <a:t>2 </a:t>
            </a:r>
            <a:r>
              <a:rPr lang="en-US" altLang="en-US" sz="1600" b="1">
                <a:solidFill>
                  <a:srgbClr val="FFFF00"/>
                </a:solidFill>
              </a:rPr>
              <a:t>cái kẹo</a:t>
            </a:r>
            <a:endParaRPr lang="en-US" altLang="en-US" sz="1600" b="1" dirty="0">
              <a:solidFill>
                <a:srgbClr val="FFFF00"/>
              </a:solidFill>
            </a:endParaRPr>
          </a:p>
        </p:txBody>
      </p:sp>
      <p:sp>
        <p:nvSpPr>
          <p:cNvPr id="77883" name="AutoShape 59"/>
          <p:cNvSpPr>
            <a:spLocks noChangeArrowheads="1"/>
          </p:cNvSpPr>
          <p:nvPr/>
        </p:nvSpPr>
        <p:spPr bwMode="auto">
          <a:xfrm>
            <a:off x="10474170" y="4568825"/>
            <a:ext cx="1371600" cy="285750"/>
          </a:xfrm>
          <a:prstGeom prst="hexagon">
            <a:avLst>
              <a:gd name="adj" fmla="val 34844"/>
              <a:gd name="vf" fmla="val 115470"/>
            </a:avLst>
          </a:prstGeom>
          <a:solidFill>
            <a:srgbClr val="111128">
              <a:alpha val="78000"/>
            </a:srgbClr>
          </a:solidFill>
          <a:ln>
            <a:noFill/>
          </a:ln>
          <a:effectLst/>
        </p:spPr>
        <p:txBody>
          <a:bodyPr wrap="none" anchor="ctr"/>
          <a:lstStyle/>
          <a:p>
            <a:pPr algn="ctr"/>
            <a:r>
              <a:rPr lang="en-US" altLang="en-US" sz="1600" b="1" smtClean="0">
                <a:solidFill>
                  <a:srgbClr val="FFFF00"/>
                </a:solidFill>
              </a:rPr>
              <a:t>3 </a:t>
            </a:r>
            <a:r>
              <a:rPr lang="en-US" altLang="en-US" sz="1600" b="1">
                <a:solidFill>
                  <a:srgbClr val="FFFF00"/>
                </a:solidFill>
              </a:rPr>
              <a:t>cái kẹo</a:t>
            </a:r>
            <a:endParaRPr lang="en-US" altLang="en-US" sz="1600" b="1" dirty="0">
              <a:solidFill>
                <a:srgbClr val="FFFF00"/>
              </a:solidFill>
            </a:endParaRPr>
          </a:p>
        </p:txBody>
      </p:sp>
      <p:sp>
        <p:nvSpPr>
          <p:cNvPr id="77884" name="AutoShape 60"/>
          <p:cNvSpPr>
            <a:spLocks noChangeArrowheads="1"/>
          </p:cNvSpPr>
          <p:nvPr/>
        </p:nvSpPr>
        <p:spPr bwMode="auto">
          <a:xfrm>
            <a:off x="10474170" y="4264025"/>
            <a:ext cx="1371600" cy="285750"/>
          </a:xfrm>
          <a:prstGeom prst="hexagon">
            <a:avLst>
              <a:gd name="adj" fmla="val 34844"/>
              <a:gd name="vf" fmla="val 115470"/>
            </a:avLst>
          </a:prstGeom>
          <a:solidFill>
            <a:srgbClr val="111128">
              <a:alpha val="78000"/>
            </a:srgbClr>
          </a:solidFill>
          <a:ln>
            <a:noFill/>
          </a:ln>
          <a:effectLst/>
        </p:spPr>
        <p:txBody>
          <a:bodyPr wrap="none" anchor="ctr"/>
          <a:lstStyle/>
          <a:p>
            <a:pPr algn="ctr"/>
            <a:r>
              <a:rPr lang="en-US" altLang="en-US" sz="1600" b="1">
                <a:solidFill>
                  <a:srgbClr val="FFFF00"/>
                </a:solidFill>
              </a:rPr>
              <a:t>$500</a:t>
            </a:r>
            <a:endParaRPr lang="en-US" altLang="en-US" sz="1600" b="1" dirty="0">
              <a:solidFill>
                <a:srgbClr val="FFFF00"/>
              </a:solidFill>
            </a:endParaRPr>
          </a:p>
        </p:txBody>
      </p:sp>
      <p:sp>
        <p:nvSpPr>
          <p:cNvPr id="77885" name="AutoShape 61"/>
          <p:cNvSpPr>
            <a:spLocks noChangeArrowheads="1"/>
          </p:cNvSpPr>
          <p:nvPr/>
        </p:nvSpPr>
        <p:spPr bwMode="auto">
          <a:xfrm>
            <a:off x="10474170" y="3959225"/>
            <a:ext cx="1371600" cy="285750"/>
          </a:xfrm>
          <a:prstGeom prst="hexagon">
            <a:avLst>
              <a:gd name="adj" fmla="val 34844"/>
              <a:gd name="vf" fmla="val 115470"/>
            </a:avLst>
          </a:prstGeom>
          <a:solidFill>
            <a:srgbClr val="111128">
              <a:alpha val="78000"/>
            </a:srgbClr>
          </a:solidFill>
          <a:ln>
            <a:noFill/>
          </a:ln>
          <a:effectLst/>
        </p:spPr>
        <p:txBody>
          <a:bodyPr wrap="none" anchor="ctr"/>
          <a:lstStyle/>
          <a:p>
            <a:pPr algn="ctr"/>
            <a:r>
              <a:rPr lang="en-US" altLang="en-US" sz="1600" b="1">
                <a:solidFill>
                  <a:srgbClr val="FFFFFF"/>
                </a:solidFill>
              </a:rPr>
              <a:t>$</a:t>
            </a:r>
            <a:r>
              <a:rPr lang="en-US" altLang="en-US" sz="1600" b="1" smtClean="0">
                <a:solidFill>
                  <a:srgbClr val="FFFFFF"/>
                </a:solidFill>
              </a:rPr>
              <a:t>1000</a:t>
            </a:r>
            <a:endParaRPr lang="en-US" altLang="en-US" sz="1600" b="1" dirty="0">
              <a:solidFill>
                <a:srgbClr val="FFFFFF"/>
              </a:solidFill>
            </a:endParaRPr>
          </a:p>
        </p:txBody>
      </p:sp>
      <p:sp>
        <p:nvSpPr>
          <p:cNvPr id="77886" name="AutoShape 62"/>
          <p:cNvSpPr>
            <a:spLocks noChangeArrowheads="1"/>
          </p:cNvSpPr>
          <p:nvPr/>
        </p:nvSpPr>
        <p:spPr bwMode="auto">
          <a:xfrm>
            <a:off x="10474170" y="3654425"/>
            <a:ext cx="1371600" cy="285750"/>
          </a:xfrm>
          <a:prstGeom prst="hexagon">
            <a:avLst>
              <a:gd name="adj" fmla="val 34844"/>
              <a:gd name="vf" fmla="val 115470"/>
            </a:avLst>
          </a:prstGeom>
          <a:solidFill>
            <a:srgbClr val="111128">
              <a:alpha val="78000"/>
            </a:srgbClr>
          </a:solidFill>
          <a:ln>
            <a:noFill/>
          </a:ln>
          <a:effectLst/>
        </p:spPr>
        <p:txBody>
          <a:bodyPr wrap="none" anchor="ctr"/>
          <a:lstStyle/>
          <a:p>
            <a:pPr algn="ctr"/>
            <a:r>
              <a:rPr lang="en-US" altLang="en-US" sz="1600" b="1">
                <a:solidFill>
                  <a:srgbClr val="FFFF00"/>
                </a:solidFill>
              </a:rPr>
              <a:t>$</a:t>
            </a:r>
            <a:r>
              <a:rPr lang="en-US" altLang="en-US" sz="1600" b="1" smtClean="0">
                <a:solidFill>
                  <a:srgbClr val="FFFF00"/>
                </a:solidFill>
              </a:rPr>
              <a:t>2000</a:t>
            </a:r>
            <a:endParaRPr lang="en-US" altLang="en-US" sz="1600" b="1" dirty="0">
              <a:solidFill>
                <a:srgbClr val="FFFF00"/>
              </a:solidFill>
            </a:endParaRPr>
          </a:p>
        </p:txBody>
      </p:sp>
      <p:sp>
        <p:nvSpPr>
          <p:cNvPr id="77887" name="AutoShape 63"/>
          <p:cNvSpPr>
            <a:spLocks noChangeArrowheads="1"/>
          </p:cNvSpPr>
          <p:nvPr/>
        </p:nvSpPr>
        <p:spPr bwMode="auto">
          <a:xfrm>
            <a:off x="10474170" y="3349625"/>
            <a:ext cx="1371600" cy="285750"/>
          </a:xfrm>
          <a:prstGeom prst="hexagon">
            <a:avLst>
              <a:gd name="adj" fmla="val 34844"/>
              <a:gd name="vf" fmla="val 115470"/>
            </a:avLst>
          </a:prstGeom>
          <a:solidFill>
            <a:srgbClr val="111128">
              <a:alpha val="78000"/>
            </a:srgbClr>
          </a:solidFill>
          <a:ln>
            <a:noFill/>
          </a:ln>
          <a:effectLst/>
        </p:spPr>
        <p:txBody>
          <a:bodyPr wrap="none" anchor="ctr"/>
          <a:lstStyle/>
          <a:p>
            <a:pPr algn="ctr"/>
            <a:r>
              <a:rPr lang="en-US" altLang="en-US" sz="1600" b="1">
                <a:solidFill>
                  <a:srgbClr val="FFFF00"/>
                </a:solidFill>
              </a:rPr>
              <a:t>$</a:t>
            </a:r>
            <a:r>
              <a:rPr lang="en-US" altLang="en-US" sz="1600" b="1" smtClean="0">
                <a:solidFill>
                  <a:srgbClr val="FFFF00"/>
                </a:solidFill>
              </a:rPr>
              <a:t>4000</a:t>
            </a:r>
            <a:endParaRPr lang="en-US" altLang="en-US" sz="1600" b="1" dirty="0">
              <a:solidFill>
                <a:srgbClr val="FFFF00"/>
              </a:solidFill>
            </a:endParaRPr>
          </a:p>
        </p:txBody>
      </p:sp>
      <p:sp>
        <p:nvSpPr>
          <p:cNvPr id="77888" name="AutoShape 64"/>
          <p:cNvSpPr>
            <a:spLocks noChangeArrowheads="1"/>
          </p:cNvSpPr>
          <p:nvPr/>
        </p:nvSpPr>
        <p:spPr bwMode="auto">
          <a:xfrm>
            <a:off x="10474170" y="3044825"/>
            <a:ext cx="1371600" cy="285750"/>
          </a:xfrm>
          <a:prstGeom prst="hexagon">
            <a:avLst>
              <a:gd name="adj" fmla="val 34844"/>
              <a:gd name="vf" fmla="val 115470"/>
            </a:avLst>
          </a:prstGeom>
          <a:solidFill>
            <a:srgbClr val="111128">
              <a:alpha val="78000"/>
            </a:srgbClr>
          </a:solidFill>
          <a:ln>
            <a:noFill/>
          </a:ln>
          <a:effectLst/>
        </p:spPr>
        <p:txBody>
          <a:bodyPr wrap="none" anchor="ctr"/>
          <a:lstStyle/>
          <a:p>
            <a:pPr algn="ctr"/>
            <a:r>
              <a:rPr lang="en-US" altLang="en-US" sz="1600" b="1" smtClean="0">
                <a:solidFill>
                  <a:srgbClr val="FFFF00"/>
                </a:solidFill>
              </a:rPr>
              <a:t>$</a:t>
            </a:r>
            <a:r>
              <a:rPr lang="en-US" altLang="en-US" sz="1600" b="1">
                <a:solidFill>
                  <a:srgbClr val="FFFF00"/>
                </a:solidFill>
              </a:rPr>
              <a:t>5</a:t>
            </a:r>
            <a:r>
              <a:rPr lang="en-US" altLang="en-US" sz="1600" b="1" smtClean="0">
                <a:solidFill>
                  <a:srgbClr val="FFFF00"/>
                </a:solidFill>
              </a:rPr>
              <a:t>000</a:t>
            </a:r>
            <a:endParaRPr lang="en-US" altLang="en-US" sz="1600" b="1" dirty="0">
              <a:solidFill>
                <a:srgbClr val="FFFF00"/>
              </a:solidFill>
            </a:endParaRPr>
          </a:p>
        </p:txBody>
      </p:sp>
      <p:sp>
        <p:nvSpPr>
          <p:cNvPr id="77889" name="AutoShape 65"/>
          <p:cNvSpPr>
            <a:spLocks noChangeArrowheads="1"/>
          </p:cNvSpPr>
          <p:nvPr/>
        </p:nvSpPr>
        <p:spPr bwMode="auto">
          <a:xfrm>
            <a:off x="10474170" y="2740025"/>
            <a:ext cx="1371600" cy="285750"/>
          </a:xfrm>
          <a:prstGeom prst="hexagon">
            <a:avLst>
              <a:gd name="adj" fmla="val 34844"/>
              <a:gd name="vf" fmla="val 115470"/>
            </a:avLst>
          </a:prstGeom>
          <a:solidFill>
            <a:srgbClr val="111128">
              <a:alpha val="78000"/>
            </a:srgbClr>
          </a:solidFill>
          <a:ln>
            <a:noFill/>
          </a:ln>
          <a:effectLst/>
        </p:spPr>
        <p:txBody>
          <a:bodyPr wrap="none" anchor="ctr"/>
          <a:lstStyle/>
          <a:p>
            <a:pPr algn="ctr"/>
            <a:r>
              <a:rPr lang="en-US" altLang="en-US" sz="1600" b="1" smtClean="0">
                <a:solidFill>
                  <a:srgbClr val="FFFF00"/>
                </a:solidFill>
              </a:rPr>
              <a:t>$6000</a:t>
            </a:r>
            <a:endParaRPr lang="en-US" altLang="en-US" sz="1600" b="1" dirty="0">
              <a:solidFill>
                <a:srgbClr val="FFFF00"/>
              </a:solidFill>
            </a:endParaRPr>
          </a:p>
        </p:txBody>
      </p:sp>
      <p:sp>
        <p:nvSpPr>
          <p:cNvPr id="77890" name="AutoShape 66"/>
          <p:cNvSpPr>
            <a:spLocks noChangeArrowheads="1"/>
          </p:cNvSpPr>
          <p:nvPr/>
        </p:nvSpPr>
        <p:spPr bwMode="auto">
          <a:xfrm>
            <a:off x="10474170" y="2435225"/>
            <a:ext cx="1371600" cy="285750"/>
          </a:xfrm>
          <a:prstGeom prst="hexagon">
            <a:avLst>
              <a:gd name="adj" fmla="val 34844"/>
              <a:gd name="vf" fmla="val 115470"/>
            </a:avLst>
          </a:prstGeom>
          <a:solidFill>
            <a:srgbClr val="111128">
              <a:alpha val="78000"/>
            </a:srgbClr>
          </a:solidFill>
          <a:ln>
            <a:noFill/>
          </a:ln>
          <a:effectLst/>
        </p:spPr>
        <p:txBody>
          <a:bodyPr wrap="none" anchor="ctr"/>
          <a:lstStyle/>
          <a:p>
            <a:pPr algn="ctr"/>
            <a:r>
              <a:rPr lang="en-US" altLang="en-US" sz="1600" b="1" smtClean="0">
                <a:solidFill>
                  <a:srgbClr val="FFFFFF"/>
                </a:solidFill>
              </a:rPr>
              <a:t>$</a:t>
            </a:r>
            <a:r>
              <a:rPr lang="en-US" altLang="en-US" sz="1600" b="1">
                <a:solidFill>
                  <a:srgbClr val="FFFFFF"/>
                </a:solidFill>
              </a:rPr>
              <a:t>7</a:t>
            </a:r>
            <a:r>
              <a:rPr lang="en-US" altLang="en-US" sz="1600" b="1" smtClean="0">
                <a:solidFill>
                  <a:srgbClr val="FFFFFF"/>
                </a:solidFill>
              </a:rPr>
              <a:t>000</a:t>
            </a:r>
            <a:endParaRPr lang="en-US" altLang="en-US" sz="1600" b="1" dirty="0">
              <a:solidFill>
                <a:srgbClr val="FFFFFF"/>
              </a:solidFill>
            </a:endParaRPr>
          </a:p>
        </p:txBody>
      </p:sp>
      <p:sp>
        <p:nvSpPr>
          <p:cNvPr id="77891" name="AutoShape 67"/>
          <p:cNvSpPr>
            <a:spLocks noChangeArrowheads="1"/>
          </p:cNvSpPr>
          <p:nvPr/>
        </p:nvSpPr>
        <p:spPr bwMode="auto">
          <a:xfrm>
            <a:off x="10474170" y="2130425"/>
            <a:ext cx="1371600" cy="285750"/>
          </a:xfrm>
          <a:prstGeom prst="hexagon">
            <a:avLst>
              <a:gd name="adj" fmla="val 34844"/>
              <a:gd name="vf" fmla="val 115470"/>
            </a:avLst>
          </a:prstGeom>
          <a:solidFill>
            <a:srgbClr val="111128">
              <a:alpha val="78000"/>
            </a:srgbClr>
          </a:solidFill>
          <a:ln>
            <a:noFill/>
          </a:ln>
          <a:effectLst/>
        </p:spPr>
        <p:txBody>
          <a:bodyPr wrap="none" anchor="ctr"/>
          <a:lstStyle/>
          <a:p>
            <a:pPr algn="ctr"/>
            <a:r>
              <a:rPr lang="en-US" altLang="en-US" sz="1600" b="1" smtClean="0">
                <a:solidFill>
                  <a:srgbClr val="FFFF00"/>
                </a:solidFill>
              </a:rPr>
              <a:t>$</a:t>
            </a:r>
            <a:r>
              <a:rPr lang="en-US" altLang="en-US" sz="1600" b="1">
                <a:solidFill>
                  <a:srgbClr val="FFFF00"/>
                </a:solidFill>
              </a:rPr>
              <a:t>8</a:t>
            </a:r>
            <a:r>
              <a:rPr lang="en-US" altLang="en-US" sz="1600" b="1" smtClean="0">
                <a:solidFill>
                  <a:srgbClr val="FFFF00"/>
                </a:solidFill>
              </a:rPr>
              <a:t>000</a:t>
            </a:r>
            <a:endParaRPr lang="en-US" altLang="en-US" sz="1600" b="1" dirty="0">
              <a:solidFill>
                <a:srgbClr val="FFFF00"/>
              </a:solidFill>
            </a:endParaRPr>
          </a:p>
        </p:txBody>
      </p:sp>
      <p:sp>
        <p:nvSpPr>
          <p:cNvPr id="77892" name="AutoShape 68"/>
          <p:cNvSpPr>
            <a:spLocks noChangeArrowheads="1"/>
          </p:cNvSpPr>
          <p:nvPr/>
        </p:nvSpPr>
        <p:spPr bwMode="auto">
          <a:xfrm>
            <a:off x="10474170" y="1825625"/>
            <a:ext cx="1371600" cy="285750"/>
          </a:xfrm>
          <a:prstGeom prst="hexagon">
            <a:avLst>
              <a:gd name="adj" fmla="val 34844"/>
              <a:gd name="vf" fmla="val 115470"/>
            </a:avLst>
          </a:prstGeom>
          <a:solidFill>
            <a:srgbClr val="111128">
              <a:alpha val="78000"/>
            </a:srgbClr>
          </a:solidFill>
          <a:ln>
            <a:noFill/>
          </a:ln>
          <a:effectLst/>
        </p:spPr>
        <p:txBody>
          <a:bodyPr wrap="none" anchor="ctr"/>
          <a:lstStyle/>
          <a:p>
            <a:pPr algn="ctr"/>
            <a:r>
              <a:rPr lang="en-US" altLang="en-US" sz="1600" b="1" smtClean="0">
                <a:solidFill>
                  <a:srgbClr val="FFFF00"/>
                </a:solidFill>
              </a:rPr>
              <a:t>$</a:t>
            </a:r>
            <a:r>
              <a:rPr lang="en-US" altLang="en-US" sz="1600" b="1">
                <a:solidFill>
                  <a:srgbClr val="FFFF00"/>
                </a:solidFill>
              </a:rPr>
              <a:t>9</a:t>
            </a:r>
            <a:r>
              <a:rPr lang="en-US" altLang="en-US" sz="1600" b="1" smtClean="0">
                <a:solidFill>
                  <a:srgbClr val="FFFF00"/>
                </a:solidFill>
              </a:rPr>
              <a:t>000</a:t>
            </a:r>
            <a:endParaRPr lang="en-US" altLang="en-US" sz="1600" b="1" dirty="0">
              <a:solidFill>
                <a:srgbClr val="FFFF00"/>
              </a:solidFill>
            </a:endParaRPr>
          </a:p>
        </p:txBody>
      </p:sp>
      <p:sp>
        <p:nvSpPr>
          <p:cNvPr id="77893" name="AutoShape 69"/>
          <p:cNvSpPr>
            <a:spLocks noChangeArrowheads="1"/>
          </p:cNvSpPr>
          <p:nvPr/>
        </p:nvSpPr>
        <p:spPr bwMode="auto">
          <a:xfrm>
            <a:off x="10474170" y="1520825"/>
            <a:ext cx="1371600" cy="285750"/>
          </a:xfrm>
          <a:prstGeom prst="hexagon">
            <a:avLst>
              <a:gd name="adj" fmla="val 34844"/>
              <a:gd name="vf" fmla="val 115470"/>
            </a:avLst>
          </a:prstGeom>
          <a:solidFill>
            <a:srgbClr val="111128">
              <a:alpha val="78000"/>
            </a:srgbClr>
          </a:solidFill>
          <a:ln>
            <a:noFill/>
          </a:ln>
          <a:effectLst/>
        </p:spPr>
        <p:txBody>
          <a:bodyPr wrap="none" anchor="ctr"/>
          <a:lstStyle/>
          <a:p>
            <a:pPr algn="ctr"/>
            <a:r>
              <a:rPr lang="en-US" altLang="en-US" sz="1600" b="1" smtClean="0">
                <a:solidFill>
                  <a:srgbClr val="FFFF00"/>
                </a:solidFill>
              </a:rPr>
              <a:t>$10.000</a:t>
            </a:r>
            <a:endParaRPr lang="en-US" altLang="en-US" sz="1600" b="1" dirty="0">
              <a:solidFill>
                <a:srgbClr val="FFFF00"/>
              </a:solidFill>
            </a:endParaRPr>
          </a:p>
        </p:txBody>
      </p:sp>
      <p:sp>
        <p:nvSpPr>
          <p:cNvPr id="77894" name="AutoShape 70"/>
          <p:cNvSpPr>
            <a:spLocks noChangeArrowheads="1"/>
          </p:cNvSpPr>
          <p:nvPr/>
        </p:nvSpPr>
        <p:spPr bwMode="auto">
          <a:xfrm>
            <a:off x="10474170" y="1216025"/>
            <a:ext cx="1371600" cy="285750"/>
          </a:xfrm>
          <a:prstGeom prst="hexagon">
            <a:avLst>
              <a:gd name="adj" fmla="val 34844"/>
              <a:gd name="vf" fmla="val 115470"/>
            </a:avLst>
          </a:prstGeom>
          <a:solidFill>
            <a:srgbClr val="111128">
              <a:alpha val="78000"/>
            </a:srgbClr>
          </a:solidFill>
          <a:ln>
            <a:noFill/>
          </a:ln>
          <a:effectLst/>
        </p:spPr>
        <p:txBody>
          <a:bodyPr wrap="none" anchor="ctr"/>
          <a:lstStyle/>
          <a:p>
            <a:pPr algn="ctr"/>
            <a:r>
              <a:rPr lang="en-US" altLang="en-US" sz="1600" b="1" smtClean="0">
                <a:solidFill>
                  <a:srgbClr val="FFFF00"/>
                </a:solidFill>
              </a:rPr>
              <a:t>$15000</a:t>
            </a:r>
            <a:endParaRPr lang="en-US" altLang="en-US" sz="1600" b="1" dirty="0">
              <a:solidFill>
                <a:srgbClr val="FFFF00"/>
              </a:solidFill>
            </a:endParaRPr>
          </a:p>
        </p:txBody>
      </p:sp>
      <p:sp>
        <p:nvSpPr>
          <p:cNvPr id="77895" name="AutoShape 71"/>
          <p:cNvSpPr>
            <a:spLocks noChangeArrowheads="1"/>
          </p:cNvSpPr>
          <p:nvPr/>
        </p:nvSpPr>
        <p:spPr bwMode="auto">
          <a:xfrm>
            <a:off x="10474170" y="911225"/>
            <a:ext cx="1371600" cy="285750"/>
          </a:xfrm>
          <a:prstGeom prst="hexagon">
            <a:avLst>
              <a:gd name="adj" fmla="val 34844"/>
              <a:gd name="vf" fmla="val 115470"/>
            </a:avLst>
          </a:prstGeom>
          <a:solidFill>
            <a:srgbClr val="111128">
              <a:alpha val="78000"/>
            </a:srgbClr>
          </a:solidFill>
          <a:ln>
            <a:noFill/>
          </a:ln>
          <a:effectLst/>
        </p:spPr>
        <p:txBody>
          <a:bodyPr wrap="none" anchor="ctr"/>
          <a:lstStyle/>
          <a:p>
            <a:pPr algn="ctr"/>
            <a:r>
              <a:rPr lang="en-US" altLang="en-US" sz="1600" b="1" smtClean="0">
                <a:solidFill>
                  <a:srgbClr val="FFFFFF"/>
                </a:solidFill>
              </a:rPr>
              <a:t>$20.000</a:t>
            </a:r>
            <a:endParaRPr lang="en-US" altLang="en-US" sz="1600" b="1" dirty="0">
              <a:solidFill>
                <a:srgbClr val="FFFFFF"/>
              </a:solidFill>
            </a:endParaRPr>
          </a:p>
        </p:txBody>
      </p:sp>
      <p:sp>
        <p:nvSpPr>
          <p:cNvPr id="77907" name="Rectangle 83"/>
          <p:cNvSpPr>
            <a:spLocks noChangeArrowheads="1"/>
          </p:cNvSpPr>
          <p:nvPr/>
        </p:nvSpPr>
        <p:spPr bwMode="auto">
          <a:xfrm>
            <a:off x="0" y="5925325"/>
            <a:ext cx="12192000" cy="931862"/>
          </a:xfrm>
          <a:prstGeom prst="rect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7916" name="ViewCorrect" hidden="1">
            <a:hlinkClick r:id="" action="ppaction://macro?name=ViewCorrectAnswer"/>
          </p:cNvPr>
          <p:cNvSpPr>
            <a:spLocks noChangeArrowheads="1"/>
          </p:cNvSpPr>
          <p:nvPr/>
        </p:nvSpPr>
        <p:spPr bwMode="auto">
          <a:xfrm>
            <a:off x="3960612" y="6462995"/>
            <a:ext cx="2514600" cy="274320"/>
          </a:xfrm>
          <a:prstGeom prst="hexagon">
            <a:avLst/>
          </a:prstGeom>
          <a:gradFill flip="none" rotWithShape="1">
            <a:gsLst>
              <a:gs pos="65000">
                <a:schemeClr val="tx1">
                  <a:alpha val="1000"/>
                </a:schemeClr>
              </a:gs>
              <a:gs pos="95000">
                <a:schemeClr val="accent6">
                  <a:lumMod val="50000"/>
                </a:schemeClr>
              </a:gs>
            </a:gsLst>
            <a:path path="shape">
              <a:fillToRect l="50000" t="50000" r="50000" b="50000"/>
            </a:path>
            <a:tileRect/>
          </a:gradFill>
          <a:ln w="25400">
            <a:gradFill flip="none" rotWithShape="1">
              <a:gsLst>
                <a:gs pos="0">
                  <a:srgbClr val="3366FF"/>
                </a:gs>
                <a:gs pos="49000">
                  <a:schemeClr val="accent1">
                    <a:lumMod val="97000"/>
                    <a:lumOff val="3000"/>
                  </a:schemeClr>
                </a:gs>
                <a:gs pos="100000">
                  <a:srgbClr val="3366FF"/>
                </a:gs>
              </a:gsLst>
              <a:lin ang="0" scaled="0"/>
              <a:tileRect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 anchorCtr="1"/>
          <a:lstStyle/>
          <a:p>
            <a:pPr algn="ctr"/>
            <a:r>
              <a:rPr lang="en-US" altLang="en-US" b="1" dirty="0">
                <a:solidFill>
                  <a:srgbClr val="FFFFFF"/>
                </a:solidFill>
              </a:rPr>
              <a:t>CORRECT ANSWER</a:t>
            </a:r>
          </a:p>
        </p:txBody>
      </p:sp>
      <p:sp>
        <p:nvSpPr>
          <p:cNvPr id="77918" name="GameEnd" hidden="1">
            <a:hlinkClick r:id="" action="ppaction://macro?name=ViewEnd"/>
          </p:cNvPr>
          <p:cNvSpPr>
            <a:spLocks noChangeArrowheads="1"/>
          </p:cNvSpPr>
          <p:nvPr/>
        </p:nvSpPr>
        <p:spPr bwMode="auto">
          <a:xfrm>
            <a:off x="3960612" y="6462995"/>
            <a:ext cx="2514600" cy="274320"/>
          </a:xfrm>
          <a:prstGeom prst="hexagon">
            <a:avLst/>
          </a:prstGeom>
          <a:gradFill flip="none" rotWithShape="1">
            <a:gsLst>
              <a:gs pos="65000">
                <a:schemeClr val="tx1">
                  <a:alpha val="1000"/>
                </a:schemeClr>
              </a:gs>
              <a:gs pos="95000">
                <a:schemeClr val="accent6">
                  <a:lumMod val="50000"/>
                </a:schemeClr>
              </a:gs>
            </a:gsLst>
            <a:path path="shape">
              <a:fillToRect l="50000" t="50000" r="50000" b="50000"/>
            </a:path>
            <a:tileRect/>
          </a:gradFill>
          <a:ln w="25400">
            <a:gradFill flip="none" rotWithShape="1">
              <a:gsLst>
                <a:gs pos="0">
                  <a:srgbClr val="3366FF"/>
                </a:gs>
                <a:gs pos="49000">
                  <a:schemeClr val="accent1">
                    <a:lumMod val="97000"/>
                    <a:lumOff val="3000"/>
                  </a:schemeClr>
                </a:gs>
                <a:gs pos="100000">
                  <a:srgbClr val="3366FF"/>
                </a:gs>
              </a:gsLst>
              <a:lin ang="0" scaled="0"/>
              <a:tileRect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 anchorCtr="1"/>
          <a:lstStyle/>
          <a:p>
            <a:pPr algn="ctr"/>
            <a:r>
              <a:rPr lang="en-US" altLang="en-US" b="1" dirty="0">
                <a:solidFill>
                  <a:srgbClr val="FFFFFF"/>
                </a:solidFill>
              </a:rPr>
              <a:t>END</a:t>
            </a:r>
          </a:p>
        </p:txBody>
      </p:sp>
      <p:sp>
        <p:nvSpPr>
          <p:cNvPr id="183" name="TimerText" hidden="1"/>
          <p:cNvSpPr txBox="1"/>
          <p:nvPr/>
        </p:nvSpPr>
        <p:spPr>
          <a:xfrm>
            <a:off x="4451058" y="2383105"/>
            <a:ext cx="1476686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ctr" defTabSz="914400" eaLnBrk="1" latinLnBrk="0" hangingPunct="1">
              <a:defRPr sz="16600" b="1">
                <a:ln>
                  <a:solidFill>
                    <a:schemeClr val="tx1"/>
                  </a:solidFill>
                </a:ln>
                <a:gradFill>
                  <a:gsLst>
                    <a:gs pos="31000">
                      <a:schemeClr val="accent1">
                        <a:lumMod val="5000"/>
                        <a:lumOff val="95000"/>
                      </a:schemeClr>
                    </a:gs>
                    <a:gs pos="73000">
                      <a:srgbClr val="FFC000"/>
                    </a:gs>
                    <a:gs pos="100000">
                      <a:srgbClr val="FFFF00"/>
                    </a:gs>
                  </a:gsLst>
                  <a:lin ang="5400000" scaled="1"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</a:defRPr>
            </a:lvl1pPr>
            <a:lvl2pPr defTabSz="914400" eaLnBrk="1" latinLnBrk="0" hangingPunct="1">
              <a:defRPr sz="1800">
                <a:latin typeface="+mn-lt"/>
              </a:defRPr>
            </a:lvl2pPr>
            <a:lvl3pPr defTabSz="914400" eaLnBrk="1" latinLnBrk="0" hangingPunct="1">
              <a:defRPr sz="1800">
                <a:latin typeface="+mn-lt"/>
              </a:defRPr>
            </a:lvl3pPr>
            <a:lvl4pPr defTabSz="914400" eaLnBrk="1" latinLnBrk="0" hangingPunct="1">
              <a:defRPr sz="1800">
                <a:latin typeface="+mn-lt"/>
              </a:defRPr>
            </a:lvl4pPr>
            <a:lvl5pPr defTabSz="914400" eaLnBrk="1" latinLnBrk="0" hangingPunct="1">
              <a:defRPr sz="1800">
                <a:latin typeface="+mn-lt"/>
              </a:defRPr>
            </a:lvl5pPr>
            <a:lvl6pPr>
              <a:defRPr sz="1800">
                <a:latin typeface="+mn-lt"/>
              </a:defRPr>
            </a:lvl6pPr>
            <a:lvl7pPr>
              <a:defRPr sz="1800">
                <a:latin typeface="+mn-lt"/>
              </a:defRPr>
            </a:lvl7pPr>
            <a:lvl8pPr>
              <a:defRPr sz="1800">
                <a:latin typeface="+mn-lt"/>
              </a:defRPr>
            </a:lvl8pPr>
            <a:lvl9pPr>
              <a:defRPr sz="1800">
                <a:latin typeface="+mn-lt"/>
              </a:defRPr>
            </a:lvl9pPr>
          </a:lstStyle>
          <a:p>
            <a:r>
              <a:rPr lang="en-US" sz="8000" spc="-300">
                <a:ln w="12700">
                  <a:solidFill>
                    <a:srgbClr val="000000"/>
                  </a:solidFill>
                </a:ln>
                <a:gradFill>
                  <a:gsLst>
                    <a:gs pos="29000">
                      <a:srgbClr val="BBE0E3">
                        <a:lumMod val="5000"/>
                        <a:lumOff val="95000"/>
                      </a:srgbClr>
                    </a:gs>
                    <a:gs pos="82000">
                      <a:srgbClr val="FFC000"/>
                    </a:gs>
                    <a:gs pos="67000">
                      <a:srgbClr val="FFFF00"/>
                    </a:gs>
                  </a:gsLst>
                  <a:lin ang="5400000" scaled="1"/>
                </a:gradFill>
                <a:latin typeface="Arial Black" panose="020B0A04020102020204" pitchFamily="34" charset="0"/>
              </a:rPr>
              <a:t>00</a:t>
            </a:r>
            <a:endParaRPr lang="en-US" sz="8000" spc="-300" dirty="0">
              <a:ln w="12700">
                <a:solidFill>
                  <a:srgbClr val="000000"/>
                </a:solidFill>
              </a:ln>
              <a:gradFill>
                <a:gsLst>
                  <a:gs pos="29000">
                    <a:srgbClr val="BBE0E3">
                      <a:lumMod val="5000"/>
                      <a:lumOff val="95000"/>
                    </a:srgbClr>
                  </a:gs>
                  <a:gs pos="82000">
                    <a:srgbClr val="FFC000"/>
                  </a:gs>
                  <a:gs pos="67000">
                    <a:srgbClr val="FFFF00"/>
                  </a:gs>
                </a:gsLst>
                <a:lin ang="5400000" scaled="1"/>
              </a:gradFill>
              <a:latin typeface="Arial Black" panose="020B0A04020102020204" pitchFamily="34" charset="0"/>
            </a:endParaRPr>
          </a:p>
        </p:txBody>
      </p:sp>
      <p:sp>
        <p:nvSpPr>
          <p:cNvPr id="130" name="Rectangle 36"/>
          <p:cNvSpPr>
            <a:spLocks noChangeArrowheads="1"/>
          </p:cNvSpPr>
          <p:nvPr/>
        </p:nvSpPr>
        <p:spPr bwMode="auto">
          <a:xfrm>
            <a:off x="-10395" y="10955"/>
            <a:ext cx="2904997" cy="6858000"/>
          </a:xfrm>
          <a:prstGeom prst="rect">
            <a:avLst/>
          </a:prstGeom>
          <a:gradFill rotWithShape="1">
            <a:gsLst>
              <a:gs pos="0">
                <a:schemeClr val="tx1"/>
              </a:gs>
              <a:gs pos="35000">
                <a:schemeClr val="tx1">
                  <a:alpha val="0"/>
                </a:schemeClr>
              </a:gs>
            </a:gsLst>
            <a:lin ang="0" scaled="1"/>
          </a:gradFill>
          <a:ln>
            <a:noFill/>
          </a:ln>
          <a:effectLst/>
        </p:spPr>
        <p:txBody>
          <a:bodyPr wrap="none" anchor="ctr"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105" name="Continue" hidden="1">
            <a:hlinkClick r:id="" action="ppaction://macro?name=NextQuestion"/>
          </p:cNvPr>
          <p:cNvSpPr>
            <a:spLocks noChangeArrowheads="1"/>
          </p:cNvSpPr>
          <p:nvPr/>
        </p:nvSpPr>
        <p:spPr bwMode="auto">
          <a:xfrm>
            <a:off x="3960612" y="6462995"/>
            <a:ext cx="2514600" cy="274320"/>
          </a:xfrm>
          <a:prstGeom prst="hexagon">
            <a:avLst/>
          </a:prstGeom>
          <a:gradFill flip="none" rotWithShape="1">
            <a:gsLst>
              <a:gs pos="65000">
                <a:schemeClr val="tx1">
                  <a:alpha val="1000"/>
                </a:schemeClr>
              </a:gs>
              <a:gs pos="95000">
                <a:schemeClr val="accent6">
                  <a:lumMod val="50000"/>
                </a:schemeClr>
              </a:gs>
            </a:gsLst>
            <a:path path="shape">
              <a:fillToRect l="50000" t="50000" r="50000" b="50000"/>
            </a:path>
            <a:tileRect/>
          </a:gradFill>
          <a:ln w="25400">
            <a:gradFill flip="none" rotWithShape="1">
              <a:gsLst>
                <a:gs pos="0">
                  <a:srgbClr val="3366FF"/>
                </a:gs>
                <a:gs pos="49000">
                  <a:schemeClr val="accent1">
                    <a:lumMod val="97000"/>
                    <a:lumOff val="3000"/>
                  </a:schemeClr>
                </a:gs>
                <a:gs pos="100000">
                  <a:srgbClr val="3366FF"/>
                </a:gs>
              </a:gsLst>
              <a:lin ang="0" scaled="0"/>
              <a:tileRect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 anchorCtr="1"/>
          <a:lstStyle/>
          <a:p>
            <a:pPr algn="ctr"/>
            <a:r>
              <a:rPr lang="en-US" altLang="en-US" b="1" dirty="0">
                <a:solidFill>
                  <a:srgbClr val="FFFFFF"/>
                </a:solidFill>
              </a:rPr>
              <a:t>CONTINUE</a:t>
            </a:r>
          </a:p>
        </p:txBody>
      </p:sp>
      <p:graphicFrame>
        <p:nvGraphicFramePr>
          <p:cNvPr id="16" name="AskAudienceChart" hidden="1"/>
          <p:cNvGraphicFramePr/>
          <p:nvPr>
            <p:extLst/>
          </p:nvPr>
        </p:nvGraphicFramePr>
        <p:xfrm>
          <a:off x="2346325" y="1756601"/>
          <a:ext cx="6096000" cy="248869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2"/>
          </a:graphicData>
        </a:graphic>
      </p:graphicFrame>
      <p:sp>
        <p:nvSpPr>
          <p:cNvPr id="77902" name="QuestionText">
            <a:hlinkClick r:id="" action="ppaction://macro?name=ShowAnswers"/>
          </p:cNvPr>
          <p:cNvSpPr>
            <a:spLocks noChangeArrowheads="1"/>
          </p:cNvSpPr>
          <p:nvPr/>
        </p:nvSpPr>
        <p:spPr bwMode="auto">
          <a:xfrm>
            <a:off x="722461" y="206375"/>
            <a:ext cx="8983609" cy="1416050"/>
          </a:xfrm>
          <a:prstGeom prst="hexagon">
            <a:avLst>
              <a:gd name="adj" fmla="val 34128"/>
              <a:gd name="vf" fmla="val 115470"/>
            </a:avLst>
          </a:prstGeom>
          <a:gradFill flip="none" rotWithShape="1">
            <a:gsLst>
              <a:gs pos="35000">
                <a:srgbClr val="0D0D0D"/>
              </a:gs>
              <a:gs pos="100000">
                <a:srgbClr val="161645"/>
              </a:gs>
            </a:gsLst>
            <a:lin ang="5400000" scaled="1"/>
            <a:tileRect/>
          </a:gradFill>
          <a:ln w="76200">
            <a:gradFill>
              <a:gsLst>
                <a:gs pos="50000">
                  <a:schemeClr val="accent5">
                    <a:lumMod val="50000"/>
                  </a:schemeClr>
                </a:gs>
                <a:gs pos="100000">
                  <a:schemeClr val="accent2"/>
                </a:gs>
                <a:gs pos="0">
                  <a:schemeClr val="accent2"/>
                </a:gs>
              </a:gsLst>
              <a:lin ang="10800000" scaled="0"/>
            </a:gradFill>
          </a:ln>
          <a:effectLst/>
        </p:spPr>
        <p:txBody>
          <a:bodyPr wrap="none" anchor="ctr"/>
          <a:lstStyle/>
          <a:p>
            <a:r>
              <a:rPr lang="en-US" sz="2800" b="1">
                <a:solidFill>
                  <a:srgbClr val="FFFFFF"/>
                </a:solidFill>
                <a:latin typeface="Calibri (Body)"/>
              </a:rPr>
              <a:t>Câu 2</a:t>
            </a:r>
            <a:r>
              <a:rPr lang="en-US" sz="2800">
                <a:solidFill>
                  <a:srgbClr val="FFFFFF"/>
                </a:solidFill>
                <a:latin typeface="Calibri (Body)"/>
              </a:rPr>
              <a:t>: Để thoát khỏi trình chiếu em nhấn phím</a:t>
            </a:r>
          </a:p>
        </p:txBody>
      </p:sp>
      <p:sp>
        <p:nvSpPr>
          <p:cNvPr id="77904" name="AutoShape 80"/>
          <p:cNvSpPr>
            <a:spLocks noChangeArrowheads="1"/>
          </p:cNvSpPr>
          <p:nvPr/>
        </p:nvSpPr>
        <p:spPr bwMode="auto">
          <a:xfrm>
            <a:off x="834515" y="838200"/>
            <a:ext cx="166787" cy="152400"/>
          </a:xfrm>
          <a:prstGeom prst="diamond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7905" name="AutoShape 81"/>
          <p:cNvSpPr>
            <a:spLocks noChangeArrowheads="1"/>
          </p:cNvSpPr>
          <p:nvPr/>
        </p:nvSpPr>
        <p:spPr bwMode="auto">
          <a:xfrm>
            <a:off x="9424068" y="838200"/>
            <a:ext cx="166787" cy="152400"/>
          </a:xfrm>
          <a:prstGeom prst="diamond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7862" name="AnswerD"/>
          <p:cNvSpPr>
            <a:spLocks noChangeArrowheads="1"/>
          </p:cNvSpPr>
          <p:nvPr/>
        </p:nvSpPr>
        <p:spPr bwMode="auto">
          <a:xfrm>
            <a:off x="5179788" y="5092694"/>
            <a:ext cx="4902703" cy="1083434"/>
          </a:xfrm>
          <a:prstGeom prst="hexagon">
            <a:avLst>
              <a:gd name="adj" fmla="val 34150"/>
              <a:gd name="vf" fmla="val 115470"/>
            </a:avLst>
          </a:prstGeom>
          <a:gradFill flip="none" rotWithShape="1">
            <a:gsLst>
              <a:gs pos="35000">
                <a:srgbClr val="0D0D0D"/>
              </a:gs>
              <a:gs pos="100000">
                <a:srgbClr val="161645"/>
              </a:gs>
            </a:gsLst>
            <a:lin ang="5400000" scaled="1"/>
            <a:tileRect/>
          </a:gradFill>
          <a:ln w="38100">
            <a:gradFill>
              <a:gsLst>
                <a:gs pos="0">
                  <a:schemeClr val="accent5">
                    <a:lumMod val="50000"/>
                  </a:schemeClr>
                </a:gs>
                <a:gs pos="100000">
                  <a:schemeClr val="accent2"/>
                </a:gs>
              </a:gsLst>
              <a:lin ang="0" scaled="0"/>
            </a:gradFill>
          </a:ln>
          <a:effectLst/>
        </p:spPr>
        <p:txBody>
          <a:bodyPr wrap="none" anchor="ctr"/>
          <a:lstStyle/>
          <a:p>
            <a:pPr>
              <a:lnSpc>
                <a:spcPct val="150000"/>
              </a:lnSpc>
              <a:spcAft>
                <a:spcPts val="800"/>
              </a:spcAft>
            </a:pPr>
            <a:r>
              <a:rPr lang="en-US" sz="2400" b="1" smtClean="0">
                <a:solidFill>
                  <a:schemeClr val="bg1"/>
                </a:solidFill>
                <a:latin typeface="Calibri (Body)"/>
              </a:rPr>
              <a:t>D. </a:t>
            </a:r>
            <a:r>
              <a:rPr lang="en-US" sz="2400" b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F5</a:t>
            </a:r>
          </a:p>
        </p:txBody>
      </p:sp>
      <p:sp>
        <p:nvSpPr>
          <p:cNvPr id="77861" name="AnswerC"/>
          <p:cNvSpPr>
            <a:spLocks noChangeArrowheads="1"/>
          </p:cNvSpPr>
          <p:nvPr/>
        </p:nvSpPr>
        <p:spPr bwMode="auto">
          <a:xfrm>
            <a:off x="260375" y="5118820"/>
            <a:ext cx="4899499" cy="989749"/>
          </a:xfrm>
          <a:prstGeom prst="hexagon">
            <a:avLst>
              <a:gd name="adj" fmla="val 34150"/>
              <a:gd name="vf" fmla="val 115470"/>
            </a:avLst>
          </a:prstGeom>
          <a:gradFill flip="none" rotWithShape="1">
            <a:gsLst>
              <a:gs pos="35000">
                <a:srgbClr val="0D0D0D"/>
              </a:gs>
              <a:gs pos="100000">
                <a:srgbClr val="161645"/>
              </a:gs>
            </a:gsLst>
            <a:lin ang="5400000" scaled="1"/>
            <a:tileRect/>
          </a:gradFill>
          <a:ln w="38100">
            <a:gradFill>
              <a:gsLst>
                <a:gs pos="0">
                  <a:schemeClr val="accent5">
                    <a:lumMod val="50000"/>
                  </a:schemeClr>
                </a:gs>
                <a:gs pos="100000">
                  <a:schemeClr val="accent2"/>
                </a:gs>
              </a:gsLst>
              <a:lin ang="10800000" scaled="0"/>
            </a:gradFill>
          </a:ln>
          <a:effectLst/>
        </p:spPr>
        <p:txBody>
          <a:bodyPr wrap="none" anchor="ctr"/>
          <a:lstStyle/>
          <a:p>
            <a:r>
              <a:rPr lang="en-US" sz="2400" b="1" smtClean="0">
                <a:solidFill>
                  <a:prstClr val="white"/>
                </a:solidFill>
                <a:latin typeface="Calibri (Body)"/>
              </a:rPr>
              <a:t>B. F4</a:t>
            </a:r>
          </a:p>
        </p:txBody>
      </p:sp>
      <p:sp>
        <p:nvSpPr>
          <p:cNvPr id="77864" name="AnswerB"/>
          <p:cNvSpPr>
            <a:spLocks noChangeArrowheads="1"/>
          </p:cNvSpPr>
          <p:nvPr/>
        </p:nvSpPr>
        <p:spPr bwMode="auto">
          <a:xfrm>
            <a:off x="260375" y="4139419"/>
            <a:ext cx="4881750" cy="957778"/>
          </a:xfrm>
          <a:prstGeom prst="hexagon">
            <a:avLst>
              <a:gd name="adj" fmla="val 34150"/>
              <a:gd name="vf" fmla="val 115470"/>
            </a:avLst>
          </a:prstGeom>
          <a:gradFill flip="none" rotWithShape="1">
            <a:gsLst>
              <a:gs pos="35000">
                <a:srgbClr val="0D0D0D"/>
              </a:gs>
              <a:gs pos="100000">
                <a:srgbClr val="161645"/>
              </a:gs>
            </a:gsLst>
            <a:lin ang="5400000" scaled="1"/>
            <a:tileRect/>
          </a:gradFill>
          <a:ln w="38100">
            <a:gradFill>
              <a:gsLst>
                <a:gs pos="0">
                  <a:schemeClr val="accent5">
                    <a:lumMod val="50000"/>
                  </a:schemeClr>
                </a:gs>
                <a:gs pos="100000">
                  <a:schemeClr val="accent2"/>
                </a:gs>
              </a:gsLst>
              <a:lin ang="0" scaled="0"/>
            </a:gradFill>
          </a:ln>
          <a:effectLst/>
        </p:spPr>
        <p:txBody>
          <a:bodyPr wrap="none" anchor="ctr"/>
          <a:lstStyle/>
          <a:p>
            <a:r>
              <a:rPr lang="en-US" sz="2400" b="1" smtClean="0">
                <a:solidFill>
                  <a:prstClr val="white"/>
                </a:solidFill>
                <a:latin typeface="Calibri (Body)"/>
              </a:rPr>
              <a:t>A. ESC</a:t>
            </a:r>
          </a:p>
        </p:txBody>
      </p:sp>
      <p:sp>
        <p:nvSpPr>
          <p:cNvPr id="77863" name="AnswerA"/>
          <p:cNvSpPr>
            <a:spLocks noChangeArrowheads="1"/>
          </p:cNvSpPr>
          <p:nvPr/>
        </p:nvSpPr>
        <p:spPr bwMode="auto">
          <a:xfrm>
            <a:off x="5188166" y="4117061"/>
            <a:ext cx="4852130" cy="948821"/>
          </a:xfrm>
          <a:prstGeom prst="hexagon">
            <a:avLst>
              <a:gd name="adj" fmla="val 34150"/>
              <a:gd name="vf" fmla="val 115470"/>
            </a:avLst>
          </a:prstGeom>
          <a:gradFill flip="none" rotWithShape="1">
            <a:gsLst>
              <a:gs pos="35000">
                <a:srgbClr val="0D0D0D"/>
              </a:gs>
              <a:gs pos="100000">
                <a:srgbClr val="161645"/>
              </a:gs>
            </a:gsLst>
            <a:lin ang="5400000" scaled="1"/>
            <a:tileRect/>
          </a:gradFill>
          <a:ln w="38100">
            <a:gradFill>
              <a:gsLst>
                <a:gs pos="0">
                  <a:schemeClr val="accent5">
                    <a:lumMod val="50000"/>
                  </a:schemeClr>
                </a:gs>
                <a:gs pos="100000">
                  <a:schemeClr val="accent2"/>
                </a:gs>
              </a:gsLst>
              <a:lin ang="10800000" scaled="0"/>
            </a:gradFill>
          </a:ln>
          <a:effectLst/>
        </p:spPr>
        <p:txBody>
          <a:bodyPr wrap="none" anchor="ctr"/>
          <a:lstStyle/>
          <a:p>
            <a:pPr>
              <a:lnSpc>
                <a:spcPct val="150000"/>
              </a:lnSpc>
              <a:spcAft>
                <a:spcPts val="800"/>
              </a:spcAft>
            </a:pPr>
            <a:r>
              <a:rPr lang="en-US" sz="2400" b="1" smtClean="0">
                <a:solidFill>
                  <a:schemeClr val="bg1"/>
                </a:solidFill>
                <a:latin typeface="Calibri (Body)"/>
              </a:rPr>
              <a:t>C. </a:t>
            </a:r>
            <a:r>
              <a:rPr lang="en-US" sz="2400" b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F2</a:t>
            </a:r>
          </a:p>
        </p:txBody>
      </p:sp>
      <p:sp>
        <p:nvSpPr>
          <p:cNvPr id="77877" name="AutoShape 53"/>
          <p:cNvSpPr>
            <a:spLocks noChangeArrowheads="1"/>
          </p:cNvSpPr>
          <p:nvPr/>
        </p:nvSpPr>
        <p:spPr bwMode="auto">
          <a:xfrm>
            <a:off x="5378575" y="4656740"/>
            <a:ext cx="117475" cy="117475"/>
          </a:xfrm>
          <a:prstGeom prst="diamond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274320" anchor="ctr"/>
          <a:lstStyle/>
          <a:p>
            <a:endParaRPr lang="en-US" sz="2800" b="1" dirty="0">
              <a:solidFill>
                <a:srgbClr val="FFFFFF"/>
              </a:solidFill>
            </a:endParaRPr>
          </a:p>
        </p:txBody>
      </p:sp>
      <p:sp>
        <p:nvSpPr>
          <p:cNvPr id="77878" name="AutoShape 54"/>
          <p:cNvSpPr>
            <a:spLocks noChangeArrowheads="1"/>
          </p:cNvSpPr>
          <p:nvPr/>
        </p:nvSpPr>
        <p:spPr bwMode="auto">
          <a:xfrm>
            <a:off x="5378575" y="5432157"/>
            <a:ext cx="117475" cy="117475"/>
          </a:xfrm>
          <a:prstGeom prst="diamond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274320" anchor="ctr"/>
          <a:lstStyle/>
          <a:p>
            <a:endParaRPr lang="en-US" sz="2800" b="1" dirty="0">
              <a:solidFill>
                <a:srgbClr val="FFFFFF"/>
              </a:solidFill>
            </a:endParaRPr>
          </a:p>
        </p:txBody>
      </p:sp>
      <p:sp>
        <p:nvSpPr>
          <p:cNvPr id="77879" name="AutoShape 55"/>
          <p:cNvSpPr>
            <a:spLocks noChangeArrowheads="1"/>
          </p:cNvSpPr>
          <p:nvPr/>
        </p:nvSpPr>
        <p:spPr bwMode="auto">
          <a:xfrm>
            <a:off x="834515" y="4656740"/>
            <a:ext cx="117475" cy="117475"/>
          </a:xfrm>
          <a:prstGeom prst="diamond">
            <a:avLst/>
          </a:prstGeom>
          <a:solidFill>
            <a:schemeClr val="bg1"/>
          </a:solidFill>
          <a:ln>
            <a:noFill/>
          </a:ln>
          <a:effectLst/>
        </p:spPr>
        <p:txBody>
          <a:bodyPr wrap="none" lIns="274320" anchor="ctr"/>
          <a:lstStyle/>
          <a:p>
            <a:endParaRPr lang="en-US" sz="1200" b="1" dirty="0">
              <a:solidFill>
                <a:srgbClr val="FFFFFF"/>
              </a:solidFill>
            </a:endParaRPr>
          </a:p>
        </p:txBody>
      </p:sp>
      <p:sp>
        <p:nvSpPr>
          <p:cNvPr id="77880" name="AutoShape 56"/>
          <p:cNvSpPr>
            <a:spLocks noChangeArrowheads="1"/>
          </p:cNvSpPr>
          <p:nvPr/>
        </p:nvSpPr>
        <p:spPr bwMode="auto">
          <a:xfrm>
            <a:off x="834515" y="5432157"/>
            <a:ext cx="117475" cy="117475"/>
          </a:xfrm>
          <a:prstGeom prst="diamond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274320" anchor="ctr"/>
          <a:lstStyle/>
          <a:p>
            <a:endParaRPr lang="en-US" sz="2800" b="1" dirty="0">
              <a:solidFill>
                <a:srgbClr val="FFFFFF"/>
              </a:solidFill>
            </a:endParaRPr>
          </a:p>
        </p:txBody>
      </p:sp>
      <p:sp>
        <p:nvSpPr>
          <p:cNvPr id="5" name="StartTimerButton" hidden="1">
            <a:hlinkClick r:id="" action="ppaction://macro?name=StartPhoneTimer">
              <a:snd r:embed="rId13" name="66 Phone-A-Friend-pt2.wav"/>
            </a:hlinkClick>
          </p:cNvPr>
          <p:cNvSpPr/>
          <p:nvPr/>
        </p:nvSpPr>
        <p:spPr>
          <a:xfrm>
            <a:off x="4751825" y="2556852"/>
            <a:ext cx="914400" cy="914400"/>
          </a:xfrm>
          <a:prstGeom prst="ellipse">
            <a:avLst/>
          </a:prstGeom>
          <a:solidFill>
            <a:schemeClr val="accent6"/>
          </a:solidFill>
          <a:ln w="38100">
            <a:solidFill>
              <a:srgbClr val="FFFF00"/>
            </a:solidFill>
          </a:ln>
          <a:effectLst>
            <a:outerShdw blurRad="76200" dist="635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>
              <a:lnSpc>
                <a:spcPts val="1400"/>
              </a:lnSpc>
            </a:pPr>
            <a:r>
              <a:rPr lang="en-US" sz="1600" b="1" dirty="0">
                <a:solidFill>
                  <a:srgbClr val="BBE0E3">
                    <a:lumMod val="60000"/>
                    <a:lumOff val="4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START</a:t>
            </a:r>
          </a:p>
          <a:p>
            <a:pPr algn="ctr">
              <a:lnSpc>
                <a:spcPts val="1400"/>
              </a:lnSpc>
            </a:pPr>
            <a:r>
              <a:rPr lang="en-US" sz="1600" b="1" dirty="0">
                <a:solidFill>
                  <a:srgbClr val="BBE0E3">
                    <a:lumMod val="60000"/>
                    <a:lumOff val="4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TIMER</a:t>
            </a:r>
          </a:p>
        </p:txBody>
      </p:sp>
      <p:sp>
        <p:nvSpPr>
          <p:cNvPr id="123" name="CloseAskPoll" hidden="1">
            <a:hlinkClick r:id="" action="ppaction://macro?name=EndLifeline"/>
          </p:cNvPr>
          <p:cNvSpPr/>
          <p:nvPr/>
        </p:nvSpPr>
        <p:spPr>
          <a:xfrm>
            <a:off x="7747415" y="1687446"/>
            <a:ext cx="822960" cy="243759"/>
          </a:xfrm>
          <a:prstGeom prst="rect">
            <a:avLst/>
          </a:prstGeom>
          <a:ln w="19050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1600" b="1" dirty="0">
                <a:solidFill>
                  <a:srgbClr val="FFFFFF"/>
                </a:solidFill>
                <a:latin typeface="Arial Black" panose="020B0A04020102020204" pitchFamily="34" charset="0"/>
              </a:rPr>
              <a:t>CLOSE</a:t>
            </a:r>
          </a:p>
        </p:txBody>
      </p:sp>
      <p:sp>
        <p:nvSpPr>
          <p:cNvPr id="124" name="StopPhoneTimer" hidden="1">
            <a:hlinkClick r:id="" action="ppaction://macro?name=EndLifeline"/>
          </p:cNvPr>
          <p:cNvSpPr/>
          <p:nvPr/>
        </p:nvSpPr>
        <p:spPr>
          <a:xfrm>
            <a:off x="4848172" y="3429000"/>
            <a:ext cx="731520" cy="243759"/>
          </a:xfrm>
          <a:prstGeom prst="hexagon">
            <a:avLst/>
          </a:prstGeom>
          <a:ln w="19050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1600" b="1" dirty="0">
                <a:solidFill>
                  <a:srgbClr val="FFFFFF"/>
                </a:solidFill>
                <a:latin typeface="Arial Black" panose="020B0A04020102020204" pitchFamily="34" charset="0"/>
              </a:rPr>
              <a:t>END</a:t>
            </a:r>
          </a:p>
        </p:txBody>
      </p:sp>
      <p:grpSp>
        <p:nvGrpSpPr>
          <p:cNvPr id="128" name="FiftyFifty" hidden="1"/>
          <p:cNvGrpSpPr/>
          <p:nvPr/>
        </p:nvGrpSpPr>
        <p:grpSpPr>
          <a:xfrm>
            <a:off x="3903533" y="5958887"/>
            <a:ext cx="832002" cy="415673"/>
            <a:chOff x="-1855955" y="3274526"/>
            <a:chExt cx="1575210" cy="786985"/>
          </a:xfrm>
        </p:grpSpPr>
        <p:sp>
          <p:nvSpPr>
            <p:cNvPr id="129" name="Lifeline" hidden="1">
              <a:hlinkClick r:id="" action="ppaction://macro?name=FiftyFifty"/>
            </p:cNvPr>
            <p:cNvSpPr/>
            <p:nvPr/>
          </p:nvSpPr>
          <p:spPr>
            <a:xfrm>
              <a:off x="-1855955" y="3274526"/>
              <a:ext cx="1575210" cy="786985"/>
            </a:xfrm>
            <a:prstGeom prst="ellipse">
              <a:avLst/>
            </a:prstGeom>
            <a:solidFill>
              <a:schemeClr val="tx1"/>
            </a:solidFill>
            <a:ln w="28575">
              <a:gradFill flip="none" rotWithShape="1">
                <a:gsLst>
                  <a:gs pos="0">
                    <a:srgbClr val="3366FF"/>
                  </a:gs>
                  <a:gs pos="49000">
                    <a:schemeClr val="accent1">
                      <a:lumMod val="97000"/>
                      <a:lumOff val="3000"/>
                    </a:schemeClr>
                  </a:gs>
                  <a:gs pos="100000">
                    <a:srgbClr val="3366FF"/>
                  </a:gs>
                </a:gsLst>
                <a:lin ang="0" scaled="0"/>
                <a:tileRect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 anchorCtr="1"/>
            <a:lstStyle/>
            <a:p>
              <a:pPr algn="ctr"/>
              <a:endParaRPr lang="en-US" sz="4000" b="1" spc="-300" dirty="0">
                <a:solidFill>
                  <a:prstClr val="white"/>
                </a:solidFill>
              </a:endParaRPr>
            </a:p>
          </p:txBody>
        </p:sp>
        <p:pic>
          <p:nvPicPr>
            <p:cNvPr id="132" name="Picture 131" hidden="1">
              <a:hlinkClick r:id="" action="ppaction://macro?name=FiftyFifty"/>
            </p:cNvPr>
            <p:cNvPicPr>
              <a:picLocks noChangeAspect="1"/>
            </p:cNvPicPr>
            <p:nvPr/>
          </p:nvPicPr>
          <p:blipFill rotWithShape="1"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8104" t="24368" r="16082" b="32681"/>
            <a:stretch/>
          </p:blipFill>
          <p:spPr>
            <a:xfrm>
              <a:off x="-1670217" y="3446042"/>
              <a:ext cx="1203735" cy="460860"/>
            </a:xfrm>
            <a:prstGeom prst="rect">
              <a:avLst/>
            </a:prstGeom>
          </p:spPr>
        </p:pic>
      </p:grpSp>
      <p:grpSp>
        <p:nvGrpSpPr>
          <p:cNvPr id="133" name="AskAudience" hidden="1"/>
          <p:cNvGrpSpPr/>
          <p:nvPr/>
        </p:nvGrpSpPr>
        <p:grpSpPr>
          <a:xfrm>
            <a:off x="4805497" y="5958887"/>
            <a:ext cx="832002" cy="415673"/>
            <a:chOff x="-1855955" y="260905"/>
            <a:chExt cx="1575210" cy="786985"/>
          </a:xfrm>
        </p:grpSpPr>
        <p:sp>
          <p:nvSpPr>
            <p:cNvPr id="134" name="Lifeline" hidden="1">
              <a:hlinkClick r:id="" action="ppaction://macro?name=AskAudience"/>
            </p:cNvPr>
            <p:cNvSpPr/>
            <p:nvPr/>
          </p:nvSpPr>
          <p:spPr>
            <a:xfrm>
              <a:off x="-1855955" y="260905"/>
              <a:ext cx="1575210" cy="786985"/>
            </a:xfrm>
            <a:prstGeom prst="ellipse">
              <a:avLst/>
            </a:prstGeom>
            <a:solidFill>
              <a:schemeClr val="tx1"/>
            </a:solidFill>
            <a:ln w="28575">
              <a:gradFill flip="none" rotWithShape="1">
                <a:gsLst>
                  <a:gs pos="0">
                    <a:srgbClr val="3366FF"/>
                  </a:gs>
                  <a:gs pos="49000">
                    <a:schemeClr val="accent1">
                      <a:lumMod val="97000"/>
                      <a:lumOff val="3000"/>
                    </a:schemeClr>
                  </a:gs>
                  <a:gs pos="100000">
                    <a:srgbClr val="3366FF"/>
                  </a:gs>
                </a:gsLst>
                <a:lin ang="0" scaled="0"/>
                <a:tileRect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 anchorCtr="1"/>
            <a:lstStyle/>
            <a:p>
              <a:pPr algn="ctr"/>
              <a:endParaRPr lang="en-US" sz="4000" b="1" spc="-300" dirty="0">
                <a:solidFill>
                  <a:prstClr val="white"/>
                </a:solidFill>
              </a:endParaRPr>
            </a:p>
          </p:txBody>
        </p:sp>
        <p:pic>
          <p:nvPicPr>
            <p:cNvPr id="135" name="Picture 134" hidden="1">
              <a:hlinkClick r:id="" action="ppaction://macro?name=AskAudience"/>
            </p:cNvPr>
            <p:cNvPicPr>
              <a:picLocks noChangeAspect="1"/>
            </p:cNvPicPr>
            <p:nvPr/>
          </p:nvPicPr>
          <p:blipFill rotWithShape="1"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092" t="15136" r="19425" b="32640"/>
            <a:stretch/>
          </p:blipFill>
          <p:spPr>
            <a:xfrm>
              <a:off x="-1567615" y="347158"/>
              <a:ext cx="998530" cy="614479"/>
            </a:xfrm>
            <a:prstGeom prst="rect">
              <a:avLst/>
            </a:prstGeom>
          </p:spPr>
        </p:pic>
      </p:grpSp>
      <p:grpSp>
        <p:nvGrpSpPr>
          <p:cNvPr id="147" name="PlusOne" hidden="1"/>
          <p:cNvGrpSpPr/>
          <p:nvPr/>
        </p:nvGrpSpPr>
        <p:grpSpPr>
          <a:xfrm>
            <a:off x="5704435" y="5958887"/>
            <a:ext cx="832002" cy="415673"/>
            <a:chOff x="-1855955" y="4257568"/>
            <a:chExt cx="1575210" cy="786985"/>
          </a:xfrm>
        </p:grpSpPr>
        <p:sp>
          <p:nvSpPr>
            <p:cNvPr id="148" name="Lifeline" hidden="1">
              <a:hlinkClick r:id="" action="ppaction://macro?name=PlusOne"/>
            </p:cNvPr>
            <p:cNvSpPr/>
            <p:nvPr/>
          </p:nvSpPr>
          <p:spPr>
            <a:xfrm>
              <a:off x="-1855955" y="4257568"/>
              <a:ext cx="1575210" cy="786985"/>
            </a:xfrm>
            <a:prstGeom prst="ellipse">
              <a:avLst/>
            </a:prstGeom>
            <a:solidFill>
              <a:schemeClr val="tx1"/>
            </a:solidFill>
            <a:ln w="28575">
              <a:gradFill flip="none" rotWithShape="1">
                <a:gsLst>
                  <a:gs pos="0">
                    <a:srgbClr val="3366FF"/>
                  </a:gs>
                  <a:gs pos="49000">
                    <a:schemeClr val="accent1">
                      <a:lumMod val="97000"/>
                      <a:lumOff val="3000"/>
                    </a:schemeClr>
                  </a:gs>
                  <a:gs pos="100000">
                    <a:srgbClr val="3366FF"/>
                  </a:gs>
                </a:gsLst>
                <a:lin ang="0" scaled="0"/>
                <a:tileRect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 anchorCtr="1"/>
            <a:lstStyle/>
            <a:p>
              <a:pPr algn="ctr"/>
              <a:endParaRPr lang="en-US" sz="4000" b="1" spc="-300" dirty="0">
                <a:solidFill>
                  <a:prstClr val="white"/>
                </a:solidFill>
              </a:endParaRPr>
            </a:p>
          </p:txBody>
        </p:sp>
        <p:pic>
          <p:nvPicPr>
            <p:cNvPr id="149" name="Picture 148" hidden="1">
              <a:hlinkClick r:id="" action="ppaction://macro?name=PlusOne"/>
            </p:cNvPr>
            <p:cNvPicPr>
              <a:picLocks noChangeAspect="1"/>
            </p:cNvPicPr>
            <p:nvPr/>
          </p:nvPicPr>
          <p:blipFill rotWithShape="1">
            <a:blip r:embed="rId1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933" t="28170" r="25335" b="40810"/>
            <a:stretch/>
          </p:blipFill>
          <p:spPr>
            <a:xfrm>
              <a:off x="-1471602" y="4401428"/>
              <a:ext cx="806505" cy="499265"/>
            </a:xfrm>
            <a:prstGeom prst="rect">
              <a:avLst/>
            </a:prstGeom>
          </p:spPr>
        </p:pic>
      </p:grpSp>
      <p:grpSp>
        <p:nvGrpSpPr>
          <p:cNvPr id="150" name="LL1X" hidden="1"/>
          <p:cNvGrpSpPr/>
          <p:nvPr/>
        </p:nvGrpSpPr>
        <p:grpSpPr>
          <a:xfrm>
            <a:off x="3862334" y="5805934"/>
            <a:ext cx="914400" cy="721578"/>
            <a:chOff x="3862334" y="5805934"/>
            <a:chExt cx="914400" cy="721578"/>
          </a:xfrm>
        </p:grpSpPr>
        <p:sp>
          <p:nvSpPr>
            <p:cNvPr id="151" name="shape" hidden="1"/>
            <p:cNvSpPr/>
            <p:nvPr/>
          </p:nvSpPr>
          <p:spPr>
            <a:xfrm>
              <a:off x="3862334" y="5936597"/>
              <a:ext cx="914400" cy="457200"/>
            </a:xfrm>
            <a:prstGeom prst="ellipse">
              <a:avLst/>
            </a:prstGeom>
            <a:solidFill>
              <a:schemeClr val="tx1">
                <a:alpha val="1000"/>
              </a:schemeClr>
            </a:solidFill>
            <a:ln w="254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 anchorCtr="1"/>
            <a:lstStyle/>
            <a:p>
              <a:pPr algn="ctr"/>
              <a:endParaRPr lang="en-US" b="1" dirty="0">
                <a:solidFill>
                  <a:srgbClr val="FFFFFF"/>
                </a:solidFill>
              </a:endParaRPr>
            </a:p>
          </p:txBody>
        </p:sp>
        <p:sp>
          <p:nvSpPr>
            <p:cNvPr id="152" name="Fifty" hidden="1"/>
            <p:cNvSpPr/>
            <p:nvPr/>
          </p:nvSpPr>
          <p:spPr>
            <a:xfrm rot="18900000">
              <a:off x="3967135" y="5805934"/>
              <a:ext cx="721578" cy="721578"/>
            </a:xfrm>
            <a:prstGeom prst="plus">
              <a:avLst>
                <a:gd name="adj" fmla="val 40402"/>
              </a:avLst>
            </a:prstGeom>
            <a:solidFill>
              <a:srgbClr val="C0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FFFFFF"/>
                </a:solidFill>
              </a:endParaRPr>
            </a:p>
          </p:txBody>
        </p:sp>
      </p:grpSp>
      <p:grpSp>
        <p:nvGrpSpPr>
          <p:cNvPr id="153" name="LL2X" hidden="1"/>
          <p:cNvGrpSpPr/>
          <p:nvPr/>
        </p:nvGrpSpPr>
        <p:grpSpPr>
          <a:xfrm>
            <a:off x="4764298" y="5805934"/>
            <a:ext cx="914400" cy="721578"/>
            <a:chOff x="4764298" y="5805934"/>
            <a:chExt cx="914400" cy="721578"/>
          </a:xfrm>
        </p:grpSpPr>
        <p:sp>
          <p:nvSpPr>
            <p:cNvPr id="154" name="shape" hidden="1"/>
            <p:cNvSpPr/>
            <p:nvPr/>
          </p:nvSpPr>
          <p:spPr>
            <a:xfrm>
              <a:off x="4764298" y="5936597"/>
              <a:ext cx="914400" cy="457200"/>
            </a:xfrm>
            <a:prstGeom prst="ellipse">
              <a:avLst/>
            </a:prstGeom>
            <a:solidFill>
              <a:schemeClr val="tx1">
                <a:alpha val="1000"/>
              </a:schemeClr>
            </a:solidFill>
            <a:ln w="254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 anchorCtr="1"/>
            <a:lstStyle/>
            <a:p>
              <a:pPr algn="ctr"/>
              <a:endParaRPr lang="en-US" b="1" dirty="0">
                <a:solidFill>
                  <a:srgbClr val="FFFFFF"/>
                </a:solidFill>
              </a:endParaRPr>
            </a:p>
          </p:txBody>
        </p:sp>
        <p:sp>
          <p:nvSpPr>
            <p:cNvPr id="155" name="Audience" hidden="1"/>
            <p:cNvSpPr/>
            <p:nvPr/>
          </p:nvSpPr>
          <p:spPr>
            <a:xfrm rot="18900000">
              <a:off x="4871242" y="5805934"/>
              <a:ext cx="721578" cy="721578"/>
            </a:xfrm>
            <a:prstGeom prst="plus">
              <a:avLst>
                <a:gd name="adj" fmla="val 40402"/>
              </a:avLst>
            </a:prstGeom>
            <a:solidFill>
              <a:srgbClr val="C0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FFFFFF"/>
                </a:solidFill>
              </a:endParaRPr>
            </a:p>
          </p:txBody>
        </p:sp>
      </p:grpSp>
      <p:grpSp>
        <p:nvGrpSpPr>
          <p:cNvPr id="156" name="LL3X" hidden="1"/>
          <p:cNvGrpSpPr/>
          <p:nvPr/>
        </p:nvGrpSpPr>
        <p:grpSpPr>
          <a:xfrm>
            <a:off x="5663236" y="5805934"/>
            <a:ext cx="914400" cy="721578"/>
            <a:chOff x="5663236" y="5805934"/>
            <a:chExt cx="914400" cy="721578"/>
          </a:xfrm>
        </p:grpSpPr>
        <p:sp>
          <p:nvSpPr>
            <p:cNvPr id="157" name="shape" hidden="1"/>
            <p:cNvSpPr/>
            <p:nvPr/>
          </p:nvSpPr>
          <p:spPr>
            <a:xfrm>
              <a:off x="5663236" y="5915407"/>
              <a:ext cx="914400" cy="457200"/>
            </a:xfrm>
            <a:prstGeom prst="ellipse">
              <a:avLst/>
            </a:prstGeom>
            <a:solidFill>
              <a:schemeClr val="tx1">
                <a:alpha val="1000"/>
              </a:schemeClr>
            </a:solidFill>
            <a:ln w="254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 anchorCtr="1"/>
            <a:lstStyle/>
            <a:p>
              <a:pPr algn="ctr"/>
              <a:endParaRPr lang="en-US" sz="3200" dirty="0">
                <a:solidFill>
                  <a:srgbClr val="FFFFFF"/>
                </a:solidFill>
              </a:endParaRPr>
            </a:p>
          </p:txBody>
        </p:sp>
        <p:sp>
          <p:nvSpPr>
            <p:cNvPr id="158" name="Phone" hidden="1"/>
            <p:cNvSpPr/>
            <p:nvPr/>
          </p:nvSpPr>
          <p:spPr>
            <a:xfrm rot="18900000">
              <a:off x="5762648" y="5805934"/>
              <a:ext cx="721578" cy="721578"/>
            </a:xfrm>
            <a:prstGeom prst="plus">
              <a:avLst>
                <a:gd name="adj" fmla="val 40402"/>
              </a:avLst>
            </a:prstGeom>
            <a:solidFill>
              <a:srgbClr val="C0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FFFFFF"/>
                </a:solidFill>
              </a:endParaRPr>
            </a:p>
          </p:txBody>
        </p:sp>
      </p:grpSp>
      <p:sp>
        <p:nvSpPr>
          <p:cNvPr id="160" name="PlusOneText" hidden="1"/>
          <p:cNvSpPr txBox="1"/>
          <p:nvPr/>
        </p:nvSpPr>
        <p:spPr>
          <a:xfrm>
            <a:off x="4683789" y="4795876"/>
            <a:ext cx="1049419" cy="594185"/>
          </a:xfrm>
          <a:prstGeom prst="ellipse">
            <a:avLst/>
          </a:prstGeom>
          <a:solidFill>
            <a:schemeClr val="tx1"/>
          </a:solidFill>
          <a:ln w="44450">
            <a:solidFill>
              <a:srgbClr val="3366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 anchorCtr="1"/>
          <a:lstStyle>
            <a:defPPr>
              <a:defRPr lang="en-US"/>
            </a:defPPr>
            <a:lvl1pPr algn="ctr">
              <a:defRPr sz="4000" b="1" spc="-300">
                <a:solidFill>
                  <a:prstClr val="white"/>
                </a:solidFill>
                <a:latin typeface="+mn-lt"/>
              </a:defRPr>
            </a:lvl1pPr>
            <a:lvl2pPr>
              <a:defRPr>
                <a:solidFill>
                  <a:schemeClr val="lt1"/>
                </a:solidFill>
                <a:latin typeface="+mn-lt"/>
              </a:defRPr>
            </a:lvl2pPr>
            <a:lvl3pPr>
              <a:defRPr>
                <a:solidFill>
                  <a:schemeClr val="lt1"/>
                </a:solidFill>
                <a:latin typeface="+mn-lt"/>
              </a:defRPr>
            </a:lvl3pPr>
            <a:lvl4pPr>
              <a:defRPr>
                <a:solidFill>
                  <a:schemeClr val="lt1"/>
                </a:solidFill>
                <a:latin typeface="+mn-lt"/>
              </a:defRPr>
            </a:lvl4pPr>
            <a:lvl5pPr>
              <a:defRPr>
                <a:solidFill>
                  <a:schemeClr val="lt1"/>
                </a:solidFill>
                <a:latin typeface="+mn-lt"/>
              </a:defRPr>
            </a:lvl5pPr>
            <a:lvl6pPr>
              <a:defRPr>
                <a:solidFill>
                  <a:schemeClr val="lt1"/>
                </a:solidFill>
                <a:latin typeface="+mn-lt"/>
              </a:defRPr>
            </a:lvl6pPr>
            <a:lvl7pPr>
              <a:defRPr>
                <a:solidFill>
                  <a:schemeClr val="lt1"/>
                </a:solidFill>
                <a:latin typeface="+mn-lt"/>
              </a:defRPr>
            </a:lvl7pPr>
            <a:lvl8pPr>
              <a:defRPr>
                <a:solidFill>
                  <a:schemeClr val="lt1"/>
                </a:solidFill>
                <a:latin typeface="+mn-lt"/>
              </a:defRPr>
            </a:lvl8pPr>
            <a:lvl9pPr>
              <a:defRPr>
                <a:solidFill>
                  <a:schemeClr val="lt1"/>
                </a:solidFill>
                <a:latin typeface="+mn-lt"/>
              </a:defRPr>
            </a:lvl9pPr>
          </a:lstStyle>
          <a:p>
            <a:r>
              <a:rPr lang="en-US" sz="2800" dirty="0">
                <a:sym typeface="Wingdings 2" panose="05020102010507070707" pitchFamily="18" charset="2"/>
              </a:rPr>
              <a:t></a:t>
            </a:r>
            <a:r>
              <a:rPr lang="en-US" dirty="0"/>
              <a:t>1</a:t>
            </a:r>
          </a:p>
        </p:txBody>
      </p:sp>
      <p:sp>
        <p:nvSpPr>
          <p:cNvPr id="161" name="DoubleDipText" hidden="1"/>
          <p:cNvSpPr txBox="1"/>
          <p:nvPr/>
        </p:nvSpPr>
        <p:spPr>
          <a:xfrm>
            <a:off x="4683789" y="4795876"/>
            <a:ext cx="1049419" cy="594185"/>
          </a:xfrm>
          <a:prstGeom prst="ellipse">
            <a:avLst/>
          </a:prstGeom>
          <a:solidFill>
            <a:schemeClr val="tx1"/>
          </a:solidFill>
          <a:ln w="44450">
            <a:solidFill>
              <a:srgbClr val="3366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 anchorCtr="1"/>
          <a:lstStyle>
            <a:defPPr>
              <a:defRPr lang="en-US"/>
            </a:defPPr>
            <a:lvl1pPr algn="ctr">
              <a:defRPr sz="4000" b="1" spc="-300">
                <a:solidFill>
                  <a:prstClr val="white"/>
                </a:solidFill>
                <a:latin typeface="+mn-lt"/>
              </a:defRPr>
            </a:lvl1pPr>
            <a:lvl2pPr>
              <a:defRPr>
                <a:solidFill>
                  <a:schemeClr val="lt1"/>
                </a:solidFill>
                <a:latin typeface="+mn-lt"/>
              </a:defRPr>
            </a:lvl2pPr>
            <a:lvl3pPr>
              <a:defRPr>
                <a:solidFill>
                  <a:schemeClr val="lt1"/>
                </a:solidFill>
                <a:latin typeface="+mn-lt"/>
              </a:defRPr>
            </a:lvl3pPr>
            <a:lvl4pPr>
              <a:defRPr>
                <a:solidFill>
                  <a:schemeClr val="lt1"/>
                </a:solidFill>
                <a:latin typeface="+mn-lt"/>
              </a:defRPr>
            </a:lvl4pPr>
            <a:lvl5pPr>
              <a:defRPr>
                <a:solidFill>
                  <a:schemeClr val="lt1"/>
                </a:solidFill>
                <a:latin typeface="+mn-lt"/>
              </a:defRPr>
            </a:lvl5pPr>
            <a:lvl6pPr>
              <a:defRPr>
                <a:solidFill>
                  <a:schemeClr val="lt1"/>
                </a:solidFill>
                <a:latin typeface="+mn-lt"/>
              </a:defRPr>
            </a:lvl6pPr>
            <a:lvl7pPr>
              <a:defRPr>
                <a:solidFill>
                  <a:schemeClr val="lt1"/>
                </a:solidFill>
                <a:latin typeface="+mn-lt"/>
              </a:defRPr>
            </a:lvl7pPr>
            <a:lvl8pPr>
              <a:defRPr>
                <a:solidFill>
                  <a:schemeClr val="lt1"/>
                </a:solidFill>
                <a:latin typeface="+mn-lt"/>
              </a:defRPr>
            </a:lvl8pPr>
            <a:lvl9pPr>
              <a:defRPr>
                <a:solidFill>
                  <a:schemeClr val="lt1"/>
                </a:solidFill>
                <a:latin typeface="+mn-lt"/>
              </a:defRPr>
            </a:lvl9pPr>
          </a:lstStyle>
          <a:p>
            <a:r>
              <a:rPr lang="en-US" sz="2800" dirty="0">
                <a:sym typeface="Wingdings 2" panose="05020102010507070707" pitchFamily="18" charset="2"/>
              </a:rPr>
              <a:t></a:t>
            </a:r>
            <a:r>
              <a:rPr lang="en-US" dirty="0"/>
              <a:t>2</a:t>
            </a:r>
          </a:p>
        </p:txBody>
      </p:sp>
      <p:grpSp>
        <p:nvGrpSpPr>
          <p:cNvPr id="138" name="ContinueWon" hidden="1"/>
          <p:cNvGrpSpPr/>
          <p:nvPr/>
        </p:nvGrpSpPr>
        <p:grpSpPr>
          <a:xfrm>
            <a:off x="3263583" y="3588431"/>
            <a:ext cx="3907757" cy="615965"/>
            <a:chOff x="920627" y="206375"/>
            <a:chExt cx="8983609" cy="1416050"/>
          </a:xfrm>
        </p:grpSpPr>
        <p:sp>
          <p:nvSpPr>
            <p:cNvPr id="139" name="WonValue" hidden="1">
              <a:hlinkClick r:id="" action="ppaction://macro?name=NextQuestion"/>
            </p:cNvPr>
            <p:cNvSpPr>
              <a:spLocks noChangeArrowheads="1"/>
            </p:cNvSpPr>
            <p:nvPr/>
          </p:nvSpPr>
          <p:spPr bwMode="auto">
            <a:xfrm>
              <a:off x="920627" y="206375"/>
              <a:ext cx="8983609" cy="1416050"/>
            </a:xfrm>
            <a:prstGeom prst="hexagon">
              <a:avLst>
                <a:gd name="adj" fmla="val 34128"/>
                <a:gd name="vf" fmla="val 115470"/>
              </a:avLst>
            </a:prstGeom>
            <a:gradFill flip="none" rotWithShape="1">
              <a:gsLst>
                <a:gs pos="35000">
                  <a:srgbClr val="0D0D0D"/>
                </a:gs>
                <a:gs pos="100000">
                  <a:srgbClr val="161645"/>
                </a:gs>
              </a:gsLst>
              <a:lin ang="5400000" scaled="1"/>
              <a:tileRect/>
            </a:gradFill>
            <a:ln w="50800" cap="sq">
              <a:gradFill>
                <a:gsLst>
                  <a:gs pos="50000">
                    <a:schemeClr val="accent5">
                      <a:lumMod val="50000"/>
                    </a:schemeClr>
                  </a:gs>
                  <a:gs pos="100000">
                    <a:schemeClr val="accent2"/>
                  </a:gs>
                  <a:gs pos="0">
                    <a:schemeClr val="accent2"/>
                  </a:gs>
                </a:gsLst>
                <a:lin ang="10800000" scaled="0"/>
              </a:gradFill>
              <a:miter lim="800000"/>
            </a:ln>
            <a:effectLst/>
          </p:spPr>
          <p:txBody>
            <a:bodyPr wrap="none" tIns="0" anchor="ctr"/>
            <a:lstStyle/>
            <a:p>
              <a:pPr algn="ctr"/>
              <a:r>
                <a:rPr lang="en-US" sz="4400" b="1">
                  <a:solidFill>
                    <a:srgbClr val="FFFFFF"/>
                  </a:solidFill>
                </a:rPr>
                <a:t>$200</a:t>
              </a:r>
              <a:endParaRPr lang="en-US" sz="4400" b="1" dirty="0">
                <a:solidFill>
                  <a:srgbClr val="FFFFFF"/>
                </a:solidFill>
              </a:endParaRPr>
            </a:p>
          </p:txBody>
        </p:sp>
        <p:sp>
          <p:nvSpPr>
            <p:cNvPr id="140" name="AutoShape 80" hidden="1"/>
            <p:cNvSpPr>
              <a:spLocks noChangeAspect="1" noChangeArrowheads="1"/>
            </p:cNvSpPr>
            <p:nvPr/>
          </p:nvSpPr>
          <p:spPr bwMode="auto">
            <a:xfrm>
              <a:off x="1096655" y="811067"/>
              <a:ext cx="243460" cy="235912"/>
            </a:xfrm>
            <a:prstGeom prst="diamond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100">
                <a:solidFill>
                  <a:srgbClr val="000000"/>
                </a:solidFill>
              </a:endParaRPr>
            </a:p>
          </p:txBody>
        </p:sp>
        <p:sp>
          <p:nvSpPr>
            <p:cNvPr id="141" name="AutoShape 81" hidden="1"/>
            <p:cNvSpPr>
              <a:spLocks noChangeAspect="1" noChangeArrowheads="1"/>
            </p:cNvSpPr>
            <p:nvPr/>
          </p:nvSpPr>
          <p:spPr bwMode="auto">
            <a:xfrm>
              <a:off x="9462786" y="811067"/>
              <a:ext cx="243460" cy="235912"/>
            </a:xfrm>
            <a:prstGeom prst="diamond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100">
                <a:solidFill>
                  <a:srgbClr val="000000"/>
                </a:solidFill>
              </a:endParaRPr>
            </a:p>
          </p:txBody>
        </p:sp>
      </p:grpSp>
      <p:grpSp>
        <p:nvGrpSpPr>
          <p:cNvPr id="118" name="FinalAnswer" hidden="1"/>
          <p:cNvGrpSpPr/>
          <p:nvPr/>
        </p:nvGrpSpPr>
        <p:grpSpPr>
          <a:xfrm>
            <a:off x="2448982" y="3199770"/>
            <a:ext cx="5567268" cy="1060523"/>
            <a:chOff x="2448982" y="3199770"/>
            <a:chExt cx="5567268" cy="1060523"/>
          </a:xfrm>
        </p:grpSpPr>
        <p:sp>
          <p:nvSpPr>
            <p:cNvPr id="119" name="Hexagon 118" hidden="1"/>
            <p:cNvSpPr/>
            <p:nvPr/>
          </p:nvSpPr>
          <p:spPr>
            <a:xfrm>
              <a:off x="2448982" y="3199770"/>
              <a:ext cx="5567268" cy="1060523"/>
            </a:xfrm>
            <a:prstGeom prst="hexagon">
              <a:avLst/>
            </a:prstGeom>
            <a:gradFill flip="none" rotWithShape="1">
              <a:gsLst>
                <a:gs pos="35000">
                  <a:srgbClr val="002060"/>
                </a:gs>
                <a:gs pos="100000">
                  <a:schemeClr val="accent2"/>
                </a:gs>
              </a:gsLst>
              <a:lin ang="5400000" scaled="1"/>
              <a:tileRect/>
            </a:gradFill>
            <a:ln w="50800">
              <a:solidFill>
                <a:schemeClr val="tx1"/>
              </a:solidFill>
            </a:ln>
            <a:effectLst/>
          </p:spPr>
          <p:txBody>
            <a:bodyPr wrap="none" anchor="ctr"/>
            <a:lstStyle/>
            <a:p>
              <a:pPr algn="ctr"/>
              <a:endParaRPr lang="en-US" dirty="0">
                <a:solidFill>
                  <a:srgbClr val="FFFFFF"/>
                </a:solidFill>
              </a:endParaRPr>
            </a:p>
          </p:txBody>
        </p:sp>
        <p:sp>
          <p:nvSpPr>
            <p:cNvPr id="120" name="Freeform 119" hidden="1"/>
            <p:cNvSpPr/>
            <p:nvPr/>
          </p:nvSpPr>
          <p:spPr>
            <a:xfrm>
              <a:off x="2513697" y="3199770"/>
              <a:ext cx="5437838" cy="400832"/>
            </a:xfrm>
            <a:custGeom>
              <a:avLst/>
              <a:gdLst>
                <a:gd name="connsiteX0" fmla="*/ 200416 w 5437838"/>
                <a:gd name="connsiteY0" fmla="*/ 0 h 400832"/>
                <a:gd name="connsiteX1" fmla="*/ 5237422 w 5437838"/>
                <a:gd name="connsiteY1" fmla="*/ 0 h 400832"/>
                <a:gd name="connsiteX2" fmla="*/ 5437838 w 5437838"/>
                <a:gd name="connsiteY2" fmla="*/ 400832 h 400832"/>
                <a:gd name="connsiteX3" fmla="*/ 0 w 5437838"/>
                <a:gd name="connsiteY3" fmla="*/ 400832 h 4008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437838" h="400832">
                  <a:moveTo>
                    <a:pt x="200416" y="0"/>
                  </a:moveTo>
                  <a:lnTo>
                    <a:pt x="5237422" y="0"/>
                  </a:lnTo>
                  <a:lnTo>
                    <a:pt x="5437838" y="400832"/>
                  </a:lnTo>
                  <a:lnTo>
                    <a:pt x="0" y="400832"/>
                  </a:lnTo>
                  <a:close/>
                </a:path>
              </a:pathLst>
            </a:custGeom>
            <a:solidFill>
              <a:schemeClr val="tx1"/>
            </a:solidFill>
            <a:ln w="76200">
              <a:noFill/>
            </a:ln>
            <a:effectLst/>
          </p:spPr>
          <p:txBody>
            <a:bodyPr wrap="none" anchor="ctr"/>
            <a:lstStyle/>
            <a:p>
              <a:pPr algn="ctr"/>
              <a:r>
                <a:rPr lang="en-US" sz="2400" b="1" dirty="0"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/>
                </a:rPr>
                <a:t>IS THAT YOUR FINAL ANSWER?</a:t>
              </a:r>
            </a:p>
          </p:txBody>
        </p:sp>
        <p:sp>
          <p:nvSpPr>
            <p:cNvPr id="121" name="FinalNo" hidden="1">
              <a:hlinkClick r:id="" action="ppaction://macro?name=FinalAnswer"/>
            </p:cNvPr>
            <p:cNvSpPr>
              <a:spLocks noChangeArrowheads="1"/>
            </p:cNvSpPr>
            <p:nvPr/>
          </p:nvSpPr>
          <p:spPr bwMode="auto">
            <a:xfrm>
              <a:off x="5384605" y="3701495"/>
              <a:ext cx="2286000" cy="457200"/>
            </a:xfrm>
            <a:prstGeom prst="hexagon">
              <a:avLst/>
            </a:prstGeom>
            <a:noFill/>
            <a:ln w="19050">
              <a:solidFill>
                <a:srgbClr val="3366FF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 anchorCtr="1"/>
            <a:lstStyle/>
            <a:p>
              <a:pPr algn="ctr"/>
              <a:r>
                <a:rPr lang="en-US" altLang="en-US" sz="2800" b="1" dirty="0">
                  <a:solidFill>
                    <a:srgbClr val="FFFFFF"/>
                  </a:solidFill>
                </a:rPr>
                <a:t>NO</a:t>
              </a:r>
            </a:p>
          </p:txBody>
        </p:sp>
        <p:sp>
          <p:nvSpPr>
            <p:cNvPr id="122" name="FinalYes" hidden="1">
              <a:hlinkClick r:id="" action="ppaction://macro?name=FinalAnswer"/>
            </p:cNvPr>
            <p:cNvSpPr>
              <a:spLocks noChangeArrowheads="1"/>
            </p:cNvSpPr>
            <p:nvPr/>
          </p:nvSpPr>
          <p:spPr bwMode="auto">
            <a:xfrm>
              <a:off x="2793170" y="3701495"/>
              <a:ext cx="2286000" cy="457200"/>
            </a:xfrm>
            <a:prstGeom prst="hexagon">
              <a:avLst/>
            </a:prstGeom>
            <a:noFill/>
            <a:ln w="19050">
              <a:solidFill>
                <a:srgbClr val="3366FF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 anchorCtr="1"/>
            <a:lstStyle/>
            <a:p>
              <a:pPr algn="ctr"/>
              <a:r>
                <a:rPr lang="en-US" altLang="en-US" sz="2800" b="1" dirty="0">
                  <a:solidFill>
                    <a:srgbClr val="FFFFFF"/>
                  </a:solidFill>
                </a:rPr>
                <a:t>YES</a:t>
              </a:r>
            </a:p>
          </p:txBody>
        </p:sp>
      </p:grpSp>
      <p:sp>
        <p:nvSpPr>
          <p:cNvPr id="131" name="Start">
            <a:hlinkClick r:id="" action="ppaction://macro?name=StartFastestFinger"/>
            <a:extLst>
              <a:ext uri="{FF2B5EF4-FFF2-40B4-BE49-F238E27FC236}">
                <a16:creationId xmlns:a16="http://schemas.microsoft.com/office/drawing/2014/main" xmlns="" id="{3A3F7E8E-943E-490B-8169-69FB17E7FF1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57407" y="6579136"/>
            <a:ext cx="2514600" cy="274320"/>
          </a:xfrm>
          <a:prstGeom prst="hexagon">
            <a:avLst/>
          </a:prstGeom>
          <a:gradFill flip="none" rotWithShape="1">
            <a:gsLst>
              <a:gs pos="65000">
                <a:schemeClr val="tx1">
                  <a:alpha val="1000"/>
                </a:schemeClr>
              </a:gs>
              <a:gs pos="95000">
                <a:schemeClr val="accent6">
                  <a:lumMod val="50000"/>
                </a:schemeClr>
              </a:gs>
            </a:gsLst>
            <a:path path="shape">
              <a:fillToRect l="50000" t="50000" r="50000" b="50000"/>
            </a:path>
            <a:tileRect/>
          </a:gradFill>
          <a:ln w="25400">
            <a:gradFill flip="none" rotWithShape="1">
              <a:gsLst>
                <a:gs pos="0">
                  <a:srgbClr val="3366FF"/>
                </a:gs>
                <a:gs pos="49000">
                  <a:schemeClr val="accent1">
                    <a:lumMod val="97000"/>
                    <a:lumOff val="3000"/>
                  </a:schemeClr>
                </a:gs>
                <a:gs pos="100000">
                  <a:srgbClr val="3366FF"/>
                </a:gs>
              </a:gsLst>
              <a:lin ang="0" scaled="0"/>
              <a:tileRect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 anchorCtr="1"/>
          <a:lstStyle/>
          <a:p>
            <a:pPr algn="ctr"/>
            <a:r>
              <a:rPr lang="en-US" altLang="en-US" b="1">
                <a:solidFill>
                  <a:srgbClr val="FFFFFF"/>
                </a:solidFill>
              </a:rPr>
              <a:t>Bắt đầu </a:t>
            </a:r>
            <a:endParaRPr lang="en-US" altLang="en-US" b="1" dirty="0">
              <a:solidFill>
                <a:srgbClr val="FFFFFF"/>
              </a:solidFill>
            </a:endParaRPr>
          </a:p>
        </p:txBody>
      </p:sp>
      <p:pic>
        <p:nvPicPr>
          <p:cNvPr id="159" name="Countdown Timer 60 seconds ( v 263 ) circle clock with sound effects 4k">
            <a:hlinkClick r:id="" action="ppaction://media"/>
            <a:extLst>
              <a:ext uri="{FF2B5EF4-FFF2-40B4-BE49-F238E27FC236}">
                <a16:creationId xmlns:a16="http://schemas.microsoft.com/office/drawing/2014/main" xmlns="" id="{F8747D55-8924-4EED-975F-A33AA844AEDA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17"/>
          <a:srcRect l="21738" r="21801"/>
          <a:stretch/>
        </p:blipFill>
        <p:spPr>
          <a:xfrm>
            <a:off x="10506309" y="5549988"/>
            <a:ext cx="1385454" cy="1293362"/>
          </a:xfrm>
          <a:prstGeom prst="flowChartConnector">
            <a:avLst/>
          </a:prstGeom>
        </p:spPr>
      </p:pic>
      <p:pic>
        <p:nvPicPr>
          <p:cNvPr id="162" name="Kbc (1)">
            <a:hlinkClick r:id="" action="ppaction://media"/>
            <a:extLst>
              <a:ext uri="{FF2B5EF4-FFF2-40B4-BE49-F238E27FC236}">
                <a16:creationId xmlns:a16="http://schemas.microsoft.com/office/drawing/2014/main" xmlns="" id="{17A62169-2105-4848-8BB4-D7F7BF9BF5D9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11729227" y="7167868"/>
            <a:ext cx="372410" cy="372410"/>
          </a:xfrm>
          <a:prstGeom prst="rect">
            <a:avLst/>
          </a:prstGeom>
          <a:effectLst>
            <a:outerShdw blurRad="50800" dist="50800" dir="5400000" algn="ctr" rotWithShape="0">
              <a:schemeClr val="tx1"/>
            </a:outerShdw>
          </a:effectLst>
        </p:spPr>
      </p:pic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400" smtClean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Nút lệnh</a:t>
            </a:r>
            <a:endParaRPr lang="en-US" smtClean="0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  <p:sp>
        <p:nvSpPr>
          <p:cNvPr id="3" name="Rectangle 3"/>
          <p:cNvSpPr>
            <a:spLocks noChangeArrowheads="1"/>
          </p:cNvSpPr>
          <p:nvPr/>
        </p:nvSpPr>
        <p:spPr bwMode="auto">
          <a:xfrm>
            <a:off x="0" y="846138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400" smtClean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sau dùng để làm gì?</a:t>
            </a:r>
            <a:endParaRPr lang="en-US" smtClean="0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15436056"/>
      </p:ext>
    </p:extLst>
  </p:cSld>
  <p:clrMapOvr>
    <a:masterClrMapping/>
  </p:clrMapOvr>
  <p:transition advClick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6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9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8" dur="500" fill="hold"/>
                                        <p:tgtEl>
                                          <p:spTgt spid="7788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animClr clrSpc="rgb" dir="cw">
                                      <p:cBhvr>
                                        <p:cTn id="9" dur="500" fill="hold"/>
                                        <p:tgtEl>
                                          <p:spTgt spid="7788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set>
                                      <p:cBhvr>
                                        <p:cTn id="10" dur="500" fill="hold"/>
                                        <p:tgtEl>
                                          <p:spTgt spid="7788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" dur="500" fill="hold"/>
                                        <p:tgtEl>
                                          <p:spTgt spid="7788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6" dur="1" fill="hold"/>
                                        <p:tgtEl>
                                          <p:spTgt spid="15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1"/>
                  </p:tgtEl>
                </p:cond>
              </p:nextCondLst>
            </p:seq>
            <p:video>
              <p:cMediaNode vol="80000">
                <p:cTn id="17" fill="hold" display="0">
                  <p:stCondLst>
                    <p:cond delay="indefinite"/>
                  </p:stCondLst>
                </p:cTn>
                <p:tgtEl>
                  <p:spTgt spid="159"/>
                </p:tgtEl>
              </p:cMediaNode>
            </p:video>
            <p:audio>
              <p:cMediaNode vol="57576" numSld="999" showWhenStopped="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2"/>
                </p:tgtEl>
              </p:cMediaNode>
            </p:audio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7786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9" presetClass="emph" presetSubtype="0" repeatCount="indefinite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3" dur="500" fill="hold"/>
                                        <p:tgtEl>
                                          <p:spTgt spid="7786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animClr clrSpc="rgb" dir="cw">
                                      <p:cBhvr>
                                        <p:cTn id="24" dur="500" fill="hold"/>
                                        <p:tgtEl>
                                          <p:spTgt spid="7786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25" dur="500" fill="hold"/>
                                        <p:tgtEl>
                                          <p:spTgt spid="7786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6" dur="500" fill="hold"/>
                                        <p:tgtEl>
                                          <p:spTgt spid="7786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09 Who's Was Correct_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7864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7786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1" dur="500" fill="hold"/>
                                        <p:tgtEl>
                                          <p:spTgt spid="7786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animClr clrSpc="rgb" dir="cw">
                                      <p:cBhvr>
                                        <p:cTn id="32" dur="500" fill="hold"/>
                                        <p:tgtEl>
                                          <p:spTgt spid="7786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33" dur="500" fill="hold"/>
                                        <p:tgtEl>
                                          <p:spTgt spid="7786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4" dur="500" fill="hold"/>
                                        <p:tgtEl>
                                          <p:spTgt spid="7786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61 $1,000,000 Lo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7863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7786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9" dur="500" fill="hold"/>
                                        <p:tgtEl>
                                          <p:spTgt spid="7786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animClr clrSpc="rgb" dir="cw">
                                      <p:cBhvr>
                                        <p:cTn id="40" dur="500" fill="hold"/>
                                        <p:tgtEl>
                                          <p:spTgt spid="7786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41" dur="500" fill="hold"/>
                                        <p:tgtEl>
                                          <p:spTgt spid="7786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2" dur="500" fill="hold"/>
                                        <p:tgtEl>
                                          <p:spTgt spid="7786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61 $1,000,000 Lo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7861"/>
                  </p:tgtEl>
                </p:cond>
              </p:nextCondLst>
            </p:seq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7786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>
                      <p:stCondLst>
                        <p:cond delay="0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7" dur="500" fill="hold"/>
                                        <p:tgtEl>
                                          <p:spTgt spid="7786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animClr clrSpc="rgb" dir="cw">
                                      <p:cBhvr>
                                        <p:cTn id="48" dur="500" fill="hold"/>
                                        <p:tgtEl>
                                          <p:spTgt spid="7786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49" dur="500" fill="hold"/>
                                        <p:tgtEl>
                                          <p:spTgt spid="7786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0" dur="500" fill="hold"/>
                                        <p:tgtEl>
                                          <p:spTgt spid="7786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61 $1,000,000 Lo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7862"/>
                  </p:tgtEl>
                </p:cond>
              </p:nextCondLst>
            </p:seq>
          </p:childTnLst>
        </p:cTn>
      </p:par>
    </p:tnLst>
    <p:bldLst>
      <p:bldP spid="77882" grpId="0" animBg="1"/>
      <p:bldP spid="77862" grpId="0" animBg="1"/>
      <p:bldP spid="77861" grpId="0" animBg="1"/>
      <p:bldP spid="77864" grpId="0" animBg="1"/>
      <p:bldP spid="7786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518897" y="1041486"/>
            <a:ext cx="5082481" cy="3299019"/>
            <a:chOff x="4987857" y="1673946"/>
            <a:chExt cx="6765172" cy="3653820"/>
          </a:xfrm>
        </p:grpSpPr>
        <p:sp>
          <p:nvSpPr>
            <p:cNvPr id="20" name="Rounded Rectangle 19"/>
            <p:cNvSpPr/>
            <p:nvPr/>
          </p:nvSpPr>
          <p:spPr>
            <a:xfrm>
              <a:off x="4987857" y="1673946"/>
              <a:ext cx="6765172" cy="3653820"/>
            </a:xfrm>
            <a:prstGeom prst="round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21"/>
            <p:cNvSpPr/>
            <p:nvPr/>
          </p:nvSpPr>
          <p:spPr>
            <a:xfrm>
              <a:off x="5113725" y="1805473"/>
              <a:ext cx="6424632" cy="287041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>
                <a:lnSpc>
                  <a:spcPct val="150000"/>
                </a:lnSpc>
                <a:spcAft>
                  <a:spcPts val="1000"/>
                </a:spcAft>
                <a:buClr>
                  <a:srgbClr val="FF0000"/>
                </a:buClr>
              </a:pPr>
              <a:r>
                <a:rPr lang="vi-VN" sz="2200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Hằng ngày, Hà thấy buổi sáng Mặt Trời ở phía đông, buổi chiều lại ở phía tây. Thế mà dì Tư bảo Trái Đất quay quanh Mặt Trời. Hà muốn sử dụng máy tính để tìm hiểu hiện tượng Trái Đất quay quanh Mặt Trời. </a:t>
              </a:r>
              <a:endParaRPr lang="en-US" sz="2200" b="1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5" name="Group 4"/>
          <p:cNvGrpSpPr/>
          <p:nvPr/>
        </p:nvGrpSpPr>
        <p:grpSpPr>
          <a:xfrm>
            <a:off x="3807243" y="17699"/>
            <a:ext cx="4306335" cy="641127"/>
            <a:chOff x="3934565" y="422671"/>
            <a:chExt cx="4306335" cy="641127"/>
          </a:xfrm>
        </p:grpSpPr>
        <p:sp>
          <p:nvSpPr>
            <p:cNvPr id="13" name="Rounded Rectangle 12"/>
            <p:cNvSpPr/>
            <p:nvPr/>
          </p:nvSpPr>
          <p:spPr>
            <a:xfrm>
              <a:off x="3934565" y="422671"/>
              <a:ext cx="4306335" cy="641127"/>
            </a:xfrm>
            <a:prstGeom prst="roundRect">
              <a:avLst/>
            </a:prstGeom>
            <a:noFill/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b="1" dirty="0">
                  <a:solidFill>
                    <a:srgbClr val="41719C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     </a:t>
              </a:r>
              <a:r>
                <a:rPr lang="en-US" sz="3200" b="1" dirty="0">
                  <a:solidFill>
                    <a:srgbClr val="3333CC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MỞ ĐẦU</a:t>
              </a:r>
            </a:p>
          </p:txBody>
        </p:sp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669004" y="427149"/>
              <a:ext cx="680058" cy="636649"/>
            </a:xfrm>
            <a:prstGeom prst="rect">
              <a:avLst/>
            </a:prstGeom>
          </p:spPr>
        </p:pic>
      </p:grpSp>
      <p:pic>
        <p:nvPicPr>
          <p:cNvPr id="12" name="Picture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62654" y="1087225"/>
            <a:ext cx="5687957" cy="2737719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7430669" y="3913053"/>
            <a:ext cx="23519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Binh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minh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trên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biển</a:t>
            </a:r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536841" y="4428614"/>
            <a:ext cx="10926501" cy="18938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57225" indent="-342900" algn="just">
              <a:lnSpc>
                <a:spcPct val="115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2400">
                <a:solidFill>
                  <a:srgbClr val="3333CC"/>
                </a:solidFill>
                <a:latin typeface="Calibri (Body)"/>
                <a:ea typeface="Calibri" panose="020F0502020204030204" pitchFamily="34" charset="0"/>
                <a:cs typeface="Times New Roman" panose="02020603050405020304" pitchFamily="18" charset="0"/>
              </a:rPr>
              <a:t>Bạn nào cho cô biết bạn Hà đã sử dụng thiết bị gì để tìm hiểu hiện tượng trái đất quay quanh mặt trời</a:t>
            </a:r>
            <a:r>
              <a:rPr lang="en-US" sz="2400" smtClean="0">
                <a:solidFill>
                  <a:srgbClr val="3333CC"/>
                </a:solidFill>
                <a:latin typeface="Calibri (Body)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</a:p>
          <a:p>
            <a:pPr marL="657225" indent="-342900" algn="just">
              <a:lnSpc>
                <a:spcPct val="115000"/>
              </a:lnSpc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en-US" sz="2400" smtClean="0">
                <a:solidFill>
                  <a:srgbClr val="FF0000"/>
                </a:solidFill>
                <a:latin typeface="Calibri (Body)"/>
              </a:rPr>
              <a:t>Bài </a:t>
            </a:r>
            <a:r>
              <a:rPr lang="en-US" sz="2400">
                <a:solidFill>
                  <a:srgbClr val="FF0000"/>
                </a:solidFill>
                <a:latin typeface="Calibri (Body)"/>
              </a:rPr>
              <a:t>học ngày hôm nay Cô và các con đi tìm hiểu hiện tượng Trái Đất quay quanh Mặt Trời cùng bạn </a:t>
            </a:r>
            <a:r>
              <a:rPr lang="en-US" sz="2400" smtClean="0">
                <a:solidFill>
                  <a:srgbClr val="FF0000"/>
                </a:solidFill>
                <a:latin typeface="Calibri (Body)"/>
              </a:rPr>
              <a:t>Hà.</a:t>
            </a:r>
            <a:endParaRPr lang="en-US" sz="2400">
              <a:solidFill>
                <a:srgbClr val="FF0000"/>
              </a:solidFill>
              <a:effectLst/>
              <a:latin typeface="Calibri (Body)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241485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D05E2FA4-701D-4C92-898E-7EE4AF07FEBA}"/>
              </a:ext>
            </a:extLst>
          </p:cNvPr>
          <p:cNvSpPr txBox="1"/>
          <p:nvPr/>
        </p:nvSpPr>
        <p:spPr>
          <a:xfrm>
            <a:off x="2664945" y="1752316"/>
            <a:ext cx="8431305" cy="268688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  <a:spcAft>
                <a:spcPts val="600"/>
              </a:spcAft>
            </a:pPr>
            <a:r>
              <a:rPr lang="vi-VN" sz="4000" b="1" u="sng" dirty="0">
                <a:ln w="28575">
                  <a:noFill/>
                </a:ln>
                <a:solidFill>
                  <a:srgbClr val="3333CC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BÀI </a:t>
            </a:r>
            <a:r>
              <a:rPr lang="en-US" sz="4000" b="1" u="sng" dirty="0">
                <a:ln w="28575">
                  <a:noFill/>
                </a:ln>
                <a:solidFill>
                  <a:srgbClr val="3333CC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25</a:t>
            </a:r>
            <a:endParaRPr lang="vi-VN" sz="4000" b="1" u="sng" dirty="0">
              <a:ln w="28575">
                <a:noFill/>
              </a:ln>
              <a:solidFill>
                <a:srgbClr val="3333CC"/>
              </a:solidFill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20000"/>
              </a:lnSpc>
              <a:spcBef>
                <a:spcPts val="1200"/>
              </a:spcBef>
            </a:pPr>
            <a:r>
              <a:rPr lang="en-US" sz="4400" b="1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KHÁM PHÁ THẾ GIỚI TỰ NHIÊN</a:t>
            </a:r>
            <a:endParaRPr lang="vi-VN" sz="4400" b="1" dirty="0">
              <a:ln w="28575">
                <a:noFill/>
              </a:ln>
              <a:solidFill>
                <a:srgbClr val="3333CC"/>
              </a:solidFill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3" name="Cloud Callout 2"/>
          <p:cNvSpPr/>
          <p:nvPr/>
        </p:nvSpPr>
        <p:spPr>
          <a:xfrm rot="20444608">
            <a:off x="8902716" y="926641"/>
            <a:ext cx="2636236" cy="1085556"/>
          </a:xfrm>
          <a:prstGeom prst="cloudCallout">
            <a:avLst>
              <a:gd name="adj1" fmla="val -58278"/>
              <a:gd name="adj2" fmla="val 47310"/>
            </a:avLst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4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SGK-62,63</a:t>
            </a:r>
            <a:endParaRPr lang="en-US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094399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790441" y="1364230"/>
            <a:ext cx="7438434" cy="557823"/>
            <a:chOff x="689904" y="1379897"/>
            <a:chExt cx="7438434" cy="557823"/>
          </a:xfrm>
        </p:grpSpPr>
        <p:sp>
          <p:nvSpPr>
            <p:cNvPr id="16" name="TextBox 15"/>
            <p:cNvSpPr txBox="1"/>
            <p:nvPr/>
          </p:nvSpPr>
          <p:spPr>
            <a:xfrm>
              <a:off x="689904" y="1379897"/>
              <a:ext cx="184731" cy="5539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endParaRPr lang="en-US" sz="30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689904" y="1445277"/>
              <a:ext cx="7438434" cy="4924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457200" indent="-457200">
                <a:buClr>
                  <a:srgbClr val="FF0000"/>
                </a:buClr>
                <a:buFont typeface="Wingdings" panose="05000000000000000000" pitchFamily="2" charset="2"/>
                <a:buChar char="v"/>
              </a:pPr>
              <a:r>
                <a:rPr lang="vi-VN" sz="2600" b="1" dirty="0"/>
                <a:t>Xem video Trái Đất quay quanh Mặt Trời</a:t>
              </a:r>
              <a:endParaRPr lang="en-US" sz="26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4" name="Group 3"/>
          <p:cNvGrpSpPr/>
          <p:nvPr/>
        </p:nvGrpSpPr>
        <p:grpSpPr>
          <a:xfrm>
            <a:off x="3934565" y="422671"/>
            <a:ext cx="4306335" cy="641127"/>
            <a:chOff x="4168573" y="1295284"/>
            <a:chExt cx="4353220" cy="701545"/>
          </a:xfrm>
          <a:noFill/>
        </p:grpSpPr>
        <p:sp>
          <p:nvSpPr>
            <p:cNvPr id="13" name="Rounded Rectangle 12"/>
            <p:cNvSpPr/>
            <p:nvPr/>
          </p:nvSpPr>
          <p:spPr>
            <a:xfrm>
              <a:off x="4168573" y="1295284"/>
              <a:ext cx="4353220" cy="701545"/>
            </a:xfrm>
            <a:prstGeom prst="roundRect">
              <a:avLst/>
            </a:prstGeom>
            <a:grpFill/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b="1" dirty="0">
                  <a:solidFill>
                    <a:srgbClr val="41719C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     </a:t>
              </a:r>
              <a:r>
                <a:rPr lang="en-US" sz="3200" b="1" dirty="0">
                  <a:solidFill>
                    <a:srgbClr val="3333CC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KHÁM PHÁ</a:t>
              </a:r>
            </a:p>
          </p:txBody>
        </p:sp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764401" y="1309140"/>
              <a:ext cx="641786" cy="665379"/>
            </a:xfrm>
            <a:prstGeom prst="rect">
              <a:avLst/>
            </a:prstGeom>
            <a:grpFill/>
            <a:ln>
              <a:noFill/>
            </a:ln>
          </p:spPr>
        </p:pic>
      </p:grpSp>
      <p:grpSp>
        <p:nvGrpSpPr>
          <p:cNvPr id="17" name="Group 16"/>
          <p:cNvGrpSpPr/>
          <p:nvPr/>
        </p:nvGrpSpPr>
        <p:grpSpPr>
          <a:xfrm>
            <a:off x="695502" y="2085057"/>
            <a:ext cx="5872137" cy="3922204"/>
            <a:chOff x="4707419" y="1470410"/>
            <a:chExt cx="7793339" cy="4583695"/>
          </a:xfrm>
        </p:grpSpPr>
        <p:sp>
          <p:nvSpPr>
            <p:cNvPr id="19" name="Rounded Rectangle 18"/>
            <p:cNvSpPr/>
            <p:nvPr/>
          </p:nvSpPr>
          <p:spPr>
            <a:xfrm>
              <a:off x="4707419" y="1470410"/>
              <a:ext cx="7793339" cy="4583695"/>
            </a:xfrm>
            <a:prstGeom prst="roundRect">
              <a:avLst/>
            </a:prstGeom>
            <a:noFill/>
            <a:ln w="28575"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19"/>
            <p:cNvSpPr/>
            <p:nvPr/>
          </p:nvSpPr>
          <p:spPr>
            <a:xfrm>
              <a:off x="4956002" y="1740979"/>
              <a:ext cx="7338692" cy="412557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457200" indent="-457200" algn="just">
                <a:lnSpc>
                  <a:spcPct val="130000"/>
                </a:lnSpc>
                <a:spcAft>
                  <a:spcPts val="600"/>
                </a:spcAft>
                <a:buClr>
                  <a:srgbClr val="FF0000"/>
                </a:buClr>
                <a:buFont typeface="Arial" panose="020B0604020202020204" pitchFamily="34" charset="0"/>
                <a:buChar char="•"/>
              </a:pPr>
              <a:r>
                <a:rPr lang="en-US" sz="2400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Em</a:t>
              </a:r>
              <a:r>
                <a:rPr lang="en-US" sz="2400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hãy</a:t>
              </a:r>
              <a:r>
                <a:rPr lang="en-US" sz="2400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thực</a:t>
              </a:r>
              <a:r>
                <a:rPr lang="en-US" sz="2400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hiện</a:t>
              </a:r>
              <a:r>
                <a:rPr lang="en-US" sz="2400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thao</a:t>
              </a:r>
              <a:r>
                <a:rPr lang="en-US" sz="2400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tác</a:t>
              </a:r>
              <a:r>
                <a:rPr lang="en-US" sz="2400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mở</a:t>
              </a:r>
              <a:r>
                <a:rPr lang="en-US" sz="2400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video </a:t>
              </a:r>
              <a:r>
                <a:rPr lang="en-US" sz="2400" dirty="0" err="1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Trái</a:t>
              </a:r>
              <a:r>
                <a:rPr lang="en-US" sz="2400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Đất</a:t>
              </a:r>
              <a:r>
                <a:rPr lang="en-US" sz="2400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quay </a:t>
              </a:r>
              <a:r>
                <a:rPr lang="en-US" sz="2400" dirty="0" err="1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quanh</a:t>
              </a:r>
              <a:r>
                <a:rPr lang="en-US" sz="2400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Mặt</a:t>
              </a:r>
              <a:r>
                <a:rPr lang="en-US" sz="2400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Trời</a:t>
              </a:r>
              <a:r>
                <a:rPr lang="en-US" sz="2400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có</a:t>
              </a:r>
              <a:r>
                <a:rPr lang="en-US" sz="2400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sẵn</a:t>
              </a:r>
              <a:r>
                <a:rPr lang="en-US" sz="2400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trong</a:t>
              </a:r>
              <a:r>
                <a:rPr lang="en-US" sz="2400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thư</a:t>
              </a:r>
              <a:r>
                <a:rPr lang="en-US" sz="2400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mục</a:t>
              </a:r>
              <a:r>
                <a:rPr lang="en-US" sz="2400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b="1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THẾ GIỚI QUANH TA</a:t>
              </a:r>
              <a:r>
                <a:rPr lang="en-US" sz="2400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ở ổ </a:t>
              </a:r>
              <a:r>
                <a:rPr lang="en-US" sz="2400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đĩa</a:t>
              </a:r>
              <a:r>
                <a:rPr lang="en-US" sz="2400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b="1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D:</a:t>
              </a:r>
            </a:p>
            <a:p>
              <a:pPr marL="457200" indent="-457200" algn="just">
                <a:lnSpc>
                  <a:spcPct val="130000"/>
                </a:lnSpc>
                <a:buClr>
                  <a:srgbClr val="FF0000"/>
                </a:buClr>
                <a:buFont typeface="Arial" panose="020B0604020202020204" pitchFamily="34" charset="0"/>
                <a:buChar char="•"/>
              </a:pPr>
              <a:r>
                <a:rPr lang="en-US" sz="2400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Vừa</a:t>
              </a:r>
              <a:r>
                <a:rPr lang="en-US" sz="2400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xem</a:t>
              </a:r>
              <a:r>
                <a:rPr lang="en-US" sz="2400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em</a:t>
              </a:r>
              <a:r>
                <a:rPr lang="en-US" sz="2400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vừa</a:t>
              </a:r>
              <a:r>
                <a:rPr lang="en-US" sz="240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ghi nhớ các  </a:t>
              </a:r>
              <a:r>
                <a:rPr lang="en-US" sz="2400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thông</a:t>
              </a:r>
              <a:r>
                <a:rPr lang="en-US" sz="2400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tin </a:t>
              </a:r>
              <a:r>
                <a:rPr lang="en-US" sz="240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trong</a:t>
              </a:r>
              <a:r>
                <a:rPr lang="en-US" sz="240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video để trả lời câu hỏi.</a:t>
              </a:r>
              <a:endParaRPr lang="en-US" sz="24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68229" y="2085057"/>
            <a:ext cx="4740145" cy="39222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26662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3934565" y="422671"/>
            <a:ext cx="4306335" cy="641127"/>
            <a:chOff x="4168573" y="1295284"/>
            <a:chExt cx="4353220" cy="701545"/>
          </a:xfrm>
          <a:noFill/>
        </p:grpSpPr>
        <p:sp>
          <p:nvSpPr>
            <p:cNvPr id="13" name="Rounded Rectangle 12"/>
            <p:cNvSpPr/>
            <p:nvPr/>
          </p:nvSpPr>
          <p:spPr>
            <a:xfrm>
              <a:off x="4168573" y="1295284"/>
              <a:ext cx="4353220" cy="701545"/>
            </a:xfrm>
            <a:prstGeom prst="roundRect">
              <a:avLst/>
            </a:prstGeom>
            <a:grpFill/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b="1" dirty="0">
                  <a:solidFill>
                    <a:srgbClr val="41719C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     </a:t>
              </a:r>
              <a:r>
                <a:rPr lang="en-US" sz="3200" b="1" dirty="0">
                  <a:solidFill>
                    <a:srgbClr val="3333CC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KHÁM PHÁ</a:t>
              </a:r>
            </a:p>
          </p:txBody>
        </p:sp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764401" y="1309140"/>
              <a:ext cx="641786" cy="665379"/>
            </a:xfrm>
            <a:prstGeom prst="rect">
              <a:avLst/>
            </a:prstGeom>
            <a:grpFill/>
            <a:ln>
              <a:noFill/>
            </a:ln>
          </p:spPr>
        </p:pic>
      </p:grpSp>
      <p:grpSp>
        <p:nvGrpSpPr>
          <p:cNvPr id="17" name="Group 16"/>
          <p:cNvGrpSpPr/>
          <p:nvPr/>
        </p:nvGrpSpPr>
        <p:grpSpPr>
          <a:xfrm>
            <a:off x="770846" y="1642183"/>
            <a:ext cx="10633772" cy="3217987"/>
            <a:chOff x="1252261" y="1382021"/>
            <a:chExt cx="7976190" cy="5187133"/>
          </a:xfrm>
        </p:grpSpPr>
        <p:grpSp>
          <p:nvGrpSpPr>
            <p:cNvPr id="18" name="Group 17"/>
            <p:cNvGrpSpPr/>
            <p:nvPr/>
          </p:nvGrpSpPr>
          <p:grpSpPr>
            <a:xfrm>
              <a:off x="1252261" y="1606668"/>
              <a:ext cx="7976190" cy="4962486"/>
              <a:chOff x="4214621" y="1485334"/>
              <a:chExt cx="7067024" cy="4962486"/>
            </a:xfrm>
          </p:grpSpPr>
          <p:sp>
            <p:nvSpPr>
              <p:cNvPr id="20" name="Rounded Rectangle 19"/>
              <p:cNvSpPr/>
              <p:nvPr/>
            </p:nvSpPr>
            <p:spPr>
              <a:xfrm>
                <a:off x="4214621" y="1485334"/>
                <a:ext cx="7067024" cy="4962486"/>
              </a:xfrm>
              <a:prstGeom prst="roundRect">
                <a:avLst/>
              </a:prstGeom>
              <a:noFill/>
              <a:ln w="28575">
                <a:solidFill>
                  <a:srgbClr val="00B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" name="Rectangle 21"/>
              <p:cNvSpPr/>
              <p:nvPr/>
            </p:nvSpPr>
            <p:spPr>
              <a:xfrm>
                <a:off x="4471687" y="1885017"/>
                <a:ext cx="6355184" cy="451460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457200" indent="-457200" algn="just">
                  <a:lnSpc>
                    <a:spcPct val="130000"/>
                  </a:lnSpc>
                  <a:buClr>
                    <a:srgbClr val="FF0000"/>
                  </a:buClr>
                  <a:buFont typeface="Wingdings" panose="05000000000000000000" pitchFamily="2" charset="2"/>
                  <a:buChar char="Ø"/>
                </a:pPr>
                <a:r>
                  <a:rPr lang="en-US" sz="2400" dirty="0" err="1">
                    <a:solidFill>
                      <a:srgbClr val="3333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Em</a:t>
                </a:r>
                <a:r>
                  <a:rPr lang="en-US" sz="2400" dirty="0">
                    <a:solidFill>
                      <a:srgbClr val="3333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>
                    <a:solidFill>
                      <a:srgbClr val="3333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hãy</a:t>
                </a:r>
                <a:r>
                  <a:rPr lang="en-US" sz="2400" dirty="0">
                    <a:solidFill>
                      <a:srgbClr val="3333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>
                    <a:solidFill>
                      <a:srgbClr val="3333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trao</a:t>
                </a:r>
                <a:r>
                  <a:rPr lang="en-US" sz="2400" dirty="0">
                    <a:solidFill>
                      <a:srgbClr val="3333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>
                    <a:solidFill>
                      <a:srgbClr val="3333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đổi</a:t>
                </a:r>
                <a:r>
                  <a:rPr lang="en-US" sz="2400" dirty="0">
                    <a:solidFill>
                      <a:srgbClr val="3333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>
                    <a:solidFill>
                      <a:srgbClr val="3333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với</a:t>
                </a:r>
                <a:r>
                  <a:rPr lang="en-US" sz="2400" dirty="0">
                    <a:solidFill>
                      <a:srgbClr val="3333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>
                    <a:solidFill>
                      <a:srgbClr val="3333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bạn</a:t>
                </a:r>
                <a:r>
                  <a:rPr lang="en-US" sz="2400" dirty="0">
                    <a:solidFill>
                      <a:srgbClr val="3333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>
                    <a:solidFill>
                      <a:srgbClr val="3333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trong</a:t>
                </a:r>
                <a:r>
                  <a:rPr lang="en-US" sz="2400" dirty="0">
                    <a:solidFill>
                      <a:srgbClr val="3333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>
                    <a:solidFill>
                      <a:srgbClr val="3333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nhóm</a:t>
                </a:r>
                <a:r>
                  <a:rPr lang="en-US" sz="2400" dirty="0">
                    <a:solidFill>
                      <a:srgbClr val="3333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>
                    <a:solidFill>
                      <a:srgbClr val="3333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về</a:t>
                </a:r>
                <a:r>
                  <a:rPr lang="en-US" sz="2400" dirty="0">
                    <a:solidFill>
                      <a:srgbClr val="3333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>
                    <a:solidFill>
                      <a:srgbClr val="3333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những</a:t>
                </a:r>
                <a:r>
                  <a:rPr lang="en-US" sz="2400" dirty="0">
                    <a:solidFill>
                      <a:srgbClr val="3333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>
                    <a:solidFill>
                      <a:srgbClr val="3333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thông</a:t>
                </a:r>
                <a:r>
                  <a:rPr lang="en-US" sz="2400" dirty="0">
                    <a:solidFill>
                      <a:srgbClr val="3333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tin </a:t>
                </a:r>
                <a:r>
                  <a:rPr lang="en-US" sz="2400" dirty="0" err="1">
                    <a:solidFill>
                      <a:srgbClr val="3333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mình</a:t>
                </a:r>
                <a:r>
                  <a:rPr lang="en-US" sz="2400" dirty="0">
                    <a:solidFill>
                      <a:srgbClr val="3333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>
                    <a:solidFill>
                      <a:srgbClr val="3333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vừa</a:t>
                </a:r>
                <a:r>
                  <a:rPr lang="en-US" sz="2400" dirty="0">
                    <a:solidFill>
                      <a:srgbClr val="3333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>
                    <a:solidFill>
                      <a:srgbClr val="3333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ghi</a:t>
                </a:r>
                <a:r>
                  <a:rPr lang="en-US" sz="2400" dirty="0">
                    <a:solidFill>
                      <a:srgbClr val="3333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>
                    <a:solidFill>
                      <a:srgbClr val="3333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lại</a:t>
                </a:r>
                <a:r>
                  <a:rPr lang="en-US" sz="2400" dirty="0">
                    <a:solidFill>
                      <a:srgbClr val="3333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>
                    <a:solidFill>
                      <a:srgbClr val="3333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được</a:t>
                </a:r>
                <a:r>
                  <a:rPr lang="en-US" sz="2400" dirty="0">
                    <a:solidFill>
                      <a:srgbClr val="3333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:pPr marL="457200" indent="-457200" algn="just">
                  <a:lnSpc>
                    <a:spcPct val="130000"/>
                  </a:lnSpc>
                  <a:spcBef>
                    <a:spcPts val="1200"/>
                  </a:spcBef>
                  <a:buClr>
                    <a:srgbClr val="FF0000"/>
                  </a:buClr>
                  <a:buFont typeface="Wingdings" panose="05000000000000000000" pitchFamily="2" charset="2"/>
                  <a:buChar char="Ø"/>
                </a:pPr>
                <a:r>
                  <a:rPr lang="en-US" sz="2400" dirty="0" err="1">
                    <a:solidFill>
                      <a:srgbClr val="3333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Em</a:t>
                </a:r>
                <a:r>
                  <a:rPr lang="en-US" sz="2400" dirty="0">
                    <a:solidFill>
                      <a:srgbClr val="3333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>
                    <a:solidFill>
                      <a:srgbClr val="3333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hãy</a:t>
                </a:r>
                <a:r>
                  <a:rPr lang="en-US" sz="2400" dirty="0">
                    <a:solidFill>
                      <a:srgbClr val="3333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>
                    <a:solidFill>
                      <a:srgbClr val="3333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cho</a:t>
                </a:r>
                <a:r>
                  <a:rPr lang="en-US" sz="2400" dirty="0">
                    <a:solidFill>
                      <a:srgbClr val="3333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>
                    <a:solidFill>
                      <a:srgbClr val="3333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biết</a:t>
                </a:r>
                <a:r>
                  <a:rPr lang="en-US" sz="2400" dirty="0">
                    <a:solidFill>
                      <a:srgbClr val="3333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>
                    <a:solidFill>
                      <a:srgbClr val="3333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thời</a:t>
                </a:r>
                <a:r>
                  <a:rPr lang="en-US" sz="2400" dirty="0">
                    <a:solidFill>
                      <a:srgbClr val="3333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>
                    <a:solidFill>
                      <a:srgbClr val="3333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gian</a:t>
                </a:r>
                <a:r>
                  <a:rPr lang="en-US" sz="2400" dirty="0">
                    <a:solidFill>
                      <a:srgbClr val="3333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>
                    <a:solidFill>
                      <a:srgbClr val="3333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Trái</a:t>
                </a:r>
                <a:r>
                  <a:rPr lang="en-US" sz="2400" dirty="0">
                    <a:solidFill>
                      <a:srgbClr val="3333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>
                    <a:solidFill>
                      <a:srgbClr val="3333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Đất</a:t>
                </a:r>
                <a:r>
                  <a:rPr lang="en-US" sz="2400" dirty="0">
                    <a:solidFill>
                      <a:srgbClr val="3333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quay </a:t>
                </a:r>
                <a:r>
                  <a:rPr lang="en-US" sz="2400" dirty="0" err="1">
                    <a:solidFill>
                      <a:srgbClr val="3333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một</a:t>
                </a:r>
                <a:r>
                  <a:rPr lang="en-US" sz="2400" dirty="0">
                    <a:solidFill>
                      <a:srgbClr val="3333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>
                    <a:solidFill>
                      <a:srgbClr val="3333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vòng</a:t>
                </a:r>
                <a:r>
                  <a:rPr lang="en-US" sz="2400" dirty="0">
                    <a:solidFill>
                      <a:srgbClr val="3333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>
                    <a:solidFill>
                      <a:srgbClr val="3333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quanh</a:t>
                </a:r>
                <a:r>
                  <a:rPr lang="en-US" sz="2400" dirty="0">
                    <a:solidFill>
                      <a:srgbClr val="3333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>
                    <a:solidFill>
                      <a:srgbClr val="3333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Mặt</a:t>
                </a:r>
                <a:r>
                  <a:rPr lang="en-US" sz="2400" dirty="0">
                    <a:solidFill>
                      <a:srgbClr val="3333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err="1">
                    <a:solidFill>
                      <a:srgbClr val="3333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Trời</a:t>
                </a:r>
                <a:r>
                  <a:rPr lang="en-US" sz="2400" smtClean="0">
                    <a:solidFill>
                      <a:srgbClr val="3333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?</a:t>
                </a:r>
              </a:p>
              <a:p>
                <a:pPr marL="457200" indent="-457200" algn="just">
                  <a:lnSpc>
                    <a:spcPct val="130000"/>
                  </a:lnSpc>
                  <a:spcBef>
                    <a:spcPts val="1200"/>
                  </a:spcBef>
                  <a:buClr>
                    <a:srgbClr val="FF0000"/>
                  </a:buClr>
                  <a:buFont typeface="Wingdings" panose="05000000000000000000" pitchFamily="2" charset="2"/>
                  <a:buChar char="Ø"/>
                </a:pPr>
                <a:r>
                  <a:rPr lang="en-US" sz="2400" smtClean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365 ngày 6 giờ (khoảng 1 năm)</a:t>
                </a:r>
                <a:endParaRPr lang="en-US" sz="2400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9" name="Oval 18"/>
            <p:cNvSpPr/>
            <p:nvPr/>
          </p:nvSpPr>
          <p:spPr>
            <a:xfrm>
              <a:off x="3063745" y="1382021"/>
              <a:ext cx="4353220" cy="484514"/>
            </a:xfrm>
            <a:prstGeom prst="ellipse">
              <a:avLst/>
            </a:prstGeom>
            <a:solidFill>
              <a:srgbClr val="00B050"/>
            </a:solidFill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500" b="1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Nhóm</a:t>
              </a:r>
              <a:r>
                <a:rPr lang="en-US" sz="25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500" b="1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đôi</a:t>
              </a:r>
              <a:endParaRPr lang="en-US" sz="25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5" name="Group 14"/>
          <p:cNvGrpSpPr/>
          <p:nvPr/>
        </p:nvGrpSpPr>
        <p:grpSpPr>
          <a:xfrm>
            <a:off x="524223" y="1104945"/>
            <a:ext cx="7438434" cy="800220"/>
            <a:chOff x="423686" y="1133675"/>
            <a:chExt cx="7438434" cy="800220"/>
          </a:xfrm>
        </p:grpSpPr>
        <p:sp>
          <p:nvSpPr>
            <p:cNvPr id="21" name="TextBox 20"/>
            <p:cNvSpPr txBox="1"/>
            <p:nvPr/>
          </p:nvSpPr>
          <p:spPr>
            <a:xfrm>
              <a:off x="689904" y="1379897"/>
              <a:ext cx="184731" cy="5539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endParaRPr lang="en-US" sz="30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423686" y="1133675"/>
              <a:ext cx="7438434" cy="4924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457200" indent="-457200">
                <a:buClr>
                  <a:srgbClr val="FF0000"/>
                </a:buClr>
                <a:buFont typeface="Wingdings" panose="05000000000000000000" pitchFamily="2" charset="2"/>
                <a:buChar char="v"/>
              </a:pPr>
              <a:r>
                <a:rPr lang="vi-VN" sz="2600" b="1" dirty="0"/>
                <a:t>Xem video Trái Đất quay quanh Mặt Trời</a:t>
              </a:r>
              <a:endParaRPr lang="en-US" sz="26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3" name="Rectangle 2"/>
          <p:cNvSpPr/>
          <p:nvPr/>
        </p:nvSpPr>
        <p:spPr>
          <a:xfrm>
            <a:off x="648182" y="5044331"/>
            <a:ext cx="10756436" cy="10443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lnSpc>
                <a:spcPct val="115000"/>
              </a:lnSpc>
              <a:spcAft>
                <a:spcPts val="800"/>
              </a:spcAft>
              <a:buFont typeface="Wingdings" panose="05000000000000000000" pitchFamily="2" charset="2"/>
              <a:buChar char="§"/>
            </a:pPr>
            <a:r>
              <a:rPr lang="en-US" sz="2400">
                <a:solidFill>
                  <a:srgbClr val="CC0066"/>
                </a:solidFill>
                <a:latin typeface="Calibri (Body)"/>
                <a:ea typeface="Calibri" panose="020F0502020204030204" pitchFamily="34" charset="0"/>
                <a:cs typeface="Times New Roman" panose="02020603050405020304" pitchFamily="18" charset="0"/>
              </a:rPr>
              <a:t>Trái đất của chúng ta quay một vòng quanh mặt trời mất khoảng 1 năm.</a:t>
            </a:r>
          </a:p>
          <a:p>
            <a:pPr marL="342900" indent="-342900">
              <a:lnSpc>
                <a:spcPct val="115000"/>
              </a:lnSpc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en-US" sz="2400">
                <a:latin typeface="Calibri (Body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smtClean="0">
                <a:solidFill>
                  <a:srgbClr val="FF0000"/>
                </a:solidFill>
                <a:latin typeface="Calibri (Body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>
                <a:solidFill>
                  <a:srgbClr val="FF0000"/>
                </a:solidFill>
                <a:latin typeface="Calibri (Body)"/>
                <a:ea typeface="Calibri" panose="020F0502020204030204" pitchFamily="34" charset="0"/>
                <a:cs typeface="Times New Roman" panose="02020603050405020304" pitchFamily="18" charset="0"/>
              </a:rPr>
              <a:t>Ngoài thông tin trái đất quay quanh mặt trời mà các con đã biết thì </a:t>
            </a:r>
            <a:r>
              <a:rPr lang="en-US" sz="2400" smtClean="0">
                <a:solidFill>
                  <a:srgbClr val="FF0000"/>
                </a:solidFill>
                <a:latin typeface="Calibri (Body)"/>
                <a:ea typeface="Calibri" panose="020F0502020204030204" pitchFamily="34" charset="0"/>
                <a:cs typeface="Times New Roman" panose="02020603050405020304" pitchFamily="18" charset="0"/>
              </a:rPr>
              <a:t>-&gt;hđ3</a:t>
            </a:r>
            <a:endParaRPr lang="en-US" sz="2400">
              <a:solidFill>
                <a:srgbClr val="FF0000"/>
              </a:solidFill>
              <a:effectLst/>
              <a:latin typeface="Calibri (Body)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285104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2952</TotalTime>
  <Words>766</Words>
  <Application>Microsoft Office PowerPoint</Application>
  <PresentationFormat>Widescreen</PresentationFormat>
  <Paragraphs>156</Paragraphs>
  <Slides>17</Slides>
  <Notes>10</Notes>
  <HiddenSlides>0</HiddenSlides>
  <MMClips>5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17</vt:i4>
      </vt:variant>
    </vt:vector>
  </HeadingPairs>
  <TitlesOfParts>
    <vt:vector size="28" baseType="lpstr">
      <vt:lpstr>Arial</vt:lpstr>
      <vt:lpstr>Arial Black</vt:lpstr>
      <vt:lpstr>Calibri</vt:lpstr>
      <vt:lpstr>Calibri (Body)</vt:lpstr>
      <vt:lpstr>Calibri Light</vt:lpstr>
      <vt:lpstr>Tahoma</vt:lpstr>
      <vt:lpstr>Times New Roman</vt:lpstr>
      <vt:lpstr>Wingdings</vt:lpstr>
      <vt:lpstr>Wingdings 2</vt:lpstr>
      <vt:lpstr>Office Theme</vt:lpstr>
      <vt:lpstr>3_Office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Câu 1: Nhờ sử dụng máy tính, em có thể khám phá:</vt:lpstr>
      <vt:lpstr>Câu 2: Thời gian Trái Đất quay một vòng quanh Mặt Trời</vt:lpstr>
      <vt:lpstr>PowerPoint Presentation</vt:lpstr>
      <vt:lpstr>PowerPoint Presentation</vt:lpstr>
      <vt:lpstr>PowerPoint Presentation</vt:lpstr>
    </vt:vector>
  </TitlesOfParts>
  <Company>Admin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Administrator</cp:lastModifiedBy>
  <cp:revision>540</cp:revision>
  <dcterms:created xsi:type="dcterms:W3CDTF">2022-01-27T15:18:21Z</dcterms:created>
  <dcterms:modified xsi:type="dcterms:W3CDTF">2023-08-28T09:27:57Z</dcterms:modified>
</cp:coreProperties>
</file>