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64" r:id="rId2"/>
    <p:sldId id="355" r:id="rId3"/>
    <p:sldId id="363" r:id="rId4"/>
    <p:sldId id="257" r:id="rId5"/>
    <p:sldId id="357" r:id="rId6"/>
    <p:sldId id="301" r:id="rId7"/>
    <p:sldId id="360" r:id="rId8"/>
    <p:sldId id="361" r:id="rId9"/>
    <p:sldId id="362" r:id="rId10"/>
    <p:sldId id="358" r:id="rId11"/>
    <p:sldId id="359" r:id="rId12"/>
    <p:sldId id="304" r:id="rId13"/>
    <p:sldId id="3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CCFF"/>
    <a:srgbClr val="FF0000"/>
    <a:srgbClr val="3333FF"/>
    <a:srgbClr val="FF0066"/>
    <a:srgbClr val="CC0066"/>
    <a:srgbClr val="FF00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3" y="-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E907CA-8C46-46C3-AE5A-20978CE22B24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DB108-CF2B-4BA7-9F7A-E3008B016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70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56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322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31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536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08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936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762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68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71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42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DB108-CF2B-4BA7-9F7A-E3008B01606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77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5350"/>
            <a:ext cx="12192000" cy="8648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68583" y="6002383"/>
            <a:ext cx="8399417" cy="175096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903710"/>
              </a:avLst>
            </a:prstTxWarp>
            <a:spAutoFit/>
          </a:bodyPr>
          <a:lstStyle/>
          <a:p>
            <a:pPr algn="ctr"/>
            <a:r>
              <a:rPr lang="en-US" sz="66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XIN CHÀO </a:t>
            </a:r>
            <a:r>
              <a:rPr lang="en-US" sz="6600" b="1" cap="none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CÁC EM</a:t>
            </a:r>
          </a:p>
          <a:p>
            <a:pPr algn="ctr"/>
            <a:r>
              <a:rPr lang="en-US" sz="6600" b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HỌC SINH</a:t>
            </a:r>
            <a:endParaRPr lang="en-US" sz="6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082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357602"/>
            <a:ext cx="3874958" cy="553998"/>
            <a:chOff x="689904" y="1379897"/>
            <a:chExt cx="3874958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346441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1452379" y="400534"/>
            <a:ext cx="9588659" cy="663991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80606" y="2140796"/>
            <a:ext cx="8425543" cy="3864092"/>
            <a:chOff x="4741108" y="1668730"/>
            <a:chExt cx="6619331" cy="3096403"/>
          </a:xfrm>
        </p:grpSpPr>
        <p:sp>
          <p:nvSpPr>
            <p:cNvPr id="18" name="Rounded Rectangle 17"/>
            <p:cNvSpPr/>
            <p:nvPr/>
          </p:nvSpPr>
          <p:spPr>
            <a:xfrm>
              <a:off x="4741108" y="1668730"/>
              <a:ext cx="6619331" cy="3096403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815002" y="1751364"/>
              <a:ext cx="6545437" cy="24539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3088" indent="-573088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F5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 </a:t>
              </a:r>
            </a:p>
            <a:p>
              <a:pPr marL="463550" indent="-463550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8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•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Gõ</a:t>
              </a:r>
              <a:r>
                <a:rPr lang="en-US" sz="28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Esc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màn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8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soạn</a:t>
              </a:r>
              <a:r>
                <a:rPr lang="en-US" sz="28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</a:p>
            <a:p>
              <a:pPr>
                <a:lnSpc>
                  <a:spcPct val="150000"/>
                </a:lnSpc>
              </a:pPr>
              <a:r>
                <a:rPr lang="en-US" sz="28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 </a:t>
              </a:r>
              <a:r>
                <a:rPr lang="en-US" sz="28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 tạo xong bài trình chiếu ta cần lưu lại </a:t>
              </a:r>
              <a:r>
                <a:rPr lang="en-US" sz="28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endParaRPr lang="en-US" sz="28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361664" y="5307948"/>
            <a:ext cx="4291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>
                <a:solidFill>
                  <a:srgbClr val="FF0000"/>
                </a:solidFill>
              </a:rPr>
              <a:t>-&gt;Vậy để lưu tệp ntn thì -&gt;nd4</a:t>
            </a:r>
          </a:p>
        </p:txBody>
      </p:sp>
    </p:spTree>
    <p:extLst>
      <p:ext uri="{BB962C8B-B14F-4D97-AF65-F5344CB8AC3E}">
        <p14:creationId xmlns:p14="http://schemas.microsoft.com/office/powerpoint/2010/main" val="15019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371250"/>
            <a:ext cx="1789452" cy="553998"/>
            <a:chOff x="689904" y="1379897"/>
            <a:chExt cx="1789452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1378904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Lưu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1452379" y="400534"/>
            <a:ext cx="9588659" cy="663991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416629" y="2115403"/>
            <a:ext cx="7095861" cy="3810835"/>
            <a:chOff x="4814980" y="1333780"/>
            <a:chExt cx="7052800" cy="3979207"/>
          </a:xfrm>
        </p:grpSpPr>
        <p:sp>
          <p:nvSpPr>
            <p:cNvPr id="18" name="Rounded Rectangle 17"/>
            <p:cNvSpPr/>
            <p:nvPr/>
          </p:nvSpPr>
          <p:spPr>
            <a:xfrm>
              <a:off x="4814980" y="1333780"/>
              <a:ext cx="7052800" cy="3979207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0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32527" y="1789796"/>
              <a:ext cx="6935253" cy="30048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3088" indent="-573088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endPara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19113" indent="-519113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6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en-US" sz="26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95288" indent="-395288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sz="26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Gợi</a:t>
              </a:r>
              <a:r>
                <a:rPr lang="en-US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ý: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Dat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quay </a:t>
              </a:r>
              <a:r>
                <a:rPr lang="en-US" sz="26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Mat </a:t>
              </a:r>
              <a:r>
                <a:rPr lang="en-US" sz="26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Troi</a:t>
              </a:r>
              <a:r>
                <a:rPr lang="en-US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</a:p>
            <a:p>
              <a:pPr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</a:pPr>
              <a:r>
                <a:rPr lang="en-US" sz="26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•</a:t>
              </a:r>
              <a:r>
                <a:rPr lang="en-US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Lưu </a:t>
              </a:r>
              <a:r>
                <a:rPr lang="vi-VN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 với tên đã thống nhất </a:t>
              </a:r>
              <a:r>
                <a:rPr lang="vi-VN" sz="26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 </a:t>
              </a:r>
              <a:r>
                <a:rPr lang="vi-VN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347" y="1371250"/>
            <a:ext cx="2361063" cy="118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9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1596788" y="1828800"/>
            <a:ext cx="8761863" cy="3302758"/>
          </a:xfrm>
          <a:prstGeom prst="horizontalScroll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Sử dụng phần mềm trình chiếu kể lại hiểu biết mới của em về thế giới tự nhiên sẽ dễ hiểu và hấp dẫn hơn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56516" y="474075"/>
            <a:ext cx="3726873" cy="55378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26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5350"/>
            <a:ext cx="12192000" cy="8648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55371" y="5257800"/>
            <a:ext cx="8399417" cy="2495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2903710"/>
              </a:avLst>
            </a:prstTxWarp>
            <a:spAutoFit/>
          </a:bodyPr>
          <a:lstStyle/>
          <a:p>
            <a:pPr algn="ctr"/>
            <a:r>
              <a:rPr lang="en-US" sz="6600" b="1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TẠM BIỆT CÁC EM</a:t>
            </a:r>
          </a:p>
          <a:p>
            <a:pPr algn="ctr"/>
            <a:r>
              <a:rPr lang="en-US" sz="6600" b="1" smtClean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HỌC SINH</a:t>
            </a:r>
            <a:endParaRPr lang="en-US" sz="6600" b="1" dirty="0">
              <a:ln w="10160">
                <a:solidFill>
                  <a:srgbClr val="4472C4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357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109631" y="119102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66817" y="1747776"/>
            <a:ext cx="4988690" cy="3923817"/>
            <a:chOff x="3964930" y="892137"/>
            <a:chExt cx="7363254" cy="6464763"/>
          </a:xfrm>
        </p:grpSpPr>
        <p:sp>
          <p:nvSpPr>
            <p:cNvPr id="7" name="Rectangle 6"/>
            <p:cNvSpPr/>
            <p:nvPr/>
          </p:nvSpPr>
          <p:spPr>
            <a:xfrm>
              <a:off x="4071403" y="1155611"/>
              <a:ext cx="7256781" cy="6061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2600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26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2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ột </a:t>
              </a:r>
              <a:r>
                <a:rPr lang="en-US" sz="26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 lên bảng thực hiện mở bài trình chiếu Chúc mừng năm mới và thực hiện thao tác chèn ảnh vào trang trình chiếu như hình trên. (ảnh nằm ở thư mục Ảnh bài học trong ổ đĩa D</a:t>
              </a: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).</a:t>
              </a:r>
              <a:endPara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964930" y="892137"/>
              <a:ext cx="7363254" cy="6464763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341" y="1130173"/>
            <a:ext cx="5263791" cy="479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9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109631" y="119102"/>
            <a:ext cx="3457933" cy="595983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81105" y="1410790"/>
            <a:ext cx="5893316" cy="4260806"/>
            <a:chOff x="4153564" y="-4058061"/>
            <a:chExt cx="6132109" cy="11060232"/>
          </a:xfrm>
        </p:grpSpPr>
        <p:sp>
          <p:nvSpPr>
            <p:cNvPr id="10" name="Rectangle 9"/>
            <p:cNvSpPr/>
            <p:nvPr/>
          </p:nvSpPr>
          <p:spPr>
            <a:xfrm>
              <a:off x="4180182" y="-3341153"/>
              <a:ext cx="6078871" cy="4149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26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Ở tiết học trước các con đã được xem video và tìm hiểu hiện tượng trái đất </a:t>
              </a: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quay quanh </a:t>
              </a:r>
              <a:r>
                <a:rPr lang="en-US" sz="26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 trời</a:t>
              </a:r>
              <a:r>
                <a:rPr lang="en-US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153564" y="-4058061"/>
              <a:ext cx="6132109" cy="11060232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639" y="1226916"/>
            <a:ext cx="4945528" cy="505813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19396" y="3324799"/>
            <a:ext cx="541673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vi-VN" sz="2600">
                <a:solidFill>
                  <a:srgbClr val="FF0000"/>
                </a:solidFill>
              </a:rPr>
              <a:t>Vậy trong bài học hôm nay các con hãy tạo một bài trình chiếu kể lại những gì mình đã quan sát được về thế giới tự nhiên qua -&gt;bài </a:t>
            </a:r>
            <a:r>
              <a:rPr lang="vi-VN" sz="2600">
                <a:solidFill>
                  <a:srgbClr val="FF0000"/>
                </a:solidFill>
              </a:rPr>
              <a:t>học </a:t>
            </a:r>
            <a:endParaRPr lang="vi-VN" sz="26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4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64945" y="1752316"/>
            <a:ext cx="8431305" cy="268688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u="sng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 27 - </a:t>
            </a:r>
            <a:r>
              <a:rPr lang="vi-VN" sz="4000" b="1" u="sng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26</a:t>
            </a:r>
            <a:endParaRPr lang="vi-VN" sz="4000" b="1" u="sng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1200"/>
              </a:spcBef>
            </a:pPr>
            <a:r>
              <a:rPr lang="en-US" sz="4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 BÀI TRÌNH CHIẾU VỀ THẾ GIỚI TỰ NHIÊN</a:t>
            </a:r>
            <a:endParaRPr lang="vi-VN" sz="4400" b="1" dirty="0">
              <a:ln w="28575">
                <a:noFill/>
              </a:ln>
              <a:solidFill>
                <a:srgbClr val="3333CC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Cloud Callout 2"/>
          <p:cNvSpPr/>
          <p:nvPr/>
        </p:nvSpPr>
        <p:spPr>
          <a:xfrm rot="20444608">
            <a:off x="8902716" y="926641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SGK-64,65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34565" y="422671"/>
            <a:ext cx="4306335" cy="641127"/>
            <a:chOff x="3934565" y="422671"/>
            <a:chExt cx="4306335" cy="641127"/>
          </a:xfrm>
        </p:grpSpPr>
        <p:sp>
          <p:nvSpPr>
            <p:cNvPr id="13" name="Rounded Rectangle 12"/>
            <p:cNvSpPr/>
            <p:nvPr/>
          </p:nvSpPr>
          <p:spPr>
            <a:xfrm>
              <a:off x="3934565" y="422671"/>
              <a:ext cx="4306335" cy="641127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9004" y="427149"/>
              <a:ext cx="680058" cy="636649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496817" y="1476103"/>
            <a:ext cx="9186615" cy="4720720"/>
            <a:chOff x="4246132" y="2063998"/>
            <a:chExt cx="9502733" cy="4693735"/>
          </a:xfrm>
        </p:grpSpPr>
        <p:sp>
          <p:nvSpPr>
            <p:cNvPr id="16" name="Rounded Rectangle 15"/>
            <p:cNvSpPr/>
            <p:nvPr/>
          </p:nvSpPr>
          <p:spPr>
            <a:xfrm>
              <a:off x="4246132" y="2063998"/>
              <a:ext cx="9502733" cy="4693735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495682" y="2181858"/>
              <a:ext cx="8998684" cy="1676209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spcAft>
                  <a:spcPts val="10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xem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video 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Đất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quay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quanh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Hôm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nay,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hãy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tạo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bài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trình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chiếu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24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 các em đã quan </a:t>
              </a:r>
              <a:r>
                <a:rPr lang="en-US" sz="24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40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 về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giới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nhiên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738066" y="3399025"/>
            <a:ext cx="89453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vi-VN" smtClean="0"/>
              <a:t> </a:t>
            </a:r>
            <a:r>
              <a:rPr lang="vi-VN" sz="2400" smtClean="0"/>
              <a:t>Trước khi tạo bài trình chiếu các con cần xây dựng ý tưởng và nội dung trình chiếu.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2400" smtClean="0">
                <a:solidFill>
                  <a:srgbClr val="FF0000"/>
                </a:solidFill>
              </a:rPr>
              <a:t>Vậy để tạo bài trình chiếu – Trái đất quay quanh Mặt Trời ta cần xây ý tưởng và nội dung gì -&gt; nd1</a:t>
            </a:r>
            <a:endParaRPr lang="vi-VN" sz="24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69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90441" y="1316658"/>
            <a:ext cx="5764899" cy="557823"/>
            <a:chOff x="689904" y="1379897"/>
            <a:chExt cx="5764899" cy="557823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5354351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600" b="1" dirty="0"/>
                <a:t>Ý tưởng và nội dung trình chiếu </a:t>
              </a:r>
              <a:endParaRPr 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1452379" y="400534"/>
            <a:ext cx="9588659" cy="663991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452377" y="2078535"/>
            <a:ext cx="9404676" cy="3726757"/>
            <a:chOff x="5375676" y="1660168"/>
            <a:chExt cx="5855695" cy="3332621"/>
          </a:xfrm>
        </p:grpSpPr>
        <p:sp>
          <p:nvSpPr>
            <p:cNvPr id="25" name="Rounded Rectangle 24"/>
            <p:cNvSpPr/>
            <p:nvPr/>
          </p:nvSpPr>
          <p:spPr>
            <a:xfrm>
              <a:off x="5375676" y="1660168"/>
              <a:ext cx="5855695" cy="3332621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542352" y="1761628"/>
              <a:ext cx="5636896" cy="23724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buClr>
                  <a:srgbClr val="FF0000"/>
                </a:buClr>
              </a:pPr>
              <a:r>
                <a:rPr lang="en-US" sz="2800" dirty="0" err="1" smtClean="0">
                  <a:solidFill>
                    <a:srgbClr val="3333CC"/>
                  </a:solidFill>
                  <a:cs typeface="Arial" panose="020B0604020202020204" pitchFamily="34" charset="0"/>
                </a:rPr>
                <a:t>Các</a:t>
              </a:r>
              <a:r>
                <a:rPr lang="en-US" sz="2800" dirty="0" smtClean="0">
                  <a:solidFill>
                    <a:srgbClr val="3333CC"/>
                  </a:solidFill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rgbClr val="3333CC"/>
                  </a:solidFill>
                  <a:cs typeface="Arial" panose="020B0604020202020204" pitchFamily="34" charset="0"/>
                </a:rPr>
                <a:t>em</a:t>
              </a:r>
              <a:r>
                <a:rPr lang="en-US" sz="2800" dirty="0" smtClean="0">
                  <a:solidFill>
                    <a:srgbClr val="3333CC"/>
                  </a:solidFill>
                  <a:cs typeface="Arial" panose="020B0604020202020204" pitchFamily="34" charset="0"/>
                </a:rPr>
                <a:t> </a:t>
              </a:r>
              <a:r>
                <a:rPr lang="en-US" sz="2800" err="1" smtClean="0">
                  <a:solidFill>
                    <a:srgbClr val="3333CC"/>
                  </a:solidFill>
                  <a:cs typeface="Arial" panose="020B0604020202020204" pitchFamily="34" charset="0"/>
                </a:rPr>
                <a:t>hãy</a:t>
              </a:r>
              <a:r>
                <a:rPr lang="en-US" sz="2800" smtClean="0">
                  <a:solidFill>
                    <a:srgbClr val="3333CC"/>
                  </a:solidFill>
                  <a:cs typeface="Arial" panose="020B0604020202020204" pitchFamily="34" charset="0"/>
                </a:rPr>
                <a:t> thảo luận nhóm đôi để </a:t>
              </a:r>
              <a:r>
                <a:rPr lang="en-US" sz="2800" smtClean="0">
                  <a:solidFill>
                    <a:srgbClr val="3333CC"/>
                  </a:solidFill>
                </a:rPr>
                <a:t>nghiên </a:t>
              </a:r>
              <a:r>
                <a:rPr lang="en-US" sz="2800">
                  <a:solidFill>
                    <a:srgbClr val="3333CC"/>
                  </a:solidFill>
                </a:rPr>
                <a:t>cứu nội dung </a:t>
              </a:r>
              <a:r>
                <a:rPr lang="en-US" sz="2800" smtClean="0">
                  <a:solidFill>
                    <a:srgbClr val="3333CC"/>
                  </a:solidFill>
                </a:rPr>
                <a:t>sgk_64 </a:t>
              </a:r>
              <a:r>
                <a:rPr lang="en-US" sz="2800">
                  <a:solidFill>
                    <a:srgbClr val="3333CC"/>
                  </a:solidFill>
                </a:rPr>
                <a:t>và </a:t>
              </a:r>
              <a:r>
                <a:rPr lang="en-US" sz="2800" smtClean="0">
                  <a:solidFill>
                    <a:srgbClr val="3333CC"/>
                  </a:solidFill>
                </a:rPr>
                <a:t>thực </a:t>
              </a:r>
              <a:r>
                <a:rPr lang="en-US" sz="2800">
                  <a:solidFill>
                    <a:srgbClr val="3333CC"/>
                  </a:solidFill>
                </a:rPr>
                <a:t>hiện y/c cho cô t/g 3’.</a:t>
              </a:r>
              <a:endParaRPr lang="en-US" sz="2800" dirty="0" smtClean="0">
                <a:solidFill>
                  <a:srgbClr val="3333CC"/>
                </a:solidFill>
                <a:cs typeface="Arial" panose="020B0604020202020204" pitchFamily="34" charset="0"/>
              </a:endParaRPr>
            </a:p>
            <a:p>
              <a:pPr algn="just">
                <a:lnSpc>
                  <a:spcPct val="130000"/>
                </a:lnSpc>
                <a:buClr>
                  <a:srgbClr val="FF0000"/>
                </a:buClr>
              </a:pP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Ý </a:t>
              </a:r>
              <a:r>
                <a:rPr lang="en-US" sz="240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tưởng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:?</a:t>
              </a:r>
            </a:p>
            <a:p>
              <a:pPr algn="just">
                <a:lnSpc>
                  <a:spcPct val="130000"/>
                </a:lnSpc>
                <a:buClr>
                  <a:srgbClr val="FF0000"/>
                </a:buClr>
              </a:pPr>
              <a:endPara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30000"/>
                </a:lnSpc>
                <a:buClr>
                  <a:srgbClr val="FF0000"/>
                </a:buClr>
              </a:pP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dung</a:t>
              </a:r>
              <a:r>
                <a:rPr lang="en-US" sz="24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:?</a:t>
              </a:r>
              <a:endParaRPr lang="en-US" sz="24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720071" y="3783198"/>
            <a:ext cx="8730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 thông tin về Trái Đất quay quanh Mặt Trời;</a:t>
            </a:r>
          </a:p>
        </p:txBody>
      </p:sp>
      <p:sp>
        <p:nvSpPr>
          <p:cNvPr id="4" name="Rectangle 3"/>
          <p:cNvSpPr/>
          <p:nvPr/>
        </p:nvSpPr>
        <p:spPr>
          <a:xfrm>
            <a:off x="1720071" y="4788754"/>
            <a:ext cx="8534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 Trái Đất quay một vòng quanh Mặt Trời.</a:t>
            </a:r>
          </a:p>
          <a:p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-&gt;nd2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56659" y="1046992"/>
            <a:ext cx="4381911" cy="553998"/>
            <a:chOff x="689904" y="1379897"/>
            <a:chExt cx="4381911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26504" y="1430942"/>
              <a:ext cx="3945311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Xây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dựng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1301908" y="58830"/>
            <a:ext cx="9588659" cy="747397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40773" y="3079257"/>
            <a:ext cx="5973178" cy="3050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 algn="just">
              <a:lnSpc>
                <a:spcPct val="13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Em hãy kích hoạt phần mềm </a:t>
            </a:r>
            <a:r>
              <a:rPr lang="en-US" sz="2400">
                <a:solidFill>
                  <a:srgbClr val="FF0000"/>
                </a:solidFill>
                <a:latin typeface="Calibri (Body)"/>
                <a:cs typeface="Arial" panose="020B0604020202020204" pitchFamily="34" charset="0"/>
              </a:rPr>
              <a:t>PowerPoint </a:t>
            </a:r>
            <a:r>
              <a:rPr lang="en-US" sz="240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và chọn trang trình chiếu </a:t>
            </a:r>
            <a:r>
              <a:rPr lang="en-US" sz="2400">
                <a:solidFill>
                  <a:srgbClr val="FF0000"/>
                </a:solidFill>
                <a:latin typeface="Calibri (Body)"/>
                <a:cs typeface="Arial" panose="020B0604020202020204" pitchFamily="34" charset="0"/>
              </a:rPr>
              <a:t>Blank Presentation.</a:t>
            </a: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Nháy </a:t>
            </a:r>
            <a:r>
              <a:rPr lang="en-US" sz="240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chuột vào </a:t>
            </a:r>
            <a:r>
              <a:rPr lang="en-US" sz="2400">
                <a:solidFill>
                  <a:srgbClr val="FF0000"/>
                </a:solidFill>
                <a:latin typeface="Calibri (Body)"/>
                <a:cs typeface="Arial" panose="020B0604020202020204" pitchFamily="34" charset="0"/>
              </a:rPr>
              <a:t>Click to add title</a:t>
            </a:r>
            <a:r>
              <a:rPr lang="en-US" sz="240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, nhập </a:t>
            </a:r>
            <a:r>
              <a:rPr lang="en-US" sz="240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tên bài trình chiếu: Trai Dat quay quanh Mat Trơi;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051" y="1089483"/>
            <a:ext cx="4355358" cy="4605262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V="1">
            <a:off x="5796910" y="3796496"/>
            <a:ext cx="2870522" cy="10648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375645" y="5937167"/>
            <a:ext cx="3698448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en-US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Hình 26.1 Nhập tên bài trình chiếu</a:t>
            </a:r>
            <a:endParaRPr lang="en-US">
              <a:solidFill>
                <a:srgbClr val="3333CC"/>
              </a:solidFill>
              <a:latin typeface="Calibri (Body)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6885" y="1600990"/>
            <a:ext cx="6605286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buClr>
                <a:srgbClr val="FF0000"/>
              </a:buClr>
            </a:pPr>
            <a:r>
              <a:rPr lang="en-US" sz="23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nhóm thực hiện theo hướng dẫn ở mục 2 (SGK </a:t>
            </a:r>
            <a:r>
              <a:rPr lang="en-US" sz="23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 64,65</a:t>
            </a:r>
            <a:r>
              <a:rPr lang="en-US" sz="23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để xây dựng bài trình chiếu. t/g 6’ </a:t>
            </a:r>
            <a:endParaRPr lang="en-US" sz="23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98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79809" y="1080415"/>
            <a:ext cx="4381911" cy="553998"/>
            <a:chOff x="689904" y="1379897"/>
            <a:chExt cx="4381911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26504" y="1430942"/>
              <a:ext cx="3945311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Xây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dựng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1301908" y="58830"/>
            <a:ext cx="9588659" cy="747397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4392" y="1743692"/>
            <a:ext cx="7061197" cy="3403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Đưa ảnh </a:t>
            </a:r>
            <a:r>
              <a:rPr lang="en-US" sz="240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Trai Dat quay quanh Mat Trơi</a:t>
            </a:r>
            <a:r>
              <a:rPr lang="en-US" sz="240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Thay đổi kích thước, vị trí của ảnh và hai khung văn bản để được như hình 26.2</a:t>
            </a: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 </a:t>
            </a:r>
            <a:r>
              <a:rPr lang="en-US" sz="240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Nháy chuột vào </a:t>
            </a:r>
            <a:r>
              <a:rPr lang="en-US" sz="2400">
                <a:solidFill>
                  <a:srgbClr val="FF0000"/>
                </a:solidFill>
                <a:latin typeface="Calibri (Body)"/>
                <a:cs typeface="Arial" panose="020B0604020202020204" pitchFamily="34" charset="0"/>
              </a:rPr>
              <a:t>Click to add </a:t>
            </a:r>
            <a:r>
              <a:rPr lang="en-US" sz="2400" smtClean="0">
                <a:solidFill>
                  <a:srgbClr val="FF0000"/>
                </a:solidFill>
                <a:latin typeface="Calibri (Body)"/>
                <a:cs typeface="Arial" panose="020B0604020202020204" pitchFamily="34" charset="0"/>
              </a:rPr>
              <a:t>subtitle; </a:t>
            </a:r>
            <a:r>
              <a:rPr lang="en-US" sz="240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nhập thông tin dưới đây vào trang trình chiếu:</a:t>
            </a:r>
          </a:p>
          <a:p>
            <a:pPr marL="342900" indent="-342900" algn="just">
              <a:lnSpc>
                <a:spcPct val="130000"/>
              </a:lnSpc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Thoi gian quay mot vong khoang 365 ngay 5 gio 48 phut</a:t>
            </a:r>
            <a:endParaRPr lang="en-US" sz="2400">
              <a:solidFill>
                <a:srgbClr val="3333CC"/>
              </a:solidFill>
              <a:latin typeface="Calibri (Body)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4956" y="1080415"/>
            <a:ext cx="3638129" cy="4915271"/>
          </a:xfrm>
          <a:prstGeom prst="rect">
            <a:avLst/>
          </a:prstGeom>
        </p:spPr>
      </p:pic>
      <p:cxnSp>
        <p:nvCxnSpPr>
          <p:cNvPr id="18" name="Elbow Connector 17"/>
          <p:cNvCxnSpPr/>
          <p:nvPr/>
        </p:nvCxnSpPr>
        <p:spPr>
          <a:xfrm>
            <a:off x="6400954" y="2106592"/>
            <a:ext cx="3623487" cy="1898394"/>
          </a:xfrm>
          <a:prstGeom prst="bentConnector3">
            <a:avLst>
              <a:gd name="adj1" fmla="val 40417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>
            <a:off x="4930815" y="3653264"/>
            <a:ext cx="4722471" cy="1767855"/>
          </a:xfrm>
          <a:prstGeom prst="bentConnector3">
            <a:avLst>
              <a:gd name="adj1" fmla="val 58088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736744" y="6017326"/>
            <a:ext cx="4814203" cy="4149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en-US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Hình 26.2 Trang trình chiếu đã có tên và ảnh </a:t>
            </a:r>
            <a:endParaRPr lang="en-US">
              <a:solidFill>
                <a:srgbClr val="3333CC"/>
              </a:solidFill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269540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79809" y="1080415"/>
            <a:ext cx="4381911" cy="553998"/>
            <a:chOff x="689904" y="1379897"/>
            <a:chExt cx="4381911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26504" y="1430942"/>
              <a:ext cx="3945311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Xây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dựng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trình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chiếu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1301908" y="58830"/>
            <a:ext cx="9588659" cy="747397"/>
          </a:xfrm>
          <a:prstGeom prst="roundRect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TRÌNH CHIẾU - TRÁI ĐẤT QUAY QUANH MẶT TRỜI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371" y="1569179"/>
            <a:ext cx="7002685" cy="395194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615583" y="5732627"/>
            <a:ext cx="4519250" cy="452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  <a:buClr>
                <a:srgbClr val="FF0000"/>
              </a:buClr>
            </a:pPr>
            <a:r>
              <a:rPr lang="en-US" smtClean="0">
                <a:solidFill>
                  <a:srgbClr val="3333CC"/>
                </a:solidFill>
                <a:latin typeface="Calibri (Body)"/>
                <a:cs typeface="Arial" panose="020B0604020202020204" pitchFamily="34" charset="0"/>
              </a:rPr>
              <a:t>Hình 26.3 Trang trình chiếu đã hoàn thành</a:t>
            </a:r>
            <a:endParaRPr lang="en-US">
              <a:solidFill>
                <a:srgbClr val="3333CC"/>
              </a:solidFill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183156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3039</TotalTime>
  <Words>599</Words>
  <Application>Microsoft Office PowerPoint</Application>
  <PresentationFormat>Widescreen</PresentationFormat>
  <Paragraphs>73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(Body)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545</cp:revision>
  <dcterms:created xsi:type="dcterms:W3CDTF">2022-01-27T15:18:21Z</dcterms:created>
  <dcterms:modified xsi:type="dcterms:W3CDTF">2023-08-27T08:17:17Z</dcterms:modified>
</cp:coreProperties>
</file>