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5" r:id="rId2"/>
  </p:sldMasterIdLst>
  <p:sldIdLst>
    <p:sldId id="289" r:id="rId3"/>
    <p:sldId id="274" r:id="rId4"/>
    <p:sldId id="262" r:id="rId5"/>
    <p:sldId id="276" r:id="rId6"/>
    <p:sldId id="270" r:id="rId7"/>
    <p:sldId id="278" r:id="rId8"/>
    <p:sldId id="273" r:id="rId9"/>
    <p:sldId id="275" r:id="rId10"/>
    <p:sldId id="261" r:id="rId11"/>
    <p:sldId id="266" r:id="rId12"/>
    <p:sldId id="281" r:id="rId13"/>
    <p:sldId id="282" r:id="rId14"/>
    <p:sldId id="284" r:id="rId15"/>
    <p:sldId id="259" r:id="rId16"/>
    <p:sldId id="268" r:id="rId17"/>
    <p:sldId id="29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CC0000"/>
    <a:srgbClr val="3333CC"/>
    <a:srgbClr val="FF00FF"/>
    <a:srgbClr val="FFCCFF"/>
    <a:srgbClr val="41719C"/>
    <a:srgbClr val="CC00CC"/>
    <a:srgbClr val="FF0066"/>
    <a:srgbClr val="FF99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19" autoAdjust="0"/>
    <p:restoredTop sz="94660"/>
  </p:normalViewPr>
  <p:slideViewPr>
    <p:cSldViewPr snapToGrid="0">
      <p:cViewPr varScale="1">
        <p:scale>
          <a:sx n="66" d="100"/>
          <a:sy n="66" d="100"/>
        </p:scale>
        <p:origin x="543"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4100617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1756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80819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813741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61306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560834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1077848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238317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1945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84800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8953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41269442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95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043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06708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78114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14785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1876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7166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3065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425211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B6116D-D749-4333-8A20-75867DF24F75}"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13336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B6116D-D749-4333-8A20-75867DF24F75}" type="datetimeFigureOut">
              <a:rPr lang="en-US" smtClean="0"/>
              <a:t>8/28/2023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373896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B6116D-D749-4333-8A20-75867DF24F75}" type="datetimeFigureOut">
              <a:rPr lang="en-US" smtClean="0"/>
              <a:t>8/28/2023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6441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8/28/2023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6883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542907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508911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5B6116D-D749-4333-8A20-75867DF24F75}" type="datetimeFigureOut">
              <a:rPr lang="en-US" smtClean="0"/>
              <a:t>8/28/2023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5340834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CA2DB1-1BF1-4FD7-8920-8FEEFC1AC9F3}"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DFA5B8-2277-4AA6-9479-48B9E75D845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981495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5000" b="-12000"/>
          </a:stretch>
        </a:blipFill>
        <a:effectLst/>
      </p:bgPr>
    </p:bg>
    <p:spTree>
      <p:nvGrpSpPr>
        <p:cNvPr id="1" name=""/>
        <p:cNvGrpSpPr/>
        <p:nvPr/>
      </p:nvGrpSpPr>
      <p:grpSpPr>
        <a:xfrm>
          <a:off x="0" y="0"/>
          <a:ext cx="0" cy="0"/>
          <a:chOff x="0" y="0"/>
          <a:chExt cx="0" cy="0"/>
        </a:xfrm>
      </p:grpSpPr>
      <p:sp>
        <p:nvSpPr>
          <p:cNvPr id="3" name="Rectangle 2"/>
          <p:cNvSpPr/>
          <p:nvPr/>
        </p:nvSpPr>
        <p:spPr>
          <a:xfrm>
            <a:off x="1801090" y="3241964"/>
            <a:ext cx="9213273" cy="2900554"/>
          </a:xfrm>
          <a:prstGeom prst="rect">
            <a:avLst/>
          </a:prstGeom>
          <a:noFill/>
        </p:spPr>
        <p:txBody>
          <a:bodyPr wrap="none" lIns="91440" tIns="45720" rIns="91440" bIns="45720">
            <a:prstTxWarp prst="textWave2">
              <a:avLst/>
            </a:prstTxWarp>
            <a:spAutoFit/>
          </a:bodyPr>
          <a:lstStyle/>
          <a:p>
            <a:pPr algn="ctr"/>
            <a:r>
              <a:rPr lang="en-US" sz="9600" b="1" smtClean="0">
                <a:ln w="22225">
                  <a:solidFill>
                    <a:srgbClr val="ED7D31"/>
                  </a:solidFill>
                  <a:prstDash val="solid"/>
                </a:ln>
                <a:solidFill>
                  <a:srgbClr val="FFFF00"/>
                </a:solidFill>
                <a:latin typeface="Times New Roman" panose="02020603050405020304" pitchFamily="18" charset="0"/>
                <a:cs typeface="Times New Roman" panose="02020603050405020304" pitchFamily="18" charset="0"/>
              </a:rPr>
              <a:t>XIN CHÀO CÁC EM HỌC SINH</a:t>
            </a:r>
            <a:endParaRPr lang="en-US" sz="9600" b="1" dirty="0">
              <a:ln w="22225">
                <a:solidFill>
                  <a:srgbClr val="ED7D31"/>
                </a:solidFill>
                <a:prstDash val="solid"/>
              </a:ln>
              <a:solidFill>
                <a:srgbClr val="FFFF00"/>
              </a:solidFill>
              <a:latin typeface="Times New Roman" panose="02020603050405020304" pitchFamily="18" charset="0"/>
              <a:cs typeface="Times New Roman" panose="02020603050405020304" pitchFamily="18" charset="0"/>
            </a:endParaRPr>
          </a:p>
        </p:txBody>
      </p:sp>
      <p:pic>
        <p:nvPicPr>
          <p:cNvPr id="2" name="MBB — Ocea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550568" y="-790074"/>
            <a:ext cx="609600" cy="609600"/>
          </a:xfrm>
          <a:prstGeom prst="rect">
            <a:avLst/>
          </a:prstGeom>
        </p:spPr>
      </p:pic>
    </p:spTree>
    <p:extLst>
      <p:ext uri="{BB962C8B-B14F-4D97-AF65-F5344CB8AC3E}">
        <p14:creationId xmlns:p14="http://schemas.microsoft.com/office/powerpoint/2010/main" val="50643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1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ounded Rectangle 10"/>
          <p:cNvSpPr/>
          <p:nvPr/>
        </p:nvSpPr>
        <p:spPr>
          <a:xfrm>
            <a:off x="7234177" y="785037"/>
            <a:ext cx="4803494" cy="596300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p:cNvGrpSpPr/>
          <p:nvPr/>
        </p:nvGrpSpPr>
        <p:grpSpPr>
          <a:xfrm>
            <a:off x="3594772" y="87233"/>
            <a:ext cx="4353220" cy="645358"/>
            <a:chOff x="3930438" y="818781"/>
            <a:chExt cx="4353220" cy="645358"/>
          </a:xfrm>
        </p:grpSpPr>
        <p:sp>
          <p:nvSpPr>
            <p:cNvPr id="24" name="Rounded Rectangle 23"/>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27" name="Picture 26"/>
            <p:cNvPicPr>
              <a:picLocks noChangeAspect="1"/>
            </p:cNvPicPr>
            <p:nvPr/>
          </p:nvPicPr>
          <p:blipFill>
            <a:blip r:embed="rId3"/>
            <a:stretch>
              <a:fillRect/>
            </a:stretch>
          </p:blipFill>
          <p:spPr>
            <a:xfrm>
              <a:off x="4712495" y="845675"/>
              <a:ext cx="576956" cy="614616"/>
            </a:xfrm>
            <a:prstGeom prst="rect">
              <a:avLst/>
            </a:prstGeom>
          </p:spPr>
        </p:pic>
      </p:grpSp>
      <p:pic>
        <p:nvPicPr>
          <p:cNvPr id="2" name="Picture 1"/>
          <p:cNvPicPr>
            <a:picLocks noChangeAspect="1"/>
          </p:cNvPicPr>
          <p:nvPr/>
        </p:nvPicPr>
        <p:blipFill>
          <a:blip r:embed="rId4"/>
          <a:stretch>
            <a:fillRect/>
          </a:stretch>
        </p:blipFill>
        <p:spPr>
          <a:xfrm>
            <a:off x="7597917" y="1001407"/>
            <a:ext cx="4159140" cy="5534112"/>
          </a:xfrm>
          <a:prstGeom prst="rect">
            <a:avLst/>
          </a:prstGeom>
        </p:spPr>
      </p:pic>
      <p:sp>
        <p:nvSpPr>
          <p:cNvPr id="15" name="Rounded Rectangle 14"/>
          <p:cNvSpPr/>
          <p:nvPr/>
        </p:nvSpPr>
        <p:spPr>
          <a:xfrm>
            <a:off x="292071" y="785037"/>
            <a:ext cx="6793569" cy="5557890"/>
          </a:xfrm>
          <a:prstGeom prst="round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Aft>
                <a:spcPts val="600"/>
              </a:spcAft>
              <a:buClr>
                <a:srgbClr val="FF0000"/>
              </a:buClr>
            </a:pPr>
            <a:endParaRPr lang="en-US" sz="2400" b="1" smtClean="0">
              <a:solidFill>
                <a:schemeClr val="bg1"/>
              </a:solidFill>
              <a:latin typeface="Arial" panose="020B0604020202020204" pitchFamily="34" charset="0"/>
              <a:cs typeface="Arial" panose="020B0604020202020204" pitchFamily="34" charset="0"/>
            </a:endParaRPr>
          </a:p>
          <a:p>
            <a:pPr algn="just">
              <a:lnSpc>
                <a:spcPct val="120000"/>
              </a:lnSpc>
              <a:spcAft>
                <a:spcPts val="600"/>
              </a:spcAft>
              <a:buClr>
                <a:srgbClr val="FF0000"/>
              </a:buClr>
            </a:pPr>
            <a:endParaRPr lang="en-US" sz="2400" b="1" smtClean="0">
              <a:solidFill>
                <a:schemeClr val="bg1"/>
              </a:solidFill>
              <a:latin typeface="Arial" panose="020B0604020202020204" pitchFamily="34" charset="0"/>
              <a:cs typeface="Arial" panose="020B0604020202020204" pitchFamily="34" charset="0"/>
            </a:endParaRPr>
          </a:p>
          <a:p>
            <a:pPr algn="just">
              <a:lnSpc>
                <a:spcPct val="120000"/>
              </a:lnSpc>
              <a:spcAft>
                <a:spcPts val="600"/>
              </a:spcAft>
              <a:buClr>
                <a:srgbClr val="FF0000"/>
              </a:buClr>
            </a:pPr>
            <a:r>
              <a:rPr lang="en-US" sz="2400" b="1" smtClean="0">
                <a:solidFill>
                  <a:schemeClr val="bg1"/>
                </a:solidFill>
                <a:latin typeface="Arial" panose="020B0604020202020204" pitchFamily="34" charset="0"/>
                <a:cs typeface="Arial" panose="020B0604020202020204" pitchFamily="34" charset="0"/>
              </a:rPr>
              <a:t>Nhìn </a:t>
            </a:r>
            <a:r>
              <a:rPr lang="en-US" sz="2400" b="1">
                <a:solidFill>
                  <a:schemeClr val="bg1"/>
                </a:solidFill>
                <a:latin typeface="Arial" panose="020B0604020202020204" pitchFamily="34" charset="0"/>
                <a:cs typeface="Arial" panose="020B0604020202020204" pitchFamily="34" charset="0"/>
              </a:rPr>
              <a:t>thấy cụ già muốn sang đường, Nam nghĩ cụ đi lại khó khăn nên chạy tới giúp cụ sang đường</a:t>
            </a:r>
            <a:r>
              <a:rPr lang="en-US" sz="2400" b="1" smtClean="0">
                <a:solidFill>
                  <a:schemeClr val="bg1"/>
                </a:solidFill>
                <a:latin typeface="Arial" panose="020B0604020202020204" pitchFamily="34" charset="0"/>
                <a:cs typeface="Arial" panose="020B0604020202020204" pitchFamily="34" charset="0"/>
              </a:rPr>
              <a:t>.</a:t>
            </a:r>
            <a:endParaRPr lang="en-US" sz="2400" b="1" spc="-150" smtClean="0">
              <a:solidFill>
                <a:srgbClr val="FFFF00"/>
              </a:solidFill>
              <a:latin typeface="Arial" panose="020B0604020202020204" pitchFamily="34" charset="0"/>
              <a:cs typeface="Arial" panose="020B0604020202020204" pitchFamily="34" charset="0"/>
            </a:endParaRPr>
          </a:p>
          <a:p>
            <a:pPr marL="342900" indent="-342900" algn="just">
              <a:lnSpc>
                <a:spcPct val="120000"/>
              </a:lnSpc>
              <a:spcAft>
                <a:spcPts val="600"/>
              </a:spcAft>
              <a:buClr>
                <a:srgbClr val="FF0000"/>
              </a:buClr>
              <a:buFont typeface="Wingdings" panose="05000000000000000000" pitchFamily="2" charset="2"/>
              <a:buChar char="v"/>
            </a:pPr>
            <a:r>
              <a:rPr lang="en-US" sz="2400" b="1" spc="-150" smtClean="0">
                <a:solidFill>
                  <a:schemeClr val="bg1"/>
                </a:solidFill>
                <a:latin typeface="Arial" panose="020B0604020202020204" pitchFamily="34" charset="0"/>
                <a:cs typeface="Arial" panose="020B0604020202020204" pitchFamily="34" charset="0"/>
              </a:rPr>
              <a:t>Em </a:t>
            </a:r>
            <a:r>
              <a:rPr lang="en-US" sz="2400" b="1" spc="-150" err="1">
                <a:solidFill>
                  <a:schemeClr val="bg1"/>
                </a:solidFill>
                <a:latin typeface="Arial" panose="020B0604020202020204" pitchFamily="34" charset="0"/>
                <a:cs typeface="Arial" panose="020B0604020202020204" pitchFamily="34" charset="0"/>
              </a:rPr>
              <a:t>hãy</a:t>
            </a:r>
            <a:r>
              <a:rPr lang="en-US" sz="2400" b="1" spc="-150">
                <a:solidFill>
                  <a:schemeClr val="bg1"/>
                </a:solidFill>
                <a:latin typeface="Arial" panose="020B0604020202020204" pitchFamily="34" charset="0"/>
                <a:cs typeface="Arial" panose="020B0604020202020204" pitchFamily="34" charset="0"/>
              </a:rPr>
              <a:t> </a:t>
            </a:r>
            <a:r>
              <a:rPr lang="en-US" sz="2400" b="1" spc="-150" smtClean="0">
                <a:solidFill>
                  <a:schemeClr val="bg1"/>
                </a:solidFill>
                <a:latin typeface="Arial" panose="020B0604020202020204" pitchFamily="34" charset="0"/>
                <a:cs typeface="Arial" panose="020B0604020202020204" pitchFamily="34" charset="0"/>
              </a:rPr>
              <a:t>thảo luận nhóm đôi và </a:t>
            </a:r>
            <a:r>
              <a:rPr lang="en-US" sz="2400" b="1" spc="-150" dirty="0" err="1">
                <a:solidFill>
                  <a:schemeClr val="bg1"/>
                </a:solidFill>
                <a:latin typeface="Arial" panose="020B0604020202020204" pitchFamily="34" charset="0"/>
                <a:cs typeface="Arial" panose="020B0604020202020204" pitchFamily="34" charset="0"/>
              </a:rPr>
              <a:t>cho</a:t>
            </a:r>
            <a:r>
              <a:rPr lang="en-US" sz="2400" b="1" spc="-150" dirty="0">
                <a:solidFill>
                  <a:schemeClr val="bg1"/>
                </a:solidFill>
                <a:latin typeface="Arial" panose="020B0604020202020204" pitchFamily="34" charset="0"/>
                <a:cs typeface="Arial" panose="020B0604020202020204" pitchFamily="34" charset="0"/>
              </a:rPr>
              <a:t> </a:t>
            </a:r>
            <a:r>
              <a:rPr lang="en-US" sz="2400" b="1" spc="-150" err="1">
                <a:solidFill>
                  <a:schemeClr val="bg1"/>
                </a:solidFill>
                <a:latin typeface="Arial" panose="020B0604020202020204" pitchFamily="34" charset="0"/>
                <a:cs typeface="Arial" panose="020B0604020202020204" pitchFamily="34" charset="0"/>
              </a:rPr>
              <a:t>biết</a:t>
            </a:r>
            <a:r>
              <a:rPr lang="en-US" sz="2400" b="1" spc="-150" smtClean="0">
                <a:solidFill>
                  <a:schemeClr val="bg1"/>
                </a:solidFill>
                <a:latin typeface="Arial" panose="020B0604020202020204" pitchFamily="34" charset="0"/>
                <a:cs typeface="Arial" panose="020B0604020202020204" pitchFamily="34" charset="0"/>
              </a:rPr>
              <a:t>: 1’</a:t>
            </a:r>
            <a:endParaRPr lang="en-US" sz="2400" b="1" spc="-150" dirty="0">
              <a:solidFill>
                <a:schemeClr val="bg1"/>
              </a:solidFill>
              <a:latin typeface="Arial" panose="020B0604020202020204" pitchFamily="34" charset="0"/>
              <a:cs typeface="Arial" panose="020B0604020202020204" pitchFamily="34" charset="0"/>
            </a:endParaRPr>
          </a:p>
          <a:p>
            <a:pPr marL="457200" indent="-282575" algn="just">
              <a:lnSpc>
                <a:spcPct val="120000"/>
              </a:lnSpc>
              <a:spcAft>
                <a:spcPts val="1200"/>
              </a:spcAft>
              <a:buFont typeface="Arial" panose="020B0604020202020204" pitchFamily="34" charset="0"/>
              <a:buChar char="•"/>
            </a:pPr>
            <a:r>
              <a:rPr lang="en-US" sz="2300" b="1" dirty="0" smtClean="0">
                <a:solidFill>
                  <a:schemeClr val="bg1"/>
                </a:solidFill>
                <a:latin typeface="Arial" panose="020B0604020202020204" pitchFamily="34" charset="0"/>
                <a:cs typeface="Arial" panose="020B0604020202020204" pitchFamily="34" charset="0"/>
              </a:rPr>
              <a:t>T</a:t>
            </a:r>
            <a:r>
              <a:rPr lang="vi-VN" sz="2300" b="1" dirty="0">
                <a:solidFill>
                  <a:schemeClr val="bg1"/>
                </a:solidFill>
                <a:latin typeface="Arial" panose="020B0604020202020204" pitchFamily="34" charset="0"/>
                <a:cs typeface="Arial" panose="020B0604020202020204" pitchFamily="34" charset="0"/>
              </a:rPr>
              <a:t>hông tin </a:t>
            </a:r>
            <a:r>
              <a:rPr lang="en-US" sz="2300" b="1" dirty="0" smtClean="0">
                <a:solidFill>
                  <a:schemeClr val="bg1"/>
                </a:solidFill>
                <a:latin typeface="Arial" panose="020B0604020202020204" pitchFamily="34" charset="0"/>
                <a:cs typeface="Arial" panose="020B0604020202020204" pitchFamily="34" charset="0"/>
              </a:rPr>
              <a:t>Nam </a:t>
            </a:r>
            <a:r>
              <a:rPr lang="en-US" sz="2300" b="1" dirty="0" err="1" smtClean="0">
                <a:solidFill>
                  <a:schemeClr val="bg1"/>
                </a:solidFill>
                <a:latin typeface="Arial" panose="020B0604020202020204" pitchFamily="34" charset="0"/>
                <a:cs typeface="Arial" panose="020B0604020202020204" pitchFamily="34" charset="0"/>
              </a:rPr>
              <a:t>nhận</a:t>
            </a:r>
            <a:r>
              <a:rPr lang="en-US" sz="2300" b="1" dirty="0" smtClean="0">
                <a:solidFill>
                  <a:schemeClr val="bg1"/>
                </a:solidFill>
                <a:latin typeface="Arial" panose="020B0604020202020204" pitchFamily="34" charset="0"/>
                <a:cs typeface="Arial" panose="020B0604020202020204" pitchFamily="34" charset="0"/>
              </a:rPr>
              <a:t> </a:t>
            </a:r>
            <a:r>
              <a:rPr lang="en-US" sz="2300" b="1" dirty="0" err="1" smtClean="0">
                <a:solidFill>
                  <a:schemeClr val="bg1"/>
                </a:solidFill>
                <a:latin typeface="Arial" panose="020B0604020202020204" pitchFamily="34" charset="0"/>
                <a:cs typeface="Arial" panose="020B0604020202020204" pitchFamily="34" charset="0"/>
              </a:rPr>
              <a:t>được</a:t>
            </a:r>
            <a:r>
              <a:rPr lang="en-US" sz="2300" b="1" dirty="0" smtClean="0">
                <a:solidFill>
                  <a:schemeClr val="bg1"/>
                </a:solidFill>
                <a:latin typeface="Arial" panose="020B0604020202020204" pitchFamily="34" charset="0"/>
                <a:cs typeface="Arial" panose="020B0604020202020204" pitchFamily="34" charset="0"/>
              </a:rPr>
              <a:t> </a:t>
            </a:r>
            <a:r>
              <a:rPr lang="en-US" sz="2300" b="1" dirty="0" err="1" smtClean="0">
                <a:solidFill>
                  <a:schemeClr val="bg1"/>
                </a:solidFill>
                <a:latin typeface="Arial" panose="020B0604020202020204" pitchFamily="34" charset="0"/>
                <a:cs typeface="Arial" panose="020B0604020202020204" pitchFamily="34" charset="0"/>
              </a:rPr>
              <a:t>là</a:t>
            </a:r>
            <a:r>
              <a:rPr lang="en-US" sz="2300" b="1" dirty="0" smtClean="0">
                <a:solidFill>
                  <a:schemeClr val="bg1"/>
                </a:solidFill>
                <a:latin typeface="Arial" panose="020B0604020202020204" pitchFamily="34" charset="0"/>
                <a:cs typeface="Arial" panose="020B0604020202020204" pitchFamily="34" charset="0"/>
              </a:rPr>
              <a:t> </a:t>
            </a:r>
            <a:r>
              <a:rPr lang="en-US" sz="2300" b="1" err="1" smtClean="0">
                <a:solidFill>
                  <a:schemeClr val="bg1"/>
                </a:solidFill>
                <a:latin typeface="Arial" panose="020B0604020202020204" pitchFamily="34" charset="0"/>
                <a:cs typeface="Arial" panose="020B0604020202020204" pitchFamily="34" charset="0"/>
              </a:rPr>
              <a:t>gì</a:t>
            </a:r>
            <a:r>
              <a:rPr lang="en-US" sz="2300" b="1" smtClean="0">
                <a:solidFill>
                  <a:schemeClr val="bg1"/>
                </a:solidFill>
                <a:latin typeface="Arial" panose="020B0604020202020204" pitchFamily="34" charset="0"/>
                <a:cs typeface="Arial" panose="020B0604020202020204" pitchFamily="34" charset="0"/>
              </a:rPr>
              <a:t>?</a:t>
            </a:r>
          </a:p>
          <a:p>
            <a:pPr marL="174625" algn="just">
              <a:lnSpc>
                <a:spcPct val="120000"/>
              </a:lnSpc>
              <a:spcAft>
                <a:spcPts val="1200"/>
              </a:spcAft>
            </a:pPr>
            <a:r>
              <a:rPr lang="en-US" sz="2300" b="1" smtClean="0">
                <a:solidFill>
                  <a:srgbClr val="FFFF00"/>
                </a:solidFill>
                <a:latin typeface="Arial" panose="020B0604020202020204" pitchFamily="34" charset="0"/>
                <a:cs typeface="Arial" panose="020B0604020202020204" pitchFamily="34" charset="0"/>
              </a:rPr>
              <a:t>	cụ </a:t>
            </a:r>
            <a:r>
              <a:rPr lang="en-US" sz="2300" b="1">
                <a:solidFill>
                  <a:srgbClr val="FFFF00"/>
                </a:solidFill>
                <a:latin typeface="Arial" panose="020B0604020202020204" pitchFamily="34" charset="0"/>
                <a:cs typeface="Arial" panose="020B0604020202020204" pitchFamily="34" charset="0"/>
              </a:rPr>
              <a:t>già muốn sang </a:t>
            </a:r>
            <a:r>
              <a:rPr lang="en-US" sz="2300" b="1" smtClean="0">
                <a:solidFill>
                  <a:srgbClr val="FFFF00"/>
                </a:solidFill>
                <a:latin typeface="Arial" panose="020B0604020202020204" pitchFamily="34" charset="0"/>
                <a:cs typeface="Arial" panose="020B0604020202020204" pitchFamily="34" charset="0"/>
              </a:rPr>
              <a:t>đường</a:t>
            </a:r>
            <a:endParaRPr lang="en-US" sz="2300" b="1" dirty="0">
              <a:solidFill>
                <a:srgbClr val="FFFF00"/>
              </a:solidFill>
              <a:latin typeface="Arial" panose="020B0604020202020204" pitchFamily="34" charset="0"/>
              <a:cs typeface="Arial" panose="020B0604020202020204" pitchFamily="34" charset="0"/>
            </a:endParaRPr>
          </a:p>
          <a:p>
            <a:pPr marL="457200" indent="-282575" algn="just">
              <a:lnSpc>
                <a:spcPct val="120000"/>
              </a:lnSpc>
              <a:buFont typeface="Arial" panose="020B0604020202020204" pitchFamily="34" charset="0"/>
              <a:buChar char="•"/>
            </a:pPr>
            <a:r>
              <a:rPr lang="en-US" sz="2300" b="1" dirty="0" smtClean="0">
                <a:solidFill>
                  <a:schemeClr val="bg1"/>
                </a:solidFill>
                <a:latin typeface="Arial" panose="020B0604020202020204" pitchFamily="34" charset="0"/>
                <a:cs typeface="Arial" panose="020B0604020202020204" pitchFamily="34" charset="0"/>
              </a:rPr>
              <a:t>Nam </a:t>
            </a:r>
            <a:r>
              <a:rPr lang="en-US" sz="2300" b="1" dirty="0" err="1" smtClean="0">
                <a:solidFill>
                  <a:schemeClr val="bg1"/>
                </a:solidFill>
                <a:latin typeface="Arial" panose="020B0604020202020204" pitchFamily="34" charset="0"/>
                <a:cs typeface="Arial" panose="020B0604020202020204" pitchFamily="34" charset="0"/>
              </a:rPr>
              <a:t>đã</a:t>
            </a:r>
            <a:r>
              <a:rPr lang="en-US" sz="2300" b="1" dirty="0" smtClean="0">
                <a:solidFill>
                  <a:schemeClr val="bg1"/>
                </a:solidFill>
                <a:latin typeface="Arial" panose="020B0604020202020204" pitchFamily="34" charset="0"/>
                <a:cs typeface="Arial" panose="020B0604020202020204" pitchFamily="34" charset="0"/>
              </a:rPr>
              <a:t> </a:t>
            </a:r>
            <a:r>
              <a:rPr lang="en-US" sz="2300" b="1" dirty="0" err="1" smtClean="0">
                <a:solidFill>
                  <a:schemeClr val="bg1"/>
                </a:solidFill>
                <a:latin typeface="Arial" panose="020B0604020202020204" pitchFamily="34" charset="0"/>
                <a:cs typeface="Arial" panose="020B0604020202020204" pitchFamily="34" charset="0"/>
              </a:rPr>
              <a:t>xử</a:t>
            </a:r>
            <a:r>
              <a:rPr lang="en-US" sz="2300" b="1" dirty="0" smtClean="0">
                <a:solidFill>
                  <a:schemeClr val="bg1"/>
                </a:solidFill>
                <a:latin typeface="Arial" panose="020B0604020202020204" pitchFamily="34" charset="0"/>
                <a:cs typeface="Arial" panose="020B0604020202020204" pitchFamily="34" charset="0"/>
              </a:rPr>
              <a:t> </a:t>
            </a:r>
            <a:r>
              <a:rPr lang="en-US" sz="2300" b="1" dirty="0" err="1" smtClean="0">
                <a:solidFill>
                  <a:schemeClr val="bg1"/>
                </a:solidFill>
                <a:latin typeface="Arial" panose="020B0604020202020204" pitchFamily="34" charset="0"/>
                <a:cs typeface="Arial" panose="020B0604020202020204" pitchFamily="34" charset="0"/>
              </a:rPr>
              <a:t>lý</a:t>
            </a:r>
            <a:r>
              <a:rPr lang="en-US" sz="2300" b="1" dirty="0" smtClean="0">
                <a:solidFill>
                  <a:schemeClr val="bg1"/>
                </a:solidFill>
                <a:latin typeface="Arial" panose="020B0604020202020204" pitchFamily="34" charset="0"/>
                <a:cs typeface="Arial" panose="020B0604020202020204" pitchFamily="34" charset="0"/>
              </a:rPr>
              <a:t> </a:t>
            </a:r>
            <a:r>
              <a:rPr lang="en-US" sz="2300" b="1" dirty="0" err="1" smtClean="0">
                <a:solidFill>
                  <a:schemeClr val="bg1"/>
                </a:solidFill>
                <a:latin typeface="Arial" panose="020B0604020202020204" pitchFamily="34" charset="0"/>
                <a:cs typeface="Arial" panose="020B0604020202020204" pitchFamily="34" charset="0"/>
              </a:rPr>
              <a:t>thông</a:t>
            </a:r>
            <a:r>
              <a:rPr lang="en-US" sz="2300" b="1" dirty="0" smtClean="0">
                <a:solidFill>
                  <a:schemeClr val="bg1"/>
                </a:solidFill>
                <a:latin typeface="Arial" panose="020B0604020202020204" pitchFamily="34" charset="0"/>
                <a:cs typeface="Arial" panose="020B0604020202020204" pitchFamily="34" charset="0"/>
              </a:rPr>
              <a:t> tin </a:t>
            </a:r>
            <a:r>
              <a:rPr lang="en-US" sz="2300" b="1" dirty="0" err="1" smtClean="0">
                <a:solidFill>
                  <a:schemeClr val="bg1"/>
                </a:solidFill>
                <a:latin typeface="Arial" panose="020B0604020202020204" pitchFamily="34" charset="0"/>
                <a:cs typeface="Arial" panose="020B0604020202020204" pitchFamily="34" charset="0"/>
              </a:rPr>
              <a:t>đó</a:t>
            </a:r>
            <a:r>
              <a:rPr lang="en-US" sz="2300" b="1" dirty="0" smtClean="0">
                <a:solidFill>
                  <a:schemeClr val="bg1"/>
                </a:solidFill>
                <a:latin typeface="Arial" panose="020B0604020202020204" pitchFamily="34" charset="0"/>
                <a:cs typeface="Arial" panose="020B0604020202020204" pitchFamily="34" charset="0"/>
              </a:rPr>
              <a:t> ở </a:t>
            </a:r>
            <a:r>
              <a:rPr lang="en-US" sz="2300" b="1" err="1" smtClean="0">
                <a:solidFill>
                  <a:schemeClr val="bg1"/>
                </a:solidFill>
                <a:latin typeface="Arial" panose="020B0604020202020204" pitchFamily="34" charset="0"/>
                <a:cs typeface="Arial" panose="020B0604020202020204" pitchFamily="34" charset="0"/>
              </a:rPr>
              <a:t>đâu</a:t>
            </a:r>
            <a:r>
              <a:rPr lang="en-US" sz="2300" b="1" smtClean="0">
                <a:solidFill>
                  <a:schemeClr val="bg1"/>
                </a:solidFill>
                <a:latin typeface="Arial" panose="020B0604020202020204" pitchFamily="34" charset="0"/>
                <a:cs typeface="Arial" panose="020B0604020202020204" pitchFamily="34" charset="0"/>
              </a:rPr>
              <a:t>?</a:t>
            </a:r>
          </a:p>
          <a:p>
            <a:pPr marL="174625" algn="just">
              <a:lnSpc>
                <a:spcPct val="120000"/>
              </a:lnSpc>
            </a:pPr>
            <a:r>
              <a:rPr lang="en-US" sz="2300" b="1" smtClean="0">
                <a:solidFill>
                  <a:srgbClr val="FFFF00"/>
                </a:solidFill>
                <a:latin typeface="Arial" panose="020B0604020202020204" pitchFamily="34" charset="0"/>
                <a:cs typeface="Arial" panose="020B0604020202020204" pitchFamily="34" charset="0"/>
              </a:rPr>
              <a:t>	trong </a:t>
            </a:r>
            <a:r>
              <a:rPr lang="en-US" sz="2300" b="1">
                <a:solidFill>
                  <a:srgbClr val="FFFF00"/>
                </a:solidFill>
                <a:latin typeface="Arial" panose="020B0604020202020204" pitchFamily="34" charset="0"/>
                <a:cs typeface="Arial" panose="020B0604020202020204" pitchFamily="34" charset="0"/>
              </a:rPr>
              <a:t>đầu nam</a:t>
            </a:r>
          </a:p>
          <a:p>
            <a:pPr marL="457200" indent="-282575" algn="just">
              <a:lnSpc>
                <a:spcPct val="120000"/>
              </a:lnSpc>
              <a:buFont typeface="Arial" panose="020B0604020202020204" pitchFamily="34" charset="0"/>
              <a:buChar char="•"/>
            </a:pPr>
            <a:endParaRPr lang="en-US" sz="2300" b="1" dirty="0">
              <a:solidFill>
                <a:schemeClr val="bg1"/>
              </a:solidFill>
              <a:latin typeface="Arial" panose="020B0604020202020204" pitchFamily="34" charset="0"/>
              <a:cs typeface="Arial" panose="020B0604020202020204" pitchFamily="34" charset="0"/>
            </a:endParaRPr>
          </a:p>
        </p:txBody>
      </p:sp>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35347" y="902825"/>
            <a:ext cx="1877147" cy="1088021"/>
          </a:xfrm>
          <a:prstGeom prst="rect">
            <a:avLst/>
          </a:prstGeom>
        </p:spPr>
      </p:pic>
    </p:spTree>
    <p:extLst>
      <p:ext uri="{BB962C8B-B14F-4D97-AF65-F5344CB8AC3E}">
        <p14:creationId xmlns:p14="http://schemas.microsoft.com/office/powerpoint/2010/main" val="22814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1000" fill="hold"/>
                                        <p:tgtEl>
                                          <p:spTgt spid="15"/>
                                        </p:tgtEl>
                                        <p:attrNameLst>
                                          <p:attrName>ppt_w</p:attrName>
                                        </p:attrNameLst>
                                      </p:cBhvr>
                                      <p:tavLst>
                                        <p:tav tm="0">
                                          <p:val>
                                            <p:fltVal val="0"/>
                                          </p:val>
                                        </p:tav>
                                        <p:tav tm="100000">
                                          <p:val>
                                            <p:strVal val="#ppt_w"/>
                                          </p:val>
                                        </p:tav>
                                      </p:tavLst>
                                    </p:anim>
                                    <p:anim calcmode="lin" valueType="num">
                                      <p:cBhvr>
                                        <p:cTn id="15" dur="1000" fill="hold"/>
                                        <p:tgtEl>
                                          <p:spTgt spid="15"/>
                                        </p:tgtEl>
                                        <p:attrNameLst>
                                          <p:attrName>ppt_h</p:attrName>
                                        </p:attrNameLst>
                                      </p:cBhvr>
                                      <p:tavLst>
                                        <p:tav tm="0">
                                          <p:val>
                                            <p:fltVal val="0"/>
                                          </p:val>
                                        </p:tav>
                                        <p:tav tm="100000">
                                          <p:val>
                                            <p:strVal val="#ppt_h"/>
                                          </p:val>
                                        </p:tav>
                                      </p:tavLst>
                                    </p:anim>
                                    <p:anim calcmode="lin" valueType="num">
                                      <p:cBhvr>
                                        <p:cTn id="16" dur="1000" fill="hold"/>
                                        <p:tgtEl>
                                          <p:spTgt spid="15"/>
                                        </p:tgtEl>
                                        <p:attrNameLst>
                                          <p:attrName>style.rotation</p:attrName>
                                        </p:attrNameLst>
                                      </p:cBhvr>
                                      <p:tavLst>
                                        <p:tav tm="0">
                                          <p:val>
                                            <p:fltVal val="90"/>
                                          </p:val>
                                        </p:tav>
                                        <p:tav tm="100000">
                                          <p:val>
                                            <p:fltVal val="0"/>
                                          </p:val>
                                        </p:tav>
                                      </p:tavLst>
                                    </p:anim>
                                    <p:animEffect transition="in" filter="fade">
                                      <p:cBhvr>
                                        <p:cTn id="17" dur="1000"/>
                                        <p:tgtEl>
                                          <p:spTgt spid="15"/>
                                        </p:tgtEl>
                                      </p:cBhvr>
                                    </p:animEffect>
                                  </p:childTnLst>
                                </p:cTn>
                              </p:par>
                              <p:par>
                                <p:cTn id="18" presetID="31" presetClass="entr" presetSubtype="0" fill="hold" nodeType="with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p:cTn id="20" dur="1000" fill="hold"/>
                                        <p:tgtEl>
                                          <p:spTgt spid="28"/>
                                        </p:tgtEl>
                                        <p:attrNameLst>
                                          <p:attrName>ppt_w</p:attrName>
                                        </p:attrNameLst>
                                      </p:cBhvr>
                                      <p:tavLst>
                                        <p:tav tm="0">
                                          <p:val>
                                            <p:fltVal val="0"/>
                                          </p:val>
                                        </p:tav>
                                        <p:tav tm="100000">
                                          <p:val>
                                            <p:strVal val="#ppt_w"/>
                                          </p:val>
                                        </p:tav>
                                      </p:tavLst>
                                    </p:anim>
                                    <p:anim calcmode="lin" valueType="num">
                                      <p:cBhvr>
                                        <p:cTn id="21" dur="1000" fill="hold"/>
                                        <p:tgtEl>
                                          <p:spTgt spid="28"/>
                                        </p:tgtEl>
                                        <p:attrNameLst>
                                          <p:attrName>ppt_h</p:attrName>
                                        </p:attrNameLst>
                                      </p:cBhvr>
                                      <p:tavLst>
                                        <p:tav tm="0">
                                          <p:val>
                                            <p:fltVal val="0"/>
                                          </p:val>
                                        </p:tav>
                                        <p:tav tm="100000">
                                          <p:val>
                                            <p:strVal val="#ppt_h"/>
                                          </p:val>
                                        </p:tav>
                                      </p:tavLst>
                                    </p:anim>
                                    <p:anim calcmode="lin" valueType="num">
                                      <p:cBhvr>
                                        <p:cTn id="22" dur="1000" fill="hold"/>
                                        <p:tgtEl>
                                          <p:spTgt spid="28"/>
                                        </p:tgtEl>
                                        <p:attrNameLst>
                                          <p:attrName>style.rotation</p:attrName>
                                        </p:attrNameLst>
                                      </p:cBhvr>
                                      <p:tavLst>
                                        <p:tav tm="0">
                                          <p:val>
                                            <p:fltVal val="90"/>
                                          </p:val>
                                        </p:tav>
                                        <p:tav tm="100000">
                                          <p:val>
                                            <p:fltVal val="0"/>
                                          </p:val>
                                        </p:tav>
                                      </p:tavLst>
                                    </p:anim>
                                    <p:animEffect transition="in" filter="fade">
                                      <p:cBhvr>
                                        <p:cTn id="23" dur="10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5">
                                            <p:txEl>
                                              <p:pRg st="2" end="2"/>
                                            </p:txEl>
                                          </p:spTgt>
                                        </p:tgtEl>
                                        <p:attrNameLst>
                                          <p:attrName>style.visibility</p:attrName>
                                        </p:attrNameLst>
                                      </p:cBhvr>
                                      <p:to>
                                        <p:strVal val="visible"/>
                                      </p:to>
                                    </p:set>
                                    <p:animEffect transition="in" filter="circle(in)">
                                      <p:cBhvr>
                                        <p:cTn id="28" dur="2000"/>
                                        <p:tgtEl>
                                          <p:spTgt spid="15">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 calcmode="lin" valueType="num">
                                      <p:cBhvr additive="base">
                                        <p:cTn id="33"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5">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5">
                                            <p:txEl>
                                              <p:pRg st="4" end="4"/>
                                            </p:txEl>
                                          </p:spTgt>
                                        </p:tgtEl>
                                        <p:attrNameLst>
                                          <p:attrName>style.visibility</p:attrName>
                                        </p:attrNameLst>
                                      </p:cBhvr>
                                      <p:to>
                                        <p:strVal val="visible"/>
                                      </p:to>
                                    </p:set>
                                    <p:anim calcmode="lin" valueType="num">
                                      <p:cBhvr additive="base">
                                        <p:cTn id="37"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5">
                                            <p:txEl>
                                              <p:pRg st="6" end="6"/>
                                            </p:txEl>
                                          </p:spTgt>
                                        </p:tgtEl>
                                        <p:attrNameLst>
                                          <p:attrName>style.visibility</p:attrName>
                                        </p:attrNameLst>
                                      </p:cBhvr>
                                      <p:to>
                                        <p:strVal val="visible"/>
                                      </p:to>
                                    </p:set>
                                    <p:animEffect transition="in" filter="fade">
                                      <p:cBhvr>
                                        <p:cTn id="43" dur="1000"/>
                                        <p:tgtEl>
                                          <p:spTgt spid="15">
                                            <p:txEl>
                                              <p:pRg st="6" end="6"/>
                                            </p:txEl>
                                          </p:spTgt>
                                        </p:tgtEl>
                                      </p:cBhvr>
                                    </p:animEffect>
                                    <p:anim calcmode="lin" valueType="num">
                                      <p:cBhvr>
                                        <p:cTn id="44" dur="1000" fill="hold"/>
                                        <p:tgtEl>
                                          <p:spTgt spid="15">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1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15">
                                            <p:txEl>
                                              <p:pRg st="5" end="5"/>
                                            </p:txEl>
                                          </p:spTgt>
                                        </p:tgtEl>
                                        <p:attrNameLst>
                                          <p:attrName>style.visibility</p:attrName>
                                        </p:attrNameLst>
                                      </p:cBhvr>
                                      <p:to>
                                        <p:strVal val="visible"/>
                                      </p:to>
                                    </p:set>
                                    <p:animEffect transition="in" filter="randombar(horizontal)">
                                      <p:cBhvr>
                                        <p:cTn id="50" dur="500"/>
                                        <p:tgtEl>
                                          <p:spTgt spid="15">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5">
                                            <p:txEl>
                                              <p:pRg st="7" end="7"/>
                                            </p:txEl>
                                          </p:spTgt>
                                        </p:tgtEl>
                                        <p:attrNameLst>
                                          <p:attrName>style.visibility</p:attrName>
                                        </p:attrNameLst>
                                      </p:cBhvr>
                                      <p:to>
                                        <p:strVal val="visible"/>
                                      </p:to>
                                    </p:set>
                                    <p:anim calcmode="lin" valueType="num">
                                      <p:cBhvr>
                                        <p:cTn id="55" dur="1000" fill="hold"/>
                                        <p:tgtEl>
                                          <p:spTgt spid="15">
                                            <p:txEl>
                                              <p:pRg st="7" end="7"/>
                                            </p:txEl>
                                          </p:spTgt>
                                        </p:tgtEl>
                                        <p:attrNameLst>
                                          <p:attrName>ppt_w</p:attrName>
                                        </p:attrNameLst>
                                      </p:cBhvr>
                                      <p:tavLst>
                                        <p:tav tm="0">
                                          <p:val>
                                            <p:fltVal val="0"/>
                                          </p:val>
                                        </p:tav>
                                        <p:tav tm="100000">
                                          <p:val>
                                            <p:strVal val="#ppt_w"/>
                                          </p:val>
                                        </p:tav>
                                      </p:tavLst>
                                    </p:anim>
                                    <p:anim calcmode="lin" valueType="num">
                                      <p:cBhvr>
                                        <p:cTn id="56" dur="1000" fill="hold"/>
                                        <p:tgtEl>
                                          <p:spTgt spid="15">
                                            <p:txEl>
                                              <p:pRg st="7" end="7"/>
                                            </p:txEl>
                                          </p:spTgt>
                                        </p:tgtEl>
                                        <p:attrNameLst>
                                          <p:attrName>ppt_h</p:attrName>
                                        </p:attrNameLst>
                                      </p:cBhvr>
                                      <p:tavLst>
                                        <p:tav tm="0">
                                          <p:val>
                                            <p:fltVal val="0"/>
                                          </p:val>
                                        </p:tav>
                                        <p:tav tm="100000">
                                          <p:val>
                                            <p:strVal val="#ppt_h"/>
                                          </p:val>
                                        </p:tav>
                                      </p:tavLst>
                                    </p:anim>
                                    <p:anim calcmode="lin" valueType="num">
                                      <p:cBhvr>
                                        <p:cTn id="57" dur="1000" fill="hold"/>
                                        <p:tgtEl>
                                          <p:spTgt spid="15">
                                            <p:txEl>
                                              <p:pRg st="7" end="7"/>
                                            </p:txEl>
                                          </p:spTgt>
                                        </p:tgtEl>
                                        <p:attrNameLst>
                                          <p:attrName>style.rotation</p:attrName>
                                        </p:attrNameLst>
                                      </p:cBhvr>
                                      <p:tavLst>
                                        <p:tav tm="0">
                                          <p:val>
                                            <p:fltVal val="90"/>
                                          </p:val>
                                        </p:tav>
                                        <p:tav tm="100000">
                                          <p:val>
                                            <p:fltVal val="0"/>
                                          </p:val>
                                        </p:tav>
                                      </p:tavLst>
                                    </p:anim>
                                    <p:animEffect transition="in" filter="fade">
                                      <p:cBhvr>
                                        <p:cTn id="58" dur="10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7085640" y="785037"/>
            <a:ext cx="4829901" cy="56296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p:cNvGrpSpPr/>
          <p:nvPr/>
        </p:nvGrpSpPr>
        <p:grpSpPr>
          <a:xfrm>
            <a:off x="3930438" y="143527"/>
            <a:ext cx="4353220" cy="645358"/>
            <a:chOff x="3930438" y="818781"/>
            <a:chExt cx="4353220" cy="645358"/>
          </a:xfrm>
        </p:grpSpPr>
        <p:sp>
          <p:nvSpPr>
            <p:cNvPr id="24" name="Rounded Rectangle 23"/>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27" name="Picture 26"/>
            <p:cNvPicPr>
              <a:picLocks noChangeAspect="1"/>
            </p:cNvPicPr>
            <p:nvPr/>
          </p:nvPicPr>
          <p:blipFill>
            <a:blip r:embed="rId2"/>
            <a:stretch>
              <a:fillRect/>
            </a:stretch>
          </p:blipFill>
          <p:spPr>
            <a:xfrm>
              <a:off x="4712495" y="845675"/>
              <a:ext cx="576956" cy="614616"/>
            </a:xfrm>
            <a:prstGeom prst="rect">
              <a:avLst/>
            </a:prstGeom>
          </p:spPr>
        </p:pic>
      </p:grpSp>
      <p:pic>
        <p:nvPicPr>
          <p:cNvPr id="2" name="Picture 1"/>
          <p:cNvPicPr>
            <a:picLocks noChangeAspect="1"/>
          </p:cNvPicPr>
          <p:nvPr/>
        </p:nvPicPr>
        <p:blipFill>
          <a:blip r:embed="rId3"/>
          <a:stretch>
            <a:fillRect/>
          </a:stretch>
        </p:blipFill>
        <p:spPr>
          <a:xfrm>
            <a:off x="7376370" y="1058145"/>
            <a:ext cx="4248440" cy="5083401"/>
          </a:xfrm>
          <a:prstGeom prst="rect">
            <a:avLst/>
          </a:prstGeom>
        </p:spPr>
      </p:pic>
      <p:sp>
        <p:nvSpPr>
          <p:cNvPr id="15" name="Rounded Rectangle 14"/>
          <p:cNvSpPr/>
          <p:nvPr/>
        </p:nvSpPr>
        <p:spPr>
          <a:xfrm>
            <a:off x="494536" y="1176205"/>
            <a:ext cx="6416871" cy="5432939"/>
          </a:xfrm>
          <a:prstGeom prst="roundRect">
            <a:avLst/>
          </a:prstGeom>
          <a:solidFill>
            <a:schemeClr val="accent2">
              <a:lumMod val="40000"/>
              <a:lumOff val="60000"/>
            </a:schemeClr>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Aft>
                <a:spcPts val="600"/>
              </a:spcAft>
              <a:buClr>
                <a:srgbClr val="FF0000"/>
              </a:buClr>
            </a:pPr>
            <a:endParaRPr lang="en-US" sz="2400" b="1" spc="-150" smtClean="0">
              <a:solidFill>
                <a:srgbClr val="FFFF00"/>
              </a:solidFill>
              <a:latin typeface="Arial" panose="020B0604020202020204" pitchFamily="34" charset="0"/>
              <a:cs typeface="Arial" panose="020B0604020202020204" pitchFamily="34" charset="0"/>
            </a:endParaRPr>
          </a:p>
          <a:p>
            <a:pPr algn="just">
              <a:lnSpc>
                <a:spcPct val="120000"/>
              </a:lnSpc>
              <a:spcAft>
                <a:spcPts val="600"/>
              </a:spcAft>
              <a:buClr>
                <a:srgbClr val="FF0000"/>
              </a:buClr>
            </a:pPr>
            <a:r>
              <a:rPr lang="en-US" sz="2400" b="1" spc="-150" smtClean="0">
                <a:solidFill>
                  <a:schemeClr val="tx1"/>
                </a:solidFill>
                <a:latin typeface="Arial" panose="020B0604020202020204" pitchFamily="34" charset="0"/>
                <a:cs typeface="Arial" panose="020B0604020202020204" pitchFamily="34" charset="0"/>
              </a:rPr>
              <a:t>Các con có nhận xét gì về hành động của bạn Nam?</a:t>
            </a:r>
          </a:p>
          <a:p>
            <a:pPr algn="just">
              <a:lnSpc>
                <a:spcPct val="120000"/>
              </a:lnSpc>
              <a:spcAft>
                <a:spcPts val="600"/>
              </a:spcAft>
              <a:buClr>
                <a:srgbClr val="FF0000"/>
              </a:buClr>
            </a:pPr>
            <a:r>
              <a:rPr lang="en-US" sz="2400" b="1" spc="-150">
                <a:solidFill>
                  <a:srgbClr val="FF0000"/>
                </a:solidFill>
                <a:latin typeface="Arial" panose="020B0604020202020204" pitchFamily="34" charset="0"/>
                <a:cs typeface="Arial" panose="020B0604020202020204" pitchFamily="34" charset="0"/>
              </a:rPr>
              <a:t>Các con gặp trường hợp như bạn Nam  thì các con sẽ hành động ntn</a:t>
            </a:r>
            <a:r>
              <a:rPr lang="en-US" sz="2400" b="1" spc="-150" smtClean="0">
                <a:solidFill>
                  <a:srgbClr val="FF0000"/>
                </a:solidFill>
                <a:latin typeface="Arial" panose="020B0604020202020204" pitchFamily="34" charset="0"/>
                <a:cs typeface="Arial" panose="020B0604020202020204" pitchFamily="34" charset="0"/>
              </a:rPr>
              <a:t>?</a:t>
            </a:r>
          </a:p>
          <a:p>
            <a:pPr marL="457200" indent="-282575" algn="just">
              <a:lnSpc>
                <a:spcPct val="120000"/>
              </a:lnSpc>
              <a:spcAft>
                <a:spcPts val="1200"/>
              </a:spcAft>
              <a:buFont typeface="Arial" panose="020B0604020202020204" pitchFamily="34" charset="0"/>
              <a:buChar char="•"/>
            </a:pPr>
            <a:r>
              <a:rPr lang="en-US" sz="2400" b="1">
                <a:solidFill>
                  <a:schemeClr val="tx1"/>
                </a:solidFill>
                <a:latin typeface="Arial" panose="020B0604020202020204" pitchFamily="34" charset="0"/>
                <a:cs typeface="Arial" panose="020B0604020202020204" pitchFamily="34" charset="0"/>
              </a:rPr>
              <a:t>Nói lên tính nhân văn và đạo đức</a:t>
            </a:r>
          </a:p>
          <a:p>
            <a:pPr marL="457200" indent="-282575" algn="just">
              <a:lnSpc>
                <a:spcPct val="120000"/>
              </a:lnSpc>
              <a:buFont typeface="Arial" panose="020B0604020202020204" pitchFamily="34" charset="0"/>
              <a:buChar char="•"/>
            </a:pPr>
            <a:r>
              <a:rPr lang="en-US" sz="2400" b="1">
                <a:solidFill>
                  <a:schemeClr val="tx1"/>
                </a:solidFill>
                <a:latin typeface="Arial" panose="020B0604020202020204" pitchFamily="34" charset="0"/>
                <a:cs typeface="Arial" panose="020B0604020202020204" pitchFamily="34" charset="0"/>
              </a:rPr>
              <a:t>Hành động thực tế: giúp đỡ người nghèo, quyên góp ủng hộ…</a:t>
            </a:r>
          </a:p>
          <a:p>
            <a:pPr algn="just">
              <a:lnSpc>
                <a:spcPct val="120000"/>
              </a:lnSpc>
              <a:spcAft>
                <a:spcPts val="600"/>
              </a:spcAft>
              <a:buClr>
                <a:srgbClr val="FF0000"/>
              </a:buClr>
            </a:pPr>
            <a:endParaRPr lang="en-US" sz="2400" b="1" spc="-150" smtClean="0">
              <a:solidFill>
                <a:srgbClr val="FFFF00"/>
              </a:solidFill>
              <a:latin typeface="Arial" panose="020B0604020202020204" pitchFamily="34" charset="0"/>
              <a:cs typeface="Arial" panose="020B0604020202020204" pitchFamily="34" charset="0"/>
            </a:endParaRPr>
          </a:p>
          <a:p>
            <a:pPr algn="just">
              <a:lnSpc>
                <a:spcPct val="120000"/>
              </a:lnSpc>
              <a:spcAft>
                <a:spcPts val="600"/>
              </a:spcAft>
              <a:buClr>
                <a:srgbClr val="FF0000"/>
              </a:buClr>
            </a:pPr>
            <a:endParaRPr lang="en-US" sz="2300" b="1" dirty="0">
              <a:solidFill>
                <a:schemeClr val="bg1"/>
              </a:solidFill>
              <a:latin typeface="Arial" panose="020B0604020202020204" pitchFamily="34" charset="0"/>
              <a:cs typeface="Arial" panose="020B0604020202020204" pitchFamily="34" charset="0"/>
            </a:endParaRP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5425" y="5406864"/>
            <a:ext cx="2006883" cy="1202279"/>
          </a:xfrm>
          <a:prstGeom prst="rect">
            <a:avLst/>
          </a:prstGeom>
        </p:spPr>
      </p:pic>
    </p:spTree>
    <p:extLst>
      <p:ext uri="{BB962C8B-B14F-4D97-AF65-F5344CB8AC3E}">
        <p14:creationId xmlns:p14="http://schemas.microsoft.com/office/powerpoint/2010/main" val="97103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1000" fill="hold"/>
                                        <p:tgtEl>
                                          <p:spTgt spid="15"/>
                                        </p:tgtEl>
                                        <p:attrNameLst>
                                          <p:attrName>ppt_w</p:attrName>
                                        </p:attrNameLst>
                                      </p:cBhvr>
                                      <p:tavLst>
                                        <p:tav tm="0">
                                          <p:val>
                                            <p:fltVal val="0"/>
                                          </p:val>
                                        </p:tav>
                                        <p:tav tm="100000">
                                          <p:val>
                                            <p:strVal val="#ppt_w"/>
                                          </p:val>
                                        </p:tav>
                                      </p:tavLst>
                                    </p:anim>
                                    <p:anim calcmode="lin" valueType="num">
                                      <p:cBhvr>
                                        <p:cTn id="17" dur="1000" fill="hold"/>
                                        <p:tgtEl>
                                          <p:spTgt spid="15"/>
                                        </p:tgtEl>
                                        <p:attrNameLst>
                                          <p:attrName>ppt_h</p:attrName>
                                        </p:attrNameLst>
                                      </p:cBhvr>
                                      <p:tavLst>
                                        <p:tav tm="0">
                                          <p:val>
                                            <p:fltVal val="0"/>
                                          </p:val>
                                        </p:tav>
                                        <p:tav tm="100000">
                                          <p:val>
                                            <p:strVal val="#ppt_h"/>
                                          </p:val>
                                        </p:tav>
                                      </p:tavLst>
                                    </p:anim>
                                    <p:anim calcmode="lin" valueType="num">
                                      <p:cBhvr>
                                        <p:cTn id="18" dur="1000" fill="hold"/>
                                        <p:tgtEl>
                                          <p:spTgt spid="15"/>
                                        </p:tgtEl>
                                        <p:attrNameLst>
                                          <p:attrName>style.rotation</p:attrName>
                                        </p:attrNameLst>
                                      </p:cBhvr>
                                      <p:tavLst>
                                        <p:tav tm="0">
                                          <p:val>
                                            <p:fltVal val="90"/>
                                          </p:val>
                                        </p:tav>
                                        <p:tav tm="100000">
                                          <p:val>
                                            <p:fltVal val="0"/>
                                          </p:val>
                                        </p:tav>
                                      </p:tavLst>
                                    </p:anim>
                                    <p:animEffect transition="in" filter="fade">
                                      <p:cBhvr>
                                        <p:cTn id="19" dur="1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5">
                                            <p:txEl>
                                              <p:pRg st="1" end="1"/>
                                            </p:txEl>
                                          </p:spTgt>
                                        </p:tgtEl>
                                        <p:attrNameLst>
                                          <p:attrName>style.visibility</p:attrName>
                                        </p:attrNameLst>
                                      </p:cBhvr>
                                      <p:to>
                                        <p:strVal val="visible"/>
                                      </p:to>
                                    </p:set>
                                    <p:anim calcmode="lin" valueType="num">
                                      <p:cBhvr additive="base">
                                        <p:cTn id="24"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5">
                                            <p:txEl>
                                              <p:pRg st="2" end="2"/>
                                            </p:txEl>
                                          </p:spTgt>
                                        </p:tgtEl>
                                        <p:attrNameLst>
                                          <p:attrName>style.visibility</p:attrName>
                                        </p:attrNameLst>
                                      </p:cBhvr>
                                      <p:to>
                                        <p:strVal val="visible"/>
                                      </p:to>
                                    </p:set>
                                    <p:animEffect transition="in" filter="fade">
                                      <p:cBhvr>
                                        <p:cTn id="30" dur="1000"/>
                                        <p:tgtEl>
                                          <p:spTgt spid="15">
                                            <p:txEl>
                                              <p:pRg st="2" end="2"/>
                                            </p:txEl>
                                          </p:spTgt>
                                        </p:tgtEl>
                                      </p:cBhvr>
                                    </p:animEffect>
                                    <p:anim calcmode="lin" valueType="num">
                                      <p:cBhvr>
                                        <p:cTn id="31"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15">
                                            <p:txEl>
                                              <p:pRg st="3" end="3"/>
                                            </p:txEl>
                                          </p:spTgt>
                                        </p:tgtEl>
                                        <p:attrNameLst>
                                          <p:attrName>style.visibility</p:attrName>
                                        </p:attrNameLst>
                                      </p:cBhvr>
                                      <p:to>
                                        <p:strVal val="visible"/>
                                      </p:to>
                                    </p:set>
                                    <p:animEffect transition="in" filter="wheel(1)">
                                      <p:cBhvr>
                                        <p:cTn id="37" dur="2000"/>
                                        <p:tgtEl>
                                          <p:spTgt spid="1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15">
                                            <p:txEl>
                                              <p:pRg st="4" end="4"/>
                                            </p:txEl>
                                          </p:spTgt>
                                        </p:tgtEl>
                                        <p:attrNameLst>
                                          <p:attrName>style.visibility</p:attrName>
                                        </p:attrNameLst>
                                      </p:cBhvr>
                                      <p:to>
                                        <p:strVal val="visible"/>
                                      </p:to>
                                    </p:set>
                                    <p:animEffect transition="in" filter="fade">
                                      <p:cBhvr>
                                        <p:cTn id="42" dur="2000"/>
                                        <p:tgtEl>
                                          <p:spTgt spid="15">
                                            <p:txEl>
                                              <p:pRg st="4" end="4"/>
                                            </p:txEl>
                                          </p:spTgt>
                                        </p:tgtEl>
                                      </p:cBhvr>
                                    </p:animEffect>
                                    <p:anim calcmode="lin" valueType="num">
                                      <p:cBhvr>
                                        <p:cTn id="43" dur="2000" fill="hold"/>
                                        <p:tgtEl>
                                          <p:spTgt spid="15">
                                            <p:txEl>
                                              <p:pRg st="4" end="4"/>
                                            </p:txEl>
                                          </p:spTgt>
                                        </p:tgtEl>
                                        <p:attrNameLst>
                                          <p:attrName>ppt_w</p:attrName>
                                        </p:attrNameLst>
                                      </p:cBhvr>
                                      <p:tavLst>
                                        <p:tav tm="0" fmla="#ppt_w*sin(2.5*pi*$)">
                                          <p:val>
                                            <p:fltVal val="0"/>
                                          </p:val>
                                        </p:tav>
                                        <p:tav tm="100000">
                                          <p:val>
                                            <p:fltVal val="1"/>
                                          </p:val>
                                        </p:tav>
                                      </p:tavLst>
                                    </p:anim>
                                    <p:anim calcmode="lin" valueType="num">
                                      <p:cBhvr>
                                        <p:cTn id="44" dur="2000" fill="hold"/>
                                        <p:tgtEl>
                                          <p:spTgt spid="15">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orizontal Scroll 12"/>
          <p:cNvSpPr/>
          <p:nvPr/>
        </p:nvSpPr>
        <p:spPr>
          <a:xfrm>
            <a:off x="290945" y="1298902"/>
            <a:ext cx="7772400" cy="4270626"/>
          </a:xfrm>
          <a:prstGeom prst="horizontalScroll">
            <a:avLst/>
          </a:prstGeom>
          <a:solidFill>
            <a:srgbClr val="33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latin typeface="Arial" panose="020B0604020202020204" pitchFamily="34" charset="0"/>
                <a:cs typeface="Arial" panose="020B0604020202020204" pitchFamily="34" charset="0"/>
              </a:rPr>
              <a:t>Trong cuộc sống hàng ngày thì chúng ta gặp rất nhiều những trường hợp cần giúp đỡ cô mong rằng các con sẽ có những hành động đẹp giống như của bạn Nam.</a:t>
            </a:r>
            <a:endParaRPr lang="en-US" sz="2800" b="1"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8063345" y="81950"/>
            <a:ext cx="3998556" cy="6277285"/>
          </a:xfrm>
          <a:prstGeom prst="rect">
            <a:avLst/>
          </a:prstGeom>
        </p:spPr>
      </p:pic>
      <p:sp>
        <p:nvSpPr>
          <p:cNvPr id="8" name="Rounded Rectangle 7"/>
          <p:cNvSpPr/>
          <p:nvPr/>
        </p:nvSpPr>
        <p:spPr>
          <a:xfrm>
            <a:off x="8160327" y="6359235"/>
            <a:ext cx="4031673" cy="48135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-&gt;HĐ4</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ounded Rectangle 8"/>
          <p:cNvSpPr/>
          <p:nvPr/>
        </p:nvSpPr>
        <p:spPr>
          <a:xfrm>
            <a:off x="2612989" y="81950"/>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0" name="Picture 9"/>
          <p:cNvPicPr>
            <a:picLocks noChangeAspect="1"/>
          </p:cNvPicPr>
          <p:nvPr/>
        </p:nvPicPr>
        <p:blipFill>
          <a:blip r:embed="rId3"/>
          <a:stretch>
            <a:fillRect/>
          </a:stretch>
        </p:blipFill>
        <p:spPr>
          <a:xfrm>
            <a:off x="3288218" y="112692"/>
            <a:ext cx="576956" cy="614616"/>
          </a:xfrm>
          <a:prstGeom prst="rect">
            <a:avLst/>
          </a:prstGeom>
        </p:spPr>
      </p:pic>
    </p:spTree>
    <p:extLst>
      <p:ext uri="{BB962C8B-B14F-4D97-AF65-F5344CB8AC3E}">
        <p14:creationId xmlns:p14="http://schemas.microsoft.com/office/powerpoint/2010/main" val="385667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85194" y="1142020"/>
            <a:ext cx="5546951" cy="5563579"/>
          </a:xfrm>
          <a:prstGeom prst="roundRect">
            <a:avLst/>
          </a:prstGeom>
          <a:solidFill>
            <a:schemeClr val="bg1"/>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96066" y="1736921"/>
            <a:ext cx="5159085" cy="4659737"/>
          </a:xfrm>
          <a:prstGeom prst="rect">
            <a:avLst/>
          </a:prstGeom>
          <a:noFill/>
        </p:spPr>
        <p:txBody>
          <a:bodyPr wrap="square" rtlCol="0">
            <a:spAutoFit/>
          </a:bodyPr>
          <a:lstStyle/>
          <a:p>
            <a:pPr algn="just">
              <a:lnSpc>
                <a:spcPct val="120000"/>
              </a:lnSpc>
              <a:spcAft>
                <a:spcPts val="1200"/>
              </a:spcAft>
              <a:buClr>
                <a:srgbClr val="FF0000"/>
              </a:buClr>
            </a:pPr>
            <a:r>
              <a:rPr lang="en-US" sz="2400" b="1" dirty="0" smtClean="0">
                <a:solidFill>
                  <a:srgbClr val="FF0000"/>
                </a:solidFill>
                <a:latin typeface="Arial" panose="020B0604020202020204" pitchFamily="34" charset="0"/>
                <a:cs typeface="Arial" panose="020B0604020202020204" pitchFamily="34" charset="0"/>
              </a:rPr>
              <a:t>a. </a:t>
            </a:r>
            <a:r>
              <a:rPr lang="en-US" sz="2400" b="1" dirty="0" err="1" smtClean="0">
                <a:solidFill>
                  <a:srgbClr val="FF0000"/>
                </a:solidFill>
                <a:latin typeface="Arial" panose="020B0604020202020204" pitchFamily="34" charset="0"/>
                <a:cs typeface="Arial" panose="020B0604020202020204" pitchFamily="34" charset="0"/>
              </a:rPr>
              <a:t>Nghe</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bài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hát</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từ</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loa</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phát</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thanh</a:t>
            </a:r>
            <a:r>
              <a:rPr lang="en-US" sz="2400" b="1" dirty="0" smtClean="0">
                <a:solidFill>
                  <a:srgbClr val="FF0000"/>
                </a:solidFill>
                <a:latin typeface="Arial" panose="020B0604020202020204" pitchFamily="34" charset="0"/>
                <a:cs typeface="Arial" panose="020B0604020202020204" pitchFamily="34" charset="0"/>
              </a:rPr>
              <a:t>, Nam </a:t>
            </a:r>
            <a:r>
              <a:rPr lang="en-US" sz="2400" b="1" dirty="0" err="1" smtClean="0">
                <a:solidFill>
                  <a:srgbClr val="FF0000"/>
                </a:solidFill>
                <a:latin typeface="Arial" panose="020B0604020202020204" pitchFamily="34" charset="0"/>
                <a:cs typeface="Arial" panose="020B0604020202020204" pitchFamily="34" charset="0"/>
              </a:rPr>
              <a:t>suy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nghĩ</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một</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lát</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rồi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nói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được</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tên</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ca</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sĩ</a:t>
            </a:r>
            <a:r>
              <a:rPr lang="en-US" sz="2400" b="1" dirty="0" smtClean="0">
                <a:solidFill>
                  <a:srgbClr val="FF0000"/>
                </a:solidFill>
                <a:latin typeface="Arial" panose="020B0604020202020204" pitchFamily="34" charset="0"/>
                <a:cs typeface="Arial" panose="020B0604020202020204" pitchFamily="34" charset="0"/>
              </a:rPr>
              <a:t>.</a:t>
            </a:r>
            <a:endParaRPr lang="en-US" sz="2400" dirty="0" smtClean="0">
              <a:solidFill>
                <a:srgbClr val="3333CC"/>
              </a:solidFill>
              <a:latin typeface="Arial" panose="020B0604020202020204" pitchFamily="34" charset="0"/>
              <a:cs typeface="Arial" panose="020B0604020202020204" pitchFamily="34" charset="0"/>
            </a:endParaRPr>
          </a:p>
          <a:p>
            <a:pPr marL="342900" indent="-342900" algn="just">
              <a:lnSpc>
                <a:spcPct val="120000"/>
              </a:lnSpc>
              <a:buClr>
                <a:srgbClr val="FF0000"/>
              </a:buClr>
              <a:buFont typeface="Wingdings" panose="05000000000000000000" pitchFamily="2" charset="2"/>
              <a:buChar char="q"/>
            </a:pPr>
            <a:r>
              <a:rPr lang="en-US" sz="2300" b="1" spc="-150" dirty="0" err="1" smtClean="0">
                <a:solidFill>
                  <a:srgbClr val="3333CC"/>
                </a:solidFill>
                <a:latin typeface="Arial" panose="020B0604020202020204" pitchFamily="34" charset="0"/>
                <a:cs typeface="Arial" panose="020B0604020202020204" pitchFamily="34" charset="0"/>
              </a:rPr>
              <a:t>Em</a:t>
            </a:r>
            <a:r>
              <a:rPr lang="en-US" sz="2300" b="1" spc="-150" dirty="0" smtClean="0">
                <a:solidFill>
                  <a:srgbClr val="3333CC"/>
                </a:solidFill>
                <a:latin typeface="Arial" panose="020B0604020202020204" pitchFamily="34" charset="0"/>
                <a:cs typeface="Arial" panose="020B0604020202020204" pitchFamily="34" charset="0"/>
              </a:rPr>
              <a:t> </a:t>
            </a:r>
            <a:r>
              <a:rPr lang="en-US" sz="2300" b="1" spc="-150" dirty="0" err="1" smtClean="0">
                <a:solidFill>
                  <a:srgbClr val="3333CC"/>
                </a:solidFill>
                <a:latin typeface="Arial" panose="020B0604020202020204" pitchFamily="34" charset="0"/>
                <a:cs typeface="Arial" panose="020B0604020202020204" pitchFamily="34" charset="0"/>
              </a:rPr>
              <a:t>hãy</a:t>
            </a:r>
            <a:r>
              <a:rPr lang="en-US" sz="2300" b="1" spc="-150" dirty="0" smtClean="0">
                <a:solidFill>
                  <a:srgbClr val="3333CC"/>
                </a:solidFill>
                <a:latin typeface="Arial" panose="020B0604020202020204" pitchFamily="34" charset="0"/>
                <a:cs typeface="Arial" panose="020B0604020202020204" pitchFamily="34" charset="0"/>
              </a:rPr>
              <a:t> </a:t>
            </a:r>
            <a:r>
              <a:rPr lang="en-US" sz="2300" b="1" spc="-150" dirty="0" err="1" smtClean="0">
                <a:solidFill>
                  <a:srgbClr val="3333CC"/>
                </a:solidFill>
                <a:latin typeface="Arial" panose="020B0604020202020204" pitchFamily="34" charset="0"/>
                <a:cs typeface="Arial" panose="020B0604020202020204" pitchFamily="34" charset="0"/>
              </a:rPr>
              <a:t>trao</a:t>
            </a:r>
            <a:r>
              <a:rPr lang="en-US" sz="2300" b="1" spc="-150" dirty="0" smtClean="0">
                <a:solidFill>
                  <a:srgbClr val="3333CC"/>
                </a:solidFill>
                <a:latin typeface="Arial" panose="020B0604020202020204" pitchFamily="34" charset="0"/>
                <a:cs typeface="Arial" panose="020B0604020202020204" pitchFamily="34" charset="0"/>
              </a:rPr>
              <a:t> </a:t>
            </a:r>
            <a:r>
              <a:rPr lang="en-US" sz="2300" b="1" spc="-150" dirty="0" err="1" smtClean="0">
                <a:solidFill>
                  <a:srgbClr val="3333CC"/>
                </a:solidFill>
                <a:latin typeface="Arial" panose="020B0604020202020204" pitchFamily="34" charset="0"/>
                <a:cs typeface="Arial" panose="020B0604020202020204" pitchFamily="34" charset="0"/>
              </a:rPr>
              <a:t>đổi</a:t>
            </a:r>
            <a:r>
              <a:rPr lang="en-US" sz="2300" b="1" spc="-150" dirty="0" smtClean="0">
                <a:solidFill>
                  <a:srgbClr val="3333CC"/>
                </a:solidFill>
                <a:latin typeface="Arial" panose="020B0604020202020204" pitchFamily="34" charset="0"/>
                <a:cs typeface="Arial" panose="020B0604020202020204" pitchFamily="34" charset="0"/>
              </a:rPr>
              <a:t> </a:t>
            </a:r>
            <a:r>
              <a:rPr lang="en-US" sz="2300" b="1" spc="-150" dirty="0" err="1" smtClean="0">
                <a:solidFill>
                  <a:srgbClr val="3333CC"/>
                </a:solidFill>
                <a:latin typeface="Arial" panose="020B0604020202020204" pitchFamily="34" charset="0"/>
                <a:cs typeface="Arial" panose="020B0604020202020204" pitchFamily="34" charset="0"/>
              </a:rPr>
              <a:t>với</a:t>
            </a:r>
            <a:r>
              <a:rPr lang="en-US" sz="2300" b="1" spc="-150" dirty="0" smtClean="0">
                <a:solidFill>
                  <a:srgbClr val="3333CC"/>
                </a:solidFill>
                <a:latin typeface="Arial" panose="020B0604020202020204" pitchFamily="34" charset="0"/>
                <a:cs typeface="Arial" panose="020B0604020202020204" pitchFamily="34" charset="0"/>
              </a:rPr>
              <a:t> </a:t>
            </a:r>
            <a:r>
              <a:rPr lang="en-US" sz="2300" b="1" spc="-150" dirty="0" err="1" smtClean="0">
                <a:solidFill>
                  <a:srgbClr val="3333CC"/>
                </a:solidFill>
                <a:latin typeface="Arial" panose="020B0604020202020204" pitchFamily="34" charset="0"/>
                <a:cs typeface="Arial" panose="020B0604020202020204" pitchFamily="34" charset="0"/>
              </a:rPr>
              <a:t>bạn</a:t>
            </a:r>
            <a:r>
              <a:rPr lang="en-US" sz="2300" b="1" spc="-150" dirty="0" smtClean="0">
                <a:solidFill>
                  <a:srgbClr val="3333CC"/>
                </a:solidFill>
                <a:latin typeface="Arial" panose="020B0604020202020204" pitchFamily="34" charset="0"/>
                <a:cs typeface="Arial" panose="020B0604020202020204" pitchFamily="34" charset="0"/>
              </a:rPr>
              <a:t> </a:t>
            </a:r>
            <a:r>
              <a:rPr lang="en-US" sz="2300" b="1" spc="-150" dirty="0" err="1" smtClean="0">
                <a:solidFill>
                  <a:srgbClr val="3333CC"/>
                </a:solidFill>
                <a:latin typeface="Arial" panose="020B0604020202020204" pitchFamily="34" charset="0"/>
                <a:cs typeface="Arial" panose="020B0604020202020204" pitchFamily="34" charset="0"/>
              </a:rPr>
              <a:t>và</a:t>
            </a:r>
            <a:r>
              <a:rPr lang="en-US" sz="2300" b="1" spc="-150" dirty="0" smtClean="0">
                <a:solidFill>
                  <a:srgbClr val="3333CC"/>
                </a:solidFill>
                <a:latin typeface="Arial" panose="020B0604020202020204" pitchFamily="34" charset="0"/>
                <a:cs typeface="Arial" panose="020B0604020202020204" pitchFamily="34" charset="0"/>
              </a:rPr>
              <a:t> </a:t>
            </a:r>
            <a:r>
              <a:rPr lang="en-US" sz="2300" b="1" spc="-150" dirty="0" err="1" smtClean="0">
                <a:solidFill>
                  <a:srgbClr val="3333CC"/>
                </a:solidFill>
                <a:latin typeface="Arial" panose="020B0604020202020204" pitchFamily="34" charset="0"/>
                <a:cs typeface="Arial" panose="020B0604020202020204" pitchFamily="34" charset="0"/>
              </a:rPr>
              <a:t>cho</a:t>
            </a:r>
            <a:r>
              <a:rPr lang="en-US" sz="2300" b="1" spc="-150" dirty="0" smtClean="0">
                <a:solidFill>
                  <a:srgbClr val="3333CC"/>
                </a:solidFill>
                <a:latin typeface="Arial" panose="020B0604020202020204" pitchFamily="34" charset="0"/>
                <a:cs typeface="Arial" panose="020B0604020202020204" pitchFamily="34" charset="0"/>
              </a:rPr>
              <a:t> </a:t>
            </a:r>
            <a:r>
              <a:rPr lang="en-US" sz="2300" b="1" spc="-150" dirty="0" err="1" smtClean="0">
                <a:solidFill>
                  <a:srgbClr val="3333CC"/>
                </a:solidFill>
                <a:latin typeface="Arial" panose="020B0604020202020204" pitchFamily="34" charset="0"/>
                <a:cs typeface="Arial" panose="020B0604020202020204" pitchFamily="34" charset="0"/>
              </a:rPr>
              <a:t>biế</a:t>
            </a:r>
            <a:r>
              <a:rPr lang="en-US" sz="2300" spc="-150" dirty="0" err="1" smtClean="0">
                <a:solidFill>
                  <a:srgbClr val="3333CC"/>
                </a:solidFill>
                <a:latin typeface="Arial" panose="020B0604020202020204" pitchFamily="34" charset="0"/>
                <a:cs typeface="Arial" panose="020B0604020202020204" pitchFamily="34" charset="0"/>
              </a:rPr>
              <a:t>t</a:t>
            </a:r>
            <a:r>
              <a:rPr lang="en-US" sz="2300" spc="-150" dirty="0" smtClean="0">
                <a:solidFill>
                  <a:srgbClr val="3333CC"/>
                </a:solidFill>
                <a:latin typeface="Arial" panose="020B0604020202020204" pitchFamily="34" charset="0"/>
                <a:cs typeface="Arial" panose="020B0604020202020204" pitchFamily="34" charset="0"/>
              </a:rPr>
              <a:t>:</a:t>
            </a:r>
          </a:p>
          <a:p>
            <a:pPr marL="511175" indent="-228600" algn="just">
              <a:lnSpc>
                <a:spcPct val="120000"/>
              </a:lnSpc>
              <a:buClr>
                <a:srgbClr val="FF0000"/>
              </a:buClr>
              <a:buFont typeface="Arial" panose="020B0604020202020204" pitchFamily="34" charset="0"/>
              <a:buChar char="•"/>
            </a:pPr>
            <a:r>
              <a:rPr lang="en-US" sz="2400" spc="-150" dirty="0" smtClean="0">
                <a:solidFill>
                  <a:srgbClr val="3333CC"/>
                </a:solidFill>
                <a:latin typeface="Arial" panose="020B0604020202020204" pitchFamily="34" charset="0"/>
                <a:cs typeface="Arial" panose="020B0604020202020204" pitchFamily="34" charset="0"/>
              </a:rPr>
              <a:t>T</a:t>
            </a:r>
            <a:r>
              <a:rPr lang="vi-VN" sz="2400" spc="-150" dirty="0">
                <a:solidFill>
                  <a:srgbClr val="3333CC"/>
                </a:solidFill>
                <a:latin typeface="Arial" panose="020B0604020202020204" pitchFamily="34" charset="0"/>
                <a:cs typeface="Arial" panose="020B0604020202020204" pitchFamily="34" charset="0"/>
              </a:rPr>
              <a:t>hông tin </a:t>
            </a:r>
            <a:r>
              <a:rPr lang="en-US" sz="2400" spc="-150" dirty="0" smtClean="0">
                <a:solidFill>
                  <a:srgbClr val="3333CC"/>
                </a:solidFill>
                <a:latin typeface="Arial" panose="020B0604020202020204" pitchFamily="34" charset="0"/>
                <a:cs typeface="Arial" panose="020B0604020202020204" pitchFamily="34" charset="0"/>
              </a:rPr>
              <a:t>Nam </a:t>
            </a:r>
            <a:r>
              <a:rPr lang="vi-VN" sz="2400" spc="-150" dirty="0" smtClean="0">
                <a:solidFill>
                  <a:srgbClr val="3333CC"/>
                </a:solidFill>
                <a:latin typeface="Arial" panose="020B0604020202020204" pitchFamily="34" charset="0"/>
                <a:cs typeface="Arial" panose="020B0604020202020204" pitchFamily="34" charset="0"/>
              </a:rPr>
              <a:t>nhận </a:t>
            </a:r>
            <a:r>
              <a:rPr lang="en-US" sz="2400" spc="-150" err="1" smtClean="0">
                <a:solidFill>
                  <a:srgbClr val="3333CC"/>
                </a:solidFill>
                <a:latin typeface="Arial" panose="020B0604020202020204" pitchFamily="34" charset="0"/>
                <a:cs typeface="Arial" panose="020B0604020202020204" pitchFamily="34" charset="0"/>
              </a:rPr>
              <a:t>được</a:t>
            </a:r>
            <a:r>
              <a:rPr lang="en-US" sz="2400" spc="-150" smtClean="0">
                <a:solidFill>
                  <a:srgbClr val="3333CC"/>
                </a:solidFill>
                <a:latin typeface="Arial" panose="020B0604020202020204" pitchFamily="34" charset="0"/>
                <a:cs typeface="Arial" panose="020B0604020202020204" pitchFamily="34" charset="0"/>
              </a:rPr>
              <a:t> là</a:t>
            </a:r>
            <a:r>
              <a:rPr lang="en-US" sz="2400" spc="-150">
                <a:solidFill>
                  <a:srgbClr val="3333CC"/>
                </a:solidFill>
                <a:latin typeface="Arial" panose="020B0604020202020204" pitchFamily="34" charset="0"/>
                <a:cs typeface="Arial" panose="020B0604020202020204" pitchFamily="34" charset="0"/>
              </a:rPr>
              <a:t> </a:t>
            </a:r>
            <a:r>
              <a:rPr lang="en-US" sz="2400" spc="-150" smtClean="0">
                <a:solidFill>
                  <a:srgbClr val="3333CC"/>
                </a:solidFill>
                <a:latin typeface="Arial" panose="020B0604020202020204" pitchFamily="34" charset="0"/>
                <a:cs typeface="Arial" panose="020B0604020202020204" pitchFamily="34" charset="0"/>
              </a:rPr>
              <a:t>gì?</a:t>
            </a:r>
          </a:p>
          <a:p>
            <a:pPr marL="282575" algn="just">
              <a:lnSpc>
                <a:spcPct val="120000"/>
              </a:lnSpc>
              <a:buClr>
                <a:srgbClr val="FF0000"/>
              </a:buClr>
            </a:pPr>
            <a:r>
              <a:rPr lang="en-US" sz="2400" spc="-150" smtClean="0">
                <a:solidFill>
                  <a:srgbClr val="3333CC"/>
                </a:solidFill>
                <a:latin typeface="Arial" panose="020B0604020202020204" pitchFamily="34" charset="0"/>
                <a:cs typeface="Arial" panose="020B0604020202020204" pitchFamily="34" charset="0"/>
              </a:rPr>
              <a:t>	 </a:t>
            </a:r>
            <a:r>
              <a:rPr lang="en-US" sz="2400" spc="-150" smtClean="0">
                <a:latin typeface="Arial" panose="020B0604020202020204" pitchFamily="34" charset="0"/>
                <a:cs typeface="Arial" panose="020B0604020202020204" pitchFamily="34" charset="0"/>
              </a:rPr>
              <a:t>bài hát từ loa phát thanh</a:t>
            </a:r>
            <a:endParaRPr lang="en-US" sz="2400" spc="-150" dirty="0" smtClean="0">
              <a:latin typeface="Arial" panose="020B0604020202020204" pitchFamily="34" charset="0"/>
              <a:cs typeface="Arial" panose="020B0604020202020204" pitchFamily="34" charset="0"/>
            </a:endParaRPr>
          </a:p>
          <a:p>
            <a:pPr marL="511175" indent="-228600" algn="just">
              <a:lnSpc>
                <a:spcPct val="120000"/>
              </a:lnSpc>
              <a:buClr>
                <a:srgbClr val="FF0000"/>
              </a:buClr>
              <a:buFont typeface="Arial" panose="020B0604020202020204" pitchFamily="34" charset="0"/>
              <a:buChar char="•"/>
            </a:pPr>
            <a:r>
              <a:rPr lang="en-US" sz="2400" spc="-150" dirty="0" smtClean="0">
                <a:solidFill>
                  <a:srgbClr val="3333CC"/>
                </a:solidFill>
                <a:latin typeface="Arial" panose="020B0604020202020204" pitchFamily="34" charset="0"/>
                <a:cs typeface="Arial" panose="020B0604020202020204" pitchFamily="34" charset="0"/>
              </a:rPr>
              <a:t>Nam </a:t>
            </a:r>
            <a:r>
              <a:rPr lang="en-US" sz="2400" spc="-150" dirty="0" err="1" smtClean="0">
                <a:solidFill>
                  <a:srgbClr val="3333CC"/>
                </a:solidFill>
                <a:latin typeface="Arial" panose="020B0604020202020204" pitchFamily="34" charset="0"/>
                <a:cs typeface="Arial" panose="020B0604020202020204" pitchFamily="34" charset="0"/>
              </a:rPr>
              <a:t>xử</a:t>
            </a:r>
            <a:r>
              <a:rPr lang="en-US" sz="2400" spc="-150" dirty="0" smtClean="0">
                <a:solidFill>
                  <a:srgbClr val="3333CC"/>
                </a:solidFill>
                <a:latin typeface="Arial" panose="020B0604020202020204" pitchFamily="34" charset="0"/>
                <a:cs typeface="Arial" panose="020B0604020202020204" pitchFamily="34" charset="0"/>
              </a:rPr>
              <a:t> </a:t>
            </a:r>
            <a:r>
              <a:rPr lang="en-US" sz="2400" spc="-150" dirty="0" err="1" smtClean="0">
                <a:solidFill>
                  <a:srgbClr val="3333CC"/>
                </a:solidFill>
                <a:latin typeface="Arial" panose="020B0604020202020204" pitchFamily="34" charset="0"/>
                <a:cs typeface="Arial" panose="020B0604020202020204" pitchFamily="34" charset="0"/>
              </a:rPr>
              <a:t>lý</a:t>
            </a:r>
            <a:r>
              <a:rPr lang="en-US" sz="2400" spc="-150" dirty="0" smtClean="0">
                <a:solidFill>
                  <a:srgbClr val="3333CC"/>
                </a:solidFill>
                <a:latin typeface="Arial" panose="020B0604020202020204" pitchFamily="34" charset="0"/>
                <a:cs typeface="Arial" panose="020B0604020202020204" pitchFamily="34" charset="0"/>
              </a:rPr>
              <a:t> </a:t>
            </a:r>
            <a:r>
              <a:rPr lang="en-US" sz="2400" spc="-150" dirty="0" err="1" smtClean="0">
                <a:solidFill>
                  <a:srgbClr val="3333CC"/>
                </a:solidFill>
                <a:latin typeface="Arial" panose="020B0604020202020204" pitchFamily="34" charset="0"/>
                <a:cs typeface="Arial" panose="020B0604020202020204" pitchFamily="34" charset="0"/>
              </a:rPr>
              <a:t>thông</a:t>
            </a:r>
            <a:r>
              <a:rPr lang="en-US" sz="2400" spc="-150" dirty="0" smtClean="0">
                <a:solidFill>
                  <a:srgbClr val="3333CC"/>
                </a:solidFill>
                <a:latin typeface="Arial" panose="020B0604020202020204" pitchFamily="34" charset="0"/>
                <a:cs typeface="Arial" panose="020B0604020202020204" pitchFamily="34" charset="0"/>
              </a:rPr>
              <a:t> tin </a:t>
            </a:r>
            <a:r>
              <a:rPr lang="en-US" sz="2400" spc="-150" dirty="0" err="1" smtClean="0">
                <a:solidFill>
                  <a:srgbClr val="3333CC"/>
                </a:solidFill>
                <a:latin typeface="Arial" panose="020B0604020202020204" pitchFamily="34" charset="0"/>
                <a:cs typeface="Arial" panose="020B0604020202020204" pitchFamily="34" charset="0"/>
              </a:rPr>
              <a:t>đó</a:t>
            </a:r>
            <a:r>
              <a:rPr lang="en-US" sz="2400" spc="-150" dirty="0" smtClean="0">
                <a:solidFill>
                  <a:srgbClr val="3333CC"/>
                </a:solidFill>
                <a:latin typeface="Arial" panose="020B0604020202020204" pitchFamily="34" charset="0"/>
                <a:cs typeface="Arial" panose="020B0604020202020204" pitchFamily="34" charset="0"/>
              </a:rPr>
              <a:t> </a:t>
            </a:r>
            <a:r>
              <a:rPr lang="en-US" sz="2400" spc="-150" smtClean="0">
                <a:solidFill>
                  <a:srgbClr val="3333CC"/>
                </a:solidFill>
                <a:latin typeface="Arial" panose="020B0604020202020204" pitchFamily="34" charset="0"/>
                <a:cs typeface="Arial" panose="020B0604020202020204" pitchFamily="34" charset="0"/>
              </a:rPr>
              <a:t>ở đâu</a:t>
            </a:r>
            <a:r>
              <a:rPr lang="en-US" sz="2400" spc="-150" smtClean="0">
                <a:latin typeface="Arial" panose="020B0604020202020204" pitchFamily="34" charset="0"/>
                <a:cs typeface="Arial" panose="020B0604020202020204" pitchFamily="34" charset="0"/>
              </a:rPr>
              <a:t>: </a:t>
            </a:r>
          </a:p>
          <a:p>
            <a:pPr marL="282575" algn="just">
              <a:lnSpc>
                <a:spcPct val="120000"/>
              </a:lnSpc>
              <a:buClr>
                <a:srgbClr val="FF0000"/>
              </a:buClr>
            </a:pPr>
            <a:r>
              <a:rPr lang="en-US" sz="2400" spc="-150" smtClean="0">
                <a:latin typeface="Arial" panose="020B0604020202020204" pitchFamily="34" charset="0"/>
                <a:cs typeface="Arial" panose="020B0604020202020204" pitchFamily="34" charset="0"/>
              </a:rPr>
              <a:t>	Trong đầu Nam</a:t>
            </a:r>
            <a:r>
              <a:rPr lang="vi-VN" sz="2400" spc="-150" smtClean="0">
                <a:latin typeface="Arial" panose="020B0604020202020204" pitchFamily="34" charset="0"/>
                <a:cs typeface="Arial" panose="020B0604020202020204" pitchFamily="34" charset="0"/>
              </a:rPr>
              <a:t> </a:t>
            </a:r>
            <a:endParaRPr lang="en-US" sz="2400" spc="-150" dirty="0" smtClean="0">
              <a:latin typeface="Arial" panose="020B0604020202020204" pitchFamily="34" charset="0"/>
              <a:cs typeface="Arial" panose="020B0604020202020204" pitchFamily="34" charset="0"/>
            </a:endParaRPr>
          </a:p>
          <a:p>
            <a:pPr marL="511175" indent="-228600" algn="just">
              <a:lnSpc>
                <a:spcPct val="120000"/>
              </a:lnSpc>
              <a:buClr>
                <a:srgbClr val="FF0000"/>
              </a:buClr>
              <a:buFont typeface="Arial" panose="020B0604020202020204" pitchFamily="34" charset="0"/>
              <a:buChar char="•"/>
            </a:pPr>
            <a:r>
              <a:rPr lang="en-US" sz="2400" spc="-150" dirty="0" smtClean="0">
                <a:solidFill>
                  <a:srgbClr val="3333CC"/>
                </a:solidFill>
                <a:latin typeface="Arial" panose="020B0604020202020204" pitchFamily="34" charset="0"/>
                <a:cs typeface="Arial" panose="020B0604020202020204" pitchFamily="34" charset="0"/>
              </a:rPr>
              <a:t>K</a:t>
            </a:r>
            <a:r>
              <a:rPr lang="vi-VN" sz="2400" spc="-150" dirty="0">
                <a:solidFill>
                  <a:srgbClr val="3333CC"/>
                </a:solidFill>
                <a:latin typeface="Arial" panose="020B0604020202020204" pitchFamily="34" charset="0"/>
                <a:cs typeface="Arial" panose="020B0604020202020204" pitchFamily="34" charset="0"/>
              </a:rPr>
              <a:t>ết quả xử </a:t>
            </a:r>
            <a:r>
              <a:rPr lang="vi-VN" sz="2400" spc="-150">
                <a:solidFill>
                  <a:srgbClr val="3333CC"/>
                </a:solidFill>
                <a:latin typeface="Arial" panose="020B0604020202020204" pitchFamily="34" charset="0"/>
                <a:cs typeface="Arial" panose="020B0604020202020204" pitchFamily="34" charset="0"/>
              </a:rPr>
              <a:t>lý </a:t>
            </a:r>
            <a:r>
              <a:rPr lang="vi-VN" sz="2400" spc="-150" smtClean="0">
                <a:solidFill>
                  <a:srgbClr val="3333CC"/>
                </a:solidFill>
                <a:latin typeface="Arial" panose="020B0604020202020204" pitchFamily="34" charset="0"/>
                <a:cs typeface="Arial" panose="020B0604020202020204" pitchFamily="34" charset="0"/>
              </a:rPr>
              <a:t>là</a:t>
            </a:r>
            <a:r>
              <a:rPr lang="en-US" sz="2400" spc="-150" smtClean="0">
                <a:solidFill>
                  <a:srgbClr val="3333CC"/>
                </a:solidFill>
                <a:latin typeface="Arial" panose="020B0604020202020204" pitchFamily="34" charset="0"/>
                <a:cs typeface="Arial" panose="020B0604020202020204" pitchFamily="34" charset="0"/>
              </a:rPr>
              <a:t>: </a:t>
            </a:r>
          </a:p>
          <a:p>
            <a:pPr marL="282575" algn="just">
              <a:lnSpc>
                <a:spcPct val="120000"/>
              </a:lnSpc>
              <a:buClr>
                <a:srgbClr val="FF0000"/>
              </a:buClr>
            </a:pPr>
            <a:r>
              <a:rPr lang="en-US" sz="2400" spc="-150" smtClean="0">
                <a:latin typeface="Arial" panose="020B0604020202020204" pitchFamily="34" charset="0"/>
                <a:cs typeface="Arial" panose="020B0604020202020204" pitchFamily="34" charset="0"/>
              </a:rPr>
              <a:t>	Nói được tên ca sĩ</a:t>
            </a:r>
            <a:endParaRPr lang="en-US" sz="2400" spc="-150" dirty="0">
              <a:latin typeface="Arial" panose="020B0604020202020204" pitchFamily="34" charset="0"/>
              <a:cs typeface="Arial" panose="020B0604020202020204" pitchFamily="34" charset="0"/>
            </a:endParaRPr>
          </a:p>
        </p:txBody>
      </p:sp>
      <p:grpSp>
        <p:nvGrpSpPr>
          <p:cNvPr id="2" name="Group 1"/>
          <p:cNvGrpSpPr/>
          <p:nvPr/>
        </p:nvGrpSpPr>
        <p:grpSpPr>
          <a:xfrm>
            <a:off x="3923248" y="28844"/>
            <a:ext cx="4353220" cy="645358"/>
            <a:chOff x="4030824" y="620512"/>
            <a:chExt cx="4353220" cy="645358"/>
          </a:xfrm>
        </p:grpSpPr>
        <p:sp>
          <p:nvSpPr>
            <p:cNvPr id="16" name="Rounded Rectangle 15"/>
            <p:cNvSpPr/>
            <p:nvPr/>
          </p:nvSpPr>
          <p:spPr>
            <a:xfrm>
              <a:off x="4030824" y="62051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2"/>
            <a:stretch>
              <a:fillRect/>
            </a:stretch>
          </p:blipFill>
          <p:spPr>
            <a:xfrm>
              <a:off x="4879198" y="620512"/>
              <a:ext cx="589389" cy="565168"/>
            </a:xfrm>
            <a:prstGeom prst="rect">
              <a:avLst/>
            </a:prstGeom>
          </p:spPr>
        </p:pic>
      </p:grpSp>
      <p:sp>
        <p:nvSpPr>
          <p:cNvPr id="3" name="Oval 2"/>
          <p:cNvSpPr/>
          <p:nvPr/>
        </p:nvSpPr>
        <p:spPr>
          <a:xfrm>
            <a:off x="1568918" y="800832"/>
            <a:ext cx="2837330" cy="706849"/>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latin typeface="Arial" panose="020B0604020202020204" pitchFamily="34" charset="0"/>
                <a:cs typeface="Arial" panose="020B0604020202020204" pitchFamily="34" charset="0"/>
              </a:rPr>
              <a:t>Nhóm</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chẵn</a:t>
            </a:r>
            <a:endParaRPr lang="en-US" sz="2400" b="1" dirty="0">
              <a:latin typeface="Arial" panose="020B0604020202020204" pitchFamily="34" charset="0"/>
              <a:cs typeface="Arial" panose="020B0604020202020204" pitchFamily="34" charset="0"/>
            </a:endParaRPr>
          </a:p>
        </p:txBody>
      </p:sp>
      <p:sp>
        <p:nvSpPr>
          <p:cNvPr id="10" name="Rounded Rectangle 9"/>
          <p:cNvSpPr/>
          <p:nvPr/>
        </p:nvSpPr>
        <p:spPr>
          <a:xfrm>
            <a:off x="6099858" y="1018591"/>
            <a:ext cx="5926238" cy="5687007"/>
          </a:xfrm>
          <a:prstGeom prst="roundRect">
            <a:avLst/>
          </a:prstGeom>
          <a:solidFill>
            <a:schemeClr val="bg1"/>
          </a:solidFill>
          <a:ln w="95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38009" y="614927"/>
            <a:ext cx="2837330" cy="77403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latin typeface="Arial" panose="020B0604020202020204" pitchFamily="34" charset="0"/>
                <a:cs typeface="Arial" panose="020B0604020202020204" pitchFamily="34" charset="0"/>
              </a:rPr>
              <a:t>Nhóm</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lẻ</a:t>
            </a:r>
            <a:endParaRPr lang="en-US" sz="2400" b="1"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6215" y="1196788"/>
            <a:ext cx="1637730" cy="1466955"/>
          </a:xfrm>
          <a:prstGeom prst="rect">
            <a:avLst/>
          </a:prstGeom>
        </p:spPr>
      </p:pic>
      <p:sp>
        <p:nvSpPr>
          <p:cNvPr id="12" name="TextBox 11"/>
          <p:cNvSpPr txBox="1"/>
          <p:nvPr/>
        </p:nvSpPr>
        <p:spPr>
          <a:xfrm>
            <a:off x="6325118" y="1456023"/>
            <a:ext cx="5562082" cy="4893647"/>
          </a:xfrm>
          <a:prstGeom prst="rect">
            <a:avLst/>
          </a:prstGeom>
          <a:noFill/>
        </p:spPr>
        <p:txBody>
          <a:bodyPr wrap="square" rtlCol="0">
            <a:spAutoFit/>
          </a:bodyPr>
          <a:lstStyle/>
          <a:p>
            <a:pPr algn="just">
              <a:lnSpc>
                <a:spcPct val="120000"/>
              </a:lnSpc>
              <a:spcAft>
                <a:spcPts val="1200"/>
              </a:spcAft>
              <a:buClr>
                <a:srgbClr val="FF0000"/>
              </a:buClr>
            </a:pPr>
            <a:r>
              <a:rPr lang="en-US" sz="2400" b="1" dirty="0">
                <a:solidFill>
                  <a:srgbClr val="FF0000"/>
                </a:solidFill>
                <a:latin typeface="Arial" panose="020B0604020202020204" pitchFamily="34" charset="0"/>
                <a:cs typeface="Arial" panose="020B0604020202020204" pitchFamily="34" charset="0"/>
              </a:rPr>
              <a:t>b</a:t>
            </a:r>
            <a:r>
              <a:rPr lang="en-US" sz="2400" b="1" dirty="0" smtClean="0">
                <a:solidFill>
                  <a:srgbClr val="FF0000"/>
                </a:solidFill>
                <a:latin typeface="Arial" panose="020B0604020202020204" pitchFamily="34" charset="0"/>
                <a:cs typeface="Arial" panose="020B0604020202020204" pitchFamily="34" charset="0"/>
              </a:rPr>
              <a:t>. Nam </a:t>
            </a:r>
            <a:r>
              <a:rPr lang="en-US" sz="2400" b="1" dirty="0" err="1" smtClean="0">
                <a:solidFill>
                  <a:srgbClr val="FF0000"/>
                </a:solidFill>
                <a:latin typeface="Arial" panose="020B0604020202020204" pitchFamily="34" charset="0"/>
                <a:cs typeface="Arial" panose="020B0604020202020204" pitchFamily="34" charset="0"/>
              </a:rPr>
              <a:t>học</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rất</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giỏi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Có</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người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nói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bài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toán</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ấy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đối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với</a:t>
            </a:r>
            <a:r>
              <a:rPr lang="en-US" sz="2400" b="1" dirty="0" smtClean="0">
                <a:solidFill>
                  <a:srgbClr val="FF0000"/>
                </a:solidFill>
                <a:latin typeface="Arial" panose="020B0604020202020204" pitchFamily="34" charset="0"/>
                <a:cs typeface="Arial" panose="020B0604020202020204" pitchFamily="34" charset="0"/>
              </a:rPr>
              <a:t> Nam </a:t>
            </a:r>
            <a:r>
              <a:rPr lang="en-US" sz="2400" b="1" dirty="0" err="1" smtClean="0">
                <a:solidFill>
                  <a:srgbClr val="FF0000"/>
                </a:solidFill>
                <a:latin typeface="Arial" panose="020B0604020202020204" pitchFamily="34" charset="0"/>
                <a:cs typeface="Arial" panose="020B0604020202020204" pitchFamily="34" charset="0"/>
              </a:rPr>
              <a:t>không</a:t>
            </a:r>
            <a:r>
              <a:rPr lang="en-US" sz="2400" b="1" dirty="0" smtClean="0">
                <a:solidFill>
                  <a:srgbClr val="FF0000"/>
                </a:solidFill>
                <a:latin typeface="Arial" panose="020B0604020202020204" pitchFamily="34" charset="0"/>
                <a:cs typeface="Arial" panose="020B0604020202020204" pitchFamily="34" charset="0"/>
              </a:rPr>
              <a:t> </a:t>
            </a:r>
            <a:r>
              <a:rPr lang="en-US" sz="2400" b="1" err="1" smtClean="0">
                <a:solidFill>
                  <a:srgbClr val="FF0000"/>
                </a:solidFill>
                <a:latin typeface="Arial" panose="020B0604020202020204" pitchFamily="34" charset="0"/>
                <a:cs typeface="Arial" panose="020B0604020202020204" pitchFamily="34" charset="0"/>
              </a:rPr>
              <a:t>cần</a:t>
            </a:r>
            <a:r>
              <a:rPr lang="en-US" sz="2400" b="1" smtClean="0">
                <a:solidFill>
                  <a:srgbClr val="FF0000"/>
                </a:solidFill>
                <a:latin typeface="Arial" panose="020B0604020202020204" pitchFamily="34" charset="0"/>
                <a:cs typeface="Arial" panose="020B0604020202020204" pitchFamily="34" charset="0"/>
              </a:rPr>
              <a:t> suy nghĩ cũng làm được”.</a:t>
            </a:r>
            <a:endParaRPr lang="en-US" sz="2400" smtClean="0">
              <a:solidFill>
                <a:srgbClr val="3333CC"/>
              </a:solidFill>
              <a:latin typeface="Arial" panose="020B0604020202020204" pitchFamily="34" charset="0"/>
              <a:cs typeface="Arial" panose="020B0604020202020204" pitchFamily="34" charset="0"/>
            </a:endParaRPr>
          </a:p>
          <a:p>
            <a:pPr marL="342900" indent="-342900" algn="just">
              <a:lnSpc>
                <a:spcPct val="120000"/>
              </a:lnSpc>
              <a:spcAft>
                <a:spcPts val="600"/>
              </a:spcAft>
              <a:buClr>
                <a:srgbClr val="FF0000"/>
              </a:buClr>
              <a:buFont typeface="Wingdings" panose="05000000000000000000" pitchFamily="2" charset="2"/>
              <a:buChar char="q"/>
            </a:pPr>
            <a:r>
              <a:rPr lang="en-US" sz="2300" spc="-150" smtClean="0">
                <a:solidFill>
                  <a:srgbClr val="3333CC"/>
                </a:solidFill>
                <a:latin typeface="Arial" panose="020B0604020202020204" pitchFamily="34" charset="0"/>
                <a:cs typeface="Arial" panose="020B0604020202020204" pitchFamily="34" charset="0"/>
              </a:rPr>
              <a:t>Theo em câu nói ấy có đúng không? </a:t>
            </a:r>
          </a:p>
          <a:p>
            <a:pPr algn="just">
              <a:lnSpc>
                <a:spcPct val="120000"/>
              </a:lnSpc>
              <a:spcAft>
                <a:spcPts val="600"/>
              </a:spcAft>
              <a:buClr>
                <a:srgbClr val="FF0000"/>
              </a:buClr>
            </a:pPr>
            <a:r>
              <a:rPr lang="en-US" sz="2300" spc="-150" smtClean="0">
                <a:solidFill>
                  <a:srgbClr val="3333CC"/>
                </a:solidFill>
                <a:latin typeface="Arial" panose="020B0604020202020204" pitchFamily="34" charset="0"/>
                <a:cs typeface="Arial" panose="020B0604020202020204" pitchFamily="34" charset="0"/>
              </a:rPr>
              <a:t>	</a:t>
            </a:r>
            <a:r>
              <a:rPr lang="en-US" sz="2300" spc="-150" smtClean="0">
                <a:latin typeface="Arial" panose="020B0604020202020204" pitchFamily="34" charset="0"/>
                <a:cs typeface="Arial" panose="020B0604020202020204" pitchFamily="34" charset="0"/>
              </a:rPr>
              <a:t>Không đúng</a:t>
            </a:r>
          </a:p>
          <a:p>
            <a:pPr marL="342900" indent="-342900" algn="just">
              <a:lnSpc>
                <a:spcPct val="120000"/>
              </a:lnSpc>
              <a:spcAft>
                <a:spcPts val="600"/>
              </a:spcAft>
              <a:buClr>
                <a:srgbClr val="FF0000"/>
              </a:buClr>
              <a:buFont typeface="Wingdings" panose="05000000000000000000" pitchFamily="2" charset="2"/>
              <a:buChar char="q"/>
            </a:pPr>
            <a:r>
              <a:rPr lang="en-US" sz="2300" spc="-150" smtClean="0">
                <a:latin typeface="Arial" panose="020B0604020202020204" pitchFamily="34" charset="0"/>
                <a:cs typeface="Arial" panose="020B0604020202020204" pitchFamily="34" charset="0"/>
              </a:rPr>
              <a:t> </a:t>
            </a:r>
            <a:r>
              <a:rPr lang="en-US" sz="2300" spc="-150" smtClean="0">
                <a:solidFill>
                  <a:srgbClr val="3333CC"/>
                </a:solidFill>
                <a:latin typeface="Arial" panose="020B0604020202020204" pitchFamily="34" charset="0"/>
                <a:cs typeface="Arial" panose="020B0604020202020204" pitchFamily="34" charset="0"/>
              </a:rPr>
              <a:t>vì Sao?</a:t>
            </a:r>
          </a:p>
          <a:p>
            <a:pPr algn="just">
              <a:lnSpc>
                <a:spcPct val="120000"/>
              </a:lnSpc>
              <a:spcAft>
                <a:spcPts val="600"/>
              </a:spcAft>
              <a:buClr>
                <a:srgbClr val="FF0000"/>
              </a:buClr>
            </a:pPr>
            <a:r>
              <a:rPr lang="en-US" sz="2300" spc="-150" smtClean="0">
                <a:solidFill>
                  <a:srgbClr val="3333CC"/>
                </a:solidFill>
                <a:latin typeface="Arial" panose="020B0604020202020204" pitchFamily="34" charset="0"/>
                <a:cs typeface="Arial" panose="020B0604020202020204" pitchFamily="34" charset="0"/>
              </a:rPr>
              <a:t> 	</a:t>
            </a:r>
            <a:r>
              <a:rPr lang="en-US" sz="2300" spc="-150" smtClean="0">
                <a:latin typeface="Arial" panose="020B0604020202020204" pitchFamily="34" charset="0"/>
                <a:cs typeface="Arial" panose="020B0604020202020204" pitchFamily="34" charset="0"/>
              </a:rPr>
              <a:t>Vì bất kỳ bài toán nào cũng cần xử lý bằng bộ óc của con người.</a:t>
            </a:r>
          </a:p>
          <a:p>
            <a:pPr marL="342900" indent="-342900" algn="just">
              <a:lnSpc>
                <a:spcPct val="120000"/>
              </a:lnSpc>
              <a:spcAft>
                <a:spcPts val="600"/>
              </a:spcAft>
              <a:buClr>
                <a:srgbClr val="FF0000"/>
              </a:buClr>
              <a:buFont typeface="Wingdings" panose="05000000000000000000" pitchFamily="2" charset="2"/>
              <a:buChar char="q"/>
            </a:pPr>
            <a:r>
              <a:rPr lang="en-US" sz="2400" b="1" spc="-150" smtClean="0">
                <a:solidFill>
                  <a:srgbClr val="FF0000"/>
                </a:solidFill>
                <a:latin typeface="Arial" panose="020B0604020202020204" pitchFamily="34" charset="0"/>
                <a:cs typeface="Arial" panose="020B0604020202020204" pitchFamily="34" charset="0"/>
              </a:rPr>
              <a:t>HS đưa ra ví dụ về bộ não của con người là một bộ phận xử lý thông tin.</a:t>
            </a:r>
            <a:endParaRPr lang="en-US" sz="2300" b="1" spc="-150"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894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 calcmode="lin" valueType="num">
                                      <p:cBhvr additive="base">
                                        <p:cTn id="2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 calcmode="lin" valueType="num">
                                      <p:cBhvr additive="base">
                                        <p:cTn id="3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txEl>
                                              <p:pRg st="1" end="1"/>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 calcmode="lin" valueType="num">
                                      <p:cBhvr additive="base">
                                        <p:cTn id="3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 calcmode="lin" valueType="num">
                                      <p:cBhvr additive="base">
                                        <p:cTn id="4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8">
                                            <p:txEl>
                                              <p:pRg st="6" end="6"/>
                                            </p:txEl>
                                          </p:spTgt>
                                        </p:tgtEl>
                                        <p:attrNameLst>
                                          <p:attrName>style.visibility</p:attrName>
                                        </p:attrNameLst>
                                      </p:cBhvr>
                                      <p:to>
                                        <p:strVal val="visible"/>
                                      </p:to>
                                    </p:set>
                                    <p:anim calcmode="lin" valueType="num">
                                      <p:cBhvr additive="base">
                                        <p:cTn id="49"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nodeType="clickEffect">
                                  <p:stCondLst>
                                    <p:cond delay="0"/>
                                  </p:stCondLst>
                                  <p:childTnLst>
                                    <p:set>
                                      <p:cBhvr>
                                        <p:cTn id="54"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55" dur="500"/>
                                        <p:tgtEl>
                                          <p:spTgt spid="12">
                                            <p:txEl>
                                              <p:pRg st="0" end="0"/>
                                            </p:txEl>
                                          </p:spTgt>
                                        </p:tgtEl>
                                      </p:cBhvr>
                                    </p:animEffect>
                                  </p:childTnLst>
                                </p:cTn>
                              </p:par>
                              <p:par>
                                <p:cTn id="56" presetID="14" presetClass="entr" presetSubtype="10" fill="hold" nodeType="withEffect">
                                  <p:stCondLst>
                                    <p:cond delay="0"/>
                                  </p:stCondLst>
                                  <p:childTnLst>
                                    <p:set>
                                      <p:cBhvr>
                                        <p:cTn id="57"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58" dur="500"/>
                                        <p:tgtEl>
                                          <p:spTgt spid="12">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12">
                                            <p:txEl>
                                              <p:pRg st="3" end="3"/>
                                            </p:txEl>
                                          </p:spTgt>
                                        </p:tgtEl>
                                        <p:attrNameLst>
                                          <p:attrName>style.visibility</p:attrName>
                                        </p:attrNameLst>
                                      </p:cBhvr>
                                      <p:to>
                                        <p:strVal val="visible"/>
                                      </p:to>
                                    </p:set>
                                    <p:animEffect transition="in" filter="randombar(horizontal)">
                                      <p:cBhvr>
                                        <p:cTn id="63" dur="500"/>
                                        <p:tgtEl>
                                          <p:spTgt spid="12">
                                            <p:txEl>
                                              <p:pRg st="3" end="3"/>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8">
                                            <p:txEl>
                                              <p:pRg st="3" end="3"/>
                                            </p:txEl>
                                          </p:spTgt>
                                        </p:tgtEl>
                                        <p:attrNameLst>
                                          <p:attrName>style.visibility</p:attrName>
                                        </p:attrNameLst>
                                      </p:cBhvr>
                                      <p:to>
                                        <p:strVal val="visible"/>
                                      </p:to>
                                    </p:set>
                                    <p:animEffect transition="in" filter="fade">
                                      <p:cBhvr>
                                        <p:cTn id="68" dur="1000"/>
                                        <p:tgtEl>
                                          <p:spTgt spid="8">
                                            <p:txEl>
                                              <p:pRg st="3" end="3"/>
                                            </p:txEl>
                                          </p:spTgt>
                                        </p:tgtEl>
                                      </p:cBhvr>
                                    </p:animEffect>
                                    <p:anim calcmode="lin" valueType="num">
                                      <p:cBhvr>
                                        <p:cTn id="6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8">
                                            <p:txEl>
                                              <p:pRg st="5" end="5"/>
                                            </p:txEl>
                                          </p:spTgt>
                                        </p:tgtEl>
                                        <p:attrNameLst>
                                          <p:attrName>style.visibility</p:attrName>
                                        </p:attrNameLst>
                                      </p:cBhvr>
                                      <p:to>
                                        <p:strVal val="visible"/>
                                      </p:to>
                                    </p:set>
                                    <p:animEffect transition="in" filter="fade">
                                      <p:cBhvr>
                                        <p:cTn id="75" dur="500"/>
                                        <p:tgtEl>
                                          <p:spTgt spid="8">
                                            <p:txEl>
                                              <p:pRg st="5" end="5"/>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31" presetClass="entr" presetSubtype="0" fill="hold" nodeType="clickEffect">
                                  <p:stCondLst>
                                    <p:cond delay="0"/>
                                  </p:stCondLst>
                                  <p:childTnLst>
                                    <p:set>
                                      <p:cBhvr>
                                        <p:cTn id="83" dur="1" fill="hold">
                                          <p:stCondLst>
                                            <p:cond delay="0"/>
                                          </p:stCondLst>
                                        </p:cTn>
                                        <p:tgtEl>
                                          <p:spTgt spid="12">
                                            <p:txEl>
                                              <p:pRg st="2" end="2"/>
                                            </p:txEl>
                                          </p:spTgt>
                                        </p:tgtEl>
                                        <p:attrNameLst>
                                          <p:attrName>style.visibility</p:attrName>
                                        </p:attrNameLst>
                                      </p:cBhvr>
                                      <p:to>
                                        <p:strVal val="visible"/>
                                      </p:to>
                                    </p:set>
                                    <p:anim calcmode="lin" valueType="num">
                                      <p:cBhvr>
                                        <p:cTn id="84" dur="10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85" dur="1000" fill="hold"/>
                                        <p:tgtEl>
                                          <p:spTgt spid="12">
                                            <p:txEl>
                                              <p:pRg st="2" end="2"/>
                                            </p:txEl>
                                          </p:spTgt>
                                        </p:tgtEl>
                                        <p:attrNameLst>
                                          <p:attrName>ppt_h</p:attrName>
                                        </p:attrNameLst>
                                      </p:cBhvr>
                                      <p:tavLst>
                                        <p:tav tm="0">
                                          <p:val>
                                            <p:fltVal val="0"/>
                                          </p:val>
                                        </p:tav>
                                        <p:tav tm="100000">
                                          <p:val>
                                            <p:strVal val="#ppt_h"/>
                                          </p:val>
                                        </p:tav>
                                      </p:tavLst>
                                    </p:anim>
                                    <p:anim calcmode="lin" valueType="num">
                                      <p:cBhvr>
                                        <p:cTn id="86" dur="1000" fill="hold"/>
                                        <p:tgtEl>
                                          <p:spTgt spid="12">
                                            <p:txEl>
                                              <p:pRg st="2" end="2"/>
                                            </p:txEl>
                                          </p:spTgt>
                                        </p:tgtEl>
                                        <p:attrNameLst>
                                          <p:attrName>style.rotation</p:attrName>
                                        </p:attrNameLst>
                                      </p:cBhvr>
                                      <p:tavLst>
                                        <p:tav tm="0">
                                          <p:val>
                                            <p:fltVal val="90"/>
                                          </p:val>
                                        </p:tav>
                                        <p:tav tm="100000">
                                          <p:val>
                                            <p:fltVal val="0"/>
                                          </p:val>
                                        </p:tav>
                                      </p:tavLst>
                                    </p:anim>
                                    <p:animEffect transition="in" filter="fade">
                                      <p:cBhvr>
                                        <p:cTn id="87" dur="1000"/>
                                        <p:tgtEl>
                                          <p:spTgt spid="12">
                                            <p:txEl>
                                              <p:pRg st="2" end="2"/>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45" presetClass="entr" presetSubtype="0" fill="hold" nodeType="clickEffect">
                                  <p:stCondLst>
                                    <p:cond delay="0"/>
                                  </p:stCondLst>
                                  <p:childTnLst>
                                    <p:set>
                                      <p:cBhvr>
                                        <p:cTn id="91" dur="1" fill="hold">
                                          <p:stCondLst>
                                            <p:cond delay="0"/>
                                          </p:stCondLst>
                                        </p:cTn>
                                        <p:tgtEl>
                                          <p:spTgt spid="12">
                                            <p:txEl>
                                              <p:pRg st="4" end="4"/>
                                            </p:txEl>
                                          </p:spTgt>
                                        </p:tgtEl>
                                        <p:attrNameLst>
                                          <p:attrName>style.visibility</p:attrName>
                                        </p:attrNameLst>
                                      </p:cBhvr>
                                      <p:to>
                                        <p:strVal val="visible"/>
                                      </p:to>
                                    </p:set>
                                    <p:animEffect transition="in" filter="fade">
                                      <p:cBhvr>
                                        <p:cTn id="92" dur="2000"/>
                                        <p:tgtEl>
                                          <p:spTgt spid="12">
                                            <p:txEl>
                                              <p:pRg st="4" end="4"/>
                                            </p:txEl>
                                          </p:spTgt>
                                        </p:tgtEl>
                                      </p:cBhvr>
                                    </p:animEffect>
                                    <p:anim calcmode="lin" valueType="num">
                                      <p:cBhvr>
                                        <p:cTn id="93" dur="2000" fill="hold"/>
                                        <p:tgtEl>
                                          <p:spTgt spid="12">
                                            <p:txEl>
                                              <p:pRg st="4" end="4"/>
                                            </p:txEl>
                                          </p:spTgt>
                                        </p:tgtEl>
                                        <p:attrNameLst>
                                          <p:attrName>ppt_w</p:attrName>
                                        </p:attrNameLst>
                                      </p:cBhvr>
                                      <p:tavLst>
                                        <p:tav tm="0" fmla="#ppt_w*sin(2.5*pi*$)">
                                          <p:val>
                                            <p:fltVal val="0"/>
                                          </p:val>
                                        </p:tav>
                                        <p:tav tm="100000">
                                          <p:val>
                                            <p:fltVal val="1"/>
                                          </p:val>
                                        </p:tav>
                                      </p:tavLst>
                                    </p:anim>
                                    <p:anim calcmode="lin" valueType="num">
                                      <p:cBhvr>
                                        <p:cTn id="94" dur="2000" fill="hold"/>
                                        <p:tgtEl>
                                          <p:spTgt spid="12">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12">
                                            <p:txEl>
                                              <p:pRg st="5" end="5"/>
                                            </p:txEl>
                                          </p:spTgt>
                                        </p:tgtEl>
                                        <p:attrNameLst>
                                          <p:attrName>style.visibility</p:attrName>
                                        </p:attrNameLst>
                                      </p:cBhvr>
                                      <p:to>
                                        <p:strVal val="visible"/>
                                      </p:to>
                                    </p:set>
                                    <p:anim calcmode="lin" valueType="num">
                                      <p:cBhvr additive="base">
                                        <p:cTn id="99"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3"/>
          <a:stretch>
            <a:fillRect/>
          </a:stretch>
        </p:blipFill>
        <p:spPr>
          <a:xfrm>
            <a:off x="9648376" y="102486"/>
            <a:ext cx="2543623" cy="4018566"/>
          </a:xfrm>
          <a:prstGeom prst="rect">
            <a:avLst/>
          </a:prstGeom>
          <a:ln w="9525">
            <a:solidFill>
              <a:schemeClr val="tx1"/>
            </a:solidFill>
          </a:ln>
        </p:spPr>
      </p:pic>
      <p:grpSp>
        <p:nvGrpSpPr>
          <p:cNvPr id="9" name="Group 8"/>
          <p:cNvGrpSpPr/>
          <p:nvPr/>
        </p:nvGrpSpPr>
        <p:grpSpPr>
          <a:xfrm>
            <a:off x="6677891" y="4261929"/>
            <a:ext cx="5519407" cy="2596071"/>
            <a:chOff x="6399679" y="3213329"/>
            <a:chExt cx="5137897" cy="2366684"/>
          </a:xfrm>
        </p:grpSpPr>
        <p:grpSp>
          <p:nvGrpSpPr>
            <p:cNvPr id="10" name="Group 9"/>
            <p:cNvGrpSpPr/>
            <p:nvPr/>
          </p:nvGrpSpPr>
          <p:grpSpPr>
            <a:xfrm>
              <a:off x="6399679" y="3213330"/>
              <a:ext cx="5137897" cy="2366683"/>
              <a:chOff x="5700432" y="2814635"/>
              <a:chExt cx="5434852" cy="2537294"/>
            </a:xfrm>
          </p:grpSpPr>
          <p:pic>
            <p:nvPicPr>
              <p:cNvPr id="13" name="Picture 12"/>
              <p:cNvPicPr>
                <a:picLocks noChangeAspect="1"/>
              </p:cNvPicPr>
              <p:nvPr/>
            </p:nvPicPr>
            <p:blipFill>
              <a:blip r:embed="rId4"/>
              <a:stretch>
                <a:fillRect/>
              </a:stretch>
            </p:blipFill>
            <p:spPr>
              <a:xfrm>
                <a:off x="5700432" y="2814635"/>
                <a:ext cx="5434852" cy="2537294"/>
              </a:xfrm>
              <a:prstGeom prst="rect">
                <a:avLst/>
              </a:prstGeom>
            </p:spPr>
          </p:pic>
          <p:pic>
            <p:nvPicPr>
              <p:cNvPr id="14" name="Picture 13"/>
              <p:cNvPicPr>
                <a:picLocks noChangeAspect="1"/>
              </p:cNvPicPr>
              <p:nvPr/>
            </p:nvPicPr>
            <p:blipFill>
              <a:blip r:embed="rId5">
                <a:extLst>
                  <a:ext uri="{BEBA8EAE-BF5A-486C-A8C5-ECC9F3942E4B}">
                    <a14:imgProps xmlns:a14="http://schemas.microsoft.com/office/drawing/2010/main">
                      <a14:imgLayer r:embed="rId6">
                        <a14:imgEffect>
                          <a14:backgroundRemoval t="8824" b="100000" l="0" r="92381"/>
                        </a14:imgEffect>
                      </a14:imgLayer>
                    </a14:imgProps>
                  </a:ext>
                </a:extLst>
              </a:blip>
              <a:stretch>
                <a:fillRect/>
              </a:stretch>
            </p:blipFill>
            <p:spPr>
              <a:xfrm>
                <a:off x="9198212" y="3745755"/>
                <a:ext cx="779930" cy="537366"/>
              </a:xfrm>
              <a:prstGeom prst="rect">
                <a:avLst/>
              </a:prstGeom>
            </p:spPr>
          </p:pic>
        </p:grpSp>
        <p:sp>
          <p:nvSpPr>
            <p:cNvPr id="11" name="Oval Callout 10"/>
            <p:cNvSpPr/>
            <p:nvPr/>
          </p:nvSpPr>
          <p:spPr>
            <a:xfrm>
              <a:off x="10100343" y="3213329"/>
              <a:ext cx="1437233" cy="343810"/>
            </a:xfrm>
            <a:prstGeom prst="wedgeEllipseCallout">
              <a:avLst>
                <a:gd name="adj1" fmla="val -33820"/>
                <a:gd name="adj2" fmla="val 625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latin typeface="Arial" panose="020B0604020202020204" pitchFamily="34" charset="0"/>
                  <a:cs typeface="Arial" panose="020B0604020202020204" pitchFamily="34" charset="0"/>
                </a:rPr>
                <a:t>102 ạ</a:t>
              </a:r>
              <a:endParaRPr lang="en-US" sz="1000" b="1" dirty="0">
                <a:solidFill>
                  <a:schemeClr val="tx1"/>
                </a:solidFill>
                <a:latin typeface="Arial" panose="020B0604020202020204" pitchFamily="34" charset="0"/>
                <a:cs typeface="Arial" panose="020B0604020202020204" pitchFamily="34" charset="0"/>
              </a:endParaRPr>
            </a:p>
          </p:txBody>
        </p:sp>
        <p:sp>
          <p:nvSpPr>
            <p:cNvPr id="12" name="Oval Callout 11"/>
            <p:cNvSpPr/>
            <p:nvPr/>
          </p:nvSpPr>
          <p:spPr>
            <a:xfrm>
              <a:off x="7006609" y="3213329"/>
              <a:ext cx="1971117" cy="447672"/>
            </a:xfrm>
            <a:prstGeom prst="wedgeEllipseCallout">
              <a:avLst>
                <a:gd name="adj1" fmla="val 55347"/>
                <a:gd name="adj2" fmla="val 3735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err="1" smtClean="0">
                  <a:solidFill>
                    <a:schemeClr val="tx1"/>
                  </a:solidFill>
                  <a:latin typeface="Arial" panose="020B0604020202020204" pitchFamily="34" charset="0"/>
                  <a:cs typeface="Arial" panose="020B0604020202020204" pitchFamily="34" charset="0"/>
                </a:rPr>
                <a:t>Tìm</a:t>
              </a:r>
              <a:r>
                <a:rPr lang="en-US" sz="900" b="1" dirty="0" smtClean="0">
                  <a:solidFill>
                    <a:schemeClr val="tx1"/>
                  </a:solidFill>
                  <a:latin typeface="Arial" panose="020B0604020202020204" pitchFamily="34" charset="0"/>
                  <a:cs typeface="Arial" panose="020B0604020202020204" pitchFamily="34" charset="0"/>
                </a:rPr>
                <a:t> </a:t>
              </a:r>
              <a:r>
                <a:rPr lang="en-US" sz="900" b="1" dirty="0" err="1" smtClean="0">
                  <a:solidFill>
                    <a:schemeClr val="tx1"/>
                  </a:solidFill>
                  <a:latin typeface="Arial" panose="020B0604020202020204" pitchFamily="34" charset="0"/>
                  <a:cs typeface="Arial" panose="020B0604020202020204" pitchFamily="34" charset="0"/>
                </a:rPr>
                <a:t>số</a:t>
              </a:r>
              <a:r>
                <a:rPr lang="en-US" sz="900" b="1" dirty="0" smtClean="0">
                  <a:solidFill>
                    <a:schemeClr val="tx1"/>
                  </a:solidFill>
                  <a:latin typeface="Arial" panose="020B0604020202020204" pitchFamily="34" charset="0"/>
                  <a:cs typeface="Arial" panose="020B0604020202020204" pitchFamily="34" charset="0"/>
                </a:rPr>
                <a:t> </a:t>
              </a:r>
              <a:r>
                <a:rPr lang="en-US" sz="900" b="1" dirty="0" err="1" smtClean="0">
                  <a:solidFill>
                    <a:schemeClr val="tx1"/>
                  </a:solidFill>
                  <a:latin typeface="Arial" panose="020B0604020202020204" pitchFamily="34" charset="0"/>
                  <a:cs typeface="Arial" panose="020B0604020202020204" pitchFamily="34" charset="0"/>
                </a:rPr>
                <a:t>nhỏ</a:t>
              </a:r>
              <a:r>
                <a:rPr lang="en-US" sz="900" b="1" dirty="0" smtClean="0">
                  <a:solidFill>
                    <a:schemeClr val="tx1"/>
                  </a:solidFill>
                  <a:latin typeface="Arial" panose="020B0604020202020204" pitchFamily="34" charset="0"/>
                  <a:cs typeface="Arial" panose="020B0604020202020204" pitchFamily="34" charset="0"/>
                </a:rPr>
                <a:t> </a:t>
              </a:r>
              <a:r>
                <a:rPr lang="en-US" sz="900" b="1" dirty="0" err="1" smtClean="0">
                  <a:solidFill>
                    <a:schemeClr val="tx1"/>
                  </a:solidFill>
                  <a:latin typeface="Arial" panose="020B0604020202020204" pitchFamily="34" charset="0"/>
                  <a:cs typeface="Arial" panose="020B0604020202020204" pitchFamily="34" charset="0"/>
                </a:rPr>
                <a:t>nhất</a:t>
              </a:r>
              <a:r>
                <a:rPr lang="en-US" sz="900" b="1" dirty="0" smtClean="0">
                  <a:solidFill>
                    <a:schemeClr val="tx1"/>
                  </a:solidFill>
                  <a:latin typeface="Arial" panose="020B0604020202020204" pitchFamily="34" charset="0"/>
                  <a:cs typeface="Arial" panose="020B0604020202020204" pitchFamily="34" charset="0"/>
                </a:rPr>
                <a:t> </a:t>
              </a:r>
              <a:r>
                <a:rPr lang="en-US" sz="900" b="1" dirty="0" err="1" smtClean="0">
                  <a:solidFill>
                    <a:schemeClr val="tx1"/>
                  </a:solidFill>
                  <a:latin typeface="Arial" panose="020B0604020202020204" pitchFamily="34" charset="0"/>
                  <a:cs typeface="Arial" panose="020B0604020202020204" pitchFamily="34" charset="0"/>
                </a:rPr>
                <a:t>có</a:t>
              </a:r>
              <a:r>
                <a:rPr lang="en-US" sz="900" b="1" dirty="0" smtClean="0">
                  <a:solidFill>
                    <a:schemeClr val="tx1"/>
                  </a:solidFill>
                  <a:latin typeface="Arial" panose="020B0604020202020204" pitchFamily="34" charset="0"/>
                  <a:cs typeface="Arial" panose="020B0604020202020204" pitchFamily="34" charset="0"/>
                </a:rPr>
                <a:t> </a:t>
              </a:r>
              <a:r>
                <a:rPr lang="en-US" sz="900" b="1" dirty="0" err="1" smtClean="0">
                  <a:solidFill>
                    <a:schemeClr val="tx1"/>
                  </a:solidFill>
                  <a:latin typeface="Arial" panose="020B0604020202020204" pitchFamily="34" charset="0"/>
                  <a:cs typeface="Arial" panose="020B0604020202020204" pitchFamily="34" charset="0"/>
                </a:rPr>
                <a:t>ba</a:t>
              </a:r>
              <a:r>
                <a:rPr lang="en-US" sz="900" b="1" dirty="0" smtClean="0">
                  <a:solidFill>
                    <a:schemeClr val="tx1"/>
                  </a:solidFill>
                  <a:latin typeface="Arial" panose="020B0604020202020204" pitchFamily="34" charset="0"/>
                  <a:cs typeface="Arial" panose="020B0604020202020204" pitchFamily="34" charset="0"/>
                </a:rPr>
                <a:t> </a:t>
              </a:r>
              <a:r>
                <a:rPr lang="en-US" sz="900" b="1" dirty="0" err="1" smtClean="0">
                  <a:solidFill>
                    <a:schemeClr val="tx1"/>
                  </a:solidFill>
                  <a:latin typeface="Arial" panose="020B0604020202020204" pitchFamily="34" charset="0"/>
                  <a:cs typeface="Arial" panose="020B0604020202020204" pitchFamily="34" charset="0"/>
                </a:rPr>
                <a:t>chữ</a:t>
              </a:r>
              <a:r>
                <a:rPr lang="en-US" sz="900" b="1" dirty="0" smtClean="0">
                  <a:solidFill>
                    <a:schemeClr val="tx1"/>
                  </a:solidFill>
                  <a:latin typeface="Arial" panose="020B0604020202020204" pitchFamily="34" charset="0"/>
                  <a:cs typeface="Arial" panose="020B0604020202020204" pitchFamily="34" charset="0"/>
                </a:rPr>
                <a:t> </a:t>
              </a:r>
              <a:r>
                <a:rPr lang="en-US" sz="900" b="1" dirty="0" err="1" smtClean="0">
                  <a:solidFill>
                    <a:schemeClr val="tx1"/>
                  </a:solidFill>
                  <a:latin typeface="Arial" panose="020B0604020202020204" pitchFamily="34" charset="0"/>
                  <a:cs typeface="Arial" panose="020B0604020202020204" pitchFamily="34" charset="0"/>
                </a:rPr>
                <a:t>số</a:t>
              </a:r>
              <a:r>
                <a:rPr lang="en-US" sz="900" b="1" dirty="0" smtClean="0">
                  <a:solidFill>
                    <a:schemeClr val="tx1"/>
                  </a:solidFill>
                  <a:latin typeface="Arial" panose="020B0604020202020204" pitchFamily="34" charset="0"/>
                  <a:cs typeface="Arial" panose="020B0604020202020204" pitchFamily="34" charset="0"/>
                </a:rPr>
                <a:t> </a:t>
              </a:r>
              <a:r>
                <a:rPr lang="en-US" sz="900" b="1" dirty="0" err="1" smtClean="0">
                  <a:solidFill>
                    <a:schemeClr val="tx1"/>
                  </a:solidFill>
                  <a:latin typeface="Arial" panose="020B0604020202020204" pitchFamily="34" charset="0"/>
                  <a:cs typeface="Arial" panose="020B0604020202020204" pitchFamily="34" charset="0"/>
                </a:rPr>
                <a:t>khác</a:t>
              </a:r>
              <a:r>
                <a:rPr lang="en-US" sz="900" b="1" dirty="0" smtClean="0">
                  <a:solidFill>
                    <a:schemeClr val="tx1"/>
                  </a:solidFill>
                  <a:latin typeface="Arial" panose="020B0604020202020204" pitchFamily="34" charset="0"/>
                  <a:cs typeface="Arial" panose="020B0604020202020204" pitchFamily="34" charset="0"/>
                </a:rPr>
                <a:t> </a:t>
              </a:r>
              <a:r>
                <a:rPr lang="en-US" sz="900" b="1" dirty="0" err="1" smtClean="0">
                  <a:solidFill>
                    <a:schemeClr val="tx1"/>
                  </a:solidFill>
                  <a:latin typeface="Arial" panose="020B0604020202020204" pitchFamily="34" charset="0"/>
                  <a:cs typeface="Arial" panose="020B0604020202020204" pitchFamily="34" charset="0"/>
                </a:rPr>
                <a:t>nhau</a:t>
              </a:r>
              <a:endParaRPr lang="en-US" sz="900" b="1" dirty="0">
                <a:solidFill>
                  <a:schemeClr val="tx1"/>
                </a:solidFill>
                <a:latin typeface="Arial" panose="020B0604020202020204" pitchFamily="34" charset="0"/>
                <a:cs typeface="Arial" panose="020B0604020202020204" pitchFamily="34" charset="0"/>
              </a:endParaRPr>
            </a:p>
          </p:txBody>
        </p:sp>
      </p:grpSp>
      <p:grpSp>
        <p:nvGrpSpPr>
          <p:cNvPr id="15" name="Group 14"/>
          <p:cNvGrpSpPr/>
          <p:nvPr/>
        </p:nvGrpSpPr>
        <p:grpSpPr>
          <a:xfrm>
            <a:off x="65975" y="102486"/>
            <a:ext cx="2283686" cy="4052825"/>
            <a:chOff x="5869641" y="3191207"/>
            <a:chExt cx="4834219" cy="3298029"/>
          </a:xfrm>
        </p:grpSpPr>
        <p:pic>
          <p:nvPicPr>
            <p:cNvPr id="16" name="Picture 15"/>
            <p:cNvPicPr>
              <a:picLocks noChangeAspect="1"/>
            </p:cNvPicPr>
            <p:nvPr/>
          </p:nvPicPr>
          <p:blipFill>
            <a:blip r:embed="rId7"/>
            <a:stretch>
              <a:fillRect/>
            </a:stretch>
          </p:blipFill>
          <p:spPr>
            <a:xfrm>
              <a:off x="7678832" y="3191207"/>
              <a:ext cx="3025028" cy="2417491"/>
            </a:xfrm>
            <a:prstGeom prst="rect">
              <a:avLst/>
            </a:prstGeom>
          </p:spPr>
        </p:pic>
        <p:pic>
          <p:nvPicPr>
            <p:cNvPr id="17" name="Picture 16"/>
            <p:cNvPicPr>
              <a:picLocks noChangeAspect="1"/>
            </p:cNvPicPr>
            <p:nvPr/>
          </p:nvPicPr>
          <p:blipFill>
            <a:blip r:embed="rId8"/>
            <a:stretch>
              <a:fillRect/>
            </a:stretch>
          </p:blipFill>
          <p:spPr>
            <a:xfrm>
              <a:off x="5869641" y="4704469"/>
              <a:ext cx="2348753" cy="1784767"/>
            </a:xfrm>
            <a:prstGeom prst="rect">
              <a:avLst/>
            </a:prstGeom>
          </p:spPr>
        </p:pic>
      </p:grpSp>
      <p:sp>
        <p:nvSpPr>
          <p:cNvPr id="6" name="Rounded Rectangle 5"/>
          <p:cNvSpPr/>
          <p:nvPr/>
        </p:nvSpPr>
        <p:spPr>
          <a:xfrm>
            <a:off x="3822409" y="87527"/>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VẬN DỤNG</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19" name="Picture 18"/>
          <p:cNvPicPr>
            <a:picLocks noChangeAspect="1"/>
          </p:cNvPicPr>
          <p:nvPr/>
        </p:nvPicPr>
        <p:blipFill>
          <a:blip r:embed="rId9"/>
          <a:stretch>
            <a:fillRect/>
          </a:stretch>
        </p:blipFill>
        <p:spPr>
          <a:xfrm>
            <a:off x="4411528" y="102486"/>
            <a:ext cx="589389" cy="565168"/>
          </a:xfrm>
          <a:prstGeom prst="rect">
            <a:avLst/>
          </a:prstGeom>
        </p:spPr>
      </p:pic>
      <p:pic>
        <p:nvPicPr>
          <p:cNvPr id="20" name="Picture 19"/>
          <p:cNvPicPr>
            <a:picLocks noChangeAspect="1"/>
          </p:cNvPicPr>
          <p:nvPr/>
        </p:nvPicPr>
        <p:blipFill>
          <a:blip r:embed="rId10"/>
          <a:stretch>
            <a:fillRect/>
          </a:stretch>
        </p:blipFill>
        <p:spPr>
          <a:xfrm>
            <a:off x="42873" y="4261928"/>
            <a:ext cx="6635018" cy="2596072"/>
          </a:xfrm>
          <a:prstGeom prst="rect">
            <a:avLst/>
          </a:prstGeom>
        </p:spPr>
      </p:pic>
      <p:sp>
        <p:nvSpPr>
          <p:cNvPr id="23" name="Cloud Callout 1">
            <a:extLst>
              <a:ext uri="{FF2B5EF4-FFF2-40B4-BE49-F238E27FC236}">
                <a16:creationId xmlns:a16="http://schemas.microsoft.com/office/drawing/2014/main" xmlns="" id="{CEF4D80B-0136-DA40-A050-C7F1E816987F}"/>
              </a:ext>
            </a:extLst>
          </p:cNvPr>
          <p:cNvSpPr/>
          <p:nvPr/>
        </p:nvSpPr>
        <p:spPr>
          <a:xfrm>
            <a:off x="2258292" y="959363"/>
            <a:ext cx="7481454" cy="3287970"/>
          </a:xfrm>
          <a:prstGeom prst="cloudCallout">
            <a:avLst>
              <a:gd name="adj1" fmla="val -36925"/>
              <a:gd name="adj2" fmla="val -1924"/>
            </a:avLst>
          </a:prstGeom>
          <a:solidFill>
            <a:srgbClr val="FFFFCC"/>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lnSpc>
                <a:spcPct val="120000"/>
              </a:lnSpc>
              <a:spcAft>
                <a:spcPts val="600"/>
              </a:spcAft>
              <a:buClr>
                <a:srgbClr val="FF0000"/>
              </a:buClr>
              <a:buFont typeface="Wingdings" panose="05000000000000000000" pitchFamily="2" charset="2"/>
              <a:buChar char="Ø"/>
            </a:pPr>
            <a:endParaRPr lang="en-US" sz="2800" b="1" spc="-150" smtClean="0">
              <a:solidFill>
                <a:srgbClr val="FF0000"/>
              </a:solidFill>
              <a:cs typeface="Arial" panose="020B0604020202020204" pitchFamily="34" charset="0"/>
            </a:endParaRPr>
          </a:p>
          <a:p>
            <a:pPr marL="457200" indent="-457200" algn="just">
              <a:lnSpc>
                <a:spcPct val="120000"/>
              </a:lnSpc>
              <a:spcAft>
                <a:spcPts val="600"/>
              </a:spcAft>
              <a:buClr>
                <a:srgbClr val="FF0000"/>
              </a:buClr>
              <a:buFont typeface="Wingdings" panose="05000000000000000000" pitchFamily="2" charset="2"/>
              <a:buChar char="Ø"/>
            </a:pPr>
            <a:r>
              <a:rPr lang="en-US" sz="2800" b="1" spc="-150" smtClean="0">
                <a:solidFill>
                  <a:srgbClr val="FF0000"/>
                </a:solidFill>
                <a:cs typeface="Arial" panose="020B0604020202020204" pitchFamily="34" charset="0"/>
              </a:rPr>
              <a:t>trong </a:t>
            </a:r>
            <a:r>
              <a:rPr lang="en-US" sz="2800" b="1" spc="-150">
                <a:solidFill>
                  <a:srgbClr val="FF0000"/>
                </a:solidFill>
                <a:cs typeface="Arial" panose="020B0604020202020204" pitchFamily="34" charset="0"/>
              </a:rPr>
              <a:t>công </a:t>
            </a:r>
            <a:r>
              <a:rPr lang="en-US" sz="2800" b="1" spc="-150" smtClean="0">
                <a:solidFill>
                  <a:srgbClr val="FF0000"/>
                </a:solidFill>
                <a:cs typeface="Arial" panose="020B0604020202020204" pitchFamily="34" charset="0"/>
              </a:rPr>
              <a:t>việc, việc </a:t>
            </a:r>
            <a:r>
              <a:rPr lang="en-US" sz="2800" b="1" spc="-150">
                <a:solidFill>
                  <a:srgbClr val="FF0000"/>
                </a:solidFill>
                <a:cs typeface="Arial" panose="020B0604020202020204" pitchFamily="34" charset="0"/>
              </a:rPr>
              <a:t>gì chúng ta cũng cần phải suy nghĩ thật kỹ trước khi làm việc </a:t>
            </a:r>
            <a:r>
              <a:rPr lang="en-US" sz="2800" b="1" spc="-150" smtClean="0">
                <a:solidFill>
                  <a:srgbClr val="FF0000"/>
                </a:solidFill>
                <a:cs typeface="Arial" panose="020B0604020202020204" pitchFamily="34" charset="0"/>
              </a:rPr>
              <a:t>đó, </a:t>
            </a:r>
            <a:r>
              <a:rPr lang="en-US" sz="2800" b="1" spc="-150">
                <a:solidFill>
                  <a:srgbClr val="FF0000"/>
                </a:solidFill>
                <a:cs typeface="Arial" panose="020B0604020202020204" pitchFamily="34" charset="0"/>
              </a:rPr>
              <a:t>dù việc đó là dễ hay khó.</a:t>
            </a:r>
            <a:endParaRPr lang="en-US" sz="2800" b="1" spc="-150" dirty="0">
              <a:solidFill>
                <a:srgbClr val="FF0000"/>
              </a:solidFill>
              <a:cs typeface="Arial" panose="020B0604020202020204" pitchFamily="34" charset="0"/>
            </a:endParaRPr>
          </a:p>
        </p:txBody>
      </p:sp>
    </p:spTree>
    <p:extLst>
      <p:ext uri="{BB962C8B-B14F-4D97-AF65-F5344CB8AC3E}">
        <p14:creationId xmlns:p14="http://schemas.microsoft.com/office/powerpoint/2010/main" val="274195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par>
                                <p:cTn id="23" presetID="3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1000" fill="hold"/>
                                        <p:tgtEl>
                                          <p:spTgt spid="18"/>
                                        </p:tgtEl>
                                        <p:attrNameLst>
                                          <p:attrName>ppt_w</p:attrName>
                                        </p:attrNameLst>
                                      </p:cBhvr>
                                      <p:tavLst>
                                        <p:tav tm="0">
                                          <p:val>
                                            <p:fltVal val="0"/>
                                          </p:val>
                                        </p:tav>
                                        <p:tav tm="100000">
                                          <p:val>
                                            <p:strVal val="#ppt_w"/>
                                          </p:val>
                                        </p:tav>
                                      </p:tavLst>
                                    </p:anim>
                                    <p:anim calcmode="lin" valueType="num">
                                      <p:cBhvr>
                                        <p:cTn id="26" dur="1000" fill="hold"/>
                                        <p:tgtEl>
                                          <p:spTgt spid="18"/>
                                        </p:tgtEl>
                                        <p:attrNameLst>
                                          <p:attrName>ppt_h</p:attrName>
                                        </p:attrNameLst>
                                      </p:cBhvr>
                                      <p:tavLst>
                                        <p:tav tm="0">
                                          <p:val>
                                            <p:fltVal val="0"/>
                                          </p:val>
                                        </p:tav>
                                        <p:tav tm="100000">
                                          <p:val>
                                            <p:strVal val="#ppt_h"/>
                                          </p:val>
                                        </p:tav>
                                      </p:tavLst>
                                    </p:anim>
                                    <p:anim calcmode="lin" valueType="num">
                                      <p:cBhvr>
                                        <p:cTn id="27" dur="1000" fill="hold"/>
                                        <p:tgtEl>
                                          <p:spTgt spid="18"/>
                                        </p:tgtEl>
                                        <p:attrNameLst>
                                          <p:attrName>style.rotation</p:attrName>
                                        </p:attrNameLst>
                                      </p:cBhvr>
                                      <p:tavLst>
                                        <p:tav tm="0">
                                          <p:val>
                                            <p:fltVal val="90"/>
                                          </p:val>
                                        </p:tav>
                                        <p:tav tm="100000">
                                          <p:val>
                                            <p:fltVal val="0"/>
                                          </p:val>
                                        </p:tav>
                                      </p:tavLst>
                                    </p:anim>
                                    <p:animEffect transition="in" filter="fade">
                                      <p:cBhvr>
                                        <p:cTn id="28" dur="10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2000"/>
                                        <p:tgtEl>
                                          <p:spTgt spid="23"/>
                                        </p:tgtEl>
                                      </p:cBhvr>
                                    </p:animEffect>
                                    <p:anim calcmode="lin" valueType="num">
                                      <p:cBhvr>
                                        <p:cTn id="34" dur="2000" fill="hold"/>
                                        <p:tgtEl>
                                          <p:spTgt spid="23"/>
                                        </p:tgtEl>
                                        <p:attrNameLst>
                                          <p:attrName>ppt_w</p:attrName>
                                        </p:attrNameLst>
                                      </p:cBhvr>
                                      <p:tavLst>
                                        <p:tav tm="0" fmla="#ppt_w*sin(2.5*pi*$)">
                                          <p:val>
                                            <p:fltVal val="0"/>
                                          </p:val>
                                        </p:tav>
                                        <p:tav tm="100000">
                                          <p:val>
                                            <p:fltVal val="1"/>
                                          </p:val>
                                        </p:tav>
                                      </p:tavLst>
                                    </p:anim>
                                    <p:anim calcmode="lin" valueType="num">
                                      <p:cBhvr>
                                        <p:cTn id="35" dur="2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3933487" y="155474"/>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smtClean="0">
                <a:solidFill>
                  <a:srgbClr val="C00000"/>
                </a:solidFill>
                <a:latin typeface="Arial" panose="020B0604020202020204" pitchFamily="34" charset="0"/>
                <a:cs typeface="Arial" panose="020B0604020202020204" pitchFamily="34" charset="0"/>
              </a:rPr>
              <a:t>GHI NHỚ</a:t>
            </a:r>
            <a:endParaRPr lang="en-US" sz="3200" b="1" dirty="0">
              <a:solidFill>
                <a:srgbClr val="0070C0"/>
              </a:solidFill>
              <a:latin typeface="Arial" panose="020B0604020202020204" pitchFamily="34" charset="0"/>
              <a:cs typeface="Arial" panose="020B0604020202020204" pitchFamily="34" charset="0"/>
            </a:endParaRPr>
          </a:p>
        </p:txBody>
      </p:sp>
      <p:sp>
        <p:nvSpPr>
          <p:cNvPr id="7" name="Rounded Rectangle 6"/>
          <p:cNvSpPr/>
          <p:nvPr/>
        </p:nvSpPr>
        <p:spPr>
          <a:xfrm>
            <a:off x="207819" y="954741"/>
            <a:ext cx="11518430"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orizontal Scroll 7"/>
          <p:cNvSpPr/>
          <p:nvPr/>
        </p:nvSpPr>
        <p:spPr>
          <a:xfrm>
            <a:off x="2507673" y="1191491"/>
            <a:ext cx="8797635" cy="4835235"/>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800" b="1" dirty="0" err="1" smtClean="0">
                <a:solidFill>
                  <a:schemeClr val="bg1"/>
                </a:solidFill>
                <a:latin typeface="Arial" panose="020B0604020202020204" pitchFamily="34" charset="0"/>
                <a:cs typeface="Arial" panose="020B0604020202020204" pitchFamily="34" charset="0"/>
              </a:rPr>
              <a:t>Bộ</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não</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của</a:t>
            </a:r>
            <a:r>
              <a:rPr lang="en-US" sz="2800" b="1" dirty="0" smtClean="0">
                <a:solidFill>
                  <a:schemeClr val="bg1"/>
                </a:solidFill>
                <a:latin typeface="Arial" panose="020B0604020202020204" pitchFamily="34" charset="0"/>
                <a:cs typeface="Arial" panose="020B0604020202020204" pitchFamily="34" charset="0"/>
              </a:rPr>
              <a:t> con </a:t>
            </a:r>
            <a:r>
              <a:rPr lang="en-US" sz="2800" b="1" dirty="0" err="1" smtClean="0">
                <a:solidFill>
                  <a:schemeClr val="bg1"/>
                </a:solidFill>
                <a:latin typeface="Arial" panose="020B0604020202020204" pitchFamily="34" charset="0"/>
                <a:cs typeface="Arial" panose="020B0604020202020204" pitchFamily="34" charset="0"/>
              </a:rPr>
              <a:t>người</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là</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bộ</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phận</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xử</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lý</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thông</a:t>
            </a:r>
            <a:r>
              <a:rPr lang="en-US" sz="2800" b="1" dirty="0" smtClean="0">
                <a:solidFill>
                  <a:schemeClr val="bg1"/>
                </a:solidFill>
                <a:latin typeface="Arial" panose="020B0604020202020204" pitchFamily="34" charset="0"/>
                <a:cs typeface="Arial" panose="020B0604020202020204" pitchFamily="34" charset="0"/>
              </a:rPr>
              <a:t> tin </a:t>
            </a:r>
            <a:r>
              <a:rPr lang="en-US" sz="2800" b="1" dirty="0" err="1" smtClean="0">
                <a:solidFill>
                  <a:schemeClr val="bg1"/>
                </a:solidFill>
                <a:latin typeface="Arial" panose="020B0604020202020204" pitchFamily="34" charset="0"/>
                <a:cs typeface="Arial" panose="020B0604020202020204" pitchFamily="34" charset="0"/>
              </a:rPr>
              <a:t>thu</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nhận</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được</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để</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đưa</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ra</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quyết</a:t>
            </a:r>
            <a:r>
              <a:rPr lang="en-US" sz="2800" b="1" dirty="0" smtClean="0">
                <a:solidFill>
                  <a:schemeClr val="bg1"/>
                </a:solidFill>
                <a:latin typeface="Arial" panose="020B0604020202020204" pitchFamily="34" charset="0"/>
                <a:cs typeface="Arial" panose="020B0604020202020204" pitchFamily="34" charset="0"/>
              </a:rPr>
              <a:t> </a:t>
            </a:r>
            <a:r>
              <a:rPr lang="en-US" sz="2800" b="1" dirty="0" err="1" smtClean="0">
                <a:solidFill>
                  <a:schemeClr val="bg1"/>
                </a:solidFill>
                <a:latin typeface="Arial" panose="020B0604020202020204" pitchFamily="34" charset="0"/>
                <a:cs typeface="Arial" panose="020B0604020202020204" pitchFamily="34" charset="0"/>
              </a:rPr>
              <a:t>định</a:t>
            </a:r>
            <a:r>
              <a:rPr lang="en-US" sz="2800" b="1" dirty="0">
                <a:solidFill>
                  <a:schemeClr val="bg1"/>
                </a:solidFill>
                <a:latin typeface="Arial" panose="020B0604020202020204" pitchFamily="34" charset="0"/>
                <a:cs typeface="Arial" panose="020B0604020202020204" pitchFamily="34" charset="0"/>
              </a:rPr>
              <a:t>.</a:t>
            </a:r>
            <a:endParaRPr lang="en-US" sz="2800"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443959" y="1796674"/>
            <a:ext cx="2299243" cy="3966817"/>
          </a:xfrm>
          <a:prstGeom prst="rect">
            <a:avLst/>
          </a:prstGeom>
        </p:spPr>
      </p:pic>
    </p:spTree>
    <p:extLst>
      <p:ext uri="{BB962C8B-B14F-4D97-AF65-F5344CB8AC3E}">
        <p14:creationId xmlns:p14="http://schemas.microsoft.com/office/powerpoint/2010/main" val="78147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5000" b="-12000"/>
          </a:stretch>
        </a:blipFill>
        <a:effectLst/>
      </p:bgPr>
    </p:bg>
    <p:spTree>
      <p:nvGrpSpPr>
        <p:cNvPr id="1" name=""/>
        <p:cNvGrpSpPr/>
        <p:nvPr/>
      </p:nvGrpSpPr>
      <p:grpSpPr>
        <a:xfrm>
          <a:off x="0" y="0"/>
          <a:ext cx="0" cy="0"/>
          <a:chOff x="0" y="0"/>
          <a:chExt cx="0" cy="0"/>
        </a:xfrm>
      </p:grpSpPr>
      <p:sp>
        <p:nvSpPr>
          <p:cNvPr id="3" name="Rectangle 2"/>
          <p:cNvSpPr/>
          <p:nvPr/>
        </p:nvSpPr>
        <p:spPr>
          <a:xfrm>
            <a:off x="1801090" y="3241964"/>
            <a:ext cx="9213273" cy="2900554"/>
          </a:xfrm>
          <a:prstGeom prst="rect">
            <a:avLst/>
          </a:prstGeom>
          <a:noFill/>
        </p:spPr>
        <p:txBody>
          <a:bodyPr wrap="none" lIns="91440" tIns="45720" rIns="91440" bIns="45720">
            <a:prstTxWarp prst="textWave2">
              <a:avLst/>
            </a:prstTxWarp>
            <a:spAutoFit/>
          </a:bodyPr>
          <a:lstStyle/>
          <a:p>
            <a:pPr algn="ctr"/>
            <a:r>
              <a:rPr lang="en-US" sz="9600" b="1" smtClean="0">
                <a:ln w="22225">
                  <a:solidFill>
                    <a:srgbClr val="ED7D31"/>
                  </a:solidFill>
                  <a:prstDash val="solid"/>
                </a:ln>
                <a:solidFill>
                  <a:srgbClr val="FFFF00"/>
                </a:solidFill>
                <a:latin typeface="Times New Roman" panose="02020603050405020304" pitchFamily="18" charset="0"/>
                <a:cs typeface="Times New Roman" panose="02020603050405020304" pitchFamily="18" charset="0"/>
              </a:rPr>
              <a:t>TẠM BIỆT CÁC EM HỌC SINH</a:t>
            </a:r>
            <a:endParaRPr lang="en-US" sz="9600" b="1" dirty="0">
              <a:ln w="22225">
                <a:solidFill>
                  <a:srgbClr val="ED7D31"/>
                </a:solidFill>
                <a:prstDash val="solid"/>
              </a:ln>
              <a:solidFill>
                <a:srgbClr val="FFFF00"/>
              </a:solidFill>
              <a:latin typeface="Times New Roman" panose="02020603050405020304" pitchFamily="18" charset="0"/>
              <a:cs typeface="Times New Roman" panose="02020603050405020304" pitchFamily="18" charset="0"/>
            </a:endParaRPr>
          </a:p>
        </p:txBody>
      </p:sp>
      <p:pic>
        <p:nvPicPr>
          <p:cNvPr id="2" name="MBB — Ocea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550568" y="-790074"/>
            <a:ext cx="609600" cy="609600"/>
          </a:xfrm>
          <a:prstGeom prst="rect">
            <a:avLst/>
          </a:prstGeom>
        </p:spPr>
      </p:pic>
    </p:spTree>
    <p:extLst>
      <p:ext uri="{BB962C8B-B14F-4D97-AF65-F5344CB8AC3E}">
        <p14:creationId xmlns:p14="http://schemas.microsoft.com/office/powerpoint/2010/main" val="181425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1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1651378" y="1501253"/>
            <a:ext cx="9021171" cy="46117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865174" y="334359"/>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Kiểm</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tra</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bài</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cũ</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sp>
        <p:nvSpPr>
          <p:cNvPr id="8" name="Cloud Callout 1">
            <a:extLst>
              <a:ext uri="{FF2B5EF4-FFF2-40B4-BE49-F238E27FC236}">
                <a16:creationId xmlns:a16="http://schemas.microsoft.com/office/drawing/2014/main" xmlns="" id="{CEF4D80B-0136-DA40-A050-C7F1E816987F}"/>
              </a:ext>
            </a:extLst>
          </p:cNvPr>
          <p:cNvSpPr/>
          <p:nvPr/>
        </p:nvSpPr>
        <p:spPr>
          <a:xfrm>
            <a:off x="2736595" y="2483831"/>
            <a:ext cx="6610377" cy="2347477"/>
          </a:xfrm>
          <a:prstGeom prst="cloudCallout">
            <a:avLst>
              <a:gd name="adj1" fmla="val -36925"/>
              <a:gd name="adj2" fmla="val -1924"/>
            </a:avLst>
          </a:prstGeom>
          <a:solidFill>
            <a:srgbClr val="CC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Arial" panose="020B0604020202020204" pitchFamily="34" charset="0"/>
                <a:cs typeface="Arial" panose="020B0604020202020204" pitchFamily="34" charset="0"/>
              </a:rPr>
              <a:t>Em</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hãy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nêu</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ba</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dạng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thông</a:t>
            </a:r>
            <a:r>
              <a:rPr lang="en-US" sz="2800" b="1" dirty="0" smtClean="0">
                <a:latin typeface="Arial" panose="020B0604020202020204" pitchFamily="34" charset="0"/>
                <a:cs typeface="Arial" panose="020B0604020202020204" pitchFamily="34" charset="0"/>
              </a:rPr>
              <a:t> tin </a:t>
            </a:r>
            <a:r>
              <a:rPr lang="en-US" sz="2800" b="1" dirty="0" err="1" smtClean="0">
                <a:latin typeface="Arial" panose="020B0604020202020204" pitchFamily="34" charset="0"/>
                <a:cs typeface="Arial" panose="020B0604020202020204" pitchFamily="34" charset="0"/>
              </a:rPr>
              <a:t>thường</a:t>
            </a:r>
            <a:r>
              <a:rPr lang="en-US" sz="2800" b="1" dirty="0" smtClean="0">
                <a:latin typeface="Arial" panose="020B0604020202020204" pitchFamily="34" charset="0"/>
                <a:cs typeface="Arial" panose="020B0604020202020204" pitchFamily="34" charset="0"/>
              </a:rPr>
              <a:t> hay </a:t>
            </a:r>
            <a:r>
              <a:rPr lang="en-US" sz="2800" b="1" dirty="0" err="1" smtClean="0">
                <a:latin typeface="Arial" panose="020B0604020202020204" pitchFamily="34" charset="0"/>
                <a:cs typeface="Arial" panose="020B0604020202020204" pitchFamily="34" charset="0"/>
              </a:rPr>
              <a:t>gặp</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và</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cho</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ví</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dụ</a:t>
            </a:r>
            <a:r>
              <a:rPr lang="en-US" sz="2800" b="1" dirty="0" smtClean="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94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0"/>
            </p:par>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Rounded Rectangle 21"/>
          <p:cNvSpPr/>
          <p:nvPr/>
        </p:nvSpPr>
        <p:spPr>
          <a:xfrm>
            <a:off x="319314" y="541731"/>
            <a:ext cx="11651013" cy="631626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p:cNvGrpSpPr/>
          <p:nvPr/>
        </p:nvGrpSpPr>
        <p:grpSpPr>
          <a:xfrm>
            <a:off x="3247708" y="36736"/>
            <a:ext cx="4353220" cy="487685"/>
            <a:chOff x="3933904" y="-49681"/>
            <a:chExt cx="4353220" cy="599820"/>
          </a:xfrm>
          <a:solidFill>
            <a:srgbClr val="FFFF00"/>
          </a:solidFill>
        </p:grpSpPr>
        <p:sp>
          <p:nvSpPr>
            <p:cNvPr id="18" name="Rounded Rectangle 17"/>
            <p:cNvSpPr/>
            <p:nvPr/>
          </p:nvSpPr>
          <p:spPr>
            <a:xfrm>
              <a:off x="3933904" y="-49681"/>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20" name="Picture 19"/>
            <p:cNvPicPr>
              <a:picLocks noChangeAspect="1"/>
            </p:cNvPicPr>
            <p:nvPr/>
          </p:nvPicPr>
          <p:blipFill>
            <a:blip r:embed="rId3"/>
            <a:stretch>
              <a:fillRect/>
            </a:stretch>
          </p:blipFill>
          <p:spPr>
            <a:xfrm>
              <a:off x="4823156" y="-11836"/>
              <a:ext cx="561975" cy="561975"/>
            </a:xfrm>
            <a:prstGeom prst="rect">
              <a:avLst/>
            </a:prstGeom>
            <a:grpFill/>
          </p:spPr>
        </p:pic>
      </p:grpSp>
      <p:pic>
        <p:nvPicPr>
          <p:cNvPr id="4" name="Picture 3"/>
          <p:cNvPicPr>
            <a:picLocks noChangeAspect="1"/>
          </p:cNvPicPr>
          <p:nvPr/>
        </p:nvPicPr>
        <p:blipFill>
          <a:blip r:embed="rId4"/>
          <a:stretch>
            <a:fillRect/>
          </a:stretch>
        </p:blipFill>
        <p:spPr>
          <a:xfrm>
            <a:off x="6317673" y="1039091"/>
            <a:ext cx="5361709" cy="5583381"/>
          </a:xfrm>
          <a:prstGeom prst="rect">
            <a:avLst/>
          </a:prstGeom>
        </p:spPr>
      </p:pic>
      <p:sp>
        <p:nvSpPr>
          <p:cNvPr id="10" name="矩形 76"/>
          <p:cNvSpPr/>
          <p:nvPr/>
        </p:nvSpPr>
        <p:spPr>
          <a:xfrm>
            <a:off x="911614" y="994796"/>
            <a:ext cx="4817854" cy="5336555"/>
          </a:xfrm>
          <a:prstGeom prst="roundRect">
            <a:avLst/>
          </a:prstGeom>
          <a:solidFill>
            <a:schemeClr val="accent3">
              <a:lumMod val="20000"/>
              <a:lumOff val="80000"/>
            </a:schemeClr>
          </a:solidFill>
          <a:ln w="38100" cap="flat" cmpd="sng" algn="ctr">
            <a:solidFill>
              <a:srgbClr val="00B050"/>
            </a:solidFill>
            <a:prstDash val="solid"/>
          </a:ln>
          <a:effectLst/>
        </p:spPr>
        <p:txBody>
          <a:bodyPr lIns="136083" tIns="68040" rIns="136083" bIns="68040" anchor="ctr"/>
          <a:lstStyle/>
          <a:p>
            <a:endParaRPr lang="en-US" sz="2400" smtClean="0">
              <a:latin typeface="Arial" panose="020B0604020202020204" pitchFamily="34" charset="0"/>
              <a:ea typeface="Calibri" panose="020F0502020204030204" pitchFamily="34" charset="0"/>
              <a:cs typeface="Arial" panose="020B0604020202020204" pitchFamily="34" charset="0"/>
            </a:endParaRPr>
          </a:p>
          <a:p>
            <a:endParaRPr lang="en-US" sz="2400">
              <a:latin typeface="Arial" panose="020B0604020202020204" pitchFamily="34" charset="0"/>
              <a:ea typeface="Calibri" panose="020F0502020204030204" pitchFamily="34" charset="0"/>
              <a:cs typeface="Arial" panose="020B0604020202020204" pitchFamily="34" charset="0"/>
            </a:endParaRPr>
          </a:p>
          <a:p>
            <a:endParaRPr lang="en-US" sz="2400" smtClean="0">
              <a:latin typeface="Arial" panose="020B0604020202020204" pitchFamily="34" charset="0"/>
              <a:ea typeface="Calibri" panose="020F0502020204030204" pitchFamily="34" charset="0"/>
              <a:cs typeface="Arial" panose="020B0604020202020204" pitchFamily="34" charset="0"/>
            </a:endParaRPr>
          </a:p>
          <a:p>
            <a:endParaRPr lang="en-US" sz="2400">
              <a:latin typeface="Arial" panose="020B0604020202020204" pitchFamily="34" charset="0"/>
              <a:ea typeface="Calibri" panose="020F0502020204030204" pitchFamily="34" charset="0"/>
              <a:cs typeface="Arial" panose="020B0604020202020204" pitchFamily="34" charset="0"/>
            </a:endParaRPr>
          </a:p>
          <a:p>
            <a:r>
              <a:rPr lang="en-US" sz="2400" smtClean="0">
                <a:latin typeface="Arial" panose="020B0604020202020204" pitchFamily="34" charset="0"/>
                <a:ea typeface="Calibri" panose="020F0502020204030204" pitchFamily="34" charset="0"/>
                <a:cs typeface="Arial" panose="020B0604020202020204" pitchFamily="34" charset="0"/>
              </a:rPr>
              <a:t>Khi </a:t>
            </a:r>
            <a:r>
              <a:rPr lang="en-US" sz="2400">
                <a:latin typeface="Arial" panose="020B0604020202020204" pitchFamily="34" charset="0"/>
                <a:ea typeface="Calibri" panose="020F0502020204030204" pitchFamily="34" charset="0"/>
                <a:cs typeface="Arial" panose="020B0604020202020204" pitchFamily="34" charset="0"/>
              </a:rPr>
              <a:t>nhìn thấy cầu thủ bóng đá phạm lỗi, trọng tài phải suy nghĩ, lỗi đó chỉ cần nhắc nhở hay phải rút ra loại thẻ nào ra. </a:t>
            </a:r>
            <a:endParaRPr lang="en-US" sz="2400" smtClean="0">
              <a:latin typeface="Arial" panose="020B0604020202020204" pitchFamily="34" charset="0"/>
              <a:ea typeface="Calibri" panose="020F0502020204030204" pitchFamily="34" charset="0"/>
              <a:cs typeface="Arial" panose="020B0604020202020204" pitchFamily="34" charset="0"/>
            </a:endParaRPr>
          </a:p>
          <a:p>
            <a:endParaRPr lang="en-US" sz="2400" smtClean="0">
              <a:latin typeface="Arial" panose="020B0604020202020204" pitchFamily="34" charset="0"/>
              <a:ea typeface="Calibri" panose="020F0502020204030204" pitchFamily="34" charset="0"/>
              <a:cs typeface="Arial" panose="020B0604020202020204" pitchFamily="34" charset="0"/>
            </a:endParaRPr>
          </a:p>
          <a:p>
            <a:r>
              <a:rPr lang="en-US" sz="2400" b="1">
                <a:solidFill>
                  <a:schemeClr val="accent2">
                    <a:lumMod val="50000"/>
                  </a:schemeClr>
                </a:solidFill>
                <a:latin typeface="Arial" panose="020B0604020202020204" pitchFamily="34" charset="0"/>
                <a:cs typeface="Arial" panose="020B0604020202020204" pitchFamily="34" charset="0"/>
              </a:rPr>
              <a:t>Đây là dạng thông tin gì</a:t>
            </a:r>
            <a:r>
              <a:rPr lang="en-US" sz="2400" b="1" smtClean="0">
                <a:solidFill>
                  <a:schemeClr val="accent2">
                    <a:lumMod val="50000"/>
                  </a:schemeClr>
                </a:solidFill>
                <a:latin typeface="Arial" panose="020B0604020202020204" pitchFamily="34" charset="0"/>
                <a:cs typeface="Arial" panose="020B0604020202020204" pitchFamily="34" charset="0"/>
              </a:rPr>
              <a:t>?</a:t>
            </a:r>
          </a:p>
          <a:p>
            <a:r>
              <a:rPr lang="en-US" sz="2400" b="1" smtClean="0">
                <a:solidFill>
                  <a:srgbClr val="FF0000"/>
                </a:solidFill>
                <a:latin typeface="Arial" panose="020B0604020202020204" pitchFamily="34" charset="0"/>
                <a:cs typeface="Arial" panose="020B0604020202020204" pitchFamily="34" charset="0"/>
              </a:rPr>
              <a:t>	hình ảnh</a:t>
            </a:r>
            <a:endParaRPr lang="en-US" sz="2400" b="1">
              <a:solidFill>
                <a:schemeClr val="accent2">
                  <a:lumMod val="50000"/>
                </a:schemeClr>
              </a:solidFill>
              <a:latin typeface="Arial" panose="020B0604020202020204" pitchFamily="34" charset="0"/>
              <a:cs typeface="Arial" panose="020B0604020202020204" pitchFamily="34" charset="0"/>
            </a:endParaRPr>
          </a:p>
          <a:p>
            <a:r>
              <a:rPr lang="en-US" sz="2400" b="1">
                <a:solidFill>
                  <a:schemeClr val="accent2">
                    <a:lumMod val="50000"/>
                  </a:schemeClr>
                </a:solidFill>
                <a:latin typeface="Arial" panose="020B0604020202020204" pitchFamily="34" charset="0"/>
                <a:cs typeface="Arial" panose="020B0604020202020204" pitchFamily="34" charset="0"/>
              </a:rPr>
              <a:t>Kết quả xử lý là hành động hay ý nghĩ</a:t>
            </a:r>
            <a:r>
              <a:rPr lang="en-US" sz="2400" b="1" smtClean="0">
                <a:solidFill>
                  <a:schemeClr val="accent2">
                    <a:lumMod val="50000"/>
                  </a:schemeClr>
                </a:solidFill>
                <a:latin typeface="Arial" panose="020B0604020202020204" pitchFamily="34" charset="0"/>
                <a:cs typeface="Arial" panose="020B0604020202020204" pitchFamily="34" charset="0"/>
              </a:rPr>
              <a:t>?</a:t>
            </a:r>
          </a:p>
          <a:p>
            <a:r>
              <a:rPr lang="en-US" sz="2400" b="1" smtClean="0">
                <a:solidFill>
                  <a:srgbClr val="FF0000"/>
                </a:solidFill>
                <a:latin typeface="Arial" panose="020B0604020202020204" pitchFamily="34" charset="0"/>
                <a:cs typeface="Arial" panose="020B0604020202020204" pitchFamily="34" charset="0"/>
              </a:rPr>
              <a:t>	ý </a:t>
            </a:r>
            <a:r>
              <a:rPr lang="en-US" sz="2400" b="1">
                <a:solidFill>
                  <a:srgbClr val="FF0000"/>
                </a:solidFill>
                <a:latin typeface="Arial" panose="020B0604020202020204" pitchFamily="34" charset="0"/>
                <a:cs typeface="Arial" panose="020B0604020202020204" pitchFamily="34" charset="0"/>
              </a:rPr>
              <a:t>nghĩ</a:t>
            </a:r>
          </a:p>
          <a:p>
            <a:endParaRPr lang="en-US" sz="2400" b="1">
              <a:solidFill>
                <a:schemeClr val="accent2">
                  <a:lumMod val="50000"/>
                </a:schemeClr>
              </a:solidFill>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b="1" dirty="0">
              <a:solidFill>
                <a:srgbClr val="FF0000"/>
              </a:solidFill>
              <a:latin typeface="Arial" panose="020B0604020202020204" pitchFamily="34" charset="0"/>
              <a:cs typeface="Arial" panose="020B0604020202020204" pitchFamily="34" charset="0"/>
            </a:endParaRPr>
          </a:p>
        </p:txBody>
      </p:sp>
      <p:sp>
        <p:nvSpPr>
          <p:cNvPr id="13" name="Rounded Rectangle 12"/>
          <p:cNvSpPr/>
          <p:nvPr/>
        </p:nvSpPr>
        <p:spPr>
          <a:xfrm>
            <a:off x="1234282" y="1271212"/>
            <a:ext cx="4190036" cy="45306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rgbClr val="FF0000"/>
                </a:solidFill>
                <a:latin typeface="Arial" panose="020B0604020202020204" pitchFamily="34" charset="0"/>
                <a:cs typeface="Arial" panose="020B0604020202020204" pitchFamily="34" charset="0"/>
              </a:rPr>
              <a:t>Tình huống mở đầu SGK_9</a:t>
            </a:r>
          </a:p>
        </p:txBody>
      </p:sp>
    </p:spTree>
    <p:extLst>
      <p:ext uri="{BB962C8B-B14F-4D97-AF65-F5344CB8AC3E}">
        <p14:creationId xmlns:p14="http://schemas.microsoft.com/office/powerpoint/2010/main" val="403470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fade">
                                      <p:cBhvr>
                                        <p:cTn id="17" dur="1000"/>
                                        <p:tgtEl>
                                          <p:spTgt spid="10">
                                            <p:txEl>
                                              <p:pRg st="4" end="4"/>
                                            </p:txEl>
                                          </p:spTgt>
                                        </p:tgtEl>
                                      </p:cBhvr>
                                    </p:animEffect>
                                    <p:anim calcmode="lin" valueType="num">
                                      <p:cBhvr>
                                        <p:cTn id="18"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
                                            <p:txEl>
                                              <p:pRg st="6" end="6"/>
                                            </p:txEl>
                                          </p:spTgt>
                                        </p:tgtEl>
                                        <p:attrNameLst>
                                          <p:attrName>style.visibility</p:attrName>
                                        </p:attrNameLst>
                                      </p:cBhvr>
                                      <p:to>
                                        <p:strVal val="visible"/>
                                      </p:to>
                                    </p:set>
                                    <p:anim calcmode="lin" valueType="num">
                                      <p:cBhvr additive="base">
                                        <p:cTn id="24"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0">
                                            <p:txEl>
                                              <p:pRg st="8" end="8"/>
                                            </p:txEl>
                                          </p:spTgt>
                                        </p:tgtEl>
                                        <p:attrNameLst>
                                          <p:attrName>style.visibility</p:attrName>
                                        </p:attrNameLst>
                                      </p:cBhvr>
                                      <p:to>
                                        <p:strVal val="visible"/>
                                      </p:to>
                                    </p:set>
                                    <p:animEffect transition="in" filter="barn(inVertical)">
                                      <p:cBhvr>
                                        <p:cTn id="30" dur="500"/>
                                        <p:tgtEl>
                                          <p:spTgt spid="10">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animEffect transition="in" filter="fade">
                                      <p:cBhvr>
                                        <p:cTn id="35" dur="500"/>
                                        <p:tgtEl>
                                          <p:spTgt spid="10">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nodeType="clickEffect">
                                  <p:stCondLst>
                                    <p:cond delay="0"/>
                                  </p:stCondLst>
                                  <p:childTnLst>
                                    <p:set>
                                      <p:cBhvr>
                                        <p:cTn id="39" dur="1" fill="hold">
                                          <p:stCondLst>
                                            <p:cond delay="0"/>
                                          </p:stCondLst>
                                        </p:cTn>
                                        <p:tgtEl>
                                          <p:spTgt spid="10">
                                            <p:txEl>
                                              <p:pRg st="9" end="9"/>
                                            </p:txEl>
                                          </p:spTgt>
                                        </p:tgtEl>
                                        <p:attrNameLst>
                                          <p:attrName>style.visibility</p:attrName>
                                        </p:attrNameLst>
                                      </p:cBhvr>
                                      <p:to>
                                        <p:strVal val="visible"/>
                                      </p:to>
                                    </p:set>
                                    <p:animEffect transition="in" filter="wipe(down)">
                                      <p:cBhvr>
                                        <p:cTn id="40" dur="580">
                                          <p:stCondLst>
                                            <p:cond delay="0"/>
                                          </p:stCondLst>
                                        </p:cTn>
                                        <p:tgtEl>
                                          <p:spTgt spid="10">
                                            <p:txEl>
                                              <p:pRg st="9" end="9"/>
                                            </p:txEl>
                                          </p:spTgt>
                                        </p:tgtEl>
                                      </p:cBhvr>
                                    </p:animEffect>
                                    <p:anim calcmode="lin" valueType="num">
                                      <p:cBhvr>
                                        <p:cTn id="41" dur="1822" tmFilter="0,0; 0.14,0.36; 0.43,0.73; 0.71,0.91; 1.0,1.0">
                                          <p:stCondLst>
                                            <p:cond delay="0"/>
                                          </p:stCondLst>
                                        </p:cTn>
                                        <p:tgtEl>
                                          <p:spTgt spid="10">
                                            <p:txEl>
                                              <p:pRg st="9" end="9"/>
                                            </p:txEl>
                                          </p:spTgt>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10">
                                            <p:txEl>
                                              <p:pRg st="9" end="9"/>
                                            </p:txEl>
                                          </p:spTgt>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10">
                                            <p:txEl>
                                              <p:pRg st="9" end="9"/>
                                            </p:txEl>
                                          </p:spTgt>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10">
                                            <p:txEl>
                                              <p:pRg st="9" end="9"/>
                                            </p:txEl>
                                          </p:spTgt>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10">
                                            <p:txEl>
                                              <p:pRg st="9" end="9"/>
                                            </p:txEl>
                                          </p:spTgt>
                                        </p:tgtEl>
                                        <p:attrNameLst>
                                          <p:attrName>ppt_y</p:attrName>
                                        </p:attrNameLst>
                                      </p:cBhvr>
                                      <p:tavLst>
                                        <p:tav tm="0" fmla="#ppt_y-sin(pi*$)/81">
                                          <p:val>
                                            <p:fltVal val="0"/>
                                          </p:val>
                                        </p:tav>
                                        <p:tav tm="100000">
                                          <p:val>
                                            <p:fltVal val="1"/>
                                          </p:val>
                                        </p:tav>
                                      </p:tavLst>
                                    </p:anim>
                                    <p:animScale>
                                      <p:cBhvr>
                                        <p:cTn id="46" dur="26">
                                          <p:stCondLst>
                                            <p:cond delay="650"/>
                                          </p:stCondLst>
                                        </p:cTn>
                                        <p:tgtEl>
                                          <p:spTgt spid="10">
                                            <p:txEl>
                                              <p:pRg st="9" end="9"/>
                                            </p:txEl>
                                          </p:spTgt>
                                        </p:tgtEl>
                                      </p:cBhvr>
                                      <p:to x="100000" y="60000"/>
                                    </p:animScale>
                                    <p:animScale>
                                      <p:cBhvr>
                                        <p:cTn id="47" dur="166" decel="50000">
                                          <p:stCondLst>
                                            <p:cond delay="676"/>
                                          </p:stCondLst>
                                        </p:cTn>
                                        <p:tgtEl>
                                          <p:spTgt spid="10">
                                            <p:txEl>
                                              <p:pRg st="9" end="9"/>
                                            </p:txEl>
                                          </p:spTgt>
                                        </p:tgtEl>
                                      </p:cBhvr>
                                      <p:to x="100000" y="100000"/>
                                    </p:animScale>
                                    <p:animScale>
                                      <p:cBhvr>
                                        <p:cTn id="48" dur="26">
                                          <p:stCondLst>
                                            <p:cond delay="1312"/>
                                          </p:stCondLst>
                                        </p:cTn>
                                        <p:tgtEl>
                                          <p:spTgt spid="10">
                                            <p:txEl>
                                              <p:pRg st="9" end="9"/>
                                            </p:txEl>
                                          </p:spTgt>
                                        </p:tgtEl>
                                      </p:cBhvr>
                                      <p:to x="100000" y="80000"/>
                                    </p:animScale>
                                    <p:animScale>
                                      <p:cBhvr>
                                        <p:cTn id="49" dur="166" decel="50000">
                                          <p:stCondLst>
                                            <p:cond delay="1338"/>
                                          </p:stCondLst>
                                        </p:cTn>
                                        <p:tgtEl>
                                          <p:spTgt spid="10">
                                            <p:txEl>
                                              <p:pRg st="9" end="9"/>
                                            </p:txEl>
                                          </p:spTgt>
                                        </p:tgtEl>
                                      </p:cBhvr>
                                      <p:to x="100000" y="100000"/>
                                    </p:animScale>
                                    <p:animScale>
                                      <p:cBhvr>
                                        <p:cTn id="50" dur="26">
                                          <p:stCondLst>
                                            <p:cond delay="1642"/>
                                          </p:stCondLst>
                                        </p:cTn>
                                        <p:tgtEl>
                                          <p:spTgt spid="10">
                                            <p:txEl>
                                              <p:pRg st="9" end="9"/>
                                            </p:txEl>
                                          </p:spTgt>
                                        </p:tgtEl>
                                      </p:cBhvr>
                                      <p:to x="100000" y="90000"/>
                                    </p:animScale>
                                    <p:animScale>
                                      <p:cBhvr>
                                        <p:cTn id="51" dur="166" decel="50000">
                                          <p:stCondLst>
                                            <p:cond delay="1668"/>
                                          </p:stCondLst>
                                        </p:cTn>
                                        <p:tgtEl>
                                          <p:spTgt spid="10">
                                            <p:txEl>
                                              <p:pRg st="9" end="9"/>
                                            </p:txEl>
                                          </p:spTgt>
                                        </p:tgtEl>
                                      </p:cBhvr>
                                      <p:to x="100000" y="100000"/>
                                    </p:animScale>
                                    <p:animScale>
                                      <p:cBhvr>
                                        <p:cTn id="52" dur="26">
                                          <p:stCondLst>
                                            <p:cond delay="1808"/>
                                          </p:stCondLst>
                                        </p:cTn>
                                        <p:tgtEl>
                                          <p:spTgt spid="10">
                                            <p:txEl>
                                              <p:pRg st="9" end="9"/>
                                            </p:txEl>
                                          </p:spTgt>
                                        </p:tgtEl>
                                      </p:cBhvr>
                                      <p:to x="100000" y="95000"/>
                                    </p:animScale>
                                    <p:animScale>
                                      <p:cBhvr>
                                        <p:cTn id="53" dur="166" decel="50000">
                                          <p:stCondLst>
                                            <p:cond delay="1834"/>
                                          </p:stCondLst>
                                        </p:cTn>
                                        <p:tgtEl>
                                          <p:spTgt spid="10">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3685239" y="7425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10" name="Picture 9"/>
          <p:cNvPicPr>
            <a:picLocks noChangeAspect="1"/>
          </p:cNvPicPr>
          <p:nvPr/>
        </p:nvPicPr>
        <p:blipFill>
          <a:blip r:embed="rId2"/>
          <a:stretch>
            <a:fillRect/>
          </a:stretch>
        </p:blipFill>
        <p:spPr>
          <a:xfrm>
            <a:off x="6389226" y="886691"/>
            <a:ext cx="5331720" cy="5849775"/>
          </a:xfrm>
          <a:prstGeom prst="rect">
            <a:avLst/>
          </a:prstGeom>
        </p:spPr>
      </p:pic>
      <p:sp>
        <p:nvSpPr>
          <p:cNvPr id="14" name="Rounded Rectangle 13"/>
          <p:cNvSpPr/>
          <p:nvPr/>
        </p:nvSpPr>
        <p:spPr>
          <a:xfrm>
            <a:off x="416689" y="886691"/>
            <a:ext cx="5671595" cy="5223163"/>
          </a:xfrm>
          <a:prstGeom prst="roundRect">
            <a:avLst/>
          </a:prstGeom>
          <a:solidFill>
            <a:schemeClr val="accent3">
              <a:lumMod val="20000"/>
              <a:lumOff val="80000"/>
            </a:schemeClr>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50000"/>
              </a:lnSpc>
              <a:buFont typeface="Wingdings" panose="05000000000000000000" pitchFamily="2" charset="2"/>
              <a:buChar char="Ø"/>
            </a:pPr>
            <a:r>
              <a:rPr lang="en-US" sz="2800">
                <a:solidFill>
                  <a:srgbClr val="3333CC"/>
                </a:solidFill>
                <a:latin typeface="Arial" panose="020B0604020202020204" pitchFamily="34" charset="0"/>
                <a:cs typeface="Arial" panose="020B0604020202020204" pitchFamily="34" charset="0"/>
              </a:rPr>
              <a:t>Đ</a:t>
            </a:r>
            <a:r>
              <a:rPr lang="en-US" sz="2800" smtClean="0">
                <a:solidFill>
                  <a:srgbClr val="3333CC"/>
                </a:solidFill>
                <a:latin typeface="Arial" panose="020B0604020202020204" pitchFamily="34" charset="0"/>
                <a:cs typeface="Arial" panose="020B0604020202020204" pitchFamily="34" charset="0"/>
              </a:rPr>
              <a:t>ể </a:t>
            </a:r>
            <a:r>
              <a:rPr lang="en-US" sz="2800">
                <a:solidFill>
                  <a:srgbClr val="3333CC"/>
                </a:solidFill>
                <a:latin typeface="Arial" panose="020B0604020202020204" pitchFamily="34" charset="0"/>
                <a:cs typeface="Arial" panose="020B0604020202020204" pitchFamily="34" charset="0"/>
              </a:rPr>
              <a:t>trọng tài đưa ra lỗi của cầu thủ, cần nhắc nhở hay rút thẻ sẽ được xử lý </a:t>
            </a:r>
            <a:r>
              <a:rPr lang="en-US" sz="2800" smtClean="0">
                <a:solidFill>
                  <a:srgbClr val="3333CC"/>
                </a:solidFill>
                <a:latin typeface="Arial" panose="020B0604020202020204" pitchFamily="34" charset="0"/>
                <a:cs typeface="Arial" panose="020B0604020202020204" pitchFamily="34" charset="0"/>
              </a:rPr>
              <a:t>ở đâu?</a:t>
            </a:r>
          </a:p>
          <a:p>
            <a:pPr algn="ctr">
              <a:lnSpc>
                <a:spcPct val="150000"/>
              </a:lnSpc>
            </a:pPr>
            <a:r>
              <a:rPr lang="en-US" sz="2800" b="1" smtClean="0">
                <a:solidFill>
                  <a:schemeClr val="tx1"/>
                </a:solidFill>
                <a:latin typeface="Arial" panose="020B0604020202020204" pitchFamily="34" charset="0"/>
                <a:cs typeface="Arial" panose="020B0604020202020204" pitchFamily="34" charset="0"/>
              </a:rPr>
              <a:t> </a:t>
            </a:r>
            <a:r>
              <a:rPr lang="en-US" sz="2800" b="1">
                <a:solidFill>
                  <a:schemeClr val="tx1"/>
                </a:solidFill>
                <a:latin typeface="Arial" panose="020B0604020202020204" pitchFamily="34" charset="0"/>
                <a:cs typeface="Arial" panose="020B0604020202020204" pitchFamily="34" charset="0"/>
              </a:rPr>
              <a:t>bộ não của người trọng tài</a:t>
            </a:r>
            <a:r>
              <a:rPr lang="en-US" sz="2800" b="1" smtClean="0">
                <a:solidFill>
                  <a:schemeClr val="tx1"/>
                </a:solidFill>
                <a:latin typeface="Arial" panose="020B0604020202020204" pitchFamily="34" charset="0"/>
                <a:cs typeface="Arial" panose="020B0604020202020204" pitchFamily="34" charset="0"/>
              </a:rPr>
              <a:t>.</a:t>
            </a:r>
            <a:endParaRPr lang="en-US" sz="2800" b="1" smtClean="0">
              <a:solidFill>
                <a:srgbClr val="3333CC"/>
              </a:solidFill>
              <a:latin typeface="Arial" panose="020B0604020202020204" pitchFamily="34" charset="0"/>
              <a:cs typeface="Arial" panose="020B0604020202020204" pitchFamily="34" charset="0"/>
            </a:endParaRPr>
          </a:p>
          <a:p>
            <a:pPr marL="342900" indent="-342900" algn="ctr">
              <a:lnSpc>
                <a:spcPct val="150000"/>
              </a:lnSpc>
              <a:buFont typeface="Wingdings" panose="05000000000000000000" pitchFamily="2" charset="2"/>
              <a:buChar char="Ø"/>
            </a:pPr>
            <a:r>
              <a:rPr lang="en-US" sz="2800" b="1">
                <a:solidFill>
                  <a:srgbClr val="FF0000"/>
                </a:solidFill>
                <a:latin typeface="Arial" panose="020B0604020202020204" pitchFamily="34" charset="0"/>
                <a:cs typeface="Arial" panose="020B0604020202020204" pitchFamily="34" charset="0"/>
              </a:rPr>
              <a:t>Vậy con người xử lý thông tin ntn-&gt;bài học hôm nay</a:t>
            </a:r>
          </a:p>
          <a:p>
            <a:pPr marL="342900" indent="-342900" algn="ctr">
              <a:buFont typeface="Wingdings" panose="05000000000000000000" pitchFamily="2" charset="2"/>
              <a:buChar char="Ø"/>
            </a:pPr>
            <a:endParaRPr lang="en-US" sz="28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6803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circle(in)">
                                      <p:cBhvr>
                                        <p:cTn id="21" dur="2000"/>
                                        <p:tgtEl>
                                          <p:spTgt spid="1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4">
                                            <p:txEl>
                                              <p:pRg st="1" end="1"/>
                                            </p:txEl>
                                          </p:spTgt>
                                        </p:tgtEl>
                                        <p:attrNameLst>
                                          <p:attrName>style.visibility</p:attrName>
                                        </p:attrNameLst>
                                      </p:cBhvr>
                                      <p:to>
                                        <p:strVal val="visible"/>
                                      </p:to>
                                    </p:set>
                                    <p:anim calcmode="lin" valueType="num">
                                      <p:cBhvr>
                                        <p:cTn id="26" dur="500" fill="hold"/>
                                        <p:tgtEl>
                                          <p:spTgt spid="14">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14">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1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14">
                                            <p:txEl>
                                              <p:pRg st="2" end="2"/>
                                            </p:txEl>
                                          </p:spTgt>
                                        </p:tgtEl>
                                        <p:attrNameLst>
                                          <p:attrName>style.visibility</p:attrName>
                                        </p:attrNameLst>
                                      </p:cBhvr>
                                      <p:to>
                                        <p:strVal val="visible"/>
                                      </p:to>
                                    </p:set>
                                    <p:anim calcmode="lin" valueType="num">
                                      <p:cBhvr>
                                        <p:cTn id="33" dur="1000" fill="hold"/>
                                        <p:tgtEl>
                                          <p:spTgt spid="14">
                                            <p:txEl>
                                              <p:pRg st="2" end="2"/>
                                            </p:txEl>
                                          </p:spTgt>
                                        </p:tgtEl>
                                        <p:attrNameLst>
                                          <p:attrName>ppt_w</p:attrName>
                                        </p:attrNameLst>
                                      </p:cBhvr>
                                      <p:tavLst>
                                        <p:tav tm="0">
                                          <p:val>
                                            <p:fltVal val="0"/>
                                          </p:val>
                                        </p:tav>
                                        <p:tav tm="100000">
                                          <p:val>
                                            <p:strVal val="#ppt_w"/>
                                          </p:val>
                                        </p:tav>
                                      </p:tavLst>
                                    </p:anim>
                                    <p:anim calcmode="lin" valueType="num">
                                      <p:cBhvr>
                                        <p:cTn id="34" dur="1000" fill="hold"/>
                                        <p:tgtEl>
                                          <p:spTgt spid="14">
                                            <p:txEl>
                                              <p:pRg st="2" end="2"/>
                                            </p:txEl>
                                          </p:spTgt>
                                        </p:tgtEl>
                                        <p:attrNameLst>
                                          <p:attrName>ppt_h</p:attrName>
                                        </p:attrNameLst>
                                      </p:cBhvr>
                                      <p:tavLst>
                                        <p:tav tm="0">
                                          <p:val>
                                            <p:fltVal val="0"/>
                                          </p:val>
                                        </p:tav>
                                        <p:tav tm="100000">
                                          <p:val>
                                            <p:strVal val="#ppt_h"/>
                                          </p:val>
                                        </p:tav>
                                      </p:tavLst>
                                    </p:anim>
                                    <p:anim calcmode="lin" valueType="num">
                                      <p:cBhvr>
                                        <p:cTn id="35" dur="1000" fill="hold"/>
                                        <p:tgtEl>
                                          <p:spTgt spid="14">
                                            <p:txEl>
                                              <p:pRg st="2" end="2"/>
                                            </p:txEl>
                                          </p:spTgt>
                                        </p:tgtEl>
                                        <p:attrNameLst>
                                          <p:attrName>style.rotation</p:attrName>
                                        </p:attrNameLst>
                                      </p:cBhvr>
                                      <p:tavLst>
                                        <p:tav tm="0">
                                          <p:val>
                                            <p:fltVal val="90"/>
                                          </p:val>
                                        </p:tav>
                                        <p:tav tm="100000">
                                          <p:val>
                                            <p:fltVal val="0"/>
                                          </p:val>
                                        </p:tav>
                                      </p:tavLst>
                                    </p:anim>
                                    <p:animEffect transition="in" filter="fade">
                                      <p:cBhvr>
                                        <p:cTn id="36" dur="1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1787236" y="-7466"/>
            <a:ext cx="7571917"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2466110" y="661180"/>
            <a:ext cx="6462738" cy="3573195"/>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dirty="0" smtClean="0">
              <a:latin typeface="Arial" panose="020B0604020202020204" pitchFamily="34" charset="0"/>
              <a:cs typeface="Arial" panose="020B0604020202020204" pitchFamily="34" charset="0"/>
            </a:endParaRPr>
          </a:p>
          <a:p>
            <a:pPr algn="ctr"/>
            <a:endParaRPr lang="en-US" sz="3800" dirty="0">
              <a:latin typeface="Arial" panose="020B0604020202020204" pitchFamily="34" charset="0"/>
              <a:cs typeface="Arial" panose="020B0604020202020204" pitchFamily="34" charset="0"/>
            </a:endParaRPr>
          </a:p>
          <a:p>
            <a:pPr algn="ctr">
              <a:lnSpc>
                <a:spcPct val="150000"/>
              </a:lnSpc>
            </a:pPr>
            <a:r>
              <a:rPr lang="en-US" sz="3600" b="1" spc="-7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Tiết 3 - Bài 3 : CON </a:t>
            </a: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NGƯỜI XỬ LÝ THÔNG TIN</a:t>
            </a:r>
            <a:endParaRPr lang="en-US" sz="3600" b="1" spc="-70" dirty="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4053884" y="1103438"/>
            <a:ext cx="4842992" cy="815608"/>
          </a:xfrm>
          <a:prstGeom prst="rect">
            <a:avLst/>
          </a:prstGeom>
          <a:noFill/>
        </p:spPr>
        <p:txBody>
          <a:bodyPr wrap="none" lIns="91440" tIns="45720" rIns="91440" bIns="45720">
            <a:spAutoFit/>
          </a:bodyPr>
          <a:lstStyle/>
          <a:p>
            <a:pPr algn="ctr"/>
            <a:r>
              <a:rPr lang="en-US" sz="4700" b="1" cap="none" spc="-300" dirty="0" smtClean="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MÁY TÍNH VÀ EM</a:t>
            </a:r>
            <a:endParaRPr lang="en-US" sz="4700" b="1" cap="none" spc="-300" dirty="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7" name="Oval 16"/>
          <p:cNvSpPr/>
          <p:nvPr/>
        </p:nvSpPr>
        <p:spPr>
          <a:xfrm>
            <a:off x="3039036" y="900952"/>
            <a:ext cx="1096582" cy="1127633"/>
          </a:xfrm>
          <a:prstGeom prst="ellipse">
            <a:avLst/>
          </a:prstGeom>
          <a:blipFill>
            <a:blip r:embed="rId7"/>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loud Callout 7"/>
          <p:cNvSpPr/>
          <p:nvPr/>
        </p:nvSpPr>
        <p:spPr>
          <a:xfrm rot="20444608">
            <a:off x="9212137" y="1844284"/>
            <a:ext cx="2485660" cy="1085556"/>
          </a:xfrm>
          <a:prstGeom prst="cloudCallout">
            <a:avLst>
              <a:gd name="adj1" fmla="val -58278"/>
              <a:gd name="adj2" fmla="val 4731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smtClean="0">
                <a:solidFill>
                  <a:schemeClr val="tx1"/>
                </a:solidFill>
                <a:latin typeface="Arial" panose="020B0604020202020204" pitchFamily="34" charset="0"/>
                <a:cs typeface="Arial" panose="020B0604020202020204" pitchFamily="34" charset="0"/>
              </a:rPr>
              <a:t>SGK-9,10</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118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3629646" y="24530"/>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10"/>
          <p:cNvPicPr>
            <a:picLocks noChangeAspect="1"/>
          </p:cNvPicPr>
          <p:nvPr/>
        </p:nvPicPr>
        <p:blipFill>
          <a:blip r:embed="rId2"/>
          <a:stretch>
            <a:fillRect/>
          </a:stretch>
        </p:blipFill>
        <p:spPr>
          <a:xfrm>
            <a:off x="4428093" y="45848"/>
            <a:ext cx="571500" cy="552450"/>
          </a:xfrm>
          <a:prstGeom prst="rect">
            <a:avLst/>
          </a:prstGeom>
        </p:spPr>
      </p:pic>
      <p:pic>
        <p:nvPicPr>
          <p:cNvPr id="13" name="Picture 12"/>
          <p:cNvPicPr>
            <a:picLocks noChangeAspect="1"/>
          </p:cNvPicPr>
          <p:nvPr/>
        </p:nvPicPr>
        <p:blipFill>
          <a:blip r:embed="rId3"/>
          <a:stretch>
            <a:fillRect/>
          </a:stretch>
        </p:blipFill>
        <p:spPr>
          <a:xfrm>
            <a:off x="6354501" y="775504"/>
            <a:ext cx="5574263" cy="5810491"/>
          </a:xfrm>
          <a:prstGeom prst="rect">
            <a:avLst/>
          </a:prstGeom>
          <a:ln w="9525">
            <a:solidFill>
              <a:schemeClr val="tx1"/>
            </a:solidFill>
          </a:ln>
        </p:spPr>
      </p:pic>
      <p:sp>
        <p:nvSpPr>
          <p:cNvPr id="8" name="Rounded Rectangle 7"/>
          <p:cNvSpPr/>
          <p:nvPr/>
        </p:nvSpPr>
        <p:spPr>
          <a:xfrm>
            <a:off x="470896" y="1462247"/>
            <a:ext cx="5671595" cy="4407321"/>
          </a:xfrm>
          <a:prstGeom prst="roundRect">
            <a:avLst/>
          </a:prstGeom>
          <a:solidFill>
            <a:schemeClr val="accent3">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b="1" spc="-70" smtClean="0">
              <a:ln>
                <a:solidFill>
                  <a:schemeClr val="bg1"/>
                </a:solidFill>
              </a:ln>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r>
              <a:rPr lang="en-US" sz="2600" b="1" spc="-70" smtClean="0">
                <a:ln>
                  <a:solidFill>
                    <a:schemeClr val="bg1"/>
                  </a:solidFill>
                </a:ln>
                <a:solidFill>
                  <a:schemeClr val="tx1"/>
                </a:solidFill>
                <a:latin typeface="Tahoma" panose="020B0604030504040204" pitchFamily="34" charset="0"/>
                <a:ea typeface="Tahoma" panose="020B0604030504040204" pitchFamily="34" charset="0"/>
                <a:cs typeface="Tahoma" panose="020B0604030504040204" pitchFamily="34" charset="0"/>
              </a:rPr>
              <a:t>Con </a:t>
            </a:r>
            <a:r>
              <a:rPr lang="en-US" sz="2600" b="1" spc="-70">
                <a:ln>
                  <a:solidFill>
                    <a:schemeClr val="bg1"/>
                  </a:solidFill>
                </a:ln>
                <a:solidFill>
                  <a:schemeClr val="tx1"/>
                </a:solidFill>
                <a:latin typeface="Tahoma" panose="020B0604030504040204" pitchFamily="34" charset="0"/>
                <a:ea typeface="Tahoma" panose="020B0604030504040204" pitchFamily="34" charset="0"/>
                <a:cs typeface="Tahoma" panose="020B0604030504040204" pitchFamily="34" charset="0"/>
              </a:rPr>
              <a:t>người xử lý thông tin qua bộ phận nào?</a:t>
            </a:r>
          </a:p>
          <a:p>
            <a:pPr algn="ctr">
              <a:lnSpc>
                <a:spcPct val="150000"/>
              </a:lnSpc>
            </a:pPr>
            <a:endParaRPr lang="en-US" sz="2600" smtClean="0">
              <a:solidFill>
                <a:srgbClr val="3333CC"/>
              </a:solidFill>
              <a:latin typeface="Arial" panose="020B0604020202020204" pitchFamily="34" charset="0"/>
              <a:cs typeface="Arial" panose="020B0604020202020204" pitchFamily="34" charset="0"/>
            </a:endParaRPr>
          </a:p>
          <a:p>
            <a:pPr algn="ctr"/>
            <a:r>
              <a:rPr lang="en-US" sz="2600" b="1" spc="-70">
                <a:ln>
                  <a:solidFill>
                    <a:schemeClr val="bg1"/>
                  </a:solidFill>
                </a:ln>
                <a:solidFill>
                  <a:srgbClr val="FF0000"/>
                </a:solidFill>
                <a:latin typeface="Tahoma" panose="020B0604030504040204" pitchFamily="34" charset="0"/>
                <a:ea typeface="Tahoma" panose="020B0604030504040204" pitchFamily="34" charset="0"/>
                <a:cs typeface="Tahoma" panose="020B0604030504040204" pitchFamily="34" charset="0"/>
              </a:rPr>
              <a:t>Bộ não con người là bộ phận xử lý thông </a:t>
            </a:r>
            <a:r>
              <a:rPr lang="en-US" sz="2600" b="1" spc="-70" smtClean="0">
                <a:ln>
                  <a:solidFill>
                    <a:schemeClr val="bg1"/>
                  </a:solidFill>
                </a:ln>
                <a:solidFill>
                  <a:srgbClr val="FF0000"/>
                </a:solidFill>
                <a:latin typeface="Tahoma" panose="020B0604030504040204" pitchFamily="34" charset="0"/>
                <a:ea typeface="Tahoma" panose="020B0604030504040204" pitchFamily="34" charset="0"/>
                <a:cs typeface="Tahoma" panose="020B0604030504040204" pitchFamily="34" charset="0"/>
              </a:rPr>
              <a:t>tin</a:t>
            </a:r>
          </a:p>
          <a:p>
            <a:pPr algn="ctr"/>
            <a:endParaRPr lang="en-US" sz="2600" b="1" spc="-70" smtClean="0">
              <a:ln>
                <a:solidFill>
                  <a:schemeClr val="bg1"/>
                </a:solidFill>
              </a:ln>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lgn="ctr">
              <a:buFont typeface="Wingdings" panose="05000000000000000000" pitchFamily="2" charset="2"/>
              <a:buChar char="Ø"/>
            </a:pPr>
            <a:r>
              <a:rPr lang="en-US" sz="2600" b="1" spc="-7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Bộ não con người xử lý thông tin ntn-&gt; nd bài học </a:t>
            </a:r>
          </a:p>
          <a:p>
            <a:pPr algn="ctr"/>
            <a:endParaRPr lang="en-US" sz="2400" b="1" spc="-70">
              <a:ln>
                <a:solidFill>
                  <a:schemeClr val="bg1"/>
                </a:solidFill>
              </a:ln>
              <a:solidFill>
                <a:srgbClr val="FF0000"/>
              </a:solidFill>
              <a:latin typeface="Tahoma" panose="020B0604030504040204" pitchFamily="34" charset="0"/>
              <a:ea typeface="Tahoma" panose="020B0604030504040204" pitchFamily="34" charset="0"/>
              <a:cs typeface="Tahoma" panose="020B0604030504040204" pitchFamily="34" charset="0"/>
            </a:endParaRPr>
          </a:p>
          <a:p>
            <a:pPr algn="ctr"/>
            <a:endParaRPr lang="en-US" sz="24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676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32" dur="5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animEffect transition="in" filter="wheel(1)">
                                      <p:cBhvr>
                                        <p:cTn id="37" dur="2000"/>
                                        <p:tgtEl>
                                          <p:spTgt spid="8">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 calcmode="lin" valueType="num">
                                      <p:cBhvr additive="base">
                                        <p:cTn id="42"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138896" y="740781"/>
            <a:ext cx="11898775" cy="60188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07300" y="20685"/>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63621" y="254079"/>
              <a:ext cx="571500" cy="552450"/>
            </a:xfrm>
            <a:prstGeom prst="rect">
              <a:avLst/>
            </a:prstGeom>
          </p:spPr>
        </p:pic>
      </p:grpSp>
      <p:pic>
        <p:nvPicPr>
          <p:cNvPr id="5" name="Picture 4"/>
          <p:cNvPicPr>
            <a:picLocks noChangeAspect="1"/>
          </p:cNvPicPr>
          <p:nvPr/>
        </p:nvPicPr>
        <p:blipFill>
          <a:blip r:embed="rId4"/>
          <a:stretch>
            <a:fillRect/>
          </a:stretch>
        </p:blipFill>
        <p:spPr>
          <a:xfrm>
            <a:off x="7756952" y="912383"/>
            <a:ext cx="4095523" cy="4984250"/>
          </a:xfrm>
          <a:prstGeom prst="rect">
            <a:avLst/>
          </a:prstGeom>
          <a:ln w="9525">
            <a:solidFill>
              <a:schemeClr val="tx1"/>
            </a:solidFill>
          </a:ln>
        </p:spPr>
      </p:pic>
      <p:sp>
        <p:nvSpPr>
          <p:cNvPr id="12" name="TextBox 11"/>
          <p:cNvSpPr txBox="1"/>
          <p:nvPr/>
        </p:nvSpPr>
        <p:spPr>
          <a:xfrm>
            <a:off x="8301142" y="6021643"/>
            <a:ext cx="3284182" cy="400110"/>
          </a:xfrm>
          <a:prstGeom prst="rect">
            <a:avLst/>
          </a:prstGeom>
          <a:noFill/>
        </p:spPr>
        <p:txBody>
          <a:bodyPr wrap="square" rtlCol="0">
            <a:spAutoFit/>
          </a:bodyPr>
          <a:lstStyle/>
          <a:p>
            <a:r>
              <a:rPr lang="en-US" sz="2000" dirty="0" err="1" smtClean="0">
                <a:latin typeface="Arial" panose="020B0604020202020204" pitchFamily="34" charset="0"/>
                <a:cs typeface="Arial" panose="020B0604020202020204" pitchFamily="34" charset="0"/>
              </a:rPr>
              <a:t>Hình</a:t>
            </a:r>
            <a:r>
              <a:rPr lang="en-US" sz="2000" dirty="0" smtClean="0">
                <a:latin typeface="Arial" panose="020B0604020202020204" pitchFamily="34" charset="0"/>
                <a:cs typeface="Arial" panose="020B0604020202020204" pitchFamily="34" charset="0"/>
              </a:rPr>
              <a:t> 3.1. An </a:t>
            </a:r>
            <a:r>
              <a:rPr lang="en-US" sz="2000" dirty="0" err="1" smtClean="0">
                <a:latin typeface="Arial" panose="020B0604020202020204" pitchFamily="34" charset="0"/>
                <a:cs typeface="Arial" panose="020B0604020202020204" pitchFamily="34" charset="0"/>
              </a:rPr>
              <a:t>xử</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lý</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thông</a:t>
            </a:r>
            <a:r>
              <a:rPr lang="en-US" sz="2000" dirty="0" smtClean="0">
                <a:latin typeface="Arial" panose="020B0604020202020204" pitchFamily="34" charset="0"/>
                <a:cs typeface="Arial" panose="020B0604020202020204" pitchFamily="34" charset="0"/>
              </a:rPr>
              <a:t> tin</a:t>
            </a:r>
            <a:endParaRPr lang="en-US" sz="2000" dirty="0">
              <a:latin typeface="Arial" panose="020B0604020202020204" pitchFamily="34" charset="0"/>
              <a:cs typeface="Arial" panose="020B0604020202020204" pitchFamily="34" charset="0"/>
            </a:endParaRPr>
          </a:p>
        </p:txBody>
      </p:sp>
      <p:sp>
        <p:nvSpPr>
          <p:cNvPr id="11" name="Rounded Rectangle 10"/>
          <p:cNvSpPr/>
          <p:nvPr/>
        </p:nvSpPr>
        <p:spPr>
          <a:xfrm>
            <a:off x="405115" y="912383"/>
            <a:ext cx="7166642" cy="5627313"/>
          </a:xfrm>
          <a:prstGeom prst="roundRect">
            <a:avLst/>
          </a:prstGeom>
          <a:solidFill>
            <a:schemeClr val="accent3">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Aft>
                <a:spcPts val="600"/>
              </a:spcAft>
              <a:buClr>
                <a:srgbClr val="FF0000"/>
              </a:buClr>
            </a:pPr>
            <a:endParaRPr lang="en-US" sz="2400" smtClean="0">
              <a:solidFill>
                <a:srgbClr val="3333CC"/>
              </a:solidFill>
              <a:latin typeface="Arial" panose="020B0604020202020204" pitchFamily="34" charset="0"/>
              <a:ea typeface="Calibri" panose="020F0502020204030204" pitchFamily="34" charset="0"/>
              <a:cs typeface="Arial" panose="020B0604020202020204" pitchFamily="34" charset="0"/>
            </a:endParaRPr>
          </a:p>
          <a:p>
            <a:pPr algn="just">
              <a:lnSpc>
                <a:spcPct val="120000"/>
              </a:lnSpc>
              <a:spcAft>
                <a:spcPts val="600"/>
              </a:spcAft>
              <a:buClr>
                <a:srgbClr val="FF0000"/>
              </a:buClr>
            </a:pPr>
            <a:endParaRPr lang="en-US" sz="2400">
              <a:solidFill>
                <a:srgbClr val="3333CC"/>
              </a:solidFill>
              <a:latin typeface="Arial" panose="020B0604020202020204" pitchFamily="34" charset="0"/>
              <a:ea typeface="Calibri" panose="020F0502020204030204" pitchFamily="34" charset="0"/>
              <a:cs typeface="Arial" panose="020B0604020202020204" pitchFamily="34" charset="0"/>
            </a:endParaRPr>
          </a:p>
          <a:p>
            <a:pPr algn="just">
              <a:lnSpc>
                <a:spcPct val="120000"/>
              </a:lnSpc>
              <a:spcAft>
                <a:spcPts val="600"/>
              </a:spcAft>
              <a:buClr>
                <a:srgbClr val="FF0000"/>
              </a:buClr>
            </a:pPr>
            <a:r>
              <a:rPr lang="en-US" sz="2400" smtClean="0">
                <a:solidFill>
                  <a:srgbClr val="3333CC"/>
                </a:solidFill>
                <a:latin typeface="Arial" panose="020B0604020202020204" pitchFamily="34" charset="0"/>
                <a:ea typeface="Calibri" panose="020F0502020204030204" pitchFamily="34" charset="0"/>
                <a:cs typeface="Arial" panose="020B0604020202020204" pitchFamily="34" charset="0"/>
              </a:rPr>
              <a:t>a</a:t>
            </a:r>
            <a:r>
              <a:rPr lang="en-US" sz="240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800">
                <a:solidFill>
                  <a:srgbClr val="3333CC"/>
                </a:solidFill>
                <a:latin typeface="Arial" panose="020B0604020202020204" pitchFamily="34" charset="0"/>
                <a:ea typeface="Calibri" panose="020F0502020204030204" pitchFamily="34" charset="0"/>
                <a:cs typeface="Arial" panose="020B0604020202020204" pitchFamily="34" charset="0"/>
              </a:rPr>
              <a:t>Khi đi học, An thấy trời sắp mưa. An suy nghĩ rồi quay vào nhà, mang theo ô và đi học</a:t>
            </a:r>
            <a:r>
              <a:rPr lang="en-US" sz="2800" smtClean="0">
                <a:solidFill>
                  <a:srgbClr val="3333CC"/>
                </a:solidFill>
                <a:latin typeface="Arial" panose="020B0604020202020204" pitchFamily="34" charset="0"/>
                <a:ea typeface="Calibri" panose="020F0502020204030204" pitchFamily="34" charset="0"/>
                <a:cs typeface="Arial" panose="020B0604020202020204" pitchFamily="34" charset="0"/>
              </a:rPr>
              <a:t>.</a:t>
            </a:r>
            <a:r>
              <a:rPr lang="en-US" sz="2800" spc="-150">
                <a:solidFill>
                  <a:srgbClr val="3333CC"/>
                </a:solidFill>
                <a:latin typeface="Arial" panose="020B0604020202020204" pitchFamily="34" charset="0"/>
                <a:cs typeface="Arial" panose="020B0604020202020204" pitchFamily="34" charset="0"/>
              </a:rPr>
              <a:t> </a:t>
            </a:r>
            <a:endParaRPr lang="en-US" sz="2800" spc="-150" smtClean="0">
              <a:solidFill>
                <a:srgbClr val="3333CC"/>
              </a:solidFill>
              <a:latin typeface="Arial" panose="020B0604020202020204" pitchFamily="34" charset="0"/>
              <a:cs typeface="Arial" panose="020B0604020202020204" pitchFamily="34" charset="0"/>
            </a:endParaRPr>
          </a:p>
          <a:p>
            <a:pPr marL="342900" indent="-342900" algn="just">
              <a:lnSpc>
                <a:spcPct val="120000"/>
              </a:lnSpc>
              <a:spcAft>
                <a:spcPts val="600"/>
              </a:spcAft>
              <a:buClr>
                <a:srgbClr val="FF0000"/>
              </a:buClr>
              <a:buFont typeface="Wingdings" panose="05000000000000000000" pitchFamily="2" charset="2"/>
              <a:buChar char="v"/>
            </a:pPr>
            <a:r>
              <a:rPr lang="en-US" sz="2800" spc="-150" smtClean="0">
                <a:solidFill>
                  <a:srgbClr val="3333CC"/>
                </a:solidFill>
                <a:latin typeface="Arial" panose="020B0604020202020204" pitchFamily="34" charset="0"/>
                <a:cs typeface="Arial" panose="020B0604020202020204" pitchFamily="34" charset="0"/>
              </a:rPr>
              <a:t>Em </a:t>
            </a:r>
            <a:r>
              <a:rPr lang="en-US" sz="2800" spc="-150">
                <a:solidFill>
                  <a:srgbClr val="3333CC"/>
                </a:solidFill>
                <a:latin typeface="Arial" panose="020B0604020202020204" pitchFamily="34" charset="0"/>
                <a:cs typeface="Arial" panose="020B0604020202020204" pitchFamily="34" charset="0"/>
              </a:rPr>
              <a:t>hãy Thảo luận nhóm đôi </a:t>
            </a:r>
            <a:r>
              <a:rPr lang="en-US" sz="2800" spc="-150" smtClean="0">
                <a:solidFill>
                  <a:srgbClr val="3333CC"/>
                </a:solidFill>
                <a:latin typeface="Arial" panose="020B0604020202020204" pitchFamily="34" charset="0"/>
                <a:cs typeface="Arial" panose="020B0604020202020204" pitchFamily="34" charset="0"/>
              </a:rPr>
              <a:t>và </a:t>
            </a:r>
            <a:r>
              <a:rPr lang="en-US" sz="2800" spc="-150">
                <a:solidFill>
                  <a:srgbClr val="3333CC"/>
                </a:solidFill>
                <a:latin typeface="Arial" panose="020B0604020202020204" pitchFamily="34" charset="0"/>
                <a:cs typeface="Arial" panose="020B0604020202020204" pitchFamily="34" charset="0"/>
              </a:rPr>
              <a:t>cho biết</a:t>
            </a:r>
            <a:r>
              <a:rPr lang="en-US" sz="2800" spc="-150" smtClean="0">
                <a:solidFill>
                  <a:srgbClr val="3333CC"/>
                </a:solidFill>
                <a:latin typeface="Arial" panose="020B0604020202020204" pitchFamily="34" charset="0"/>
                <a:cs typeface="Arial" panose="020B0604020202020204" pitchFamily="34" charset="0"/>
              </a:rPr>
              <a:t>: 1’</a:t>
            </a:r>
            <a:endParaRPr lang="en-US" sz="2800" spc="-150">
              <a:solidFill>
                <a:srgbClr val="3333CC"/>
              </a:solidFill>
              <a:latin typeface="Arial" panose="020B0604020202020204" pitchFamily="34" charset="0"/>
              <a:cs typeface="Arial" panose="020B0604020202020204" pitchFamily="34" charset="0"/>
            </a:endParaRPr>
          </a:p>
          <a:p>
            <a:pPr marL="573088" indent="-285750" algn="just">
              <a:lnSpc>
                <a:spcPct val="120000"/>
              </a:lnSpc>
              <a:spcAft>
                <a:spcPts val="600"/>
              </a:spcAft>
              <a:buClr>
                <a:srgbClr val="FF0000"/>
              </a:buClr>
              <a:buFont typeface="Arial" panose="020B0604020202020204" pitchFamily="34" charset="0"/>
              <a:buChar char="•"/>
            </a:pPr>
            <a:r>
              <a:rPr lang="en-US" sz="2800" spc="-150">
                <a:solidFill>
                  <a:srgbClr val="3333CC"/>
                </a:solidFill>
                <a:latin typeface="Arial" panose="020B0604020202020204" pitchFamily="34" charset="0"/>
                <a:cs typeface="Arial" panose="020B0604020202020204" pitchFamily="34" charset="0"/>
              </a:rPr>
              <a:t>Thông tin An nhận được là gì? </a:t>
            </a:r>
            <a:endParaRPr lang="en-US" sz="2800" spc="-150" smtClean="0">
              <a:solidFill>
                <a:srgbClr val="3333CC"/>
              </a:solidFill>
              <a:latin typeface="Arial" panose="020B0604020202020204" pitchFamily="34" charset="0"/>
              <a:cs typeface="Arial" panose="020B0604020202020204" pitchFamily="34" charset="0"/>
            </a:endParaRPr>
          </a:p>
          <a:p>
            <a:pPr marL="287338" algn="just">
              <a:lnSpc>
                <a:spcPct val="120000"/>
              </a:lnSpc>
              <a:spcAft>
                <a:spcPts val="600"/>
              </a:spcAft>
              <a:buClr>
                <a:srgbClr val="FF0000"/>
              </a:buClr>
            </a:pPr>
            <a:r>
              <a:rPr lang="en-US" sz="2800" spc="-150" smtClean="0">
                <a:solidFill>
                  <a:srgbClr val="3333CC"/>
                </a:solidFill>
                <a:latin typeface="Arial" panose="020B0604020202020204" pitchFamily="34" charset="0"/>
                <a:cs typeface="Arial" panose="020B0604020202020204" pitchFamily="34" charset="0"/>
              </a:rPr>
              <a:t>		</a:t>
            </a:r>
            <a:r>
              <a:rPr lang="en-US" sz="2800" spc="-150" smtClean="0">
                <a:solidFill>
                  <a:srgbClr val="FF0000"/>
                </a:solidFill>
                <a:latin typeface="Arial" panose="020B0604020202020204" pitchFamily="34" charset="0"/>
                <a:cs typeface="Arial" panose="020B0604020202020204" pitchFamily="34" charset="0"/>
              </a:rPr>
              <a:t>Thấy </a:t>
            </a:r>
            <a:r>
              <a:rPr lang="en-US" sz="2800" spc="-150">
                <a:solidFill>
                  <a:srgbClr val="FF0000"/>
                </a:solidFill>
                <a:latin typeface="Arial" panose="020B0604020202020204" pitchFamily="34" charset="0"/>
                <a:cs typeface="Arial" panose="020B0604020202020204" pitchFamily="34" charset="0"/>
              </a:rPr>
              <a:t>trời sắp </a:t>
            </a:r>
            <a:r>
              <a:rPr lang="en-US" sz="2800" spc="-150" smtClean="0">
                <a:solidFill>
                  <a:srgbClr val="FF0000"/>
                </a:solidFill>
                <a:latin typeface="Arial" panose="020B0604020202020204" pitchFamily="34" charset="0"/>
                <a:cs typeface="Arial" panose="020B0604020202020204" pitchFamily="34" charset="0"/>
              </a:rPr>
              <a:t>mưa</a:t>
            </a:r>
            <a:endParaRPr lang="en-US" sz="2800" spc="-150">
              <a:solidFill>
                <a:srgbClr val="FF0000"/>
              </a:solidFill>
              <a:latin typeface="Arial" panose="020B0604020202020204" pitchFamily="34" charset="0"/>
              <a:cs typeface="Arial" panose="020B0604020202020204" pitchFamily="34" charset="0"/>
            </a:endParaRPr>
          </a:p>
          <a:p>
            <a:pPr marL="573088" indent="-285750" algn="just">
              <a:lnSpc>
                <a:spcPct val="120000"/>
              </a:lnSpc>
              <a:spcAft>
                <a:spcPts val="600"/>
              </a:spcAft>
              <a:buClr>
                <a:srgbClr val="FF0000"/>
              </a:buClr>
              <a:buFont typeface="Arial" panose="020B0604020202020204" pitchFamily="34" charset="0"/>
              <a:buChar char="•"/>
            </a:pPr>
            <a:r>
              <a:rPr lang="en-US" sz="2800" spc="-150">
                <a:solidFill>
                  <a:srgbClr val="3333CC"/>
                </a:solidFill>
                <a:latin typeface="Arial" panose="020B0604020202020204" pitchFamily="34" charset="0"/>
                <a:cs typeface="Arial" panose="020B0604020202020204" pitchFamily="34" charset="0"/>
              </a:rPr>
              <a:t>Thông tin đó được xử lý ở đâu? </a:t>
            </a:r>
            <a:endParaRPr lang="en-US" sz="2800" spc="-150" smtClean="0">
              <a:solidFill>
                <a:srgbClr val="3333CC"/>
              </a:solidFill>
              <a:latin typeface="Arial" panose="020B0604020202020204" pitchFamily="34" charset="0"/>
              <a:cs typeface="Arial" panose="020B0604020202020204" pitchFamily="34" charset="0"/>
            </a:endParaRPr>
          </a:p>
          <a:p>
            <a:pPr marL="287338" algn="just">
              <a:lnSpc>
                <a:spcPct val="120000"/>
              </a:lnSpc>
              <a:spcAft>
                <a:spcPts val="600"/>
              </a:spcAft>
              <a:buClr>
                <a:srgbClr val="FF0000"/>
              </a:buClr>
            </a:pPr>
            <a:r>
              <a:rPr lang="en-US" sz="2800" spc="-150" smtClean="0">
                <a:solidFill>
                  <a:srgbClr val="3333CC"/>
                </a:solidFill>
                <a:latin typeface="Arial" panose="020B0604020202020204" pitchFamily="34" charset="0"/>
                <a:cs typeface="Arial" panose="020B0604020202020204" pitchFamily="34" charset="0"/>
              </a:rPr>
              <a:t>		</a:t>
            </a:r>
            <a:r>
              <a:rPr lang="en-US" sz="2800" spc="-150" smtClean="0">
                <a:solidFill>
                  <a:srgbClr val="FF0000"/>
                </a:solidFill>
                <a:latin typeface="Arial" panose="020B0604020202020204" pitchFamily="34" charset="0"/>
                <a:cs typeface="Arial" panose="020B0604020202020204" pitchFamily="34" charset="0"/>
              </a:rPr>
              <a:t>bộ </a:t>
            </a:r>
            <a:r>
              <a:rPr lang="en-US" sz="2800" spc="-150">
                <a:solidFill>
                  <a:srgbClr val="FF0000"/>
                </a:solidFill>
                <a:latin typeface="Arial" panose="020B0604020202020204" pitchFamily="34" charset="0"/>
                <a:cs typeface="Arial" panose="020B0604020202020204" pitchFamily="34" charset="0"/>
              </a:rPr>
              <a:t>não của</a:t>
            </a:r>
            <a:endParaRPr lang="en-US" sz="2800" b="1" spc="-70">
              <a:ln>
                <a:solidFill>
                  <a:schemeClr val="bg1"/>
                </a:solidFill>
              </a:ln>
              <a:solidFill>
                <a:srgbClr val="FF0000"/>
              </a:solidFill>
              <a:latin typeface="Tahoma" panose="020B0604030504040204" pitchFamily="34" charset="0"/>
              <a:ea typeface="Tahoma" panose="020B0604030504040204" pitchFamily="34" charset="0"/>
              <a:cs typeface="Tahoma" panose="020B0604030504040204" pitchFamily="34" charset="0"/>
            </a:endParaRPr>
          </a:p>
          <a:p>
            <a:pPr marL="573088" indent="-285750" algn="just">
              <a:lnSpc>
                <a:spcPct val="120000"/>
              </a:lnSpc>
              <a:spcAft>
                <a:spcPts val="600"/>
              </a:spcAft>
              <a:buClr>
                <a:srgbClr val="FF0000"/>
              </a:buClr>
              <a:buFont typeface="Arial" panose="020B0604020202020204" pitchFamily="34" charset="0"/>
              <a:buChar char="•"/>
            </a:pPr>
            <a:endParaRPr lang="en-US" sz="2400" spc="-150">
              <a:solidFill>
                <a:srgbClr val="3333CC"/>
              </a:solidFill>
              <a:latin typeface="Arial" panose="020B0604020202020204" pitchFamily="34" charset="0"/>
              <a:cs typeface="Arial" panose="020B0604020202020204" pitchFamily="34" charset="0"/>
            </a:endParaRPr>
          </a:p>
          <a:p>
            <a:pPr algn="ctr"/>
            <a:endParaRPr lang="en-US" sz="2400" b="1" spc="-7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197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1">
                                            <p:txEl>
                                              <p:pRg st="2" end="2"/>
                                            </p:txEl>
                                          </p:spTgt>
                                        </p:tgtEl>
                                        <p:attrNameLst>
                                          <p:attrName>style.visibility</p:attrName>
                                        </p:attrNameLst>
                                      </p:cBhvr>
                                      <p:to>
                                        <p:strVal val="visible"/>
                                      </p:to>
                                    </p:set>
                                    <p:animEffect transition="in" filter="fade">
                                      <p:cBhvr>
                                        <p:cTn id="41" dur="1000"/>
                                        <p:tgtEl>
                                          <p:spTgt spid="11">
                                            <p:txEl>
                                              <p:pRg st="2" end="2"/>
                                            </p:txEl>
                                          </p:spTgt>
                                        </p:tgtEl>
                                      </p:cBhvr>
                                    </p:animEffect>
                                    <p:anim calcmode="lin" valueType="num">
                                      <p:cBhvr>
                                        <p:cTn id="4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11">
                                            <p:txEl>
                                              <p:pRg st="2" end="2"/>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1">
                                            <p:txEl>
                                              <p:pRg st="3" end="3"/>
                                            </p:txEl>
                                          </p:spTgt>
                                        </p:tgtEl>
                                        <p:attrNameLst>
                                          <p:attrName>style.visibility</p:attrName>
                                        </p:attrNameLst>
                                      </p:cBhvr>
                                      <p:to>
                                        <p:strVal val="visible"/>
                                      </p:to>
                                    </p:set>
                                    <p:animEffect transition="in" filter="fade">
                                      <p:cBhvr>
                                        <p:cTn id="46" dur="1000"/>
                                        <p:tgtEl>
                                          <p:spTgt spid="11">
                                            <p:txEl>
                                              <p:pRg st="3" end="3"/>
                                            </p:txEl>
                                          </p:spTgt>
                                        </p:tgtEl>
                                      </p:cBhvr>
                                    </p:animEffect>
                                    <p:anim calcmode="lin" valueType="num">
                                      <p:cBhvr>
                                        <p:cTn id="47"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48"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5" presetClass="entr" presetSubtype="0" fill="hold" nodeType="clickEffect">
                                  <p:stCondLst>
                                    <p:cond delay="0"/>
                                  </p:stCondLst>
                                  <p:childTnLst>
                                    <p:set>
                                      <p:cBhvr>
                                        <p:cTn id="52" dur="1" fill="hold">
                                          <p:stCondLst>
                                            <p:cond delay="0"/>
                                          </p:stCondLst>
                                        </p:cTn>
                                        <p:tgtEl>
                                          <p:spTgt spid="11">
                                            <p:txEl>
                                              <p:pRg st="4" end="4"/>
                                            </p:txEl>
                                          </p:spTgt>
                                        </p:tgtEl>
                                        <p:attrNameLst>
                                          <p:attrName>style.visibility</p:attrName>
                                        </p:attrNameLst>
                                      </p:cBhvr>
                                      <p:to>
                                        <p:strVal val="visible"/>
                                      </p:to>
                                    </p:set>
                                    <p:animEffect transition="in" filter="fade">
                                      <p:cBhvr>
                                        <p:cTn id="53" dur="2000"/>
                                        <p:tgtEl>
                                          <p:spTgt spid="11">
                                            <p:txEl>
                                              <p:pRg st="4" end="4"/>
                                            </p:txEl>
                                          </p:spTgt>
                                        </p:tgtEl>
                                      </p:cBhvr>
                                    </p:animEffect>
                                    <p:anim calcmode="lin" valueType="num">
                                      <p:cBhvr>
                                        <p:cTn id="54" dur="2000" fill="hold"/>
                                        <p:tgtEl>
                                          <p:spTgt spid="11">
                                            <p:txEl>
                                              <p:pRg st="4" end="4"/>
                                            </p:txEl>
                                          </p:spTgt>
                                        </p:tgtEl>
                                        <p:attrNameLst>
                                          <p:attrName>ppt_w</p:attrName>
                                        </p:attrNameLst>
                                      </p:cBhvr>
                                      <p:tavLst>
                                        <p:tav tm="0" fmla="#ppt_w*sin(2.5*pi*$)">
                                          <p:val>
                                            <p:fltVal val="0"/>
                                          </p:val>
                                        </p:tav>
                                        <p:tav tm="100000">
                                          <p:val>
                                            <p:fltVal val="1"/>
                                          </p:val>
                                        </p:tav>
                                      </p:tavLst>
                                    </p:anim>
                                    <p:anim calcmode="lin" valueType="num">
                                      <p:cBhvr>
                                        <p:cTn id="55" dur="2000" fill="hold"/>
                                        <p:tgtEl>
                                          <p:spTgt spid="11">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11">
                                            <p:txEl>
                                              <p:pRg st="6" end="6"/>
                                            </p:txEl>
                                          </p:spTgt>
                                        </p:tgtEl>
                                        <p:attrNameLst>
                                          <p:attrName>style.visibility</p:attrName>
                                        </p:attrNameLst>
                                      </p:cBhvr>
                                      <p:to>
                                        <p:strVal val="visible"/>
                                      </p:to>
                                    </p:set>
                                    <p:anim calcmode="lin" valueType="num">
                                      <p:cBhvr>
                                        <p:cTn id="60" dur="500" fill="hold"/>
                                        <p:tgtEl>
                                          <p:spTgt spid="11">
                                            <p:txEl>
                                              <p:pRg st="6" end="6"/>
                                            </p:txEl>
                                          </p:spTgt>
                                        </p:tgtEl>
                                        <p:attrNameLst>
                                          <p:attrName>ppt_w</p:attrName>
                                        </p:attrNameLst>
                                      </p:cBhvr>
                                      <p:tavLst>
                                        <p:tav tm="0">
                                          <p:val>
                                            <p:fltVal val="0"/>
                                          </p:val>
                                        </p:tav>
                                        <p:tav tm="100000">
                                          <p:val>
                                            <p:strVal val="#ppt_w"/>
                                          </p:val>
                                        </p:tav>
                                      </p:tavLst>
                                    </p:anim>
                                    <p:anim calcmode="lin" valueType="num">
                                      <p:cBhvr>
                                        <p:cTn id="61" dur="500" fill="hold"/>
                                        <p:tgtEl>
                                          <p:spTgt spid="11">
                                            <p:txEl>
                                              <p:pRg st="6" end="6"/>
                                            </p:txEl>
                                          </p:spTgt>
                                        </p:tgtEl>
                                        <p:attrNameLst>
                                          <p:attrName>ppt_h</p:attrName>
                                        </p:attrNameLst>
                                      </p:cBhvr>
                                      <p:tavLst>
                                        <p:tav tm="0">
                                          <p:val>
                                            <p:fltVal val="0"/>
                                          </p:val>
                                        </p:tav>
                                        <p:tav tm="100000">
                                          <p:val>
                                            <p:strVal val="#ppt_h"/>
                                          </p:val>
                                        </p:tav>
                                      </p:tavLst>
                                    </p:anim>
                                    <p:animEffect transition="in" filter="fade">
                                      <p:cBhvr>
                                        <p:cTn id="62" dur="500"/>
                                        <p:tgtEl>
                                          <p:spTgt spid="11">
                                            <p:txEl>
                                              <p:pRg st="6" end="6"/>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11">
                                            <p:txEl>
                                              <p:pRg st="5" end="5"/>
                                            </p:txEl>
                                          </p:spTgt>
                                        </p:tgtEl>
                                        <p:attrNameLst>
                                          <p:attrName>style.visibility</p:attrName>
                                        </p:attrNameLst>
                                      </p:cBhvr>
                                      <p:to>
                                        <p:strVal val="visible"/>
                                      </p:to>
                                    </p:set>
                                    <p:animEffect transition="in" filter="circle(in)">
                                      <p:cBhvr>
                                        <p:cTn id="67" dur="2000"/>
                                        <p:tgtEl>
                                          <p:spTgt spid="11">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11">
                                            <p:txEl>
                                              <p:pRg st="7" end="7"/>
                                            </p:txEl>
                                          </p:spTgt>
                                        </p:tgtEl>
                                        <p:attrNameLst>
                                          <p:attrName>style.visibility</p:attrName>
                                        </p:attrNameLst>
                                      </p:cBhvr>
                                      <p:to>
                                        <p:strVal val="visible"/>
                                      </p:to>
                                    </p:set>
                                    <p:anim calcmode="lin" valueType="num">
                                      <p:cBhvr additive="base">
                                        <p:cTn id="72" dur="500" fill="hold"/>
                                        <p:tgtEl>
                                          <p:spTgt spid="11">
                                            <p:txEl>
                                              <p:pRg st="7" end="7"/>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 name="Rounded Rectangle 30"/>
          <p:cNvSpPr/>
          <p:nvPr/>
        </p:nvSpPr>
        <p:spPr>
          <a:xfrm>
            <a:off x="248194" y="794595"/>
            <a:ext cx="11823876" cy="5913596"/>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p:cNvGrpSpPr/>
          <p:nvPr/>
        </p:nvGrpSpPr>
        <p:grpSpPr>
          <a:xfrm>
            <a:off x="10316914" y="951511"/>
            <a:ext cx="1590408" cy="2516124"/>
            <a:chOff x="5869641" y="3191207"/>
            <a:chExt cx="4834219" cy="3298029"/>
          </a:xfrm>
        </p:grpSpPr>
        <p:pic>
          <p:nvPicPr>
            <p:cNvPr id="2" name="Picture 1"/>
            <p:cNvPicPr>
              <a:picLocks noChangeAspect="1"/>
            </p:cNvPicPr>
            <p:nvPr/>
          </p:nvPicPr>
          <p:blipFill>
            <a:blip r:embed="rId3"/>
            <a:stretch>
              <a:fillRect/>
            </a:stretch>
          </p:blipFill>
          <p:spPr>
            <a:xfrm>
              <a:off x="7678832" y="3191207"/>
              <a:ext cx="3025028" cy="2417491"/>
            </a:xfrm>
            <a:prstGeom prst="rect">
              <a:avLst/>
            </a:prstGeom>
          </p:spPr>
        </p:pic>
        <p:pic>
          <p:nvPicPr>
            <p:cNvPr id="3" name="Picture 2"/>
            <p:cNvPicPr>
              <a:picLocks noChangeAspect="1"/>
            </p:cNvPicPr>
            <p:nvPr/>
          </p:nvPicPr>
          <p:blipFill>
            <a:blip r:embed="rId4"/>
            <a:stretch>
              <a:fillRect/>
            </a:stretch>
          </p:blipFill>
          <p:spPr>
            <a:xfrm>
              <a:off x="5869641" y="4704469"/>
              <a:ext cx="2348753" cy="1784767"/>
            </a:xfrm>
            <a:prstGeom prst="rect">
              <a:avLst/>
            </a:prstGeom>
          </p:spPr>
        </p:pic>
      </p:grpSp>
      <p:grpSp>
        <p:nvGrpSpPr>
          <p:cNvPr id="25" name="Group 24"/>
          <p:cNvGrpSpPr/>
          <p:nvPr/>
        </p:nvGrpSpPr>
        <p:grpSpPr>
          <a:xfrm>
            <a:off x="10214547" y="3553428"/>
            <a:ext cx="1890331" cy="3044142"/>
            <a:chOff x="6399679" y="3213329"/>
            <a:chExt cx="5137897" cy="2366684"/>
          </a:xfrm>
        </p:grpSpPr>
        <p:grpSp>
          <p:nvGrpSpPr>
            <p:cNvPr id="26" name="Group 25"/>
            <p:cNvGrpSpPr/>
            <p:nvPr/>
          </p:nvGrpSpPr>
          <p:grpSpPr>
            <a:xfrm>
              <a:off x="6399679" y="3213330"/>
              <a:ext cx="5137897" cy="2366683"/>
              <a:chOff x="5700432" y="2814635"/>
              <a:chExt cx="5434852" cy="2537294"/>
            </a:xfrm>
          </p:grpSpPr>
          <p:pic>
            <p:nvPicPr>
              <p:cNvPr id="29" name="Picture 28"/>
              <p:cNvPicPr>
                <a:picLocks noChangeAspect="1"/>
              </p:cNvPicPr>
              <p:nvPr/>
            </p:nvPicPr>
            <p:blipFill>
              <a:blip r:embed="rId5"/>
              <a:stretch>
                <a:fillRect/>
              </a:stretch>
            </p:blipFill>
            <p:spPr>
              <a:xfrm>
                <a:off x="5700432" y="2814635"/>
                <a:ext cx="5434852" cy="2537294"/>
              </a:xfrm>
              <a:prstGeom prst="rect">
                <a:avLst/>
              </a:prstGeom>
            </p:spPr>
          </p:pic>
          <p:pic>
            <p:nvPicPr>
              <p:cNvPr id="30" name="Picture 29"/>
              <p:cNvPicPr>
                <a:picLocks noChangeAspect="1"/>
              </p:cNvPicPr>
              <p:nvPr/>
            </p:nvPicPr>
            <p:blipFill>
              <a:blip r:embed="rId6">
                <a:extLst>
                  <a:ext uri="{BEBA8EAE-BF5A-486C-A8C5-ECC9F3942E4B}">
                    <a14:imgProps xmlns:a14="http://schemas.microsoft.com/office/drawing/2010/main">
                      <a14:imgLayer r:embed="rId7">
                        <a14:imgEffect>
                          <a14:backgroundRemoval t="8824" b="100000" l="0" r="92381"/>
                        </a14:imgEffect>
                      </a14:imgLayer>
                    </a14:imgProps>
                  </a:ext>
                </a:extLst>
              </a:blip>
              <a:stretch>
                <a:fillRect/>
              </a:stretch>
            </p:blipFill>
            <p:spPr>
              <a:xfrm>
                <a:off x="9198212" y="3745755"/>
                <a:ext cx="779930" cy="537366"/>
              </a:xfrm>
              <a:prstGeom prst="rect">
                <a:avLst/>
              </a:prstGeom>
            </p:spPr>
          </p:pic>
        </p:grpSp>
        <p:sp>
          <p:nvSpPr>
            <p:cNvPr id="27" name="Oval Callout 26"/>
            <p:cNvSpPr/>
            <p:nvPr/>
          </p:nvSpPr>
          <p:spPr>
            <a:xfrm>
              <a:off x="9706343" y="3213329"/>
              <a:ext cx="1831233" cy="343810"/>
            </a:xfrm>
            <a:prstGeom prst="wedgeEllipseCallout">
              <a:avLst>
                <a:gd name="adj1" fmla="val -33820"/>
                <a:gd name="adj2" fmla="val 625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latin typeface="Arial" panose="020B0604020202020204" pitchFamily="34" charset="0"/>
                  <a:cs typeface="Arial" panose="020B0604020202020204" pitchFamily="34" charset="0"/>
                </a:rPr>
                <a:t>102 ạ</a:t>
              </a:r>
              <a:endParaRPr lang="en-US" sz="1000" b="1" dirty="0">
                <a:solidFill>
                  <a:schemeClr val="tx1"/>
                </a:solidFill>
                <a:latin typeface="Arial" panose="020B0604020202020204" pitchFamily="34" charset="0"/>
                <a:cs typeface="Arial" panose="020B0604020202020204" pitchFamily="34" charset="0"/>
              </a:endParaRPr>
            </a:p>
          </p:txBody>
        </p:sp>
        <p:sp>
          <p:nvSpPr>
            <p:cNvPr id="28" name="Oval Callout 27"/>
            <p:cNvSpPr/>
            <p:nvPr/>
          </p:nvSpPr>
          <p:spPr>
            <a:xfrm>
              <a:off x="6399679" y="3213329"/>
              <a:ext cx="2578048" cy="447672"/>
            </a:xfrm>
            <a:prstGeom prst="wedgeEllipseCallout">
              <a:avLst>
                <a:gd name="adj1" fmla="val 55347"/>
                <a:gd name="adj2" fmla="val 3735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err="1" smtClean="0">
                  <a:solidFill>
                    <a:schemeClr val="tx1"/>
                  </a:solidFill>
                  <a:latin typeface="Arial" panose="020B0604020202020204" pitchFamily="34" charset="0"/>
                  <a:cs typeface="Arial" panose="020B0604020202020204" pitchFamily="34" charset="0"/>
                </a:rPr>
                <a:t>Tìm</a:t>
              </a:r>
              <a:r>
                <a:rPr lang="en-US" sz="800" b="1" dirty="0" smtClean="0">
                  <a:solidFill>
                    <a:schemeClr val="tx1"/>
                  </a:solidFill>
                  <a:latin typeface="Arial" panose="020B0604020202020204" pitchFamily="34" charset="0"/>
                  <a:cs typeface="Arial" panose="020B0604020202020204" pitchFamily="34" charset="0"/>
                </a:rPr>
                <a:t> </a:t>
              </a:r>
              <a:r>
                <a:rPr lang="en-US" sz="800" b="1" dirty="0" err="1" smtClean="0">
                  <a:solidFill>
                    <a:schemeClr val="tx1"/>
                  </a:solidFill>
                  <a:latin typeface="Arial" panose="020B0604020202020204" pitchFamily="34" charset="0"/>
                  <a:cs typeface="Arial" panose="020B0604020202020204" pitchFamily="34" charset="0"/>
                </a:rPr>
                <a:t>số</a:t>
              </a:r>
              <a:r>
                <a:rPr lang="en-US" sz="800" b="1" dirty="0" smtClean="0">
                  <a:solidFill>
                    <a:schemeClr val="tx1"/>
                  </a:solidFill>
                  <a:latin typeface="Arial" panose="020B0604020202020204" pitchFamily="34" charset="0"/>
                  <a:cs typeface="Arial" panose="020B0604020202020204" pitchFamily="34" charset="0"/>
                </a:rPr>
                <a:t> </a:t>
              </a:r>
              <a:r>
                <a:rPr lang="en-US" sz="800" b="1" dirty="0" err="1" smtClean="0">
                  <a:solidFill>
                    <a:schemeClr val="tx1"/>
                  </a:solidFill>
                  <a:latin typeface="Arial" panose="020B0604020202020204" pitchFamily="34" charset="0"/>
                  <a:cs typeface="Arial" panose="020B0604020202020204" pitchFamily="34" charset="0"/>
                </a:rPr>
                <a:t>nhỏ</a:t>
              </a:r>
              <a:r>
                <a:rPr lang="en-US" sz="800" b="1" dirty="0" smtClean="0">
                  <a:solidFill>
                    <a:schemeClr val="tx1"/>
                  </a:solidFill>
                  <a:latin typeface="Arial" panose="020B0604020202020204" pitchFamily="34" charset="0"/>
                  <a:cs typeface="Arial" panose="020B0604020202020204" pitchFamily="34" charset="0"/>
                </a:rPr>
                <a:t> </a:t>
              </a:r>
              <a:r>
                <a:rPr lang="en-US" sz="800" b="1" dirty="0" err="1" smtClean="0">
                  <a:solidFill>
                    <a:schemeClr val="tx1"/>
                  </a:solidFill>
                  <a:latin typeface="Arial" panose="020B0604020202020204" pitchFamily="34" charset="0"/>
                  <a:cs typeface="Arial" panose="020B0604020202020204" pitchFamily="34" charset="0"/>
                </a:rPr>
                <a:t>nhất</a:t>
              </a:r>
              <a:r>
                <a:rPr lang="en-US" sz="800" b="1" dirty="0" smtClean="0">
                  <a:solidFill>
                    <a:schemeClr val="tx1"/>
                  </a:solidFill>
                  <a:latin typeface="Arial" panose="020B0604020202020204" pitchFamily="34" charset="0"/>
                  <a:cs typeface="Arial" panose="020B0604020202020204" pitchFamily="34" charset="0"/>
                </a:rPr>
                <a:t> </a:t>
              </a:r>
              <a:r>
                <a:rPr lang="en-US" sz="800" b="1" dirty="0" err="1" smtClean="0">
                  <a:solidFill>
                    <a:schemeClr val="tx1"/>
                  </a:solidFill>
                  <a:latin typeface="Arial" panose="020B0604020202020204" pitchFamily="34" charset="0"/>
                  <a:cs typeface="Arial" panose="020B0604020202020204" pitchFamily="34" charset="0"/>
                </a:rPr>
                <a:t>có</a:t>
              </a:r>
              <a:r>
                <a:rPr lang="en-US" sz="800" b="1" dirty="0" smtClean="0">
                  <a:solidFill>
                    <a:schemeClr val="tx1"/>
                  </a:solidFill>
                  <a:latin typeface="Arial" panose="020B0604020202020204" pitchFamily="34" charset="0"/>
                  <a:cs typeface="Arial" panose="020B0604020202020204" pitchFamily="34" charset="0"/>
                </a:rPr>
                <a:t> </a:t>
              </a:r>
              <a:r>
                <a:rPr lang="en-US" sz="800" b="1" dirty="0" err="1" smtClean="0">
                  <a:solidFill>
                    <a:schemeClr val="tx1"/>
                  </a:solidFill>
                  <a:latin typeface="Arial" panose="020B0604020202020204" pitchFamily="34" charset="0"/>
                  <a:cs typeface="Arial" panose="020B0604020202020204" pitchFamily="34" charset="0"/>
                </a:rPr>
                <a:t>ba</a:t>
              </a:r>
              <a:r>
                <a:rPr lang="en-US" sz="800" b="1" dirty="0" smtClean="0">
                  <a:solidFill>
                    <a:schemeClr val="tx1"/>
                  </a:solidFill>
                  <a:latin typeface="Arial" panose="020B0604020202020204" pitchFamily="34" charset="0"/>
                  <a:cs typeface="Arial" panose="020B0604020202020204" pitchFamily="34" charset="0"/>
                </a:rPr>
                <a:t> </a:t>
              </a:r>
              <a:r>
                <a:rPr lang="en-US" sz="800" b="1" dirty="0" err="1" smtClean="0">
                  <a:solidFill>
                    <a:schemeClr val="tx1"/>
                  </a:solidFill>
                  <a:latin typeface="Arial" panose="020B0604020202020204" pitchFamily="34" charset="0"/>
                  <a:cs typeface="Arial" panose="020B0604020202020204" pitchFamily="34" charset="0"/>
                </a:rPr>
                <a:t>chữ</a:t>
              </a:r>
              <a:r>
                <a:rPr lang="en-US" sz="800" b="1" dirty="0" smtClean="0">
                  <a:solidFill>
                    <a:schemeClr val="tx1"/>
                  </a:solidFill>
                  <a:latin typeface="Arial" panose="020B0604020202020204" pitchFamily="34" charset="0"/>
                  <a:cs typeface="Arial" panose="020B0604020202020204" pitchFamily="34" charset="0"/>
                </a:rPr>
                <a:t> </a:t>
              </a:r>
              <a:r>
                <a:rPr lang="en-US" sz="800" b="1" dirty="0" err="1" smtClean="0">
                  <a:solidFill>
                    <a:schemeClr val="tx1"/>
                  </a:solidFill>
                  <a:latin typeface="Arial" panose="020B0604020202020204" pitchFamily="34" charset="0"/>
                  <a:cs typeface="Arial" panose="020B0604020202020204" pitchFamily="34" charset="0"/>
                </a:rPr>
                <a:t>số</a:t>
              </a:r>
              <a:r>
                <a:rPr lang="en-US" sz="800" b="1" dirty="0" smtClean="0">
                  <a:solidFill>
                    <a:schemeClr val="tx1"/>
                  </a:solidFill>
                  <a:latin typeface="Arial" panose="020B0604020202020204" pitchFamily="34" charset="0"/>
                  <a:cs typeface="Arial" panose="020B0604020202020204" pitchFamily="34" charset="0"/>
                </a:rPr>
                <a:t> </a:t>
              </a:r>
              <a:r>
                <a:rPr lang="en-US" sz="800" b="1" dirty="0" err="1" smtClean="0">
                  <a:solidFill>
                    <a:schemeClr val="tx1"/>
                  </a:solidFill>
                  <a:latin typeface="Arial" panose="020B0604020202020204" pitchFamily="34" charset="0"/>
                  <a:cs typeface="Arial" panose="020B0604020202020204" pitchFamily="34" charset="0"/>
                </a:rPr>
                <a:t>khác</a:t>
              </a:r>
              <a:r>
                <a:rPr lang="en-US" sz="800" b="1" dirty="0" smtClean="0">
                  <a:solidFill>
                    <a:schemeClr val="tx1"/>
                  </a:solidFill>
                  <a:latin typeface="Arial" panose="020B0604020202020204" pitchFamily="34" charset="0"/>
                  <a:cs typeface="Arial" panose="020B0604020202020204" pitchFamily="34" charset="0"/>
                </a:rPr>
                <a:t> </a:t>
              </a:r>
              <a:r>
                <a:rPr lang="en-US" sz="800" b="1" dirty="0" err="1" smtClean="0">
                  <a:solidFill>
                    <a:schemeClr val="tx1"/>
                  </a:solidFill>
                  <a:latin typeface="Arial" panose="020B0604020202020204" pitchFamily="34" charset="0"/>
                  <a:cs typeface="Arial" panose="020B0604020202020204" pitchFamily="34" charset="0"/>
                </a:rPr>
                <a:t>nhau</a:t>
              </a:r>
              <a:endParaRPr lang="en-US" sz="800" b="1" dirty="0">
                <a:solidFill>
                  <a:schemeClr val="tx1"/>
                </a:solidFill>
                <a:latin typeface="Arial" panose="020B0604020202020204" pitchFamily="34" charset="0"/>
                <a:cs typeface="Arial" panose="020B0604020202020204" pitchFamily="34" charset="0"/>
              </a:endParaRPr>
            </a:p>
          </p:txBody>
        </p:sp>
      </p:grpSp>
      <p:sp>
        <p:nvSpPr>
          <p:cNvPr id="21" name="Rounded Rectangle 20"/>
          <p:cNvSpPr/>
          <p:nvPr/>
        </p:nvSpPr>
        <p:spPr>
          <a:xfrm>
            <a:off x="2757669" y="0"/>
            <a:ext cx="6192455"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3000" b="1">
                <a:solidFill>
                  <a:srgbClr val="FF0000"/>
                </a:solidFill>
                <a:latin typeface="Arial" panose="020B0604020202020204" pitchFamily="34" charset="0"/>
                <a:ea typeface="Calibri" panose="020F0502020204030204" pitchFamily="34" charset="0"/>
                <a:cs typeface="Arial" panose="020B0604020202020204" pitchFamily="34" charset="0"/>
              </a:rPr>
              <a:t>PHIẾU HỌC TẬP SỐ 1 (b,c_9)</a:t>
            </a:r>
            <a:endParaRPr lang="en-US" sz="300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606153" y="1019573"/>
            <a:ext cx="9924523" cy="5346079"/>
          </a:xfrm>
          <a:prstGeom prst="rect">
            <a:avLst/>
          </a:prstGeom>
        </p:spPr>
        <p:txBody>
          <a:bodyPr wrap="square">
            <a:spAutoFit/>
          </a:bodyPr>
          <a:lstStyle/>
          <a:p>
            <a:pPr>
              <a:lnSpc>
                <a:spcPct val="107000"/>
              </a:lnSpc>
              <a:spcAft>
                <a:spcPts val="800"/>
              </a:spcAft>
            </a:pPr>
            <a:r>
              <a:rPr lang="en-US" sz="2400" b="1" smtClean="0">
                <a:latin typeface="Times New Roman" panose="02020603050405020304" pitchFamily="18" charset="0"/>
                <a:ea typeface="Calibri" panose="020F0502020204030204" pitchFamily="34" charset="0"/>
                <a:cs typeface="Times New Roman" panose="02020603050405020304" pitchFamily="18" charset="0"/>
              </a:rPr>
              <a:t>	Em </a:t>
            </a:r>
            <a:r>
              <a:rPr lang="en-US" sz="2400" b="1">
                <a:latin typeface="Times New Roman" panose="02020603050405020304" pitchFamily="18" charset="0"/>
                <a:ea typeface="Calibri" panose="020F0502020204030204" pitchFamily="34" charset="0"/>
                <a:cs typeface="Times New Roman" panose="02020603050405020304" pitchFamily="18" charset="0"/>
              </a:rPr>
              <a:t>hãy thảo luận nhóm đôi </a:t>
            </a:r>
            <a:r>
              <a:rPr lang="en-US" sz="2400" b="1" smtClean="0">
                <a:latin typeface="Times New Roman" panose="02020603050405020304" pitchFamily="18" charset="0"/>
                <a:ea typeface="Calibri" panose="020F0502020204030204" pitchFamily="34" charset="0"/>
                <a:cs typeface="Times New Roman" panose="02020603050405020304" pitchFamily="18" charset="0"/>
              </a:rPr>
              <a:t>cho </a:t>
            </a:r>
            <a:r>
              <a:rPr lang="en-US" sz="2400" b="1">
                <a:latin typeface="Times New Roman" panose="02020603050405020304" pitchFamily="18" charset="0"/>
                <a:ea typeface="Calibri" panose="020F0502020204030204" pitchFamily="34" charset="0"/>
                <a:cs typeface="Times New Roman" panose="02020603050405020304" pitchFamily="18" charset="0"/>
              </a:rPr>
              <a:t>biết trong hai tình huống </a:t>
            </a:r>
            <a:r>
              <a:rPr lang="en-US" sz="2400" b="1" smtClean="0">
                <a:latin typeface="Times New Roman" panose="02020603050405020304" pitchFamily="18" charset="0"/>
                <a:ea typeface="Calibri" panose="020F0502020204030204" pitchFamily="34" charset="0"/>
                <a:cs typeface="Times New Roman" panose="02020603050405020304" pitchFamily="18" charset="0"/>
              </a:rPr>
              <a:t>sau:</a:t>
            </a:r>
          </a:p>
          <a:p>
            <a:pPr>
              <a:lnSpc>
                <a:spcPct val="107000"/>
              </a:lnSpc>
              <a:spcAft>
                <a:spcPts val="800"/>
              </a:spcAft>
            </a:pPr>
            <a:r>
              <a:rPr lang="en-US" sz="2400" b="1">
                <a:latin typeface="Times New Roman" panose="02020603050405020304" pitchFamily="18" charset="0"/>
                <a:ea typeface="Calibri" panose="020F0502020204030204" pitchFamily="34" charset="0"/>
                <a:cs typeface="Times New Roman" panose="02020603050405020304" pitchFamily="18" charset="0"/>
              </a:rPr>
              <a:t>	</a:t>
            </a:r>
            <a:r>
              <a:rPr lang="en-US" sz="2400" b="1" smtClean="0">
                <a:latin typeface="Times New Roman" panose="02020603050405020304" pitchFamily="18" charset="0"/>
                <a:ea typeface="Calibri" panose="020F0502020204030204" pitchFamily="34" charset="0"/>
                <a:cs typeface="Times New Roman" panose="02020603050405020304" pitchFamily="18" charset="0"/>
              </a:rPr>
              <a:t>Thông </a:t>
            </a:r>
            <a:r>
              <a:rPr lang="en-US" sz="2400" b="1">
                <a:latin typeface="Times New Roman" panose="02020603050405020304" pitchFamily="18" charset="0"/>
                <a:ea typeface="Calibri" panose="020F0502020204030204" pitchFamily="34" charset="0"/>
                <a:cs typeface="Times New Roman" panose="02020603050405020304" pitchFamily="18" charset="0"/>
              </a:rPr>
              <a:t>tin nhận được là gì? Thông tin đó được xử lý ở đâu</a:t>
            </a:r>
            <a:r>
              <a:rPr lang="en-US" sz="2400" b="1" smtClean="0">
                <a:latin typeface="Times New Roman" panose="02020603050405020304" pitchFamily="18" charset="0"/>
                <a:ea typeface="Calibri" panose="020F0502020204030204" pitchFamily="34" charset="0"/>
                <a:cs typeface="Times New Roman" panose="02020603050405020304" pitchFamily="18" charset="0"/>
              </a:rPr>
              <a:t>? 2’</a:t>
            </a:r>
            <a:endParaRPr lang="en-US" sz="2400" b="1">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b="1">
                <a:latin typeface="Times New Roman" panose="02020603050405020304" pitchFamily="18" charset="0"/>
                <a:ea typeface="Calibri" panose="020F0502020204030204" pitchFamily="34" charset="0"/>
                <a:cs typeface="Times New Roman" panose="02020603050405020304" pitchFamily="18" charset="0"/>
              </a:rPr>
              <a:t>Câu </a:t>
            </a:r>
            <a:r>
              <a:rPr lang="en-US" sz="2400" b="1" smtClean="0">
                <a:latin typeface="Times New Roman" panose="02020603050405020304" pitchFamily="18" charset="0"/>
                <a:ea typeface="Calibri" panose="020F0502020204030204" pitchFamily="34" charset="0"/>
                <a:cs typeface="Times New Roman" panose="02020603050405020304" pitchFamily="18" charset="0"/>
              </a:rPr>
              <a:t>1(b): Nhìn </a:t>
            </a:r>
            <a:r>
              <a:rPr lang="en-US" sz="2400" b="1">
                <a:latin typeface="Times New Roman" panose="02020603050405020304" pitchFamily="18" charset="0"/>
                <a:ea typeface="Calibri" panose="020F0502020204030204" pitchFamily="34" charset="0"/>
                <a:cs typeface="Times New Roman" panose="02020603050405020304" pitchFamily="18" charset="0"/>
              </a:rPr>
              <a:t>thấy mẹ mệt mỏi khi đi làm về, Bình suy nghĩ rồi pha 1 cốc nước chanh mời mẹ uống</a:t>
            </a:r>
            <a:r>
              <a:rPr lang="en-US" sz="2400" b="1" smtClean="0">
                <a:latin typeface="Times New Roman" panose="02020603050405020304" pitchFamily="18" charset="0"/>
                <a:ea typeface="Calibri" panose="020F0502020204030204" pitchFamily="34" charset="0"/>
                <a:cs typeface="Times New Roman" panose="02020603050405020304" pitchFamily="18" charset="0"/>
              </a:rPr>
              <a:t>.</a:t>
            </a:r>
            <a:r>
              <a:rPr lang="en-US" sz="2400" b="1">
                <a:latin typeface="Times New Roman" panose="02020603050405020304" pitchFamily="18" charset="0"/>
                <a:ea typeface="Calibri" panose="020F0502020204030204" pitchFamily="34" charset="0"/>
                <a:cs typeface="Times New Roman" panose="02020603050405020304" pitchFamily="18" charset="0"/>
              </a:rPr>
              <a:t> </a:t>
            </a:r>
            <a:endParaRPr lang="en-US" sz="2400" b="1"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US" sz="2400" smtClean="0">
                <a:latin typeface="Times New Roman" panose="02020603050405020304" pitchFamily="18" charset="0"/>
                <a:ea typeface="Calibri" panose="020F0502020204030204" pitchFamily="34" charset="0"/>
                <a:cs typeface="Times New Roman" panose="02020603050405020304" pitchFamily="18" charset="0"/>
              </a:rPr>
              <a:t>Thông </a:t>
            </a:r>
            <a:r>
              <a:rPr lang="en-US" sz="2400">
                <a:latin typeface="Times New Roman" panose="02020603050405020304" pitchFamily="18" charset="0"/>
                <a:ea typeface="Calibri" panose="020F0502020204030204" pitchFamily="34" charset="0"/>
                <a:cs typeface="Times New Roman" panose="02020603050405020304" pitchFamily="18" charset="0"/>
              </a:rPr>
              <a:t>tin Bình nhận được là gì</a:t>
            </a:r>
            <a:r>
              <a:rPr lang="en-US" sz="240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i="1"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US" sz="2400" smtClean="0">
                <a:latin typeface="Times New Roman" panose="02020603050405020304" pitchFamily="18" charset="0"/>
                <a:ea typeface="Calibri" panose="020F0502020204030204" pitchFamily="34" charset="0"/>
                <a:cs typeface="Times New Roman" panose="02020603050405020304" pitchFamily="18" charset="0"/>
              </a:rPr>
              <a:t>Bình </a:t>
            </a:r>
            <a:r>
              <a:rPr lang="en-US" sz="2400">
                <a:latin typeface="Times New Roman" panose="02020603050405020304" pitchFamily="18" charset="0"/>
                <a:ea typeface="Calibri" panose="020F0502020204030204" pitchFamily="34" charset="0"/>
                <a:cs typeface="Times New Roman" panose="02020603050405020304" pitchFamily="18" charset="0"/>
              </a:rPr>
              <a:t>đã xử lý thông tin đó ở đâu?:</a:t>
            </a:r>
            <a:r>
              <a:rPr lang="en-US" sz="2400" i="1">
                <a:latin typeface="Times New Roman" panose="02020603050405020304" pitchFamily="18" charset="0"/>
                <a:ea typeface="Calibri" panose="020F0502020204030204" pitchFamily="34" charset="0"/>
                <a:cs typeface="Times New Roman" panose="02020603050405020304" pitchFamily="18" charset="0"/>
              </a:rPr>
              <a:t> </a:t>
            </a:r>
            <a:endParaRPr lang="en-US" sz="2400" i="1"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b="1" smtClean="0">
                <a:latin typeface="Times New Roman" panose="02020603050405020304" pitchFamily="18" charset="0"/>
                <a:ea typeface="Calibri" panose="020F0502020204030204" pitchFamily="34" charset="0"/>
                <a:cs typeface="Times New Roman" panose="02020603050405020304" pitchFamily="18" charset="0"/>
              </a:rPr>
              <a:t>Câu </a:t>
            </a:r>
            <a:r>
              <a:rPr lang="en-US" sz="2400" b="1" smtClean="0">
                <a:latin typeface="Times New Roman" panose="02020603050405020304" pitchFamily="18" charset="0"/>
                <a:ea typeface="Calibri" panose="020F0502020204030204" pitchFamily="34" charset="0"/>
                <a:cs typeface="Times New Roman" panose="02020603050405020304" pitchFamily="18" charset="0"/>
              </a:rPr>
              <a:t>2(c): Cô </a:t>
            </a:r>
            <a:r>
              <a:rPr lang="en-US" sz="2400" b="1">
                <a:latin typeface="Times New Roman" panose="02020603050405020304" pitchFamily="18" charset="0"/>
                <a:ea typeface="Calibri" panose="020F0502020204030204" pitchFamily="34" charset="0"/>
                <a:cs typeface="Times New Roman" panose="02020603050405020304" pitchFamily="18" charset="0"/>
              </a:rPr>
              <a:t>giáo đọc đề toán: </a:t>
            </a:r>
            <a:r>
              <a:rPr lang="en-US" sz="2300" b="1" smtClean="0">
                <a:latin typeface="Times New Roman" panose="02020603050405020304" pitchFamily="18" charset="0"/>
                <a:ea typeface="Calibri" panose="020F0502020204030204" pitchFamily="34" charset="0"/>
                <a:cs typeface="Times New Roman" panose="02020603050405020304" pitchFamily="18" charset="0"/>
              </a:rPr>
              <a:t>“Tìm </a:t>
            </a:r>
            <a:r>
              <a:rPr lang="en-US" sz="2300" b="1">
                <a:latin typeface="Times New Roman" panose="02020603050405020304" pitchFamily="18" charset="0"/>
                <a:ea typeface="Calibri" panose="020F0502020204030204" pitchFamily="34" charset="0"/>
                <a:cs typeface="Times New Roman" panose="02020603050405020304" pitchFamily="18" charset="0"/>
              </a:rPr>
              <a:t>số nhỏ nhất có 3 chữ số khác nhau</a:t>
            </a:r>
            <a:r>
              <a:rPr lang="en-US" sz="2300" b="1" smtClean="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en-US" sz="2300" b="1" smtClean="0">
                <a:latin typeface="Times New Roman" panose="02020603050405020304" pitchFamily="18" charset="0"/>
                <a:ea typeface="Calibri" panose="020F0502020204030204" pitchFamily="34" charset="0"/>
                <a:cs typeface="Times New Roman" panose="02020603050405020304" pitchFamily="18" charset="0"/>
              </a:rPr>
              <a:t> </a:t>
            </a:r>
            <a:r>
              <a:rPr lang="en-US" sz="2300" b="1">
                <a:latin typeface="Times New Roman" panose="02020603050405020304" pitchFamily="18" charset="0"/>
                <a:ea typeface="Calibri" panose="020F0502020204030204" pitchFamily="34" charset="0"/>
                <a:cs typeface="Times New Roman" panose="02020603050405020304" pitchFamily="18" charset="0"/>
              </a:rPr>
              <a:t>Bạn Hoa nghĩ rất nhanh và đọc số 102</a:t>
            </a:r>
          </a:p>
          <a:p>
            <a:pPr>
              <a:lnSpc>
                <a:spcPct val="107000"/>
              </a:lnSpc>
              <a:spcAft>
                <a:spcPts val="800"/>
              </a:spcAft>
            </a:pPr>
            <a:r>
              <a:rPr lang="en-US" sz="2400">
                <a:latin typeface="Times New Roman" panose="02020603050405020304" pitchFamily="18" charset="0"/>
                <a:ea typeface="Calibri" panose="020F0502020204030204" pitchFamily="34" charset="0"/>
                <a:cs typeface="Times New Roman" panose="02020603050405020304" pitchFamily="18" charset="0"/>
              </a:rPr>
              <a:t>Thông tin Hoa nhận được là gì?:</a:t>
            </a:r>
            <a:r>
              <a:rPr lang="en-US" sz="2400" i="1">
                <a:latin typeface="Times New Roman" panose="02020603050405020304" pitchFamily="18" charset="0"/>
                <a:ea typeface="Calibri" panose="020F0502020204030204" pitchFamily="34" charset="0"/>
                <a:cs typeface="Times New Roman" panose="02020603050405020304" pitchFamily="18" charset="0"/>
              </a:rPr>
              <a:t> </a:t>
            </a:r>
            <a:r>
              <a:rPr lang="en-US" sz="2400" b="1" i="1" smtClean="0">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pPr>
            <a:r>
              <a:rPr lang="en-US" sz="2400" smtClean="0">
                <a:latin typeface="Times New Roman" panose="02020603050405020304" pitchFamily="18" charset="0"/>
                <a:ea typeface="Calibri" panose="020F0502020204030204" pitchFamily="34" charset="0"/>
                <a:cs typeface="Times New Roman" panose="02020603050405020304" pitchFamily="18" charset="0"/>
              </a:rPr>
              <a:t>Hoa </a:t>
            </a:r>
            <a:r>
              <a:rPr lang="en-US" sz="2400">
                <a:latin typeface="Times New Roman" panose="02020603050405020304" pitchFamily="18" charset="0"/>
                <a:ea typeface="Calibri" panose="020F0502020204030204" pitchFamily="34" charset="0"/>
                <a:cs typeface="Times New Roman" panose="02020603050405020304" pitchFamily="18" charset="0"/>
              </a:rPr>
              <a:t>đã xử lý thông tin đó ở đâu?:</a:t>
            </a:r>
            <a:r>
              <a:rPr lang="en-US" sz="2400" i="1">
                <a:latin typeface="Times New Roman" panose="02020603050405020304" pitchFamily="18" charset="0"/>
                <a:ea typeface="Calibri" panose="020F0502020204030204" pitchFamily="34" charset="0"/>
                <a:cs typeface="Times New Roman" panose="02020603050405020304" pitchFamily="18" charset="0"/>
              </a:rPr>
              <a:t> </a:t>
            </a:r>
            <a:endParaRPr lang="en-US" sz="2400" i="1"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n-US" sz="2400" i="1" smtClean="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Rounded Rectangle 14"/>
          <p:cNvSpPr/>
          <p:nvPr/>
        </p:nvSpPr>
        <p:spPr>
          <a:xfrm>
            <a:off x="5221051" y="2569076"/>
            <a:ext cx="2029619" cy="50244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26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Mẹ mệt mỏi</a:t>
            </a:r>
          </a:p>
        </p:txBody>
      </p:sp>
      <p:sp>
        <p:nvSpPr>
          <p:cNvPr id="16" name="Rounded Rectangle 15"/>
          <p:cNvSpPr/>
          <p:nvPr/>
        </p:nvSpPr>
        <p:spPr>
          <a:xfrm>
            <a:off x="5317408" y="3223814"/>
            <a:ext cx="3096228" cy="46879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26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Xử lý </a:t>
            </a:r>
            <a:r>
              <a:rPr lang="en-US" sz="260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trong </a:t>
            </a:r>
            <a:r>
              <a:rPr lang="en-US" sz="26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đầu Bình</a:t>
            </a:r>
            <a:endParaRPr lang="en-US" sz="26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ounded Rectangle 17"/>
          <p:cNvSpPr/>
          <p:nvPr/>
        </p:nvSpPr>
        <p:spPr>
          <a:xfrm>
            <a:off x="4691310" y="5075499"/>
            <a:ext cx="5523237" cy="50244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260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Tìm </a:t>
            </a:r>
            <a:r>
              <a:rPr lang="en-US" sz="26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 nhỏ nhất có 3 chữ số khác </a:t>
            </a:r>
            <a:r>
              <a:rPr lang="en-US" sz="260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nhau</a:t>
            </a:r>
            <a:r>
              <a:rPr lang="en-US" sz="2600" i="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600" i="1">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Rounded Rectangle 18"/>
          <p:cNvSpPr/>
          <p:nvPr/>
        </p:nvSpPr>
        <p:spPr>
          <a:xfrm>
            <a:off x="4873810" y="5670768"/>
            <a:ext cx="3717499" cy="50244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26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Xử lý trong đầu Hoa</a:t>
            </a:r>
          </a:p>
        </p:txBody>
      </p:sp>
    </p:spTree>
    <p:extLst>
      <p:ext uri="{BB962C8B-B14F-4D97-AF65-F5344CB8AC3E}">
        <p14:creationId xmlns:p14="http://schemas.microsoft.com/office/powerpoint/2010/main" val="343341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down)">
                                      <p:cBhvr>
                                        <p:cTn id="15" dur="580">
                                          <p:stCondLst>
                                            <p:cond delay="0"/>
                                          </p:stCondLst>
                                        </p:cTn>
                                        <p:tgtEl>
                                          <p:spTgt spid="31"/>
                                        </p:tgtEl>
                                      </p:cBhvr>
                                    </p:animEffect>
                                    <p:anim calcmode="lin" valueType="num">
                                      <p:cBhvr>
                                        <p:cTn id="16"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21" dur="26">
                                          <p:stCondLst>
                                            <p:cond delay="650"/>
                                          </p:stCondLst>
                                        </p:cTn>
                                        <p:tgtEl>
                                          <p:spTgt spid="31"/>
                                        </p:tgtEl>
                                      </p:cBhvr>
                                      <p:to x="100000" y="60000"/>
                                    </p:animScale>
                                    <p:animScale>
                                      <p:cBhvr>
                                        <p:cTn id="22" dur="166" decel="50000">
                                          <p:stCondLst>
                                            <p:cond delay="676"/>
                                          </p:stCondLst>
                                        </p:cTn>
                                        <p:tgtEl>
                                          <p:spTgt spid="31"/>
                                        </p:tgtEl>
                                      </p:cBhvr>
                                      <p:to x="100000" y="100000"/>
                                    </p:animScale>
                                    <p:animScale>
                                      <p:cBhvr>
                                        <p:cTn id="23" dur="26">
                                          <p:stCondLst>
                                            <p:cond delay="1312"/>
                                          </p:stCondLst>
                                        </p:cTn>
                                        <p:tgtEl>
                                          <p:spTgt spid="31"/>
                                        </p:tgtEl>
                                      </p:cBhvr>
                                      <p:to x="100000" y="80000"/>
                                    </p:animScale>
                                    <p:animScale>
                                      <p:cBhvr>
                                        <p:cTn id="24" dur="166" decel="50000">
                                          <p:stCondLst>
                                            <p:cond delay="1338"/>
                                          </p:stCondLst>
                                        </p:cTn>
                                        <p:tgtEl>
                                          <p:spTgt spid="31"/>
                                        </p:tgtEl>
                                      </p:cBhvr>
                                      <p:to x="100000" y="100000"/>
                                    </p:animScale>
                                    <p:animScale>
                                      <p:cBhvr>
                                        <p:cTn id="25" dur="26">
                                          <p:stCondLst>
                                            <p:cond delay="1642"/>
                                          </p:stCondLst>
                                        </p:cTn>
                                        <p:tgtEl>
                                          <p:spTgt spid="31"/>
                                        </p:tgtEl>
                                      </p:cBhvr>
                                      <p:to x="100000" y="90000"/>
                                    </p:animScale>
                                    <p:animScale>
                                      <p:cBhvr>
                                        <p:cTn id="26" dur="166" decel="50000">
                                          <p:stCondLst>
                                            <p:cond delay="1668"/>
                                          </p:stCondLst>
                                        </p:cTn>
                                        <p:tgtEl>
                                          <p:spTgt spid="31"/>
                                        </p:tgtEl>
                                      </p:cBhvr>
                                      <p:to x="100000" y="100000"/>
                                    </p:animScale>
                                    <p:animScale>
                                      <p:cBhvr>
                                        <p:cTn id="27" dur="26">
                                          <p:stCondLst>
                                            <p:cond delay="1808"/>
                                          </p:stCondLst>
                                        </p:cTn>
                                        <p:tgtEl>
                                          <p:spTgt spid="31"/>
                                        </p:tgtEl>
                                      </p:cBhvr>
                                      <p:to x="100000" y="95000"/>
                                    </p:animScale>
                                    <p:animScale>
                                      <p:cBhvr>
                                        <p:cTn id="28" dur="166" decel="50000">
                                          <p:stCondLst>
                                            <p:cond delay="1834"/>
                                          </p:stCondLst>
                                        </p:cTn>
                                        <p:tgtEl>
                                          <p:spTgt spid="31"/>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wipe(down)">
                                      <p:cBhvr>
                                        <p:cTn id="33" dur="580">
                                          <p:stCondLst>
                                            <p:cond delay="0"/>
                                          </p:stCondLst>
                                        </p:cTn>
                                        <p:tgtEl>
                                          <p:spTgt spid="4">
                                            <p:txEl>
                                              <p:pRg st="0" end="0"/>
                                            </p:txEl>
                                          </p:spTgt>
                                        </p:tgtEl>
                                      </p:cBhvr>
                                    </p:animEffect>
                                    <p:anim calcmode="lin" valueType="num">
                                      <p:cBhvr>
                                        <p:cTn id="34"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4">
                                            <p:txEl>
                                              <p:pRg st="0" end="0"/>
                                            </p:txEl>
                                          </p:spTgt>
                                        </p:tgtEl>
                                      </p:cBhvr>
                                      <p:to x="100000" y="60000"/>
                                    </p:animScale>
                                    <p:animScale>
                                      <p:cBhvr>
                                        <p:cTn id="40" dur="166" decel="50000">
                                          <p:stCondLst>
                                            <p:cond delay="676"/>
                                          </p:stCondLst>
                                        </p:cTn>
                                        <p:tgtEl>
                                          <p:spTgt spid="4">
                                            <p:txEl>
                                              <p:pRg st="0" end="0"/>
                                            </p:txEl>
                                          </p:spTgt>
                                        </p:tgtEl>
                                      </p:cBhvr>
                                      <p:to x="100000" y="100000"/>
                                    </p:animScale>
                                    <p:animScale>
                                      <p:cBhvr>
                                        <p:cTn id="41" dur="26">
                                          <p:stCondLst>
                                            <p:cond delay="1312"/>
                                          </p:stCondLst>
                                        </p:cTn>
                                        <p:tgtEl>
                                          <p:spTgt spid="4">
                                            <p:txEl>
                                              <p:pRg st="0" end="0"/>
                                            </p:txEl>
                                          </p:spTgt>
                                        </p:tgtEl>
                                      </p:cBhvr>
                                      <p:to x="100000" y="80000"/>
                                    </p:animScale>
                                    <p:animScale>
                                      <p:cBhvr>
                                        <p:cTn id="42" dur="166" decel="50000">
                                          <p:stCondLst>
                                            <p:cond delay="1338"/>
                                          </p:stCondLst>
                                        </p:cTn>
                                        <p:tgtEl>
                                          <p:spTgt spid="4">
                                            <p:txEl>
                                              <p:pRg st="0" end="0"/>
                                            </p:txEl>
                                          </p:spTgt>
                                        </p:tgtEl>
                                      </p:cBhvr>
                                      <p:to x="100000" y="100000"/>
                                    </p:animScale>
                                    <p:animScale>
                                      <p:cBhvr>
                                        <p:cTn id="43" dur="26">
                                          <p:stCondLst>
                                            <p:cond delay="1642"/>
                                          </p:stCondLst>
                                        </p:cTn>
                                        <p:tgtEl>
                                          <p:spTgt spid="4">
                                            <p:txEl>
                                              <p:pRg st="0" end="0"/>
                                            </p:txEl>
                                          </p:spTgt>
                                        </p:tgtEl>
                                      </p:cBhvr>
                                      <p:to x="100000" y="90000"/>
                                    </p:animScale>
                                    <p:animScale>
                                      <p:cBhvr>
                                        <p:cTn id="44" dur="166" decel="50000">
                                          <p:stCondLst>
                                            <p:cond delay="1668"/>
                                          </p:stCondLst>
                                        </p:cTn>
                                        <p:tgtEl>
                                          <p:spTgt spid="4">
                                            <p:txEl>
                                              <p:pRg st="0" end="0"/>
                                            </p:txEl>
                                          </p:spTgt>
                                        </p:tgtEl>
                                      </p:cBhvr>
                                      <p:to x="100000" y="100000"/>
                                    </p:animScale>
                                    <p:animScale>
                                      <p:cBhvr>
                                        <p:cTn id="45" dur="26">
                                          <p:stCondLst>
                                            <p:cond delay="1808"/>
                                          </p:stCondLst>
                                        </p:cTn>
                                        <p:tgtEl>
                                          <p:spTgt spid="4">
                                            <p:txEl>
                                              <p:pRg st="0" end="0"/>
                                            </p:txEl>
                                          </p:spTgt>
                                        </p:tgtEl>
                                      </p:cBhvr>
                                      <p:to x="100000" y="95000"/>
                                    </p:animScale>
                                    <p:animScale>
                                      <p:cBhvr>
                                        <p:cTn id="46" dur="166" decel="50000">
                                          <p:stCondLst>
                                            <p:cond delay="1834"/>
                                          </p:stCondLst>
                                        </p:cTn>
                                        <p:tgtEl>
                                          <p:spTgt spid="4">
                                            <p:txEl>
                                              <p:pRg st="0" end="0"/>
                                            </p:txEl>
                                          </p:spTgt>
                                        </p:tgtEl>
                                      </p:cBhvr>
                                      <p:to x="100000" y="100000"/>
                                    </p:animScale>
                                  </p:childTnLst>
                                </p:cTn>
                              </p:par>
                              <p:par>
                                <p:cTn id="47" presetID="26" presetClass="entr" presetSubtype="0" fill="hold" nodeType="withEffect">
                                  <p:stCondLst>
                                    <p:cond delay="0"/>
                                  </p:stCondLst>
                                  <p:childTnLst>
                                    <p:set>
                                      <p:cBhvr>
                                        <p:cTn id="48" dur="1" fill="hold">
                                          <p:stCondLst>
                                            <p:cond delay="0"/>
                                          </p:stCondLst>
                                        </p:cTn>
                                        <p:tgtEl>
                                          <p:spTgt spid="4">
                                            <p:txEl>
                                              <p:pRg st="1" end="1"/>
                                            </p:txEl>
                                          </p:spTgt>
                                        </p:tgtEl>
                                        <p:attrNameLst>
                                          <p:attrName>style.visibility</p:attrName>
                                        </p:attrNameLst>
                                      </p:cBhvr>
                                      <p:to>
                                        <p:strVal val="visible"/>
                                      </p:to>
                                    </p:set>
                                    <p:animEffect transition="in" filter="wipe(down)">
                                      <p:cBhvr>
                                        <p:cTn id="49" dur="580">
                                          <p:stCondLst>
                                            <p:cond delay="0"/>
                                          </p:stCondLst>
                                        </p:cTn>
                                        <p:tgtEl>
                                          <p:spTgt spid="4">
                                            <p:txEl>
                                              <p:pRg st="1" end="1"/>
                                            </p:txEl>
                                          </p:spTgt>
                                        </p:tgtEl>
                                      </p:cBhvr>
                                    </p:animEffect>
                                    <p:anim calcmode="lin" valueType="num">
                                      <p:cBhvr>
                                        <p:cTn id="50"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55" dur="26">
                                          <p:stCondLst>
                                            <p:cond delay="650"/>
                                          </p:stCondLst>
                                        </p:cTn>
                                        <p:tgtEl>
                                          <p:spTgt spid="4">
                                            <p:txEl>
                                              <p:pRg st="1" end="1"/>
                                            </p:txEl>
                                          </p:spTgt>
                                        </p:tgtEl>
                                      </p:cBhvr>
                                      <p:to x="100000" y="60000"/>
                                    </p:animScale>
                                    <p:animScale>
                                      <p:cBhvr>
                                        <p:cTn id="56" dur="166" decel="50000">
                                          <p:stCondLst>
                                            <p:cond delay="676"/>
                                          </p:stCondLst>
                                        </p:cTn>
                                        <p:tgtEl>
                                          <p:spTgt spid="4">
                                            <p:txEl>
                                              <p:pRg st="1" end="1"/>
                                            </p:txEl>
                                          </p:spTgt>
                                        </p:tgtEl>
                                      </p:cBhvr>
                                      <p:to x="100000" y="100000"/>
                                    </p:animScale>
                                    <p:animScale>
                                      <p:cBhvr>
                                        <p:cTn id="57" dur="26">
                                          <p:stCondLst>
                                            <p:cond delay="1312"/>
                                          </p:stCondLst>
                                        </p:cTn>
                                        <p:tgtEl>
                                          <p:spTgt spid="4">
                                            <p:txEl>
                                              <p:pRg st="1" end="1"/>
                                            </p:txEl>
                                          </p:spTgt>
                                        </p:tgtEl>
                                      </p:cBhvr>
                                      <p:to x="100000" y="80000"/>
                                    </p:animScale>
                                    <p:animScale>
                                      <p:cBhvr>
                                        <p:cTn id="58" dur="166" decel="50000">
                                          <p:stCondLst>
                                            <p:cond delay="1338"/>
                                          </p:stCondLst>
                                        </p:cTn>
                                        <p:tgtEl>
                                          <p:spTgt spid="4">
                                            <p:txEl>
                                              <p:pRg st="1" end="1"/>
                                            </p:txEl>
                                          </p:spTgt>
                                        </p:tgtEl>
                                      </p:cBhvr>
                                      <p:to x="100000" y="100000"/>
                                    </p:animScale>
                                    <p:animScale>
                                      <p:cBhvr>
                                        <p:cTn id="59" dur="26">
                                          <p:stCondLst>
                                            <p:cond delay="1642"/>
                                          </p:stCondLst>
                                        </p:cTn>
                                        <p:tgtEl>
                                          <p:spTgt spid="4">
                                            <p:txEl>
                                              <p:pRg st="1" end="1"/>
                                            </p:txEl>
                                          </p:spTgt>
                                        </p:tgtEl>
                                      </p:cBhvr>
                                      <p:to x="100000" y="90000"/>
                                    </p:animScale>
                                    <p:animScale>
                                      <p:cBhvr>
                                        <p:cTn id="60" dur="166" decel="50000">
                                          <p:stCondLst>
                                            <p:cond delay="1668"/>
                                          </p:stCondLst>
                                        </p:cTn>
                                        <p:tgtEl>
                                          <p:spTgt spid="4">
                                            <p:txEl>
                                              <p:pRg st="1" end="1"/>
                                            </p:txEl>
                                          </p:spTgt>
                                        </p:tgtEl>
                                      </p:cBhvr>
                                      <p:to x="100000" y="100000"/>
                                    </p:animScale>
                                    <p:animScale>
                                      <p:cBhvr>
                                        <p:cTn id="61" dur="26">
                                          <p:stCondLst>
                                            <p:cond delay="1808"/>
                                          </p:stCondLst>
                                        </p:cTn>
                                        <p:tgtEl>
                                          <p:spTgt spid="4">
                                            <p:txEl>
                                              <p:pRg st="1" end="1"/>
                                            </p:txEl>
                                          </p:spTgt>
                                        </p:tgtEl>
                                      </p:cBhvr>
                                      <p:to x="100000" y="95000"/>
                                    </p:animScale>
                                    <p:animScale>
                                      <p:cBhvr>
                                        <p:cTn id="62" dur="166" decel="50000">
                                          <p:stCondLst>
                                            <p:cond delay="1834"/>
                                          </p:stCondLst>
                                        </p:cTn>
                                        <p:tgtEl>
                                          <p:spTgt spid="4">
                                            <p:txEl>
                                              <p:pRg st="1" end="1"/>
                                            </p:txEl>
                                          </p:spTgt>
                                        </p:tgtEl>
                                      </p:cBhvr>
                                      <p:to x="100000" y="100000"/>
                                    </p:animScale>
                                  </p:childTnLst>
                                </p:cTn>
                              </p:par>
                              <p:par>
                                <p:cTn id="63" presetID="26" presetClass="entr" presetSubtype="0" fill="hold" nodeType="withEffect">
                                  <p:stCondLst>
                                    <p:cond delay="0"/>
                                  </p:stCondLst>
                                  <p:childTnLst>
                                    <p:set>
                                      <p:cBhvr>
                                        <p:cTn id="64" dur="1" fill="hold">
                                          <p:stCondLst>
                                            <p:cond delay="0"/>
                                          </p:stCondLst>
                                        </p:cTn>
                                        <p:tgtEl>
                                          <p:spTgt spid="4">
                                            <p:txEl>
                                              <p:pRg st="2" end="2"/>
                                            </p:txEl>
                                          </p:spTgt>
                                        </p:tgtEl>
                                        <p:attrNameLst>
                                          <p:attrName>style.visibility</p:attrName>
                                        </p:attrNameLst>
                                      </p:cBhvr>
                                      <p:to>
                                        <p:strVal val="visible"/>
                                      </p:to>
                                    </p:set>
                                    <p:animEffect transition="in" filter="wipe(down)">
                                      <p:cBhvr>
                                        <p:cTn id="65" dur="580">
                                          <p:stCondLst>
                                            <p:cond delay="0"/>
                                          </p:stCondLst>
                                        </p:cTn>
                                        <p:tgtEl>
                                          <p:spTgt spid="4">
                                            <p:txEl>
                                              <p:pRg st="2" end="2"/>
                                            </p:txEl>
                                          </p:spTgt>
                                        </p:tgtEl>
                                      </p:cBhvr>
                                    </p:animEffect>
                                    <p:anim calcmode="lin" valueType="num">
                                      <p:cBhvr>
                                        <p:cTn id="66"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71" dur="26">
                                          <p:stCondLst>
                                            <p:cond delay="650"/>
                                          </p:stCondLst>
                                        </p:cTn>
                                        <p:tgtEl>
                                          <p:spTgt spid="4">
                                            <p:txEl>
                                              <p:pRg st="2" end="2"/>
                                            </p:txEl>
                                          </p:spTgt>
                                        </p:tgtEl>
                                      </p:cBhvr>
                                      <p:to x="100000" y="60000"/>
                                    </p:animScale>
                                    <p:animScale>
                                      <p:cBhvr>
                                        <p:cTn id="72" dur="166" decel="50000">
                                          <p:stCondLst>
                                            <p:cond delay="676"/>
                                          </p:stCondLst>
                                        </p:cTn>
                                        <p:tgtEl>
                                          <p:spTgt spid="4">
                                            <p:txEl>
                                              <p:pRg st="2" end="2"/>
                                            </p:txEl>
                                          </p:spTgt>
                                        </p:tgtEl>
                                      </p:cBhvr>
                                      <p:to x="100000" y="100000"/>
                                    </p:animScale>
                                    <p:animScale>
                                      <p:cBhvr>
                                        <p:cTn id="73" dur="26">
                                          <p:stCondLst>
                                            <p:cond delay="1312"/>
                                          </p:stCondLst>
                                        </p:cTn>
                                        <p:tgtEl>
                                          <p:spTgt spid="4">
                                            <p:txEl>
                                              <p:pRg st="2" end="2"/>
                                            </p:txEl>
                                          </p:spTgt>
                                        </p:tgtEl>
                                      </p:cBhvr>
                                      <p:to x="100000" y="80000"/>
                                    </p:animScale>
                                    <p:animScale>
                                      <p:cBhvr>
                                        <p:cTn id="74" dur="166" decel="50000">
                                          <p:stCondLst>
                                            <p:cond delay="1338"/>
                                          </p:stCondLst>
                                        </p:cTn>
                                        <p:tgtEl>
                                          <p:spTgt spid="4">
                                            <p:txEl>
                                              <p:pRg st="2" end="2"/>
                                            </p:txEl>
                                          </p:spTgt>
                                        </p:tgtEl>
                                      </p:cBhvr>
                                      <p:to x="100000" y="100000"/>
                                    </p:animScale>
                                    <p:animScale>
                                      <p:cBhvr>
                                        <p:cTn id="75" dur="26">
                                          <p:stCondLst>
                                            <p:cond delay="1642"/>
                                          </p:stCondLst>
                                        </p:cTn>
                                        <p:tgtEl>
                                          <p:spTgt spid="4">
                                            <p:txEl>
                                              <p:pRg st="2" end="2"/>
                                            </p:txEl>
                                          </p:spTgt>
                                        </p:tgtEl>
                                      </p:cBhvr>
                                      <p:to x="100000" y="90000"/>
                                    </p:animScale>
                                    <p:animScale>
                                      <p:cBhvr>
                                        <p:cTn id="76" dur="166" decel="50000">
                                          <p:stCondLst>
                                            <p:cond delay="1668"/>
                                          </p:stCondLst>
                                        </p:cTn>
                                        <p:tgtEl>
                                          <p:spTgt spid="4">
                                            <p:txEl>
                                              <p:pRg st="2" end="2"/>
                                            </p:txEl>
                                          </p:spTgt>
                                        </p:tgtEl>
                                      </p:cBhvr>
                                      <p:to x="100000" y="100000"/>
                                    </p:animScale>
                                    <p:animScale>
                                      <p:cBhvr>
                                        <p:cTn id="77" dur="26">
                                          <p:stCondLst>
                                            <p:cond delay="1808"/>
                                          </p:stCondLst>
                                        </p:cTn>
                                        <p:tgtEl>
                                          <p:spTgt spid="4">
                                            <p:txEl>
                                              <p:pRg st="2" end="2"/>
                                            </p:txEl>
                                          </p:spTgt>
                                        </p:tgtEl>
                                      </p:cBhvr>
                                      <p:to x="100000" y="95000"/>
                                    </p:animScale>
                                    <p:animScale>
                                      <p:cBhvr>
                                        <p:cTn id="78" dur="166" decel="50000">
                                          <p:stCondLst>
                                            <p:cond delay="1834"/>
                                          </p:stCondLst>
                                        </p:cTn>
                                        <p:tgtEl>
                                          <p:spTgt spid="4">
                                            <p:txEl>
                                              <p:pRg st="2" end="2"/>
                                            </p:txEl>
                                          </p:spTgt>
                                        </p:tgtEl>
                                      </p:cBhvr>
                                      <p:to x="100000" y="100000"/>
                                    </p:animScale>
                                  </p:childTnLst>
                                </p:cTn>
                              </p:par>
                              <p:par>
                                <p:cTn id="79" presetID="26" presetClass="entr" presetSubtype="0" fill="hold" nodeType="withEffect">
                                  <p:stCondLst>
                                    <p:cond delay="0"/>
                                  </p:stCondLst>
                                  <p:childTnLst>
                                    <p:set>
                                      <p:cBhvr>
                                        <p:cTn id="80" dur="1" fill="hold">
                                          <p:stCondLst>
                                            <p:cond delay="0"/>
                                          </p:stCondLst>
                                        </p:cTn>
                                        <p:tgtEl>
                                          <p:spTgt spid="4">
                                            <p:txEl>
                                              <p:pRg st="3" end="3"/>
                                            </p:txEl>
                                          </p:spTgt>
                                        </p:tgtEl>
                                        <p:attrNameLst>
                                          <p:attrName>style.visibility</p:attrName>
                                        </p:attrNameLst>
                                      </p:cBhvr>
                                      <p:to>
                                        <p:strVal val="visible"/>
                                      </p:to>
                                    </p:set>
                                    <p:animEffect transition="in" filter="wipe(down)">
                                      <p:cBhvr>
                                        <p:cTn id="81" dur="580">
                                          <p:stCondLst>
                                            <p:cond delay="0"/>
                                          </p:stCondLst>
                                        </p:cTn>
                                        <p:tgtEl>
                                          <p:spTgt spid="4">
                                            <p:txEl>
                                              <p:pRg st="3" end="3"/>
                                            </p:txEl>
                                          </p:spTgt>
                                        </p:tgtEl>
                                      </p:cBhvr>
                                    </p:animEffect>
                                    <p:anim calcmode="lin" valueType="num">
                                      <p:cBhvr>
                                        <p:cTn id="82"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87" dur="26">
                                          <p:stCondLst>
                                            <p:cond delay="650"/>
                                          </p:stCondLst>
                                        </p:cTn>
                                        <p:tgtEl>
                                          <p:spTgt spid="4">
                                            <p:txEl>
                                              <p:pRg st="3" end="3"/>
                                            </p:txEl>
                                          </p:spTgt>
                                        </p:tgtEl>
                                      </p:cBhvr>
                                      <p:to x="100000" y="60000"/>
                                    </p:animScale>
                                    <p:animScale>
                                      <p:cBhvr>
                                        <p:cTn id="88" dur="166" decel="50000">
                                          <p:stCondLst>
                                            <p:cond delay="676"/>
                                          </p:stCondLst>
                                        </p:cTn>
                                        <p:tgtEl>
                                          <p:spTgt spid="4">
                                            <p:txEl>
                                              <p:pRg st="3" end="3"/>
                                            </p:txEl>
                                          </p:spTgt>
                                        </p:tgtEl>
                                      </p:cBhvr>
                                      <p:to x="100000" y="100000"/>
                                    </p:animScale>
                                    <p:animScale>
                                      <p:cBhvr>
                                        <p:cTn id="89" dur="26">
                                          <p:stCondLst>
                                            <p:cond delay="1312"/>
                                          </p:stCondLst>
                                        </p:cTn>
                                        <p:tgtEl>
                                          <p:spTgt spid="4">
                                            <p:txEl>
                                              <p:pRg st="3" end="3"/>
                                            </p:txEl>
                                          </p:spTgt>
                                        </p:tgtEl>
                                      </p:cBhvr>
                                      <p:to x="100000" y="80000"/>
                                    </p:animScale>
                                    <p:animScale>
                                      <p:cBhvr>
                                        <p:cTn id="90" dur="166" decel="50000">
                                          <p:stCondLst>
                                            <p:cond delay="1338"/>
                                          </p:stCondLst>
                                        </p:cTn>
                                        <p:tgtEl>
                                          <p:spTgt spid="4">
                                            <p:txEl>
                                              <p:pRg st="3" end="3"/>
                                            </p:txEl>
                                          </p:spTgt>
                                        </p:tgtEl>
                                      </p:cBhvr>
                                      <p:to x="100000" y="100000"/>
                                    </p:animScale>
                                    <p:animScale>
                                      <p:cBhvr>
                                        <p:cTn id="91" dur="26">
                                          <p:stCondLst>
                                            <p:cond delay="1642"/>
                                          </p:stCondLst>
                                        </p:cTn>
                                        <p:tgtEl>
                                          <p:spTgt spid="4">
                                            <p:txEl>
                                              <p:pRg st="3" end="3"/>
                                            </p:txEl>
                                          </p:spTgt>
                                        </p:tgtEl>
                                      </p:cBhvr>
                                      <p:to x="100000" y="90000"/>
                                    </p:animScale>
                                    <p:animScale>
                                      <p:cBhvr>
                                        <p:cTn id="92" dur="166" decel="50000">
                                          <p:stCondLst>
                                            <p:cond delay="1668"/>
                                          </p:stCondLst>
                                        </p:cTn>
                                        <p:tgtEl>
                                          <p:spTgt spid="4">
                                            <p:txEl>
                                              <p:pRg st="3" end="3"/>
                                            </p:txEl>
                                          </p:spTgt>
                                        </p:tgtEl>
                                      </p:cBhvr>
                                      <p:to x="100000" y="100000"/>
                                    </p:animScale>
                                    <p:animScale>
                                      <p:cBhvr>
                                        <p:cTn id="93" dur="26">
                                          <p:stCondLst>
                                            <p:cond delay="1808"/>
                                          </p:stCondLst>
                                        </p:cTn>
                                        <p:tgtEl>
                                          <p:spTgt spid="4">
                                            <p:txEl>
                                              <p:pRg st="3" end="3"/>
                                            </p:txEl>
                                          </p:spTgt>
                                        </p:tgtEl>
                                      </p:cBhvr>
                                      <p:to x="100000" y="95000"/>
                                    </p:animScale>
                                    <p:animScale>
                                      <p:cBhvr>
                                        <p:cTn id="94" dur="166" decel="50000">
                                          <p:stCondLst>
                                            <p:cond delay="1834"/>
                                          </p:stCondLst>
                                        </p:cTn>
                                        <p:tgtEl>
                                          <p:spTgt spid="4">
                                            <p:txEl>
                                              <p:pRg st="3" end="3"/>
                                            </p:txEl>
                                          </p:spTgt>
                                        </p:tgtEl>
                                      </p:cBhvr>
                                      <p:to x="100000" y="100000"/>
                                    </p:animScale>
                                  </p:childTnLst>
                                </p:cTn>
                              </p:par>
                              <p:par>
                                <p:cTn id="95" presetID="26" presetClass="entr" presetSubtype="0" fill="hold" nodeType="withEffect">
                                  <p:stCondLst>
                                    <p:cond delay="0"/>
                                  </p:stCondLst>
                                  <p:childTnLst>
                                    <p:set>
                                      <p:cBhvr>
                                        <p:cTn id="96" dur="1" fill="hold">
                                          <p:stCondLst>
                                            <p:cond delay="0"/>
                                          </p:stCondLst>
                                        </p:cTn>
                                        <p:tgtEl>
                                          <p:spTgt spid="4">
                                            <p:txEl>
                                              <p:pRg st="4" end="4"/>
                                            </p:txEl>
                                          </p:spTgt>
                                        </p:tgtEl>
                                        <p:attrNameLst>
                                          <p:attrName>style.visibility</p:attrName>
                                        </p:attrNameLst>
                                      </p:cBhvr>
                                      <p:to>
                                        <p:strVal val="visible"/>
                                      </p:to>
                                    </p:set>
                                    <p:animEffect transition="in" filter="wipe(down)">
                                      <p:cBhvr>
                                        <p:cTn id="97" dur="580">
                                          <p:stCondLst>
                                            <p:cond delay="0"/>
                                          </p:stCondLst>
                                        </p:cTn>
                                        <p:tgtEl>
                                          <p:spTgt spid="4">
                                            <p:txEl>
                                              <p:pRg st="4" end="4"/>
                                            </p:txEl>
                                          </p:spTgt>
                                        </p:tgtEl>
                                      </p:cBhvr>
                                    </p:animEffect>
                                    <p:anim calcmode="lin" valueType="num">
                                      <p:cBhvr>
                                        <p:cTn id="98"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4">
                                            <p:txEl>
                                              <p:pRg st="4" end="4"/>
                                            </p:txEl>
                                          </p:spTgt>
                                        </p:tgtEl>
                                      </p:cBhvr>
                                      <p:to x="100000" y="60000"/>
                                    </p:animScale>
                                    <p:animScale>
                                      <p:cBhvr>
                                        <p:cTn id="104" dur="166" decel="50000">
                                          <p:stCondLst>
                                            <p:cond delay="676"/>
                                          </p:stCondLst>
                                        </p:cTn>
                                        <p:tgtEl>
                                          <p:spTgt spid="4">
                                            <p:txEl>
                                              <p:pRg st="4" end="4"/>
                                            </p:txEl>
                                          </p:spTgt>
                                        </p:tgtEl>
                                      </p:cBhvr>
                                      <p:to x="100000" y="100000"/>
                                    </p:animScale>
                                    <p:animScale>
                                      <p:cBhvr>
                                        <p:cTn id="105" dur="26">
                                          <p:stCondLst>
                                            <p:cond delay="1312"/>
                                          </p:stCondLst>
                                        </p:cTn>
                                        <p:tgtEl>
                                          <p:spTgt spid="4">
                                            <p:txEl>
                                              <p:pRg st="4" end="4"/>
                                            </p:txEl>
                                          </p:spTgt>
                                        </p:tgtEl>
                                      </p:cBhvr>
                                      <p:to x="100000" y="80000"/>
                                    </p:animScale>
                                    <p:animScale>
                                      <p:cBhvr>
                                        <p:cTn id="106" dur="166" decel="50000">
                                          <p:stCondLst>
                                            <p:cond delay="1338"/>
                                          </p:stCondLst>
                                        </p:cTn>
                                        <p:tgtEl>
                                          <p:spTgt spid="4">
                                            <p:txEl>
                                              <p:pRg st="4" end="4"/>
                                            </p:txEl>
                                          </p:spTgt>
                                        </p:tgtEl>
                                      </p:cBhvr>
                                      <p:to x="100000" y="100000"/>
                                    </p:animScale>
                                    <p:animScale>
                                      <p:cBhvr>
                                        <p:cTn id="107" dur="26">
                                          <p:stCondLst>
                                            <p:cond delay="1642"/>
                                          </p:stCondLst>
                                        </p:cTn>
                                        <p:tgtEl>
                                          <p:spTgt spid="4">
                                            <p:txEl>
                                              <p:pRg st="4" end="4"/>
                                            </p:txEl>
                                          </p:spTgt>
                                        </p:tgtEl>
                                      </p:cBhvr>
                                      <p:to x="100000" y="90000"/>
                                    </p:animScale>
                                    <p:animScale>
                                      <p:cBhvr>
                                        <p:cTn id="108" dur="166" decel="50000">
                                          <p:stCondLst>
                                            <p:cond delay="1668"/>
                                          </p:stCondLst>
                                        </p:cTn>
                                        <p:tgtEl>
                                          <p:spTgt spid="4">
                                            <p:txEl>
                                              <p:pRg st="4" end="4"/>
                                            </p:txEl>
                                          </p:spTgt>
                                        </p:tgtEl>
                                      </p:cBhvr>
                                      <p:to x="100000" y="100000"/>
                                    </p:animScale>
                                    <p:animScale>
                                      <p:cBhvr>
                                        <p:cTn id="109" dur="26">
                                          <p:stCondLst>
                                            <p:cond delay="1808"/>
                                          </p:stCondLst>
                                        </p:cTn>
                                        <p:tgtEl>
                                          <p:spTgt spid="4">
                                            <p:txEl>
                                              <p:pRg st="4" end="4"/>
                                            </p:txEl>
                                          </p:spTgt>
                                        </p:tgtEl>
                                      </p:cBhvr>
                                      <p:to x="100000" y="95000"/>
                                    </p:animScale>
                                    <p:animScale>
                                      <p:cBhvr>
                                        <p:cTn id="110" dur="166" decel="50000">
                                          <p:stCondLst>
                                            <p:cond delay="1834"/>
                                          </p:stCondLst>
                                        </p:cTn>
                                        <p:tgtEl>
                                          <p:spTgt spid="4">
                                            <p:txEl>
                                              <p:pRg st="4" end="4"/>
                                            </p:txEl>
                                          </p:spTgt>
                                        </p:tgtEl>
                                      </p:cBhvr>
                                      <p:to x="100000" y="100000"/>
                                    </p:animScale>
                                  </p:childTnLst>
                                </p:cTn>
                              </p:par>
                              <p:par>
                                <p:cTn id="111" presetID="26" presetClass="entr" presetSubtype="0" fill="hold" nodeType="withEffect">
                                  <p:stCondLst>
                                    <p:cond delay="0"/>
                                  </p:stCondLst>
                                  <p:childTnLst>
                                    <p:set>
                                      <p:cBhvr>
                                        <p:cTn id="112" dur="1" fill="hold">
                                          <p:stCondLst>
                                            <p:cond delay="0"/>
                                          </p:stCondLst>
                                        </p:cTn>
                                        <p:tgtEl>
                                          <p:spTgt spid="4">
                                            <p:txEl>
                                              <p:pRg st="5" end="5"/>
                                            </p:txEl>
                                          </p:spTgt>
                                        </p:tgtEl>
                                        <p:attrNameLst>
                                          <p:attrName>style.visibility</p:attrName>
                                        </p:attrNameLst>
                                      </p:cBhvr>
                                      <p:to>
                                        <p:strVal val="visible"/>
                                      </p:to>
                                    </p:set>
                                    <p:animEffect transition="in" filter="wipe(down)">
                                      <p:cBhvr>
                                        <p:cTn id="113" dur="580">
                                          <p:stCondLst>
                                            <p:cond delay="0"/>
                                          </p:stCondLst>
                                        </p:cTn>
                                        <p:tgtEl>
                                          <p:spTgt spid="4">
                                            <p:txEl>
                                              <p:pRg st="5" end="5"/>
                                            </p:txEl>
                                          </p:spTgt>
                                        </p:tgtEl>
                                      </p:cBhvr>
                                    </p:animEffect>
                                    <p:anim calcmode="lin" valueType="num">
                                      <p:cBhvr>
                                        <p:cTn id="114"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119" dur="26">
                                          <p:stCondLst>
                                            <p:cond delay="650"/>
                                          </p:stCondLst>
                                        </p:cTn>
                                        <p:tgtEl>
                                          <p:spTgt spid="4">
                                            <p:txEl>
                                              <p:pRg st="5" end="5"/>
                                            </p:txEl>
                                          </p:spTgt>
                                        </p:tgtEl>
                                      </p:cBhvr>
                                      <p:to x="100000" y="60000"/>
                                    </p:animScale>
                                    <p:animScale>
                                      <p:cBhvr>
                                        <p:cTn id="120" dur="166" decel="50000">
                                          <p:stCondLst>
                                            <p:cond delay="676"/>
                                          </p:stCondLst>
                                        </p:cTn>
                                        <p:tgtEl>
                                          <p:spTgt spid="4">
                                            <p:txEl>
                                              <p:pRg st="5" end="5"/>
                                            </p:txEl>
                                          </p:spTgt>
                                        </p:tgtEl>
                                      </p:cBhvr>
                                      <p:to x="100000" y="100000"/>
                                    </p:animScale>
                                    <p:animScale>
                                      <p:cBhvr>
                                        <p:cTn id="121" dur="26">
                                          <p:stCondLst>
                                            <p:cond delay="1312"/>
                                          </p:stCondLst>
                                        </p:cTn>
                                        <p:tgtEl>
                                          <p:spTgt spid="4">
                                            <p:txEl>
                                              <p:pRg st="5" end="5"/>
                                            </p:txEl>
                                          </p:spTgt>
                                        </p:tgtEl>
                                      </p:cBhvr>
                                      <p:to x="100000" y="80000"/>
                                    </p:animScale>
                                    <p:animScale>
                                      <p:cBhvr>
                                        <p:cTn id="122" dur="166" decel="50000">
                                          <p:stCondLst>
                                            <p:cond delay="1338"/>
                                          </p:stCondLst>
                                        </p:cTn>
                                        <p:tgtEl>
                                          <p:spTgt spid="4">
                                            <p:txEl>
                                              <p:pRg st="5" end="5"/>
                                            </p:txEl>
                                          </p:spTgt>
                                        </p:tgtEl>
                                      </p:cBhvr>
                                      <p:to x="100000" y="100000"/>
                                    </p:animScale>
                                    <p:animScale>
                                      <p:cBhvr>
                                        <p:cTn id="123" dur="26">
                                          <p:stCondLst>
                                            <p:cond delay="1642"/>
                                          </p:stCondLst>
                                        </p:cTn>
                                        <p:tgtEl>
                                          <p:spTgt spid="4">
                                            <p:txEl>
                                              <p:pRg st="5" end="5"/>
                                            </p:txEl>
                                          </p:spTgt>
                                        </p:tgtEl>
                                      </p:cBhvr>
                                      <p:to x="100000" y="90000"/>
                                    </p:animScale>
                                    <p:animScale>
                                      <p:cBhvr>
                                        <p:cTn id="124" dur="166" decel="50000">
                                          <p:stCondLst>
                                            <p:cond delay="1668"/>
                                          </p:stCondLst>
                                        </p:cTn>
                                        <p:tgtEl>
                                          <p:spTgt spid="4">
                                            <p:txEl>
                                              <p:pRg st="5" end="5"/>
                                            </p:txEl>
                                          </p:spTgt>
                                        </p:tgtEl>
                                      </p:cBhvr>
                                      <p:to x="100000" y="100000"/>
                                    </p:animScale>
                                    <p:animScale>
                                      <p:cBhvr>
                                        <p:cTn id="125" dur="26">
                                          <p:stCondLst>
                                            <p:cond delay="1808"/>
                                          </p:stCondLst>
                                        </p:cTn>
                                        <p:tgtEl>
                                          <p:spTgt spid="4">
                                            <p:txEl>
                                              <p:pRg st="5" end="5"/>
                                            </p:txEl>
                                          </p:spTgt>
                                        </p:tgtEl>
                                      </p:cBhvr>
                                      <p:to x="100000" y="95000"/>
                                    </p:animScale>
                                    <p:animScale>
                                      <p:cBhvr>
                                        <p:cTn id="126" dur="166" decel="50000">
                                          <p:stCondLst>
                                            <p:cond delay="1834"/>
                                          </p:stCondLst>
                                        </p:cTn>
                                        <p:tgtEl>
                                          <p:spTgt spid="4">
                                            <p:txEl>
                                              <p:pRg st="5" end="5"/>
                                            </p:txEl>
                                          </p:spTgt>
                                        </p:tgtEl>
                                      </p:cBhvr>
                                      <p:to x="100000" y="100000"/>
                                    </p:animScale>
                                  </p:childTnLst>
                                </p:cTn>
                              </p:par>
                              <p:par>
                                <p:cTn id="127" presetID="26" presetClass="entr" presetSubtype="0" fill="hold" nodeType="withEffect">
                                  <p:stCondLst>
                                    <p:cond delay="0"/>
                                  </p:stCondLst>
                                  <p:childTnLst>
                                    <p:set>
                                      <p:cBhvr>
                                        <p:cTn id="128" dur="1" fill="hold">
                                          <p:stCondLst>
                                            <p:cond delay="0"/>
                                          </p:stCondLst>
                                        </p:cTn>
                                        <p:tgtEl>
                                          <p:spTgt spid="4">
                                            <p:txEl>
                                              <p:pRg st="6" end="6"/>
                                            </p:txEl>
                                          </p:spTgt>
                                        </p:tgtEl>
                                        <p:attrNameLst>
                                          <p:attrName>style.visibility</p:attrName>
                                        </p:attrNameLst>
                                      </p:cBhvr>
                                      <p:to>
                                        <p:strVal val="visible"/>
                                      </p:to>
                                    </p:set>
                                    <p:animEffect transition="in" filter="wipe(down)">
                                      <p:cBhvr>
                                        <p:cTn id="129" dur="580">
                                          <p:stCondLst>
                                            <p:cond delay="0"/>
                                          </p:stCondLst>
                                        </p:cTn>
                                        <p:tgtEl>
                                          <p:spTgt spid="4">
                                            <p:txEl>
                                              <p:pRg st="6" end="6"/>
                                            </p:txEl>
                                          </p:spTgt>
                                        </p:tgtEl>
                                      </p:cBhvr>
                                    </p:animEffect>
                                    <p:anim calcmode="lin" valueType="num">
                                      <p:cBhvr>
                                        <p:cTn id="130"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131"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132"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133"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134"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135" dur="26">
                                          <p:stCondLst>
                                            <p:cond delay="650"/>
                                          </p:stCondLst>
                                        </p:cTn>
                                        <p:tgtEl>
                                          <p:spTgt spid="4">
                                            <p:txEl>
                                              <p:pRg st="6" end="6"/>
                                            </p:txEl>
                                          </p:spTgt>
                                        </p:tgtEl>
                                      </p:cBhvr>
                                      <p:to x="100000" y="60000"/>
                                    </p:animScale>
                                    <p:animScale>
                                      <p:cBhvr>
                                        <p:cTn id="136" dur="166" decel="50000">
                                          <p:stCondLst>
                                            <p:cond delay="676"/>
                                          </p:stCondLst>
                                        </p:cTn>
                                        <p:tgtEl>
                                          <p:spTgt spid="4">
                                            <p:txEl>
                                              <p:pRg st="6" end="6"/>
                                            </p:txEl>
                                          </p:spTgt>
                                        </p:tgtEl>
                                      </p:cBhvr>
                                      <p:to x="100000" y="100000"/>
                                    </p:animScale>
                                    <p:animScale>
                                      <p:cBhvr>
                                        <p:cTn id="137" dur="26">
                                          <p:stCondLst>
                                            <p:cond delay="1312"/>
                                          </p:stCondLst>
                                        </p:cTn>
                                        <p:tgtEl>
                                          <p:spTgt spid="4">
                                            <p:txEl>
                                              <p:pRg st="6" end="6"/>
                                            </p:txEl>
                                          </p:spTgt>
                                        </p:tgtEl>
                                      </p:cBhvr>
                                      <p:to x="100000" y="80000"/>
                                    </p:animScale>
                                    <p:animScale>
                                      <p:cBhvr>
                                        <p:cTn id="138" dur="166" decel="50000">
                                          <p:stCondLst>
                                            <p:cond delay="1338"/>
                                          </p:stCondLst>
                                        </p:cTn>
                                        <p:tgtEl>
                                          <p:spTgt spid="4">
                                            <p:txEl>
                                              <p:pRg st="6" end="6"/>
                                            </p:txEl>
                                          </p:spTgt>
                                        </p:tgtEl>
                                      </p:cBhvr>
                                      <p:to x="100000" y="100000"/>
                                    </p:animScale>
                                    <p:animScale>
                                      <p:cBhvr>
                                        <p:cTn id="139" dur="26">
                                          <p:stCondLst>
                                            <p:cond delay="1642"/>
                                          </p:stCondLst>
                                        </p:cTn>
                                        <p:tgtEl>
                                          <p:spTgt spid="4">
                                            <p:txEl>
                                              <p:pRg st="6" end="6"/>
                                            </p:txEl>
                                          </p:spTgt>
                                        </p:tgtEl>
                                      </p:cBhvr>
                                      <p:to x="100000" y="90000"/>
                                    </p:animScale>
                                    <p:animScale>
                                      <p:cBhvr>
                                        <p:cTn id="140" dur="166" decel="50000">
                                          <p:stCondLst>
                                            <p:cond delay="1668"/>
                                          </p:stCondLst>
                                        </p:cTn>
                                        <p:tgtEl>
                                          <p:spTgt spid="4">
                                            <p:txEl>
                                              <p:pRg st="6" end="6"/>
                                            </p:txEl>
                                          </p:spTgt>
                                        </p:tgtEl>
                                      </p:cBhvr>
                                      <p:to x="100000" y="100000"/>
                                    </p:animScale>
                                    <p:animScale>
                                      <p:cBhvr>
                                        <p:cTn id="141" dur="26">
                                          <p:stCondLst>
                                            <p:cond delay="1808"/>
                                          </p:stCondLst>
                                        </p:cTn>
                                        <p:tgtEl>
                                          <p:spTgt spid="4">
                                            <p:txEl>
                                              <p:pRg st="6" end="6"/>
                                            </p:txEl>
                                          </p:spTgt>
                                        </p:tgtEl>
                                      </p:cBhvr>
                                      <p:to x="100000" y="95000"/>
                                    </p:animScale>
                                    <p:animScale>
                                      <p:cBhvr>
                                        <p:cTn id="142" dur="166" decel="50000">
                                          <p:stCondLst>
                                            <p:cond delay="1834"/>
                                          </p:stCondLst>
                                        </p:cTn>
                                        <p:tgtEl>
                                          <p:spTgt spid="4">
                                            <p:txEl>
                                              <p:pRg st="6" end="6"/>
                                            </p:txEl>
                                          </p:spTgt>
                                        </p:tgtEl>
                                      </p:cBhvr>
                                      <p:to x="100000" y="100000"/>
                                    </p:animScale>
                                  </p:childTnLst>
                                </p:cTn>
                              </p:par>
                              <p:par>
                                <p:cTn id="143" presetID="26" presetClass="entr" presetSubtype="0" fill="hold" nodeType="withEffect">
                                  <p:stCondLst>
                                    <p:cond delay="0"/>
                                  </p:stCondLst>
                                  <p:childTnLst>
                                    <p:set>
                                      <p:cBhvr>
                                        <p:cTn id="144" dur="1" fill="hold">
                                          <p:stCondLst>
                                            <p:cond delay="0"/>
                                          </p:stCondLst>
                                        </p:cTn>
                                        <p:tgtEl>
                                          <p:spTgt spid="4">
                                            <p:txEl>
                                              <p:pRg st="7" end="7"/>
                                            </p:txEl>
                                          </p:spTgt>
                                        </p:tgtEl>
                                        <p:attrNameLst>
                                          <p:attrName>style.visibility</p:attrName>
                                        </p:attrNameLst>
                                      </p:cBhvr>
                                      <p:to>
                                        <p:strVal val="visible"/>
                                      </p:to>
                                    </p:set>
                                    <p:animEffect transition="in" filter="wipe(down)">
                                      <p:cBhvr>
                                        <p:cTn id="145" dur="580">
                                          <p:stCondLst>
                                            <p:cond delay="0"/>
                                          </p:stCondLst>
                                        </p:cTn>
                                        <p:tgtEl>
                                          <p:spTgt spid="4">
                                            <p:txEl>
                                              <p:pRg st="7" end="7"/>
                                            </p:txEl>
                                          </p:spTgt>
                                        </p:tgtEl>
                                      </p:cBhvr>
                                    </p:animEffect>
                                    <p:anim calcmode="lin" valueType="num">
                                      <p:cBhvr>
                                        <p:cTn id="146" dur="1822" tmFilter="0,0; 0.14,0.36; 0.43,0.73; 0.71,0.91; 1.0,1.0">
                                          <p:stCondLst>
                                            <p:cond delay="0"/>
                                          </p:stCondLst>
                                        </p:cTn>
                                        <p:tgtEl>
                                          <p:spTgt spid="4">
                                            <p:txEl>
                                              <p:pRg st="7" end="7"/>
                                            </p:txEl>
                                          </p:spTgt>
                                        </p:tgtEl>
                                        <p:attrNameLst>
                                          <p:attrName>ppt_x</p:attrName>
                                        </p:attrNameLst>
                                      </p:cBhvr>
                                      <p:tavLst>
                                        <p:tav tm="0">
                                          <p:val>
                                            <p:strVal val="#ppt_x-0.25"/>
                                          </p:val>
                                        </p:tav>
                                        <p:tav tm="100000">
                                          <p:val>
                                            <p:strVal val="#ppt_x"/>
                                          </p:val>
                                        </p:tav>
                                      </p:tavLst>
                                    </p:anim>
                                    <p:anim calcmode="lin" valueType="num">
                                      <p:cBhvr>
                                        <p:cTn id="147" dur="664" tmFilter="0.0,0.0; 0.25,0.07; 0.50,0.2; 0.75,0.467; 1.0,1.0">
                                          <p:stCondLst>
                                            <p:cond delay="0"/>
                                          </p:stCondLst>
                                        </p:cTn>
                                        <p:tgtEl>
                                          <p:spTgt spid="4">
                                            <p:txEl>
                                              <p:pRg st="7" end="7"/>
                                            </p:txEl>
                                          </p:spTgt>
                                        </p:tgtEl>
                                        <p:attrNameLst>
                                          <p:attrName>ppt_y</p:attrName>
                                        </p:attrNameLst>
                                      </p:cBhvr>
                                      <p:tavLst>
                                        <p:tav tm="0" fmla="#ppt_y-sin(pi*$)/3">
                                          <p:val>
                                            <p:fltVal val="0.5"/>
                                          </p:val>
                                        </p:tav>
                                        <p:tav tm="100000">
                                          <p:val>
                                            <p:fltVal val="1"/>
                                          </p:val>
                                        </p:tav>
                                      </p:tavLst>
                                    </p:anim>
                                    <p:anim calcmode="lin" valueType="num">
                                      <p:cBhvr>
                                        <p:cTn id="148" dur="664" tmFilter="0, 0; 0.125,0.2665; 0.25,0.4; 0.375,0.465; 0.5,0.5;  0.625,0.535; 0.75,0.6; 0.875,0.7335; 1,1">
                                          <p:stCondLst>
                                            <p:cond delay="664"/>
                                          </p:stCondLst>
                                        </p:cTn>
                                        <p:tgtEl>
                                          <p:spTgt spid="4">
                                            <p:txEl>
                                              <p:pRg st="7" end="7"/>
                                            </p:txEl>
                                          </p:spTgt>
                                        </p:tgtEl>
                                        <p:attrNameLst>
                                          <p:attrName>ppt_y</p:attrName>
                                        </p:attrNameLst>
                                      </p:cBhvr>
                                      <p:tavLst>
                                        <p:tav tm="0" fmla="#ppt_y-sin(pi*$)/9">
                                          <p:val>
                                            <p:fltVal val="0"/>
                                          </p:val>
                                        </p:tav>
                                        <p:tav tm="100000">
                                          <p:val>
                                            <p:fltVal val="1"/>
                                          </p:val>
                                        </p:tav>
                                      </p:tavLst>
                                    </p:anim>
                                    <p:anim calcmode="lin" valueType="num">
                                      <p:cBhvr>
                                        <p:cTn id="149" dur="332" tmFilter="0, 0; 0.125,0.2665; 0.25,0.4; 0.375,0.465; 0.5,0.5;  0.625,0.535; 0.75,0.6; 0.875,0.7335; 1,1">
                                          <p:stCondLst>
                                            <p:cond delay="1324"/>
                                          </p:stCondLst>
                                        </p:cTn>
                                        <p:tgtEl>
                                          <p:spTgt spid="4">
                                            <p:txEl>
                                              <p:pRg st="7" end="7"/>
                                            </p:txEl>
                                          </p:spTgt>
                                        </p:tgtEl>
                                        <p:attrNameLst>
                                          <p:attrName>ppt_y</p:attrName>
                                        </p:attrNameLst>
                                      </p:cBhvr>
                                      <p:tavLst>
                                        <p:tav tm="0" fmla="#ppt_y-sin(pi*$)/27">
                                          <p:val>
                                            <p:fltVal val="0"/>
                                          </p:val>
                                        </p:tav>
                                        <p:tav tm="100000">
                                          <p:val>
                                            <p:fltVal val="1"/>
                                          </p:val>
                                        </p:tav>
                                      </p:tavLst>
                                    </p:anim>
                                    <p:anim calcmode="lin" valueType="num">
                                      <p:cBhvr>
                                        <p:cTn id="150" dur="164" tmFilter="0, 0; 0.125,0.2665; 0.25,0.4; 0.375,0.465; 0.5,0.5;  0.625,0.535; 0.75,0.6; 0.875,0.7335; 1,1">
                                          <p:stCondLst>
                                            <p:cond delay="1656"/>
                                          </p:stCondLst>
                                        </p:cTn>
                                        <p:tgtEl>
                                          <p:spTgt spid="4">
                                            <p:txEl>
                                              <p:pRg st="7" end="7"/>
                                            </p:txEl>
                                          </p:spTgt>
                                        </p:tgtEl>
                                        <p:attrNameLst>
                                          <p:attrName>ppt_y</p:attrName>
                                        </p:attrNameLst>
                                      </p:cBhvr>
                                      <p:tavLst>
                                        <p:tav tm="0" fmla="#ppt_y-sin(pi*$)/81">
                                          <p:val>
                                            <p:fltVal val="0"/>
                                          </p:val>
                                        </p:tav>
                                        <p:tav tm="100000">
                                          <p:val>
                                            <p:fltVal val="1"/>
                                          </p:val>
                                        </p:tav>
                                      </p:tavLst>
                                    </p:anim>
                                    <p:animScale>
                                      <p:cBhvr>
                                        <p:cTn id="151" dur="26">
                                          <p:stCondLst>
                                            <p:cond delay="650"/>
                                          </p:stCondLst>
                                        </p:cTn>
                                        <p:tgtEl>
                                          <p:spTgt spid="4">
                                            <p:txEl>
                                              <p:pRg st="7" end="7"/>
                                            </p:txEl>
                                          </p:spTgt>
                                        </p:tgtEl>
                                      </p:cBhvr>
                                      <p:to x="100000" y="60000"/>
                                    </p:animScale>
                                    <p:animScale>
                                      <p:cBhvr>
                                        <p:cTn id="152" dur="166" decel="50000">
                                          <p:stCondLst>
                                            <p:cond delay="676"/>
                                          </p:stCondLst>
                                        </p:cTn>
                                        <p:tgtEl>
                                          <p:spTgt spid="4">
                                            <p:txEl>
                                              <p:pRg st="7" end="7"/>
                                            </p:txEl>
                                          </p:spTgt>
                                        </p:tgtEl>
                                      </p:cBhvr>
                                      <p:to x="100000" y="100000"/>
                                    </p:animScale>
                                    <p:animScale>
                                      <p:cBhvr>
                                        <p:cTn id="153" dur="26">
                                          <p:stCondLst>
                                            <p:cond delay="1312"/>
                                          </p:stCondLst>
                                        </p:cTn>
                                        <p:tgtEl>
                                          <p:spTgt spid="4">
                                            <p:txEl>
                                              <p:pRg st="7" end="7"/>
                                            </p:txEl>
                                          </p:spTgt>
                                        </p:tgtEl>
                                      </p:cBhvr>
                                      <p:to x="100000" y="80000"/>
                                    </p:animScale>
                                    <p:animScale>
                                      <p:cBhvr>
                                        <p:cTn id="154" dur="166" decel="50000">
                                          <p:stCondLst>
                                            <p:cond delay="1338"/>
                                          </p:stCondLst>
                                        </p:cTn>
                                        <p:tgtEl>
                                          <p:spTgt spid="4">
                                            <p:txEl>
                                              <p:pRg st="7" end="7"/>
                                            </p:txEl>
                                          </p:spTgt>
                                        </p:tgtEl>
                                      </p:cBhvr>
                                      <p:to x="100000" y="100000"/>
                                    </p:animScale>
                                    <p:animScale>
                                      <p:cBhvr>
                                        <p:cTn id="155" dur="26">
                                          <p:stCondLst>
                                            <p:cond delay="1642"/>
                                          </p:stCondLst>
                                        </p:cTn>
                                        <p:tgtEl>
                                          <p:spTgt spid="4">
                                            <p:txEl>
                                              <p:pRg st="7" end="7"/>
                                            </p:txEl>
                                          </p:spTgt>
                                        </p:tgtEl>
                                      </p:cBhvr>
                                      <p:to x="100000" y="90000"/>
                                    </p:animScale>
                                    <p:animScale>
                                      <p:cBhvr>
                                        <p:cTn id="156" dur="166" decel="50000">
                                          <p:stCondLst>
                                            <p:cond delay="1668"/>
                                          </p:stCondLst>
                                        </p:cTn>
                                        <p:tgtEl>
                                          <p:spTgt spid="4">
                                            <p:txEl>
                                              <p:pRg st="7" end="7"/>
                                            </p:txEl>
                                          </p:spTgt>
                                        </p:tgtEl>
                                      </p:cBhvr>
                                      <p:to x="100000" y="100000"/>
                                    </p:animScale>
                                    <p:animScale>
                                      <p:cBhvr>
                                        <p:cTn id="157" dur="26">
                                          <p:stCondLst>
                                            <p:cond delay="1808"/>
                                          </p:stCondLst>
                                        </p:cTn>
                                        <p:tgtEl>
                                          <p:spTgt spid="4">
                                            <p:txEl>
                                              <p:pRg st="7" end="7"/>
                                            </p:txEl>
                                          </p:spTgt>
                                        </p:tgtEl>
                                      </p:cBhvr>
                                      <p:to x="100000" y="95000"/>
                                    </p:animScale>
                                    <p:animScale>
                                      <p:cBhvr>
                                        <p:cTn id="158" dur="166" decel="50000">
                                          <p:stCondLst>
                                            <p:cond delay="1834"/>
                                          </p:stCondLst>
                                        </p:cTn>
                                        <p:tgtEl>
                                          <p:spTgt spid="4">
                                            <p:txEl>
                                              <p:pRg st="7" end="7"/>
                                            </p:txEl>
                                          </p:spTgt>
                                        </p:tgtEl>
                                      </p:cBhvr>
                                      <p:to x="100000" y="100000"/>
                                    </p:animScale>
                                  </p:childTnLst>
                                </p:cTn>
                              </p:par>
                              <p:par>
                                <p:cTn id="159" presetID="26" presetClass="entr" presetSubtype="0" fill="hold" nodeType="withEffect">
                                  <p:stCondLst>
                                    <p:cond delay="0"/>
                                  </p:stCondLst>
                                  <p:childTnLst>
                                    <p:set>
                                      <p:cBhvr>
                                        <p:cTn id="160" dur="1" fill="hold">
                                          <p:stCondLst>
                                            <p:cond delay="0"/>
                                          </p:stCondLst>
                                        </p:cTn>
                                        <p:tgtEl>
                                          <p:spTgt spid="4">
                                            <p:txEl>
                                              <p:pRg st="8" end="8"/>
                                            </p:txEl>
                                          </p:spTgt>
                                        </p:tgtEl>
                                        <p:attrNameLst>
                                          <p:attrName>style.visibility</p:attrName>
                                        </p:attrNameLst>
                                      </p:cBhvr>
                                      <p:to>
                                        <p:strVal val="visible"/>
                                      </p:to>
                                    </p:set>
                                    <p:animEffect transition="in" filter="wipe(down)">
                                      <p:cBhvr>
                                        <p:cTn id="161" dur="580">
                                          <p:stCondLst>
                                            <p:cond delay="0"/>
                                          </p:stCondLst>
                                        </p:cTn>
                                        <p:tgtEl>
                                          <p:spTgt spid="4">
                                            <p:txEl>
                                              <p:pRg st="8" end="8"/>
                                            </p:txEl>
                                          </p:spTgt>
                                        </p:tgtEl>
                                      </p:cBhvr>
                                    </p:animEffect>
                                    <p:anim calcmode="lin" valueType="num">
                                      <p:cBhvr>
                                        <p:cTn id="162"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167" dur="26">
                                          <p:stCondLst>
                                            <p:cond delay="650"/>
                                          </p:stCondLst>
                                        </p:cTn>
                                        <p:tgtEl>
                                          <p:spTgt spid="4">
                                            <p:txEl>
                                              <p:pRg st="8" end="8"/>
                                            </p:txEl>
                                          </p:spTgt>
                                        </p:tgtEl>
                                      </p:cBhvr>
                                      <p:to x="100000" y="60000"/>
                                    </p:animScale>
                                    <p:animScale>
                                      <p:cBhvr>
                                        <p:cTn id="168" dur="166" decel="50000">
                                          <p:stCondLst>
                                            <p:cond delay="676"/>
                                          </p:stCondLst>
                                        </p:cTn>
                                        <p:tgtEl>
                                          <p:spTgt spid="4">
                                            <p:txEl>
                                              <p:pRg st="8" end="8"/>
                                            </p:txEl>
                                          </p:spTgt>
                                        </p:tgtEl>
                                      </p:cBhvr>
                                      <p:to x="100000" y="100000"/>
                                    </p:animScale>
                                    <p:animScale>
                                      <p:cBhvr>
                                        <p:cTn id="169" dur="26">
                                          <p:stCondLst>
                                            <p:cond delay="1312"/>
                                          </p:stCondLst>
                                        </p:cTn>
                                        <p:tgtEl>
                                          <p:spTgt spid="4">
                                            <p:txEl>
                                              <p:pRg st="8" end="8"/>
                                            </p:txEl>
                                          </p:spTgt>
                                        </p:tgtEl>
                                      </p:cBhvr>
                                      <p:to x="100000" y="80000"/>
                                    </p:animScale>
                                    <p:animScale>
                                      <p:cBhvr>
                                        <p:cTn id="170" dur="166" decel="50000">
                                          <p:stCondLst>
                                            <p:cond delay="1338"/>
                                          </p:stCondLst>
                                        </p:cTn>
                                        <p:tgtEl>
                                          <p:spTgt spid="4">
                                            <p:txEl>
                                              <p:pRg st="8" end="8"/>
                                            </p:txEl>
                                          </p:spTgt>
                                        </p:tgtEl>
                                      </p:cBhvr>
                                      <p:to x="100000" y="100000"/>
                                    </p:animScale>
                                    <p:animScale>
                                      <p:cBhvr>
                                        <p:cTn id="171" dur="26">
                                          <p:stCondLst>
                                            <p:cond delay="1642"/>
                                          </p:stCondLst>
                                        </p:cTn>
                                        <p:tgtEl>
                                          <p:spTgt spid="4">
                                            <p:txEl>
                                              <p:pRg st="8" end="8"/>
                                            </p:txEl>
                                          </p:spTgt>
                                        </p:tgtEl>
                                      </p:cBhvr>
                                      <p:to x="100000" y="90000"/>
                                    </p:animScale>
                                    <p:animScale>
                                      <p:cBhvr>
                                        <p:cTn id="172" dur="166" decel="50000">
                                          <p:stCondLst>
                                            <p:cond delay="1668"/>
                                          </p:stCondLst>
                                        </p:cTn>
                                        <p:tgtEl>
                                          <p:spTgt spid="4">
                                            <p:txEl>
                                              <p:pRg st="8" end="8"/>
                                            </p:txEl>
                                          </p:spTgt>
                                        </p:tgtEl>
                                      </p:cBhvr>
                                      <p:to x="100000" y="100000"/>
                                    </p:animScale>
                                    <p:animScale>
                                      <p:cBhvr>
                                        <p:cTn id="173" dur="26">
                                          <p:stCondLst>
                                            <p:cond delay="1808"/>
                                          </p:stCondLst>
                                        </p:cTn>
                                        <p:tgtEl>
                                          <p:spTgt spid="4">
                                            <p:txEl>
                                              <p:pRg st="8" end="8"/>
                                            </p:txEl>
                                          </p:spTgt>
                                        </p:tgtEl>
                                      </p:cBhvr>
                                      <p:to x="100000" y="95000"/>
                                    </p:animScale>
                                    <p:animScale>
                                      <p:cBhvr>
                                        <p:cTn id="174" dur="166" decel="50000">
                                          <p:stCondLst>
                                            <p:cond delay="1834"/>
                                          </p:stCondLst>
                                        </p:cTn>
                                        <p:tgtEl>
                                          <p:spTgt spid="4">
                                            <p:txEl>
                                              <p:pRg st="8" end="8"/>
                                            </p:txEl>
                                          </p:spTgt>
                                        </p:tgtEl>
                                      </p:cBhvr>
                                      <p:to x="100000" y="100000"/>
                                    </p:animScale>
                                  </p:childTnLst>
                                </p:cTn>
                              </p:par>
                            </p:childTnLst>
                          </p:cTn>
                        </p:par>
                      </p:childTnLst>
                    </p:cTn>
                  </p:par>
                  <p:par>
                    <p:cTn id="175" fill="hold">
                      <p:stCondLst>
                        <p:cond delay="indefinite"/>
                      </p:stCondLst>
                      <p:childTnLst>
                        <p:par>
                          <p:cTn id="176" fill="hold">
                            <p:stCondLst>
                              <p:cond delay="0"/>
                            </p:stCondLst>
                            <p:childTnLst>
                              <p:par>
                                <p:cTn id="177" presetID="42" presetClass="entr" presetSubtype="0" fill="hold" grpId="0" nodeType="clickEffect">
                                  <p:stCondLst>
                                    <p:cond delay="0"/>
                                  </p:stCondLst>
                                  <p:childTnLst>
                                    <p:set>
                                      <p:cBhvr>
                                        <p:cTn id="178" dur="1" fill="hold">
                                          <p:stCondLst>
                                            <p:cond delay="0"/>
                                          </p:stCondLst>
                                        </p:cTn>
                                        <p:tgtEl>
                                          <p:spTgt spid="15"/>
                                        </p:tgtEl>
                                        <p:attrNameLst>
                                          <p:attrName>style.visibility</p:attrName>
                                        </p:attrNameLst>
                                      </p:cBhvr>
                                      <p:to>
                                        <p:strVal val="visible"/>
                                      </p:to>
                                    </p:set>
                                    <p:animEffect transition="in" filter="fade">
                                      <p:cBhvr>
                                        <p:cTn id="179" dur="1000"/>
                                        <p:tgtEl>
                                          <p:spTgt spid="15"/>
                                        </p:tgtEl>
                                      </p:cBhvr>
                                    </p:animEffect>
                                    <p:anim calcmode="lin" valueType="num">
                                      <p:cBhvr>
                                        <p:cTn id="180" dur="1000" fill="hold"/>
                                        <p:tgtEl>
                                          <p:spTgt spid="15"/>
                                        </p:tgtEl>
                                        <p:attrNameLst>
                                          <p:attrName>ppt_x</p:attrName>
                                        </p:attrNameLst>
                                      </p:cBhvr>
                                      <p:tavLst>
                                        <p:tav tm="0">
                                          <p:val>
                                            <p:strVal val="#ppt_x"/>
                                          </p:val>
                                        </p:tav>
                                        <p:tav tm="100000">
                                          <p:val>
                                            <p:strVal val="#ppt_x"/>
                                          </p:val>
                                        </p:tav>
                                      </p:tavLst>
                                    </p:anim>
                                    <p:anim calcmode="lin" valueType="num">
                                      <p:cBhvr>
                                        <p:cTn id="18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2" presetClass="entr" presetSubtype="4" fill="hold" grpId="0" nodeType="clickEffect">
                                  <p:stCondLst>
                                    <p:cond delay="0"/>
                                  </p:stCondLst>
                                  <p:childTnLst>
                                    <p:set>
                                      <p:cBhvr>
                                        <p:cTn id="185" dur="1" fill="hold">
                                          <p:stCondLst>
                                            <p:cond delay="0"/>
                                          </p:stCondLst>
                                        </p:cTn>
                                        <p:tgtEl>
                                          <p:spTgt spid="16"/>
                                        </p:tgtEl>
                                        <p:attrNameLst>
                                          <p:attrName>style.visibility</p:attrName>
                                        </p:attrNameLst>
                                      </p:cBhvr>
                                      <p:to>
                                        <p:strVal val="visible"/>
                                      </p:to>
                                    </p:set>
                                    <p:anim calcmode="lin" valueType="num">
                                      <p:cBhvr additive="base">
                                        <p:cTn id="186" dur="500" fill="hold"/>
                                        <p:tgtEl>
                                          <p:spTgt spid="16"/>
                                        </p:tgtEl>
                                        <p:attrNameLst>
                                          <p:attrName>ppt_x</p:attrName>
                                        </p:attrNameLst>
                                      </p:cBhvr>
                                      <p:tavLst>
                                        <p:tav tm="0">
                                          <p:val>
                                            <p:strVal val="#ppt_x"/>
                                          </p:val>
                                        </p:tav>
                                        <p:tav tm="100000">
                                          <p:val>
                                            <p:strVal val="#ppt_x"/>
                                          </p:val>
                                        </p:tav>
                                      </p:tavLst>
                                    </p:anim>
                                    <p:anim calcmode="lin" valueType="num">
                                      <p:cBhvr additive="base">
                                        <p:cTn id="18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88" fill="hold">
                      <p:stCondLst>
                        <p:cond delay="indefinite"/>
                      </p:stCondLst>
                      <p:childTnLst>
                        <p:par>
                          <p:cTn id="189" fill="hold">
                            <p:stCondLst>
                              <p:cond delay="0"/>
                            </p:stCondLst>
                            <p:childTnLst>
                              <p:par>
                                <p:cTn id="190" presetID="14" presetClass="entr" presetSubtype="10" fill="hold" grpId="0" nodeType="clickEffect">
                                  <p:stCondLst>
                                    <p:cond delay="0"/>
                                  </p:stCondLst>
                                  <p:childTnLst>
                                    <p:set>
                                      <p:cBhvr>
                                        <p:cTn id="191" dur="1" fill="hold">
                                          <p:stCondLst>
                                            <p:cond delay="0"/>
                                          </p:stCondLst>
                                        </p:cTn>
                                        <p:tgtEl>
                                          <p:spTgt spid="18"/>
                                        </p:tgtEl>
                                        <p:attrNameLst>
                                          <p:attrName>style.visibility</p:attrName>
                                        </p:attrNameLst>
                                      </p:cBhvr>
                                      <p:to>
                                        <p:strVal val="visible"/>
                                      </p:to>
                                    </p:set>
                                    <p:animEffect transition="in" filter="randombar(horizontal)">
                                      <p:cBhvr>
                                        <p:cTn id="192" dur="500"/>
                                        <p:tgtEl>
                                          <p:spTgt spid="18"/>
                                        </p:tgtEl>
                                      </p:cBhvr>
                                    </p:animEffect>
                                  </p:childTnLst>
                                </p:cTn>
                              </p:par>
                            </p:childTnLst>
                          </p:cTn>
                        </p:par>
                      </p:childTnLst>
                    </p:cTn>
                  </p:par>
                  <p:par>
                    <p:cTn id="193" fill="hold">
                      <p:stCondLst>
                        <p:cond delay="indefinite"/>
                      </p:stCondLst>
                      <p:childTnLst>
                        <p:par>
                          <p:cTn id="194" fill="hold">
                            <p:stCondLst>
                              <p:cond delay="0"/>
                            </p:stCondLst>
                            <p:childTnLst>
                              <p:par>
                                <p:cTn id="195" presetID="31" presetClass="entr" presetSubtype="0" fill="hold" grpId="0" nodeType="clickEffect">
                                  <p:stCondLst>
                                    <p:cond delay="0"/>
                                  </p:stCondLst>
                                  <p:childTnLst>
                                    <p:set>
                                      <p:cBhvr>
                                        <p:cTn id="196" dur="1" fill="hold">
                                          <p:stCondLst>
                                            <p:cond delay="0"/>
                                          </p:stCondLst>
                                        </p:cTn>
                                        <p:tgtEl>
                                          <p:spTgt spid="19"/>
                                        </p:tgtEl>
                                        <p:attrNameLst>
                                          <p:attrName>style.visibility</p:attrName>
                                        </p:attrNameLst>
                                      </p:cBhvr>
                                      <p:to>
                                        <p:strVal val="visible"/>
                                      </p:to>
                                    </p:set>
                                    <p:anim calcmode="lin" valueType="num">
                                      <p:cBhvr>
                                        <p:cTn id="197" dur="1000" fill="hold"/>
                                        <p:tgtEl>
                                          <p:spTgt spid="19"/>
                                        </p:tgtEl>
                                        <p:attrNameLst>
                                          <p:attrName>ppt_w</p:attrName>
                                        </p:attrNameLst>
                                      </p:cBhvr>
                                      <p:tavLst>
                                        <p:tav tm="0">
                                          <p:val>
                                            <p:fltVal val="0"/>
                                          </p:val>
                                        </p:tav>
                                        <p:tav tm="100000">
                                          <p:val>
                                            <p:strVal val="#ppt_w"/>
                                          </p:val>
                                        </p:tav>
                                      </p:tavLst>
                                    </p:anim>
                                    <p:anim calcmode="lin" valueType="num">
                                      <p:cBhvr>
                                        <p:cTn id="198" dur="1000" fill="hold"/>
                                        <p:tgtEl>
                                          <p:spTgt spid="19"/>
                                        </p:tgtEl>
                                        <p:attrNameLst>
                                          <p:attrName>ppt_h</p:attrName>
                                        </p:attrNameLst>
                                      </p:cBhvr>
                                      <p:tavLst>
                                        <p:tav tm="0">
                                          <p:val>
                                            <p:fltVal val="0"/>
                                          </p:val>
                                        </p:tav>
                                        <p:tav tm="100000">
                                          <p:val>
                                            <p:strVal val="#ppt_h"/>
                                          </p:val>
                                        </p:tav>
                                      </p:tavLst>
                                    </p:anim>
                                    <p:anim calcmode="lin" valueType="num">
                                      <p:cBhvr>
                                        <p:cTn id="199" dur="1000" fill="hold"/>
                                        <p:tgtEl>
                                          <p:spTgt spid="19"/>
                                        </p:tgtEl>
                                        <p:attrNameLst>
                                          <p:attrName>style.rotation</p:attrName>
                                        </p:attrNameLst>
                                      </p:cBhvr>
                                      <p:tavLst>
                                        <p:tav tm="0">
                                          <p:val>
                                            <p:fltVal val="90"/>
                                          </p:val>
                                        </p:tav>
                                        <p:tav tm="100000">
                                          <p:val>
                                            <p:fltVal val="0"/>
                                          </p:val>
                                        </p:tav>
                                      </p:tavLst>
                                    </p:anim>
                                    <p:animEffect transition="in" filter="fade">
                                      <p:cBhvr>
                                        <p:cTn id="20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5" grpId="0"/>
      <p:bldP spid="16" grpId="0"/>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473743" y="1077345"/>
            <a:ext cx="11582400" cy="564754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orizontal Scroll 12"/>
          <p:cNvSpPr/>
          <p:nvPr/>
        </p:nvSpPr>
        <p:spPr>
          <a:xfrm>
            <a:off x="972152" y="2001962"/>
            <a:ext cx="6154521" cy="3054948"/>
          </a:xfrm>
          <a:prstGeom prst="horizontalScroll">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Bộ</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não</a:t>
            </a:r>
            <a:r>
              <a:rPr lang="en-US" sz="2800" b="1" dirty="0">
                <a:latin typeface="Arial" panose="020B0604020202020204" pitchFamily="34" charset="0"/>
                <a:cs typeface="Arial" panose="020B0604020202020204" pitchFamily="34" charset="0"/>
              </a:rPr>
              <a:t> con </a:t>
            </a:r>
            <a:r>
              <a:rPr lang="en-US" sz="2800" b="1" dirty="0" err="1">
                <a:latin typeface="Arial" panose="020B0604020202020204" pitchFamily="34" charset="0"/>
                <a:cs typeface="Arial" panose="020B0604020202020204" pitchFamily="34" charset="0"/>
              </a:rPr>
              <a:t>người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bộ</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phận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lý</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thông</a:t>
            </a:r>
            <a:r>
              <a:rPr lang="en-US" sz="2800" b="1" dirty="0">
                <a:latin typeface="Arial" panose="020B0604020202020204" pitchFamily="34" charset="0"/>
                <a:cs typeface="Arial" panose="020B0604020202020204" pitchFamily="34" charset="0"/>
              </a:rPr>
              <a:t> tin</a:t>
            </a:r>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pic>
        <p:nvPicPr>
          <p:cNvPr id="7" name="Picture 6"/>
          <p:cNvPicPr>
            <a:picLocks noChangeAspect="1"/>
          </p:cNvPicPr>
          <p:nvPr/>
        </p:nvPicPr>
        <p:blipFill>
          <a:blip r:embed="rId4"/>
          <a:stretch>
            <a:fillRect/>
          </a:stretch>
        </p:blipFill>
        <p:spPr>
          <a:xfrm>
            <a:off x="7370617" y="1288472"/>
            <a:ext cx="4211783" cy="4655127"/>
          </a:xfrm>
          <a:prstGeom prst="rect">
            <a:avLst/>
          </a:prstGeom>
          <a:ln w="9525">
            <a:solidFill>
              <a:schemeClr val="tx1"/>
            </a:solidFill>
          </a:ln>
        </p:spPr>
      </p:pic>
      <p:sp>
        <p:nvSpPr>
          <p:cNvPr id="8" name="Rounded Rectangle 7"/>
          <p:cNvSpPr/>
          <p:nvPr/>
        </p:nvSpPr>
        <p:spPr>
          <a:xfrm>
            <a:off x="7370617" y="5943599"/>
            <a:ext cx="4331388" cy="508671"/>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-&gt;</a:t>
            </a:r>
            <a:r>
              <a:rPr lang="en-US" sz="3200" b="1" smtClean="0">
                <a:solidFill>
                  <a:srgbClr val="CC0000"/>
                </a:solidFill>
                <a:latin typeface="Tahoma" panose="020B0604030504040204" pitchFamily="34" charset="0"/>
                <a:ea typeface="Tahoma" panose="020B0604030504040204" pitchFamily="34" charset="0"/>
                <a:cs typeface="Tahoma" panose="020B0604030504040204" pitchFamily="34" charset="0"/>
              </a:rPr>
              <a:t>HĐ3</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217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1843</TotalTime>
  <Words>590</Words>
  <Application>Microsoft Office PowerPoint</Application>
  <PresentationFormat>Widescreen</PresentationFormat>
  <Paragraphs>104</Paragraphs>
  <Slides>16</Slides>
  <Notes>0</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Calibri</vt:lpstr>
      <vt:lpstr>Calibri Light</vt:lpstr>
      <vt:lpstr>Tahoma</vt:lpstr>
      <vt:lpstr>Times New Roman</vt:lpstr>
      <vt:lpstr>Trebuchet MS</vt:lpstr>
      <vt:lpstr>Wingdings</vt:lpstr>
      <vt:lpstr>Wingdings 3</vt:lpstr>
      <vt:lpstr>Facet</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255</cp:revision>
  <dcterms:created xsi:type="dcterms:W3CDTF">2022-01-16T07:26:14Z</dcterms:created>
  <dcterms:modified xsi:type="dcterms:W3CDTF">2023-08-28T14:04:02Z</dcterms:modified>
</cp:coreProperties>
</file>