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397" r:id="rId3"/>
    <p:sldId id="378" r:id="rId4"/>
    <p:sldId id="257" r:id="rId5"/>
    <p:sldId id="391" r:id="rId6"/>
    <p:sldId id="376" r:id="rId7"/>
    <p:sldId id="388" r:id="rId8"/>
    <p:sldId id="392" r:id="rId9"/>
    <p:sldId id="393" r:id="rId10"/>
    <p:sldId id="394" r:id="rId11"/>
    <p:sldId id="396" r:id="rId12"/>
    <p:sldId id="395" r:id="rId13"/>
    <p:sldId id="3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CC"/>
    <a:srgbClr val="FFE1FF"/>
    <a:srgbClr val="FCFFD9"/>
    <a:srgbClr val="F9FFAB"/>
    <a:srgbClr val="FBFFCD"/>
    <a:srgbClr val="ECFEDE"/>
    <a:srgbClr val="FFFF99"/>
    <a:srgbClr val="F7FF9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228" autoAdjust="0"/>
  </p:normalViewPr>
  <p:slideViewPr>
    <p:cSldViewPr snapToGrid="0">
      <p:cViewPr varScale="1">
        <p:scale>
          <a:sx n="62" d="100"/>
          <a:sy n="62" d="100"/>
        </p:scale>
        <p:origin x="4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69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068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3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42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09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17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98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04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90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285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226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037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896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691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477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09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114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823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92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6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64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27715" y="2719698"/>
            <a:ext cx="74959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mtClean="0">
                <a:solidFill>
                  <a:srgbClr val="0000CC"/>
                </a:solidFill>
                <a:latin typeface=".VnArabiaH" panose="020B7200000000000000" pitchFamily="34" charset="0"/>
                <a:cs typeface="Arial" panose="020B0604020202020204" pitchFamily="34" charset="0"/>
              </a:rPr>
              <a:t> XIN CHÀO CÁC EM </a:t>
            </a:r>
          </a:p>
          <a:p>
            <a:pPr algn="ctr"/>
            <a:r>
              <a:rPr lang="en-US" sz="6000" b="1" smtClean="0">
                <a:solidFill>
                  <a:srgbClr val="0000CC"/>
                </a:solidFill>
                <a:latin typeface=".VnArabiaH" panose="020B7200000000000000" pitchFamily="34" charset="0"/>
                <a:cs typeface="Arial" panose="020B0604020202020204" pitchFamily="34" charset="0"/>
              </a:rPr>
              <a:t>HỌC SINH</a:t>
            </a:r>
            <a:endParaRPr lang="en-US" sz="6000" b="1" dirty="0">
              <a:solidFill>
                <a:srgbClr val="0000CC"/>
              </a:solidFill>
              <a:latin typeface=".VnArabiaH" panose="020B72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8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75459" y="1148098"/>
            <a:ext cx="5269965" cy="461665"/>
            <a:chOff x="969588" y="1228780"/>
            <a:chExt cx="5269965" cy="4616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947608" y="1779206"/>
            <a:ext cx="4558552" cy="4177501"/>
            <a:chOff x="6602506" y="1671970"/>
            <a:chExt cx="4558552" cy="4177501"/>
          </a:xfrm>
        </p:grpSpPr>
        <p:sp>
          <p:nvSpPr>
            <p:cNvPr id="20" name="Rounded Rectangle 19"/>
            <p:cNvSpPr/>
            <p:nvPr/>
          </p:nvSpPr>
          <p:spPr>
            <a:xfrm>
              <a:off x="6602506" y="1671970"/>
              <a:ext cx="4558552" cy="417750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828587" y="3056512"/>
              <a:ext cx="4146973" cy="2418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anose="05000000000000000000" pitchFamily="2" charset="2"/>
                <a:buChar char="v"/>
              </a:pP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với bạn tạo 1 trang trình chiếu giới thiệu về bản thân.</a:t>
              </a:r>
              <a:endPara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824" y="1887060"/>
              <a:ext cx="988463" cy="1063377"/>
            </a:xfrm>
            <a:prstGeom prst="rect">
              <a:avLst/>
            </a:prstGeom>
            <a:noFill/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554" y="1779206"/>
            <a:ext cx="4236333" cy="37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0" y="528866"/>
            <a:ext cx="3726873" cy="74814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4080677" y="2081080"/>
            <a:ext cx="7069544" cy="2791171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Nhờ sự trợ giúp của máy tính việc thực hiện nhiệm vụ sẽ hoàn thành nhanh và dễ hơn.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64069" y="1695109"/>
            <a:ext cx="3216608" cy="4511429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78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7161" cy="864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53841" y="2667446"/>
            <a:ext cx="74879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mtClean="0">
                <a:solidFill>
                  <a:srgbClr val="0000CC"/>
                </a:solidFill>
                <a:latin typeface=".VnArabiaH" panose="020B7200000000000000" pitchFamily="34" charset="0"/>
                <a:cs typeface="Arial" panose="020B0604020202020204" pitchFamily="34" charset="0"/>
              </a:rPr>
              <a:t> TẠM BIỆT CÁC EM </a:t>
            </a:r>
          </a:p>
          <a:p>
            <a:pPr algn="ctr"/>
            <a:r>
              <a:rPr lang="en-US" sz="6000" b="1" smtClean="0">
                <a:solidFill>
                  <a:srgbClr val="0000CC"/>
                </a:solidFill>
                <a:latin typeface=".VnArabiaH" panose="020B7200000000000000" pitchFamily="34" charset="0"/>
                <a:cs typeface="Arial" panose="020B0604020202020204" pitchFamily="34" charset="0"/>
              </a:rPr>
              <a:t>HỌC SINH</a:t>
            </a:r>
            <a:endParaRPr lang="en-US" sz="6000" b="1" dirty="0">
              <a:solidFill>
                <a:srgbClr val="0000CC"/>
              </a:solidFill>
              <a:latin typeface=".VnArabiaH" panose="020B72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33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400898" y="531867"/>
            <a:ext cx="3457933" cy="59598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12505" y="1361198"/>
            <a:ext cx="6285053" cy="4773384"/>
            <a:chOff x="853599" y="1603185"/>
            <a:chExt cx="19087991" cy="11543834"/>
          </a:xfrm>
        </p:grpSpPr>
        <p:sp>
          <p:nvSpPr>
            <p:cNvPr id="5" name="Rectangle 4"/>
            <p:cNvSpPr/>
            <p:nvPr/>
          </p:nvSpPr>
          <p:spPr>
            <a:xfrm>
              <a:off x="1634499" y="2061141"/>
              <a:ext cx="17664015" cy="77316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B1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: Nháy chuột vào thẻ lệnh </a:t>
              </a:r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Insert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B2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: Nháy chuột vào nút lện </a:t>
              </a:r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Picture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 -&gt; xh cửa sổ </a:t>
              </a:r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Insert picture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B3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: tìm đến thư mục có chứa ảnh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B4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: Nháy chuột vào ảnh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B5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: Nháy chuột vào nút lệnh </a:t>
              </a:r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Insert.</a:t>
              </a:r>
            </a:p>
            <a:p>
              <a:pPr algn="ctr">
                <a:lnSpc>
                  <a:spcPct val="150000"/>
                </a:lnSpc>
              </a:pP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đưa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853599" y="1603185"/>
              <a:ext cx="19087991" cy="1154383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1332" y="1423686"/>
            <a:ext cx="4004839" cy="4710896"/>
            <a:chOff x="5425299" y="2918692"/>
            <a:chExt cx="8213260" cy="4906438"/>
          </a:xfrm>
        </p:grpSpPr>
        <p:sp>
          <p:nvSpPr>
            <p:cNvPr id="8" name="Rectangle 7"/>
            <p:cNvSpPr/>
            <p:nvPr/>
          </p:nvSpPr>
          <p:spPr>
            <a:xfrm>
              <a:off x="5649168" y="3105947"/>
              <a:ext cx="7765518" cy="2115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ctr">
                <a:lnSpc>
                  <a:spcPct val="150000"/>
                </a:lnSpc>
                <a:buFont typeface="Wingdings" panose="05000000000000000000" pitchFamily="2" charset="2"/>
                <a:buChar char="v"/>
              </a:pP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endPara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425299" y="2918692"/>
              <a:ext cx="8213260" cy="490643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828" y="3779134"/>
            <a:ext cx="3313844" cy="200007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46939" y="4578876"/>
            <a:ext cx="5861566" cy="121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thực hiện nhiệm vụ tạo bài trình chiếu về Hồ Hoàn Kiếm -&gt; bài học</a:t>
            </a:r>
          </a:p>
        </p:txBody>
      </p:sp>
    </p:spTree>
    <p:extLst>
      <p:ext uri="{BB962C8B-B14F-4D97-AF65-F5344CB8AC3E}">
        <p14:creationId xmlns:p14="http://schemas.microsoft.com/office/powerpoint/2010/main" val="25688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1742536" y="1365919"/>
            <a:ext cx="8609162" cy="2662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33 - </a:t>
            </a:r>
            <a:r>
              <a:rPr lang="vi-VN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32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NHIỆM VỤ VỚI SỰ TRỢ GIÚP CỦA MÁY TÍNH</a:t>
            </a:r>
            <a:endParaRPr lang="vi-VN" sz="40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000487">
            <a:off x="8873577" y="763803"/>
            <a:ext cx="2956239" cy="85992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SGK- 76,77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71361" y="0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47255" y="640097"/>
            <a:ext cx="5269965" cy="461665"/>
            <a:chOff x="969588" y="1228780"/>
            <a:chExt cx="5269965" cy="4616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73" y="1181939"/>
            <a:ext cx="11166763" cy="511468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2906" y="5717895"/>
            <a:ext cx="4464422" cy="57873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HỒ HOÀN KIẾM (HỒ GƯƠM)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24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59106" y="0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67115" y="683579"/>
            <a:ext cx="5269965" cy="461665"/>
            <a:chOff x="969588" y="1228780"/>
            <a:chExt cx="5269965" cy="4616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HỒ HOÀN KIẾM - HỒ GƯƠ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115" y="1268903"/>
            <a:ext cx="10780247" cy="499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75459" y="1148098"/>
            <a:ext cx="5269965" cy="461665"/>
            <a:chOff x="969588" y="1228780"/>
            <a:chExt cx="5269965" cy="4616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947608" y="1778323"/>
            <a:ext cx="4558552" cy="4178384"/>
            <a:chOff x="6602506" y="1671087"/>
            <a:chExt cx="4558552" cy="4178384"/>
          </a:xfrm>
        </p:grpSpPr>
        <p:sp>
          <p:nvSpPr>
            <p:cNvPr id="20" name="Rounded Rectangle 19"/>
            <p:cNvSpPr/>
            <p:nvPr/>
          </p:nvSpPr>
          <p:spPr>
            <a:xfrm>
              <a:off x="6602506" y="1671970"/>
              <a:ext cx="4558552" cy="417750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808295" y="2734464"/>
              <a:ext cx="4146973" cy="29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anose="05000000000000000000" pitchFamily="2" charset="2"/>
                <a:buChar char="v"/>
              </a:pP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tưởng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dung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25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Kiếm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1’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811" y="1671087"/>
              <a:ext cx="988463" cy="1063377"/>
            </a:xfrm>
            <a:prstGeom prst="rect">
              <a:avLst/>
            </a:prstGeom>
            <a:noFill/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132" y="1609763"/>
            <a:ext cx="4016415" cy="43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75459" y="1148098"/>
            <a:ext cx="5269965" cy="461665"/>
            <a:chOff x="969588" y="1228780"/>
            <a:chExt cx="5269965" cy="4616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ound Diagonal Corner Rectangle 18"/>
          <p:cNvSpPr/>
          <p:nvPr/>
        </p:nvSpPr>
        <p:spPr>
          <a:xfrm>
            <a:off x="875459" y="2118657"/>
            <a:ext cx="6600178" cy="3249627"/>
          </a:xfrm>
          <a:prstGeom prst="round2Diag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rgbClr val="FF33CC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94876" y="2503707"/>
            <a:ext cx="6452407" cy="2539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31825" indent="-282575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ngọc giữa lòng thủ đô.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 indent="-282575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 có Tháp </a:t>
            </a: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Rùa.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 indent="-282575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 Húc dẫn vào đền Ngọc Sơn</a:t>
            </a:r>
            <a:r>
              <a:rPr lang="vi-VN" sz="2400" dirty="0">
                <a:solidFill>
                  <a:srgbClr val="3333CC"/>
                </a:solidFill>
              </a:rPr>
              <a:t>.</a:t>
            </a:r>
            <a:endParaRPr lang="en-US" sz="2400" dirty="0">
              <a:solidFill>
                <a:srgbClr val="3333CC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848" y="962409"/>
            <a:ext cx="3630593" cy="14914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6060" y="2549373"/>
            <a:ext cx="3630592" cy="15244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9638" y="4195021"/>
            <a:ext cx="3667014" cy="190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5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20714" y="30117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9652" y="692461"/>
            <a:ext cx="4709185" cy="477054"/>
            <a:chOff x="901103" y="1134651"/>
            <a:chExt cx="4709185" cy="477054"/>
          </a:xfrm>
        </p:grpSpPr>
        <p:sp>
          <p:nvSpPr>
            <p:cNvPr id="17" name="TextBox 16"/>
            <p:cNvSpPr txBox="1"/>
            <p:nvPr/>
          </p:nvSpPr>
          <p:spPr>
            <a:xfrm>
              <a:off x="1326743" y="1134651"/>
              <a:ext cx="428354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1103" y="1166135"/>
              <a:ext cx="412193" cy="401053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730788" y="1405096"/>
            <a:ext cx="8993529" cy="4815069"/>
            <a:chOff x="3117470" y="1685435"/>
            <a:chExt cx="5459506" cy="4387393"/>
          </a:xfrm>
        </p:grpSpPr>
        <p:grpSp>
          <p:nvGrpSpPr>
            <p:cNvPr id="18" name="Group 17"/>
            <p:cNvGrpSpPr/>
            <p:nvPr/>
          </p:nvGrpSpPr>
          <p:grpSpPr>
            <a:xfrm>
              <a:off x="3117470" y="1685435"/>
              <a:ext cx="5459506" cy="4387393"/>
              <a:chOff x="6338679" y="1228235"/>
              <a:chExt cx="5459506" cy="4387393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6338679" y="1228235"/>
                <a:ext cx="5459506" cy="43873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763092" y="1295192"/>
                <a:ext cx="2606804" cy="400110"/>
              </a:xfrm>
              <a:prstGeom prst="rect">
                <a:avLst/>
              </a:prstGeom>
              <a:solidFill>
                <a:srgbClr val="FF33CC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HOẠT ĐỘNG NHÓM</a:t>
                </a:r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236556" y="2225985"/>
              <a:ext cx="5217458" cy="1052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SGK -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76, 77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HỒ HOÀN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KIẾM. 6’</a:t>
              </a:r>
              <a:endPara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95863" y="3145975"/>
              <a:ext cx="4960632" cy="1631492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129517" y="4941994"/>
            <a:ext cx="8189686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khi tạo xong trang trình chiếu bước tiếp theo chúng ta phải làm gì?-&gt;nd3</a:t>
            </a: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15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35957" y="98666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82162" y="809375"/>
            <a:ext cx="3925653" cy="477054"/>
            <a:chOff x="982162" y="1067416"/>
            <a:chExt cx="3925653" cy="477054"/>
          </a:xfrm>
        </p:grpSpPr>
        <p:sp>
          <p:nvSpPr>
            <p:cNvPr id="17" name="TextBox 16"/>
            <p:cNvSpPr txBox="1"/>
            <p:nvPr/>
          </p:nvSpPr>
          <p:spPr>
            <a:xfrm>
              <a:off x="1353637" y="1067416"/>
              <a:ext cx="355417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162" y="1107757"/>
              <a:ext cx="371475" cy="3810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1474191" y="1347181"/>
            <a:ext cx="92140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thực hiện trình chiếu em làm như thế nào?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3225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F5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3225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smtClean="0"/>
              <a:t>.</a:t>
            </a:r>
          </a:p>
          <a:p>
            <a:pPr indent="403225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smtClean="0">
                <a:solidFill>
                  <a:srgbClr val="3333CC"/>
                </a:solidFill>
                <a:latin typeface="Calibri (Body)"/>
              </a:rPr>
              <a:t>Sau khi tạo xong bài trình chiếu ta cần phải làm gì?</a:t>
            </a:r>
            <a:endParaRPr lang="en-US" sz="2300" dirty="0">
              <a:solidFill>
                <a:srgbClr val="3333CC"/>
              </a:solidFill>
              <a:latin typeface="Calibri (Body)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769241" y="4746916"/>
            <a:ext cx="1840147" cy="477054"/>
            <a:chOff x="982162" y="3730197"/>
            <a:chExt cx="1840147" cy="477054"/>
          </a:xfrm>
        </p:grpSpPr>
        <p:sp>
          <p:nvSpPr>
            <p:cNvPr id="16" name="TextBox 15"/>
            <p:cNvSpPr txBox="1"/>
            <p:nvPr/>
          </p:nvSpPr>
          <p:spPr>
            <a:xfrm>
              <a:off x="1353637" y="3730197"/>
              <a:ext cx="146867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2162" y="3771141"/>
              <a:ext cx="390525" cy="409575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1474791" y="5244575"/>
            <a:ext cx="793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2400" b="1" dirty="0">
                <a:solidFill>
                  <a:srgbClr val="3333CC"/>
                </a:solidFill>
              </a:rPr>
              <a:t>Em hãy thực hiện lưu tệp với tên </a:t>
            </a:r>
            <a:r>
              <a:rPr lang="vi-VN" sz="2400" b="1" dirty="0">
                <a:solidFill>
                  <a:srgbClr val="FF0000"/>
                </a:solidFill>
              </a:rPr>
              <a:t>HO HOAN KIEM</a:t>
            </a:r>
            <a:r>
              <a:rPr lang="vi-VN" sz="2400" b="1" dirty="0">
                <a:solidFill>
                  <a:srgbClr val="3333CC"/>
                </a:solidFill>
              </a:rPr>
              <a:t>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4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4282</TotalTime>
  <Words>439</Words>
  <Application>Microsoft Office PowerPoint</Application>
  <PresentationFormat>Widescreen</PresentationFormat>
  <Paragraphs>59</Paragraphs>
  <Slides>12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.VnArabiaH</vt:lpstr>
      <vt:lpstr>Arial</vt:lpstr>
      <vt:lpstr>Calibri</vt:lpstr>
      <vt:lpstr>Calibri (Body)</vt:lpstr>
      <vt:lpstr>Calibri Light</vt:lpstr>
      <vt:lpstr>Tahoma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702</cp:revision>
  <dcterms:created xsi:type="dcterms:W3CDTF">2022-01-27T15:18:21Z</dcterms:created>
  <dcterms:modified xsi:type="dcterms:W3CDTF">2023-08-28T01:42:29Z</dcterms:modified>
</cp:coreProperties>
</file>