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2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9" r:id="rId2"/>
    <p:sldId id="258" r:id="rId3"/>
    <p:sldId id="274" r:id="rId4"/>
    <p:sldId id="273" r:id="rId5"/>
    <p:sldId id="290" r:id="rId6"/>
    <p:sldId id="259" r:id="rId7"/>
    <p:sldId id="261" r:id="rId8"/>
    <p:sldId id="264" r:id="rId9"/>
    <p:sldId id="275" r:id="rId10"/>
    <p:sldId id="288" r:id="rId11"/>
    <p:sldId id="291" r:id="rId12"/>
    <p:sldId id="282" r:id="rId13"/>
    <p:sldId id="279" r:id="rId14"/>
    <p:sldId id="278" r:id="rId15"/>
    <p:sldId id="280" r:id="rId16"/>
    <p:sldId id="283" r:id="rId17"/>
    <p:sldId id="281" r:id="rId18"/>
    <p:sldId id="256" r:id="rId19"/>
    <p:sldId id="268" r:id="rId20"/>
    <p:sldId id="284" r:id="rId21"/>
    <p:sldId id="270" r:id="rId22"/>
    <p:sldId id="286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4A473-2BDC-4691-9B18-DA7ACC441C8A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38487-C24C-4966-9DA1-EB22F3644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8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69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295CC-E057-4A62-B462-0FC7E02321B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20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81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8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7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192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08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46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1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6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4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1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25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C6F32-809B-4A83-821D-D07C0E8E5FD3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8.wdp"/><Relationship Id="rId3" Type="http://schemas.openxmlformats.org/officeDocument/2006/relationships/image" Target="../media/image22.jpg"/><Relationship Id="rId7" Type="http://schemas.microsoft.com/office/2007/relationships/hdphoto" Target="../media/hdphoto5.wdp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21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8.wdp"/><Relationship Id="rId3" Type="http://schemas.openxmlformats.org/officeDocument/2006/relationships/image" Target="../media/image22.jpg"/><Relationship Id="rId7" Type="http://schemas.microsoft.com/office/2007/relationships/hdphoto" Target="../media/hdphoto5.wdp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21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8.wdp"/><Relationship Id="rId3" Type="http://schemas.openxmlformats.org/officeDocument/2006/relationships/image" Target="../media/image22.jpg"/><Relationship Id="rId7" Type="http://schemas.microsoft.com/office/2007/relationships/hdphoto" Target="../media/hdphoto9.wdp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6.png"/><Relationship Id="rId11" Type="http://schemas.microsoft.com/office/2007/relationships/hdphoto" Target="../media/hdphoto11.wdp"/><Relationship Id="rId5" Type="http://schemas.microsoft.com/office/2007/relationships/hdphoto" Target="../media/hdphoto4.wdp"/><Relationship Id="rId15" Type="http://schemas.microsoft.com/office/2007/relationships/hdphoto" Target="../media/hdphoto12.wdp"/><Relationship Id="rId10" Type="http://schemas.openxmlformats.org/officeDocument/2006/relationships/image" Target="../media/image28.png"/><Relationship Id="rId4" Type="http://schemas.openxmlformats.org/officeDocument/2006/relationships/image" Target="../media/image20.png"/><Relationship Id="rId9" Type="http://schemas.microsoft.com/office/2007/relationships/hdphoto" Target="../media/hdphoto10.wdp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8.wdp"/><Relationship Id="rId3" Type="http://schemas.openxmlformats.org/officeDocument/2006/relationships/image" Target="../media/image22.jpg"/><Relationship Id="rId7" Type="http://schemas.microsoft.com/office/2007/relationships/hdphoto" Target="../media/hdphoto9.wdp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26.png"/><Relationship Id="rId11" Type="http://schemas.microsoft.com/office/2007/relationships/hdphoto" Target="../media/hdphoto11.wdp"/><Relationship Id="rId5" Type="http://schemas.microsoft.com/office/2007/relationships/hdphoto" Target="../media/hdphoto4.wdp"/><Relationship Id="rId15" Type="http://schemas.microsoft.com/office/2007/relationships/hdphoto" Target="../media/hdphoto5.wdp"/><Relationship Id="rId10" Type="http://schemas.openxmlformats.org/officeDocument/2006/relationships/image" Target="../media/image28.png"/><Relationship Id="rId4" Type="http://schemas.openxmlformats.org/officeDocument/2006/relationships/image" Target="../media/image20.png"/><Relationship Id="rId9" Type="http://schemas.microsoft.com/office/2007/relationships/hdphoto" Target="../media/hdphoto10.wdp"/><Relationship Id="rId1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8.wdp"/><Relationship Id="rId3" Type="http://schemas.openxmlformats.org/officeDocument/2006/relationships/image" Target="../media/image22.jpg"/><Relationship Id="rId7" Type="http://schemas.microsoft.com/office/2007/relationships/hdphoto" Target="../media/hdphoto9.wdp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26.png"/><Relationship Id="rId11" Type="http://schemas.microsoft.com/office/2007/relationships/hdphoto" Target="../media/hdphoto11.wdp"/><Relationship Id="rId5" Type="http://schemas.microsoft.com/office/2007/relationships/hdphoto" Target="../media/hdphoto4.wdp"/><Relationship Id="rId10" Type="http://schemas.openxmlformats.org/officeDocument/2006/relationships/image" Target="../media/image28.png"/><Relationship Id="rId4" Type="http://schemas.openxmlformats.org/officeDocument/2006/relationships/image" Target="../media/image20.png"/><Relationship Id="rId9" Type="http://schemas.microsoft.com/office/2007/relationships/hdphoto" Target="../media/hdphoto10.wdp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microsoft.com/office/2007/relationships/hdphoto" Target="../media/hdphoto13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41.png"/><Relationship Id="rId3" Type="http://schemas.openxmlformats.org/officeDocument/2006/relationships/audio" Target="../media/audio1.wav"/><Relationship Id="rId7" Type="http://schemas.openxmlformats.org/officeDocument/2006/relationships/image" Target="../media/image38.png"/><Relationship Id="rId12" Type="http://schemas.microsoft.com/office/2007/relationships/hdphoto" Target="../media/hdphoto1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11" Type="http://schemas.openxmlformats.org/officeDocument/2006/relationships/image" Target="../media/image40.png"/><Relationship Id="rId5" Type="http://schemas.openxmlformats.org/officeDocument/2006/relationships/image" Target="../media/image3.png"/><Relationship Id="rId15" Type="http://schemas.microsoft.com/office/2007/relationships/hdphoto" Target="../media/hdphoto17.wdp"/><Relationship Id="rId10" Type="http://schemas.microsoft.com/office/2007/relationships/hdphoto" Target="../media/hdphoto15.wdp"/><Relationship Id="rId4" Type="http://schemas.openxmlformats.org/officeDocument/2006/relationships/image" Target="../media/image37.jpeg"/><Relationship Id="rId9" Type="http://schemas.openxmlformats.org/officeDocument/2006/relationships/image" Target="../media/image39.png"/><Relationship Id="rId1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6.png"/><Relationship Id="rId7" Type="http://schemas.openxmlformats.org/officeDocument/2006/relationships/image" Target="../media/image4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microsoft.com/office/2007/relationships/hdphoto" Target="../media/hdphoto5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3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45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ÀI LIỆU THAM KHẢO\HÌNH NỀN PP\drive-download-20210909T075010Z-001\ô li và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07"/>
            <a:ext cx="12192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980621" y="946305"/>
            <a:ext cx="89489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20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9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2960914" y="1628097"/>
            <a:ext cx="5137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36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6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820057" y="2269106"/>
            <a:ext cx="93424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Tiết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21 + 22 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5: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Em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có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xinh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không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?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108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499864" y="425182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19"/>
          </a:p>
        </p:txBody>
      </p:sp>
      <p:pic>
        <p:nvPicPr>
          <p:cNvPr id="15" name="图片 73732" descr="PPT素材-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864" y="113323"/>
            <a:ext cx="10543131" cy="596984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6366" y="2756540"/>
            <a:ext cx="11203016" cy="142744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39">
              <a:lnSpc>
                <a:spcPct val="150000"/>
              </a:lnSpc>
              <a:defRPr/>
            </a:pPr>
            <a:r>
              <a:rPr lang="en-US" altLang="zh-CN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altLang="zh-CN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altLang="zh-CN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lang="zh-CN" altLang="en-US" sz="6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VN-Gretoon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637196" y="39447"/>
            <a:ext cx="1285680" cy="1909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814" y="245541"/>
            <a:ext cx="3261485" cy="2424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图片 10">
            <a:extLst>
              <a:ext uri="{FF2B5EF4-FFF2-40B4-BE49-F238E27FC236}">
                <a16:creationId xmlns:a16="http://schemas.microsoft.com/office/drawing/2014/main" id="{3629FE9C-960A-473B-B9F3-6E7B8AB1A3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63070"/>
          <a:stretch/>
        </p:blipFill>
        <p:spPr>
          <a:xfrm>
            <a:off x="2462529" y="5795015"/>
            <a:ext cx="8396048" cy="9460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414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1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-91935" y="311698"/>
            <a:ext cx="11799176" cy="50778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2700" b="1" dirty="0" err="1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2700" b="1" dirty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5: EM CÓ XINH KHÔNG?</a:t>
            </a:r>
            <a:endParaRPr lang="en-US" sz="27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574" y="742162"/>
            <a:ext cx="11799176" cy="621011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mặc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Ở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luôn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“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?”.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“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!”.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hôm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giống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nhặt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gài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cậu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bộ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giống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nhổ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đường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gắn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cằm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bộ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giả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hớn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hở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Trời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thêm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indent="395288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gương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bỏ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hẳn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hiểu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rằng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đúng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347663">
              <a:lnSpc>
                <a:spcPct val="120000"/>
              </a:lnSpc>
            </a:pPr>
            <a:endParaRPr lang="en-US" sz="22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349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34" b="89844" l="2837" r="980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5" r="2994" b="10837"/>
          <a:stretch/>
        </p:blipFill>
        <p:spPr>
          <a:xfrm>
            <a:off x="1339701" y="-160410"/>
            <a:ext cx="9027043" cy="73349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1724" y1="46394" x2="41724" y2="46394"/>
                        <a14:foregroundMark x1="41034" y1="47356" x2="44138" y2="48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4039" y="1612010"/>
            <a:ext cx="3907464" cy="57457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83386" y="2402958"/>
            <a:ext cx="4825744" cy="4954772"/>
          </a:xfrm>
          <a:prstGeom prst="rect">
            <a:avLst/>
          </a:prstGeom>
        </p:spPr>
      </p:pic>
      <p:sp>
        <p:nvSpPr>
          <p:cNvPr id="7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25078" y="1752715"/>
            <a:ext cx="6418608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7200" b="1" spc="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Trả</a:t>
            </a:r>
            <a:r>
              <a:rPr lang="en-US" altLang="zh-CN" sz="7200" b="1" spc="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7200" b="1" spc="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lời</a:t>
            </a:r>
            <a:r>
              <a:rPr lang="en-US" altLang="zh-CN" sz="7200" b="1" spc="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>
              <a:defRPr/>
            </a:pPr>
            <a:r>
              <a:rPr lang="en-US" altLang="zh-CN" sz="7200" b="1" spc="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altLang="zh-CN" sz="7200" b="1" spc="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7200" b="1" spc="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endParaRPr lang="zh-CN" altLang="en-US" sz="7200" b="1" spc="800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134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1724" y1="46394" x2="41724" y2="46394"/>
                        <a14:foregroundMark x1="41034" y1="47356" x2="44138" y2="48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9198" y="1198869"/>
            <a:ext cx="2630877" cy="38685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81600" y="1198869"/>
            <a:ext cx="3781622" cy="38827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07" l="0" r="98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442" y="3821372"/>
            <a:ext cx="2636872" cy="2962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3333" l="0" r="9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96346"/>
            <a:ext cx="3494549" cy="539159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-148856" y="-98244"/>
            <a:ext cx="6528391" cy="2254102"/>
            <a:chOff x="-148856" y="-98244"/>
            <a:chExt cx="6528391" cy="225410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32414" l="0" r="98936">
                          <a14:foregroundMark x1="41135" y1="5172" x2="41135" y2="5172"/>
                          <a14:foregroundMark x1="34397" y1="8391" x2="49468" y2="1149"/>
                          <a14:foregroundMark x1="49468" y1="1379" x2="65957" y2="8276"/>
                          <a14:foregroundMark x1="50887" y1="1149" x2="65957" y2="87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7" b="67794"/>
            <a:stretch/>
          </p:blipFill>
          <p:spPr>
            <a:xfrm>
              <a:off x="-148856" y="-98244"/>
              <a:ext cx="6528391" cy="225410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74649" y="679658"/>
              <a:ext cx="509250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1.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đã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hỏi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anh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hươu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và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dê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điều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?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429711" y="244128"/>
            <a:ext cx="4209412" cy="1249608"/>
            <a:chOff x="6429711" y="244128"/>
            <a:chExt cx="4209412" cy="1249608"/>
          </a:xfrm>
        </p:grpSpPr>
        <p:sp>
          <p:nvSpPr>
            <p:cNvPr id="18" name="Oval Callout 17"/>
            <p:cNvSpPr/>
            <p:nvPr/>
          </p:nvSpPr>
          <p:spPr>
            <a:xfrm>
              <a:off x="6429711" y="244128"/>
              <a:ext cx="4209412" cy="1249608"/>
            </a:xfrm>
            <a:prstGeom prst="wedgeEllipseCallout">
              <a:avLst>
                <a:gd name="adj1" fmla="val -60658"/>
                <a:gd name="adj2" fmla="val 904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675575" y="499248"/>
              <a:ext cx="3717684" cy="6588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-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có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xinh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4907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1724" y1="46394" x2="41724" y2="46394"/>
                        <a14:foregroundMark x1="41034" y1="47356" x2="44138" y2="48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9198" y="1198869"/>
            <a:ext cx="2630877" cy="38685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81600" y="1198869"/>
            <a:ext cx="3781622" cy="38827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07" l="0" r="98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442" y="3821372"/>
            <a:ext cx="2636872" cy="2962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3333" l="0" r="9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96346"/>
            <a:ext cx="3494549" cy="539159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-148856" y="-98244"/>
            <a:ext cx="6528391" cy="2254102"/>
            <a:chOff x="-148856" y="-98244"/>
            <a:chExt cx="6528391" cy="225410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32414" l="0" r="98936">
                          <a14:foregroundMark x1="41135" y1="5172" x2="41135" y2="5172"/>
                          <a14:foregroundMark x1="34397" y1="8391" x2="49468" y2="1149"/>
                          <a14:foregroundMark x1="49468" y1="1379" x2="65957" y2="8276"/>
                          <a14:foregroundMark x1="50887" y1="1149" x2="65957" y2="87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7" b="67794"/>
            <a:stretch/>
          </p:blipFill>
          <p:spPr>
            <a:xfrm>
              <a:off x="-148856" y="-98244"/>
              <a:ext cx="6528391" cy="225410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620312" y="499248"/>
              <a:ext cx="50925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2.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đã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nhận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được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những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câu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trả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lời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như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thế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nào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509456" y="404003"/>
            <a:ext cx="4209412" cy="1249608"/>
            <a:chOff x="6429711" y="244128"/>
            <a:chExt cx="4209412" cy="1249608"/>
          </a:xfrm>
        </p:grpSpPr>
        <p:sp>
          <p:nvSpPr>
            <p:cNvPr id="18" name="Oval Callout 17"/>
            <p:cNvSpPr/>
            <p:nvPr/>
          </p:nvSpPr>
          <p:spPr>
            <a:xfrm>
              <a:off x="6429711" y="244128"/>
              <a:ext cx="4209412" cy="1249608"/>
            </a:xfrm>
            <a:prstGeom prst="wedgeEllipseCallout">
              <a:avLst>
                <a:gd name="adj1" fmla="val -60658"/>
                <a:gd name="adj2" fmla="val 904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214984" y="499248"/>
              <a:ext cx="2638864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-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xinh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lắm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!</a:t>
              </a:r>
              <a:endPara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974574" y="659123"/>
            <a:ext cx="4680609" cy="1388816"/>
            <a:chOff x="6429711" y="244128"/>
            <a:chExt cx="4209412" cy="1316217"/>
          </a:xfrm>
        </p:grpSpPr>
        <p:sp>
          <p:nvSpPr>
            <p:cNvPr id="23" name="Oval Callout 22"/>
            <p:cNvSpPr/>
            <p:nvPr/>
          </p:nvSpPr>
          <p:spPr>
            <a:xfrm>
              <a:off x="6429711" y="244128"/>
              <a:ext cx="4209412" cy="1249608"/>
            </a:xfrm>
            <a:prstGeom prst="wedgeEllipseCallout">
              <a:avLst>
                <a:gd name="adj1" fmla="val -39318"/>
                <a:gd name="adj2" fmla="val 87989"/>
              </a:avLst>
            </a:prstGeom>
            <a:ln w="190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584726" y="422762"/>
              <a:ext cx="3890395" cy="11375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- </a:t>
              </a:r>
              <a:r>
                <a:rPr lang="en-US" sz="24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Chưa</a:t>
              </a:r>
              <a:r>
                <a:rPr lang="en-US" sz="24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xinh</a:t>
              </a:r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lắm</a:t>
              </a:r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vì</a:t>
              </a:r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có</a:t>
              </a:r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sừng</a:t>
              </a:r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giống</a:t>
              </a:r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anh</a:t>
              </a:r>
              <a:r>
                <a: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 flipH="1">
            <a:off x="5044906" y="4356140"/>
            <a:ext cx="4119719" cy="1249608"/>
            <a:chOff x="6429711" y="244128"/>
            <a:chExt cx="4209412" cy="1249608"/>
          </a:xfrm>
        </p:grpSpPr>
        <p:sp>
          <p:nvSpPr>
            <p:cNvPr id="26" name="Oval Callout 25"/>
            <p:cNvSpPr/>
            <p:nvPr/>
          </p:nvSpPr>
          <p:spPr>
            <a:xfrm>
              <a:off x="6429711" y="244128"/>
              <a:ext cx="4209412" cy="1249608"/>
            </a:xfrm>
            <a:prstGeom prst="wedgeEllipseCallout">
              <a:avLst>
                <a:gd name="adj1" fmla="val -60658"/>
                <a:gd name="adj2" fmla="val 90408"/>
              </a:avLst>
            </a:prstGeom>
            <a:ln w="190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584727" y="422762"/>
              <a:ext cx="35641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smtClean="0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- </a:t>
              </a:r>
              <a:r>
                <a:rPr lang="en-US" sz="2400" b="1" dirty="0" err="1" smtClean="0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b="1" dirty="0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vì</a:t>
              </a:r>
              <a:r>
                <a:rPr lang="en-US" sz="2400" b="1" dirty="0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cậu</a:t>
              </a:r>
              <a:r>
                <a:rPr lang="en-US" sz="2400" b="1" dirty="0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b="1" dirty="0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có</a:t>
              </a:r>
              <a:r>
                <a:rPr lang="en-US" sz="2400" b="1" dirty="0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bộ</a:t>
              </a:r>
              <a:r>
                <a:rPr lang="en-US" sz="2400" b="1" dirty="0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râu</a:t>
              </a:r>
              <a:r>
                <a:rPr lang="en-US" sz="2400" b="1" dirty="0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giống</a:t>
              </a:r>
              <a:r>
                <a:rPr lang="en-US" sz="2400" b="1" dirty="0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tôi</a:t>
              </a:r>
              <a:r>
                <a:rPr lang="en-US" sz="2400" b="1" dirty="0">
                  <a:solidFill>
                    <a:srgbClr val="00B05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6390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1724" y1="46394" x2="41724" y2="46394"/>
                        <a14:foregroundMark x1="41034" y1="47356" x2="44138" y2="48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06383" y="727688"/>
            <a:ext cx="4103121" cy="60334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1012" b="95340" l="5060" r="470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3" t="42553" r="49596" b="11162"/>
          <a:stretch/>
        </p:blipFill>
        <p:spPr>
          <a:xfrm>
            <a:off x="3141936" y="2116547"/>
            <a:ext cx="1395906" cy="10448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1012" b="95340" l="5060" r="470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3" t="42553" r="49596" b="11162"/>
          <a:stretch/>
        </p:blipFill>
        <p:spPr>
          <a:xfrm rot="19160451" flipH="1">
            <a:off x="3822249" y="1848820"/>
            <a:ext cx="1412725" cy="10574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000" b="90000" l="20000" r="72353"/>
                    </a14:imgEffect>
                    <a14:imgEffect>
                      <a14:colorTemperature colorTemp="6941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18270">
            <a:off x="4535684" y="4367659"/>
            <a:ext cx="1122827" cy="1342115"/>
          </a:xfrm>
          <a:prstGeom prst="flowChartExtra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663609" y="-116772"/>
            <a:ext cx="6528391" cy="2254102"/>
            <a:chOff x="-148856" y="-98244"/>
            <a:chExt cx="6528391" cy="2254102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32414" l="0" r="98936">
                          <a14:foregroundMark x1="41135" y1="5172" x2="41135" y2="5172"/>
                          <a14:foregroundMark x1="34397" y1="8391" x2="49468" y2="1149"/>
                          <a14:foregroundMark x1="49468" y1="1379" x2="65957" y2="8276"/>
                          <a14:foregroundMark x1="50887" y1="1149" x2="65957" y2="87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7" b="67794"/>
            <a:stretch/>
          </p:blipFill>
          <p:spPr>
            <a:xfrm>
              <a:off x="-148856" y="-98244"/>
              <a:ext cx="6528391" cy="225410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20312" y="499248"/>
              <a:ext cx="50925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3.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Sau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nghe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hươu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và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dê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nói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đã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làm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cho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xinh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hơn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?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17200" y1="43909" x2="75600" y2="41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921" r="8314" b="10351"/>
          <a:stretch/>
        </p:blipFill>
        <p:spPr>
          <a:xfrm>
            <a:off x="5190405" y="2271832"/>
            <a:ext cx="6730359" cy="358789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381552" y="2883292"/>
            <a:ext cx="5092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nhặt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gài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32777" y="3857523"/>
            <a:ext cx="5092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nhặt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đám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ven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gắn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cằm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B05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071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1724" y1="46394" x2="41724" y2="46394"/>
                        <a14:foregroundMark x1="41034" y1="47356" x2="44138" y2="48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5112" y="1005091"/>
            <a:ext cx="4103121" cy="60334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1012" b="95340" l="5060" r="470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3" t="42553" r="49596" b="11162"/>
          <a:stretch/>
        </p:blipFill>
        <p:spPr>
          <a:xfrm>
            <a:off x="3176627" y="2414361"/>
            <a:ext cx="1395906" cy="10448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1012" b="95340" l="5060" r="470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3" t="42553" r="49596" b="11162"/>
          <a:stretch/>
        </p:blipFill>
        <p:spPr>
          <a:xfrm rot="19160451" flipH="1">
            <a:off x="3866171" y="2179528"/>
            <a:ext cx="1412725" cy="10574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000" b="90000" l="20000" r="72353"/>
                    </a14:imgEffect>
                    <a14:imgEffect>
                      <a14:colorTemperature colorTemp="6941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18270">
            <a:off x="4624652" y="4593374"/>
            <a:ext cx="1122827" cy="1342115"/>
          </a:xfrm>
          <a:prstGeom prst="flowChartExtra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-231899" y="-25071"/>
            <a:ext cx="6528391" cy="2254102"/>
            <a:chOff x="-148856" y="-98244"/>
            <a:chExt cx="6528391" cy="2254102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32414" l="0" r="98936">
                          <a14:foregroundMark x1="41135" y1="5172" x2="41135" y2="5172"/>
                          <a14:foregroundMark x1="34397" y1="8391" x2="49468" y2="1149"/>
                          <a14:foregroundMark x1="49468" y1="1379" x2="65957" y2="8276"/>
                          <a14:foregroundMark x1="50887" y1="1149" x2="65957" y2="87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7" b="67794"/>
            <a:stretch/>
          </p:blipFill>
          <p:spPr>
            <a:xfrm>
              <a:off x="-148856" y="-98244"/>
              <a:ext cx="6528391" cy="225410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14296" y="698028"/>
              <a:ext cx="52936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4.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Trước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sự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thay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đổi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của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anh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đã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nói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?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55788" y="1101980"/>
            <a:ext cx="5511760" cy="5659131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7693558" y="380287"/>
            <a:ext cx="4498442" cy="1249608"/>
            <a:chOff x="6429711" y="244128"/>
            <a:chExt cx="4498442" cy="1249608"/>
          </a:xfrm>
        </p:grpSpPr>
        <p:sp>
          <p:nvSpPr>
            <p:cNvPr id="21" name="Oval Callout 20"/>
            <p:cNvSpPr/>
            <p:nvPr/>
          </p:nvSpPr>
          <p:spPr>
            <a:xfrm>
              <a:off x="6429711" y="244128"/>
              <a:ext cx="4498442" cy="1249608"/>
            </a:xfrm>
            <a:prstGeom prst="wedgeEllipseCallout">
              <a:avLst>
                <a:gd name="adj1" fmla="val -60658"/>
                <a:gd name="adj2" fmla="val 904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ơi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sao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lại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thêm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sừng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và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râu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thế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này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Xấu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lắm</a:t>
              </a:r>
              <a:r>
                <a:rPr lang="en-US" sz="24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!</a:t>
              </a:r>
              <a:endParaRPr lang="en-US" sz="2400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442050" y="499248"/>
              <a:ext cx="184731" cy="6504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endParaRPr lang="en-US" sz="2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3156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07096" y="397565"/>
            <a:ext cx="9250017" cy="13914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1724" y1="46394" x2="41724" y2="46394"/>
                        <a14:foregroundMark x1="41034" y1="47356" x2="44138" y2="48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22185" y="499057"/>
            <a:ext cx="4103121" cy="60334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1012" b="95340" l="5060" r="470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3" t="42553" r="49596" b="11162"/>
          <a:stretch/>
        </p:blipFill>
        <p:spPr>
          <a:xfrm>
            <a:off x="2883700" y="1908327"/>
            <a:ext cx="1395906" cy="10448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1012" b="95340" l="5060" r="470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3" t="42553" r="49596" b="11162"/>
          <a:stretch/>
        </p:blipFill>
        <p:spPr>
          <a:xfrm rot="19160451" flipH="1">
            <a:off x="3573244" y="1673494"/>
            <a:ext cx="1412725" cy="10574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000" b="90000" l="20000" r="72353"/>
                    </a14:imgEffect>
                    <a14:imgEffect>
                      <a14:colorTemperature colorTemp="6941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18270">
            <a:off x="4331725" y="4087340"/>
            <a:ext cx="1122827" cy="1342115"/>
          </a:xfrm>
          <a:prstGeom prst="flowChartExtra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743233" y="-98435"/>
            <a:ext cx="6528391" cy="2254102"/>
            <a:chOff x="-148856" y="-98244"/>
            <a:chExt cx="6528391" cy="225410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32414" l="0" r="98936">
                          <a14:foregroundMark x1="41135" y1="5172" x2="41135" y2="5172"/>
                          <a14:foregroundMark x1="34397" y1="8391" x2="49468" y2="1149"/>
                          <a14:foregroundMark x1="49468" y1="1379" x2="65957" y2="8276"/>
                          <a14:foregroundMark x1="50887" y1="1149" x2="65957" y2="87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7" b="67794"/>
            <a:stretch/>
          </p:blipFill>
          <p:spPr>
            <a:xfrm>
              <a:off x="-148856" y="-98244"/>
              <a:ext cx="6528391" cy="225410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20312" y="499248"/>
              <a:ext cx="50925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4.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Sau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nghe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anh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nói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nhận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ra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điều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3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397683" y="2804196"/>
            <a:ext cx="5288037" cy="2033618"/>
            <a:chOff x="6429710" y="244128"/>
            <a:chExt cx="5288037" cy="2033618"/>
          </a:xfrm>
        </p:grpSpPr>
        <p:sp>
          <p:nvSpPr>
            <p:cNvPr id="13" name="Oval Callout 12"/>
            <p:cNvSpPr/>
            <p:nvPr/>
          </p:nvSpPr>
          <p:spPr>
            <a:xfrm>
              <a:off x="6429710" y="244128"/>
              <a:ext cx="5288037" cy="2033618"/>
            </a:xfrm>
            <a:prstGeom prst="wedgeEllipseCallout">
              <a:avLst>
                <a:gd name="adj1" fmla="val -22012"/>
                <a:gd name="adj2" fmla="val 42759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2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32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hiểu</a:t>
              </a:r>
              <a:r>
                <a:rPr lang="en-US" sz="32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rằng</a:t>
              </a:r>
              <a:r>
                <a:rPr lang="en-US" sz="3200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: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chỉ</a:t>
              </a:r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xinh</a:t>
              </a:r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đẹp</a:t>
              </a:r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khi</a:t>
              </a:r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đúng</a:t>
              </a:r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200" b="1" dirty="0" smtClean="0">
                  <a:solidFill>
                    <a:schemeClr val="tx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  <a:endPara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442050" y="499248"/>
              <a:ext cx="184731" cy="6504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endParaRPr lang="en-US" sz="2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-871695" y="4334954"/>
            <a:ext cx="8116625" cy="3427909"/>
            <a:chOff x="-871695" y="4334954"/>
            <a:chExt cx="8116625" cy="3427909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71695" y="4334954"/>
              <a:ext cx="8116625" cy="3427909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16050" y="5500459"/>
              <a:ext cx="618814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học</a:t>
              </a:r>
              <a:r>
                <a:rPr lang="en-US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được</a:t>
              </a:r>
              <a:r>
                <a:rPr lang="en-US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điều</a:t>
              </a:r>
              <a:r>
                <a:rPr lang="en-US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từ</a:t>
              </a:r>
              <a:r>
                <a:rPr lang="en-US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câu</a:t>
              </a:r>
              <a:r>
                <a:rPr lang="en-US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chuyện</a:t>
              </a:r>
              <a:r>
                <a:rPr lang="en-US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của</a:t>
              </a:r>
              <a:r>
                <a:rPr lang="en-US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36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?</a:t>
              </a:r>
              <a:endPara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669774" y="-96014"/>
            <a:ext cx="10045148" cy="2254102"/>
            <a:chOff x="-148856" y="-98244"/>
            <a:chExt cx="6528391" cy="2254102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32414" l="0" r="98936">
                          <a14:foregroundMark x1="41135" y1="5172" x2="41135" y2="5172"/>
                          <a14:foregroundMark x1="34397" y1="8391" x2="49468" y2="1149"/>
                          <a14:foregroundMark x1="49468" y1="1379" x2="65957" y2="8276"/>
                          <a14:foregroundMark x1="50887" y1="1149" x2="65957" y2="87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7" b="67794"/>
            <a:stretch/>
          </p:blipFill>
          <p:spPr>
            <a:xfrm>
              <a:off x="-148856" y="-98244"/>
              <a:ext cx="6528391" cy="2254102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652160" y="772422"/>
              <a:ext cx="509250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chỉ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xinh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đẹp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khi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chính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           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Hãy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tự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tin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vào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vẻ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đẹp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của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bản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thân</a:t>
              </a:r>
              <a:r>
                <a:rPr lang="en-US" sz="3200" b="1" dirty="0" smtClean="0">
                  <a:solidFill>
                    <a:srgbClr val="7030A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  <a:endPara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5083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/>
        </p:blipFill>
        <p:spPr>
          <a:xfrm>
            <a:off x="0" y="3337009"/>
            <a:ext cx="2632559" cy="3520991"/>
          </a:xfrm>
          <a:prstGeom prst="rect">
            <a:avLst/>
          </a:prstGeom>
        </p:spPr>
      </p:pic>
      <p:pic>
        <p:nvPicPr>
          <p:cNvPr id="6" name="图片 1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7" y="5124338"/>
            <a:ext cx="1858791" cy="1858791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15" y="-969078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/>
        </p:blipFill>
        <p:spPr>
          <a:xfrm>
            <a:off x="9837020" y="1357163"/>
            <a:ext cx="2108205" cy="5321249"/>
          </a:xfrm>
          <a:prstGeom prst="rect">
            <a:avLst/>
          </a:prstGeom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 rot="21292743">
            <a:off x="2831225" y="2315188"/>
            <a:ext cx="7184576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Luyện</a:t>
            </a:r>
            <a:r>
              <a:rPr lang="en-US" altLang="zh-C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đọc</a:t>
            </a:r>
            <a:r>
              <a:rPr lang="en-US" altLang="zh-C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lại</a:t>
            </a:r>
            <a:endParaRPr lang="zh-CN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VN-Gretoon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0" name="图片 12">
            <a:extLst>
              <a:ext uri="{FF2B5EF4-FFF2-40B4-BE49-F238E27FC236}">
                <a16:creationId xmlns:a16="http://schemas.microsoft.com/office/drawing/2014/main" id="{37A7A021-B942-4826-8E86-0E1DA4522F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261850" y="271066"/>
            <a:ext cx="1101764" cy="11017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32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51" y="1382233"/>
            <a:ext cx="11660760" cy="3657321"/>
          </a:xfrm>
          <a:prstGeom prst="rect">
            <a:avLst/>
          </a:prstGeom>
        </p:spPr>
      </p:pic>
      <p:sp>
        <p:nvSpPr>
          <p:cNvPr id="5" name="Rectangle 33"/>
          <p:cNvSpPr/>
          <p:nvPr/>
        </p:nvSpPr>
        <p:spPr>
          <a:xfrm>
            <a:off x="3926766" y="1599327"/>
            <a:ext cx="69621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Luyện</a:t>
            </a:r>
            <a:r>
              <a:rPr lang="en-US" altLang="zh-C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tập</a:t>
            </a:r>
            <a:r>
              <a:rPr lang="en-US" altLang="zh-C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theo</a:t>
            </a:r>
            <a:r>
              <a:rPr lang="en-US" altLang="zh-C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văn</a:t>
            </a:r>
            <a:r>
              <a:rPr lang="en-US" altLang="zh-C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bản</a:t>
            </a:r>
            <a:r>
              <a:rPr lang="en-US" altLang="zh-C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đọc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891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6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593067" y="1363456"/>
            <a:ext cx="9966092" cy="58471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điều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?</a:t>
            </a:r>
            <a:endParaRPr lang="en-US" sz="30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12381" y="475651"/>
            <a:ext cx="1714770" cy="706589"/>
            <a:chOff x="9566064" y="964372"/>
            <a:chExt cx="5446164" cy="698253"/>
          </a:xfrm>
        </p:grpSpPr>
        <p:sp>
          <p:nvSpPr>
            <p:cNvPr id="7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3200"/>
            </a:p>
          </p:txBody>
        </p:sp>
        <p:sp>
          <p:nvSpPr>
            <p:cNvPr id="8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3200"/>
            </a:p>
          </p:txBody>
        </p:sp>
        <p:sp>
          <p:nvSpPr>
            <p:cNvPr id="9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r>
                <a:rPr lang="en-US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253" b="57367" l="20008" r="26232"/>
                    </a14:imgEffect>
                  </a14:imgLayer>
                </a14:imgProps>
              </a:ext>
            </a:extLst>
          </a:blip>
          <a:srcRect l="19230" t="49364" r="72990" b="41744"/>
          <a:stretch/>
        </p:blipFill>
        <p:spPr>
          <a:xfrm>
            <a:off x="201589" y="1333042"/>
            <a:ext cx="1391479" cy="894521"/>
          </a:xfrm>
          <a:prstGeom prst="rect">
            <a:avLst/>
          </a:prstGeom>
        </p:spPr>
      </p:pic>
      <p:sp>
        <p:nvSpPr>
          <p:cNvPr id="14" name="Text Box 1"/>
          <p:cNvSpPr txBox="1"/>
          <p:nvPr/>
        </p:nvSpPr>
        <p:spPr>
          <a:xfrm>
            <a:off x="2045368" y="6503671"/>
            <a:ext cx="10586696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19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sz="2419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419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sz="2419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: FB </a:t>
            </a:r>
            <a:r>
              <a:rPr lang="en-US" sz="2419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Đặng</a:t>
            </a:r>
            <a:r>
              <a:rPr lang="en-US" sz="2419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419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Nhật</a:t>
            </a:r>
            <a:r>
              <a:rPr lang="en-US" sz="2419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419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Linh</a:t>
            </a:r>
            <a:r>
              <a:rPr lang="en-US" sz="2419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https://www.facebook.com/nhat.linh.3557440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36855" t="40313" r="29654" b="23627"/>
          <a:stretch/>
        </p:blipFill>
        <p:spPr>
          <a:xfrm>
            <a:off x="2573078" y="2010891"/>
            <a:ext cx="6662577" cy="403508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50755" y="558696"/>
            <a:ext cx="9966092" cy="58471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  <a:endParaRPr lang="en-US" sz="30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07927" y="987995"/>
            <a:ext cx="6597436" cy="58471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  <a:endParaRPr lang="en-US" sz="30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439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8" grpId="0"/>
      <p:bldP spid="18" grpId="1"/>
      <p:bldP spid="19" grpId="0"/>
      <p:bldP spid="19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983" y="890578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3690569" y="8612689"/>
            <a:ext cx="12192000" cy="7447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5773" y="414359"/>
            <a:ext cx="11721669" cy="58471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ngữ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30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dưới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hành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  <a:endParaRPr lang="en-US" sz="30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44674" y="2575734"/>
            <a:ext cx="2509283" cy="10207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Nhặt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311378" y="2575734"/>
            <a:ext cx="2886864" cy="10207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Nhổ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khóm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dại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224160" y="2575733"/>
            <a:ext cx="2227646" cy="10207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lắc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397518" y="4145430"/>
            <a:ext cx="2509283" cy="10207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Ngắm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gương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544215" y="4106340"/>
            <a:ext cx="2509283" cy="10207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Tranh tô màu con cá, con chim, con ong, con bướm | Trường Mầm Non Hạnh Phúc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7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43" y="1558969"/>
            <a:ext cx="1038062" cy="134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ọ Ong Mật Côn Trùng Phim Hoạt Hình Nhiếp Ảnh - hạnh phúc bee png tải về -  Miễn phí trong suốt Nghệ Thuật png Tải về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77" b="100000" l="8111" r="90556">
                        <a14:foregroundMark x1="35889" y1="55192" x2="39333" y2="77115"/>
                        <a14:foregroundMark x1="38000" y1="59423" x2="42556" y2="73077"/>
                        <a14:foregroundMark x1="36000" y1="66346" x2="35000" y2="80577"/>
                        <a14:foregroundMark x1="62444" y1="19423" x2="73222" y2="19231"/>
                        <a14:foregroundMark x1="60556" y1="20000" x2="71000" y2="30385"/>
                        <a14:foregroundMark x1="73222" y1="20385" x2="65333" y2="33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20" y="3849515"/>
            <a:ext cx="2386692" cy="137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ector Cartoon Butterfly, Butterfly Clipart, Cartoon Vector, Butterfly  Vector PNG Transparent Clipart Image and PSD File for Free Download |  Cartoon butterfly, Butterfly clip art, Cartoon clip ar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1" b="100000" l="0" r="100000">
                        <a14:foregroundMark x1="98000" y1="44125" x2="93077" y2="44386"/>
                        <a14:foregroundMark x1="98154" y1="42298" x2="97385" y2="47911"/>
                        <a14:foregroundMark x1="94615" y1="45692" x2="98154" y2="47389"/>
                        <a14:foregroundMark x1="78769" y1="63316" x2="97077" y2="55483"/>
                        <a14:foregroundMark x1="76000" y1="63316" x2="99231" y2="44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6509">
            <a:off x="1731025" y="3401263"/>
            <a:ext cx="973193" cy="114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Album - Ảnh Chim Hoạt Hình - Free Transparent PNG Clipart Images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8" name="Picture 6" descr="Linh Ruby (chipchip261841991) - Hồ sơ | Pinteres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907" y="1444022"/>
            <a:ext cx="1147031" cy="112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972" y="1662530"/>
            <a:ext cx="1356590" cy="135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988" y="1662530"/>
            <a:ext cx="1356590" cy="135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535" y="3938407"/>
            <a:ext cx="1356590" cy="135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6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7130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853" y="5244337"/>
            <a:ext cx="3607576" cy="1236720"/>
          </a:xfrm>
          <a:prstGeom prst="rect">
            <a:avLst/>
          </a:prstGeom>
        </p:spPr>
      </p:pic>
      <p:pic>
        <p:nvPicPr>
          <p:cNvPr id="6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895194" y="414359"/>
            <a:ext cx="1273300" cy="189103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9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10834" y="555089"/>
            <a:ext cx="10934244" cy="58471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2.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Nếu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sẽ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bỏ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30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  <a:endParaRPr lang="en-US" sz="30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317" y="3422766"/>
            <a:ext cx="3407109" cy="2688677"/>
          </a:xfrm>
          <a:prstGeom prst="rect">
            <a:avLst/>
          </a:prstGeom>
        </p:spPr>
      </p:pic>
      <p:pic>
        <p:nvPicPr>
          <p:cNvPr id="30" name="图片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18" r="50182" b="47487"/>
          <a:stretch>
            <a:fillRect/>
          </a:stretch>
        </p:blipFill>
        <p:spPr>
          <a:xfrm>
            <a:off x="6192811" y="1050222"/>
            <a:ext cx="3847038" cy="275526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5142" y="1766820"/>
            <a:ext cx="1522376" cy="1563081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337265" y="1546290"/>
            <a:ext cx="5965290" cy="1057129"/>
          </a:xfrm>
          <a:prstGeom prst="roundRect">
            <a:avLst/>
          </a:prstGeom>
          <a:pattFill prst="divot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Em </a:t>
            </a:r>
            <a:r>
              <a:rPr lang="vi-VN" sz="3200" dirty="0">
                <a:solidFill>
                  <a:srgbClr val="FF0000"/>
                </a:solidFill>
                <a:latin typeface="UTM Avo" panose="02040603050506020204" pitchFamily="18" charset="0"/>
              </a:rPr>
              <a:t>xinh lắm! Hãy luôn tự tin vào chính mình nhé!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37265" y="3035601"/>
            <a:ext cx="5965290" cy="1057129"/>
          </a:xfrm>
          <a:prstGeom prst="roundRect">
            <a:avLst/>
          </a:prstGeom>
          <a:pattFill prst="divot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87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2376742" y="2727900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7" y="188539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252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6572" t="35451" r="24277" b="32851"/>
          <a:stretch/>
        </p:blipFill>
        <p:spPr>
          <a:xfrm>
            <a:off x="293297" y="1293961"/>
            <a:ext cx="11652046" cy="422694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001055" y="5520904"/>
            <a:ext cx="4780635" cy="740481"/>
          </a:xfrm>
          <a:prstGeom prst="roundRect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vẽ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?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0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7581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1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-91935" y="311698"/>
            <a:ext cx="11799176" cy="50778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2700" b="1" dirty="0" err="1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2700" b="1" dirty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5: EM CÓ XINH KHÔNG?</a:t>
            </a:r>
            <a:endParaRPr lang="en-US" sz="27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574" y="742162"/>
            <a:ext cx="11799176" cy="621011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mặc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Ở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luôn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“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?”.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“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!”.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hôm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giống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nhặt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gài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cậu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bộ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giống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nhổ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đường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gắn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cằm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bộ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giả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hớn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hở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Trời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thêm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indent="395288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gương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bỏ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hẳn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hiểu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rằng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đúng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347663">
              <a:lnSpc>
                <a:spcPct val="120000"/>
              </a:lnSpc>
            </a:pPr>
            <a:endParaRPr lang="en-US" sz="22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098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1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-91935" y="311698"/>
            <a:ext cx="11799176" cy="50778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2700" b="1" dirty="0" err="1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2700" b="1" dirty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5: EM CÓ XINH KHÔNG?</a:t>
            </a:r>
            <a:endParaRPr lang="en-US" sz="27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574" y="742162"/>
            <a:ext cx="11799176" cy="621011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mặc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Ở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luôn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“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?”.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“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!”.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hôm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giống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nhặt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gài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cậu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bộ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giống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nhổ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đường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gắn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cằm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bộ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giả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hớn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hở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Trời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thêm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indent="395288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gương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bỏ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hẳn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hiểu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rằng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đúng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347663">
              <a:lnSpc>
                <a:spcPct val="120000"/>
              </a:lnSpc>
            </a:pPr>
            <a:endParaRPr lang="en-US" sz="22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780157" y="1775141"/>
            <a:ext cx="695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401740" y="2418830"/>
            <a:ext cx="9084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782118" y="2781351"/>
            <a:ext cx="1023597" cy="53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96930" y="4446456"/>
            <a:ext cx="15331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873447" y="4111681"/>
            <a:ext cx="8205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81015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-286573"/>
            <a:ext cx="10097970" cy="7144573"/>
          </a:xfrm>
          <a:prstGeom prst="rect">
            <a:avLst/>
          </a:prstGeom>
        </p:spPr>
      </p:pic>
      <p:pic>
        <p:nvPicPr>
          <p:cNvPr id="5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908" y="2787187"/>
            <a:ext cx="4601708" cy="4601708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000" y="823986"/>
            <a:ext cx="4123385" cy="603401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02785" y="1167571"/>
            <a:ext cx="4338535" cy="63001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59094" y="1800860"/>
            <a:ext cx="1644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"/>
          <p:cNvSpPr txBox="1"/>
          <p:nvPr/>
        </p:nvSpPr>
        <p:spPr>
          <a:xfrm>
            <a:off x="2045368" y="6467577"/>
            <a:ext cx="10586696" cy="4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19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sz="2419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419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sz="2419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: FB </a:t>
            </a:r>
            <a:r>
              <a:rPr lang="en-US" sz="2419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Đặng</a:t>
            </a:r>
            <a:r>
              <a:rPr lang="en-US" sz="2419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419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Nhật</a:t>
            </a:r>
            <a:r>
              <a:rPr lang="en-US" sz="2419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419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Linh</a:t>
            </a:r>
            <a:r>
              <a:rPr lang="en-US" sz="2419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https://www.facebook.com/nhat.linh.3557440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95862" y="2432005"/>
            <a:ext cx="2228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lắc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66874" y="2983523"/>
            <a:ext cx="2228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ôi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17890" y="4057968"/>
            <a:ext cx="2891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khóm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dại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7271" y="3509566"/>
            <a:ext cx="3123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ộ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12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948068" y="758049"/>
            <a:ext cx="4064000" cy="63001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r>
              <a:rPr lang="en-US" sz="33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lang="en-US" sz="33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endParaRPr lang="en-US" sz="3300" b="1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870" y="1663618"/>
            <a:ext cx="4086208" cy="28875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87" y="1645799"/>
            <a:ext cx="4655589" cy="279335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696771" y="1834166"/>
            <a:ext cx="1804269" cy="8346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0492B02-98B6-4E81-9A77-773825039D2E}"/>
              </a:ext>
            </a:extLst>
          </p:cNvPr>
          <p:cNvSpPr txBox="1"/>
          <p:nvPr/>
        </p:nvSpPr>
        <p:spPr>
          <a:xfrm>
            <a:off x="582587" y="1580432"/>
            <a:ext cx="1181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Sừng</a:t>
            </a:r>
            <a:endParaRPr lang="zh-CN" altLang="en-US" sz="28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文本框 6">
            <a:extLst>
              <a:ext uri="{FF2B5EF4-FFF2-40B4-BE49-F238E27FC236}">
                <a16:creationId xmlns:a16="http://schemas.microsoft.com/office/drawing/2014/main" id="{40492B02-98B6-4E81-9A77-773825039D2E}"/>
              </a:ext>
            </a:extLst>
          </p:cNvPr>
          <p:cNvSpPr txBox="1"/>
          <p:nvPr/>
        </p:nvSpPr>
        <p:spPr>
          <a:xfrm>
            <a:off x="7388870" y="2920201"/>
            <a:ext cx="934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Râu</a:t>
            </a:r>
            <a:endParaRPr lang="zh-CN" altLang="en-US" sz="32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606756" y="2338568"/>
            <a:ext cx="1137531" cy="58163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4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880A00B3-C599-4EDE-A4E9-C7A3092F5501}"/>
              </a:ext>
            </a:extLst>
          </p:cNvPr>
          <p:cNvSpPr/>
          <p:nvPr/>
        </p:nvSpPr>
        <p:spPr>
          <a:xfrm>
            <a:off x="1336270" y="5829026"/>
            <a:ext cx="56418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    khóm cỏ dại</a:t>
            </a:r>
          </a:p>
        </p:txBody>
      </p:sp>
      <p:pic>
        <p:nvPicPr>
          <p:cNvPr id="18" name="Picture 2" descr="Hình ảnh Cỏ, Cỏ, Cỏ, Cỏ miễn phí tải tập tin PNG PSDComment và Vector">
            <a:extLst>
              <a:ext uri="{FF2B5EF4-FFF2-40B4-BE49-F238E27FC236}">
                <a16:creationId xmlns:a16="http://schemas.microsoft.com/office/drawing/2014/main" id="{D73B223E-1CB7-430F-8AAE-0817349769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47" b="31370"/>
          <a:stretch/>
        </p:blipFill>
        <p:spPr bwMode="auto">
          <a:xfrm>
            <a:off x="4038219" y="4387637"/>
            <a:ext cx="5019273" cy="245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915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8" grpId="0"/>
      <p:bldP spid="11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1C3256A2-416D-4670-AD10-0133FCC14D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>
            <a:off x="0" y="114431"/>
            <a:ext cx="11170508" cy="7329730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C04F87AB-AAFA-44C4-B254-9DC0BD1EF5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>
            <a:off x="7250662" y="1968709"/>
            <a:ext cx="5903114" cy="48892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7665" y="487496"/>
            <a:ext cx="8468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*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665" y="1133827"/>
            <a:ext cx="1028285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Thể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hiện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rõ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nhân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vật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4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+ </a:t>
            </a:r>
            <a:r>
              <a:rPr lang="en-US" sz="4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4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endParaRPr lang="en-US" sz="4000" b="1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+ </a:t>
            </a:r>
            <a:r>
              <a:rPr lang="en-US" sz="4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4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endParaRPr lang="en-US" sz="4000" b="1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+ </a:t>
            </a:r>
            <a:r>
              <a:rPr lang="en-US" sz="4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endParaRPr lang="en-US" sz="4000" b="1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+ </a:t>
            </a:r>
            <a:r>
              <a:rPr lang="en-US" sz="40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</a:t>
            </a:r>
            <a:endParaRPr lang="en-US" sz="4000" b="1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404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1535010" y="173263"/>
            <a:ext cx="11799176" cy="50778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2700" b="1" dirty="0" err="1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2700" b="1" dirty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5: EM CÓ XINH KHÔNG?</a:t>
            </a:r>
            <a:endParaRPr lang="en-US" sz="27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8864" y="789263"/>
            <a:ext cx="11799176" cy="621011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mặc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Ở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luôn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“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?”.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“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!”.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hôm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lắc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giống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nhặt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gài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cậu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bộ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giống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nhổ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đường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gắn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cằm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463550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bộ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giả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hớn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hở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Trời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sao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thêm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</a:t>
            </a:r>
          </a:p>
          <a:p>
            <a:pPr indent="395288"/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ngắm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gương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bỏ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hẳn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hiểu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rằng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đúng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2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347663">
              <a:lnSpc>
                <a:spcPct val="120000"/>
              </a:lnSpc>
            </a:pPr>
            <a:endParaRPr lang="en-US" sz="22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466959" y="112148"/>
            <a:ext cx="3594415" cy="63001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Luyện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đoạn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59079" y="855525"/>
            <a:ext cx="293616" cy="291104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462339" y="4228645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3498575" y="921565"/>
            <a:ext cx="53008" cy="28438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2531167" y="2570923"/>
            <a:ext cx="39758" cy="291547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4691270" y="5910470"/>
            <a:ext cx="92765" cy="3048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433933" y="6241774"/>
            <a:ext cx="86137" cy="337931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9874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2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8473EF0-DCA7-46D7-B145-CC1451FACC0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5 - EM CÓ XINH KHÔN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D64898-0B98-4FEB-8D90-4A8CA4145708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FE4CBB-02CC-4811-B051-FC080E92AC0B}:2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08D8E6-EFE0-475F-A9E7-EA411BBA1DE2}:28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69D1C5-5C04-4F97-A849-0A086E3C085E}:29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F7DD99-1056-4096-BBBF-D534ADDE8C2D}:28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39C125-92BD-4AB2-BBD4-5173E2E7F625}:27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1BFE4E-8A3B-4C74-B530-A1EB22660A6B}:27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5C9415-8E36-4072-B56A-CE9D1E2B7523}:28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C703A1-F411-44C0-B4B0-9460DC175443}:28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13334E-B555-4842-99CF-921F2A6DFBD6}:2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6C6061-2C2B-4FA9-BCBD-B9657C8FCAB1}:28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D6927C-72EE-484E-8289-70AF5FFFC41A}:25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A875E7-D947-467A-98C9-2665EC94ABEF}:26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AF898B-72A4-46AD-94F3-F46460B5F548}:28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75AB3E-645C-4500-9E2B-FC4FD51205DA}:27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0977C6-380B-4D15-8757-D657E730236D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AC1B90-DAB3-4288-9729-4C07A5A13A25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0D5780-5043-45F9-A4B5-2D9606FA6A38}:27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5F4062A-FEEC-4E7D-BE2C-0BC4756E9D80}:27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08BA52-2A75-4FEF-86B3-17C7E891A6A1}:29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5072E6-3917-42D5-84C8-3A157493DA50}:25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01B104-91DB-4DC3-82C0-64DA0C3A2A66}:26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1918</TotalTime>
  <Words>1282</Words>
  <Application>Microsoft Office PowerPoint</Application>
  <PresentationFormat>Widescreen</PresentationFormat>
  <Paragraphs>125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微软雅黑</vt:lpstr>
      <vt:lpstr>Arial</vt:lpstr>
      <vt:lpstr>Arial-Rounded</vt:lpstr>
      <vt:lpstr>Calibri</vt:lpstr>
      <vt:lpstr>Calibri Light</vt:lpstr>
      <vt:lpstr>等线</vt:lpstr>
      <vt:lpstr>HP001 4 hàng</vt:lpstr>
      <vt:lpstr>iCiel Crocante</vt:lpstr>
      <vt:lpstr>SVN-Gretoon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5 - EM CÓ XINH KHÔNG</dc:title>
  <dc:creator>HP</dc:creator>
  <cp:lastModifiedBy>pc</cp:lastModifiedBy>
  <cp:revision>60</cp:revision>
  <dcterms:created xsi:type="dcterms:W3CDTF">2021-06-17T09:40:01Z</dcterms:created>
  <dcterms:modified xsi:type="dcterms:W3CDTF">2024-06-15T08:26:10Z</dcterms:modified>
</cp:coreProperties>
</file>