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  <p:sldMasterId id="2147483674" r:id="rId3"/>
    <p:sldMasterId id="2147483704" r:id="rId4"/>
    <p:sldMasterId id="2147483719" r:id="rId5"/>
  </p:sldMasterIdLst>
  <p:notesMasterIdLst>
    <p:notesMasterId r:id="rId32"/>
  </p:notesMasterIdLst>
  <p:sldIdLst>
    <p:sldId id="311" r:id="rId6"/>
    <p:sldId id="312" r:id="rId7"/>
    <p:sldId id="298" r:id="rId8"/>
    <p:sldId id="258" r:id="rId9"/>
    <p:sldId id="308" r:id="rId10"/>
    <p:sldId id="302" r:id="rId11"/>
    <p:sldId id="303" r:id="rId12"/>
    <p:sldId id="259" r:id="rId13"/>
    <p:sldId id="300" r:id="rId14"/>
    <p:sldId id="291" r:id="rId15"/>
    <p:sldId id="261" r:id="rId16"/>
    <p:sldId id="309" r:id="rId17"/>
    <p:sldId id="307" r:id="rId18"/>
    <p:sldId id="299" r:id="rId19"/>
    <p:sldId id="310" r:id="rId20"/>
    <p:sldId id="305" r:id="rId21"/>
    <p:sldId id="315" r:id="rId22"/>
    <p:sldId id="314" r:id="rId23"/>
    <p:sldId id="306" r:id="rId24"/>
    <p:sldId id="256" r:id="rId25"/>
    <p:sldId id="317" r:id="rId26"/>
    <p:sldId id="268" r:id="rId27"/>
    <p:sldId id="284" r:id="rId28"/>
    <p:sldId id="301" r:id="rId29"/>
    <p:sldId id="316" r:id="rId30"/>
    <p:sldId id="286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FAD2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63" autoAdjust="0"/>
    <p:restoredTop sz="93717" autoAdjust="0"/>
  </p:normalViewPr>
  <p:slideViewPr>
    <p:cSldViewPr snapToGrid="0">
      <p:cViewPr varScale="1">
        <p:scale>
          <a:sx n="70" d="100"/>
          <a:sy n="70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E4A473-2BDC-4691-9B18-DA7ACC441C8A}" type="datetimeFigureOut">
              <a:rPr lang="en-US" smtClean="0"/>
              <a:t>25/09/2022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A38487-C24C-4966-9DA1-EB22F36449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588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>
              <a:defRPr/>
            </a:pPr>
            <a:fld id="{4080E0C2-0D4A-4881-ADBA-8A3F58F5279E}" type="slidenum">
              <a:rPr lang="zh-CN" altLang="en-US" sz="1200" smtClean="0">
                <a:solidFill>
                  <a:prstClr val="black"/>
                </a:solidFill>
                <a:ea typeface="SimSun" panose="02010600030101010101" pitchFamily="2" charset="-122"/>
                <a:sym typeface="Arial"/>
              </a:rPr>
              <a:pPr algn="r">
                <a:defRPr/>
              </a:pPr>
              <a:t>1</a:t>
            </a:fld>
            <a:endParaRPr lang="zh-CN" altLang="en-US" sz="1200">
              <a:solidFill>
                <a:prstClr val="black"/>
              </a:solidFill>
              <a:ea typeface="SimSun" panose="02010600030101010101" pitchFamily="2" charset="-122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00848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295CC-E057-4A62-B462-0FC7E02321B1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5204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25/09/2022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781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25/09/2022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581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25/09/2022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2770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3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1929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6D872D-3455-463D-ADF0-9BDA032231F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82B399-C752-4261-9DF7-367DBFEE77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34808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98724-7F0C-424A-A22C-0B18F32C8A3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7F855D-068C-4C6A-8D45-A5F69F55A4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89873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FFB85-F179-4D90-9DB6-DC88F402991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D5359-8D05-44CE-8AE4-3F9B60FB73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63345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A8554-6025-4E7A-B5DA-0134E9A3973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64BD6-ACD6-4AD8-9F4F-D3EBE59DC57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295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6FC659-68EA-4C33-B44D-E160FBAFAC0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24E52-5FA2-45B2-8E1D-E53FA01EF7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66276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17348-2CF0-4160-B39F-13BF045A7F9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7C1BFD-D420-4687-A9EC-8B4DE3B3F3C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3370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25/09/2022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8083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D8612-840A-4489-BF48-D2244C68F26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B4C342-BA89-40D1-9B43-33EA713A20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24128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3F3DEF-447F-4E66-8F5D-3EF464D4D3D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337CFB-B924-4381-B153-50D5F10537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87824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366DE4-672B-46EF-836B-950C57D03CB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D1A3D-371E-4B99-B0C6-42A26E198A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7946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2771E7-34B4-4EA9-BEF8-1FD410606A3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DC5797-0948-43A9-B582-186FC87475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66007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93402A-D334-4F12-801A-C1B3BBE64A6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2124DE-4C07-47E5-A971-C4B4B49CC9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70454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5879" y="258924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srgbClr val="BAE5E4"/>
              </a:solidFill>
              <a:sym typeface="Arial"/>
            </a:endParaRP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2501" y="1774825"/>
            <a:ext cx="11443218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83607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777715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srgbClr val="BAE5E4"/>
              </a:solidFill>
              <a:sym typeface="Arial"/>
            </a:endParaRPr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18" name="Freeform 17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218534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985559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srgbClr val="BAE5E4"/>
              </a:solidFill>
              <a:sym typeface="Arial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4254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25/09/2022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8467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474396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8AB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srgbClr val="BAE5E4"/>
              </a:solidFill>
              <a:sym typeface="Arial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865820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079266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483390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45104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122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559C6F32-809B-4A83-821D-D07C0E8E5FD3}" type="datetimeFigureOut">
              <a:rPr lang="en-US" sz="1867" kern="0" smtClean="0">
                <a:solidFill>
                  <a:srgbClr val="000000"/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25/09/2022</a:t>
            </a:fld>
            <a:endParaRPr lang="en-US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8D247BC8-A6CA-494E-BB60-552F2E01048C}" type="slidenum">
              <a:rPr lang="en-US" sz="1867" kern="0" smtClean="0">
                <a:solidFill>
                  <a:srgbClr val="000000"/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40866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559C6F32-809B-4A83-821D-D07C0E8E5FD3}" type="datetimeFigureOut">
              <a:rPr lang="en-US" sz="1867" kern="0" smtClean="0">
                <a:solidFill>
                  <a:srgbClr val="000000"/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25/09/2022</a:t>
            </a:fld>
            <a:endParaRPr lang="en-US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8D247BC8-A6CA-494E-BB60-552F2E01048C}" type="slidenum">
              <a:rPr lang="en-US" sz="1867" kern="0" smtClean="0">
                <a:solidFill>
                  <a:srgbClr val="000000"/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6441175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964605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5879" y="258924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  <a:defRPr/>
            </a:pPr>
            <a:endParaRPr lang="en-US" sz="1867" kern="0">
              <a:solidFill>
                <a:srgbClr val="BAE5E4"/>
              </a:solidFill>
              <a:sym typeface="Arial"/>
            </a:endParaRP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2501" y="1774825"/>
            <a:ext cx="11443218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1736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25/09/2022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41750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endParaRPr lang="en-US" sz="1867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4904126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  <a:defRPr/>
            </a:pPr>
            <a:endParaRPr lang="en-US" sz="1867" kern="0">
              <a:solidFill>
                <a:srgbClr val="BAE5E4"/>
              </a:solidFill>
              <a:sym typeface="Arial"/>
            </a:endParaRPr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18" name="Freeform 17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32454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endParaRPr lang="en-US" sz="1867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2390648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  <a:defRPr/>
            </a:pPr>
            <a:endParaRPr lang="en-US" sz="1867" kern="0">
              <a:solidFill>
                <a:srgbClr val="BAE5E4"/>
              </a:solidFill>
              <a:sym typeface="Arial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177854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endParaRPr lang="en-US" sz="1867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951283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8AB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  <a:defRPr/>
            </a:pPr>
            <a:endParaRPr lang="en-US" sz="1867" kern="0">
              <a:solidFill>
                <a:srgbClr val="BAE5E4"/>
              </a:solidFill>
              <a:sym typeface="Arial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502241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endParaRPr lang="en-US" sz="1867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229227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endParaRPr lang="en-US" sz="1867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707937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824920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330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25/09/2022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96526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fld id="{559C6F32-809B-4A83-821D-D07C0E8E5FD3}" type="datetimeFigureOut">
              <a:rPr lang="en-US" sz="1867" kern="0" smtClean="0">
                <a:solidFill>
                  <a:srgbClr val="000000"/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  <a:defRPr/>
              </a:pPr>
              <a:t>25/09/2022</a:t>
            </a:fld>
            <a:endParaRPr lang="en-US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endParaRPr lang="en-US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fld id="{8D247BC8-A6CA-494E-BB60-552F2E01048C}" type="slidenum">
              <a:rPr lang="en-US" sz="1867" kern="0" smtClean="0">
                <a:solidFill>
                  <a:srgbClr val="000000"/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  <a:defRPr/>
              </a:pPr>
              <a:t>‹#›</a:t>
            </a:fld>
            <a:endParaRPr lang="en-US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5743116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fld id="{559C6F32-809B-4A83-821D-D07C0E8E5FD3}" type="datetimeFigureOut">
              <a:rPr lang="en-US" sz="1867" kern="0" smtClean="0">
                <a:solidFill>
                  <a:srgbClr val="000000"/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  <a:defRPr/>
              </a:pPr>
              <a:t>25/09/2022</a:t>
            </a:fld>
            <a:endParaRPr lang="en-US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endParaRPr lang="en-US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fld id="{8D247BC8-A6CA-494E-BB60-552F2E01048C}" type="slidenum">
              <a:rPr lang="en-US" sz="1867" kern="0" smtClean="0">
                <a:solidFill>
                  <a:srgbClr val="000000"/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  <a:defRPr/>
              </a:pPr>
              <a:t>‹#›</a:t>
            </a:fld>
            <a:endParaRPr lang="en-US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151640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484076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5879" y="258924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srgbClr val="BAE5E4"/>
              </a:solidFill>
              <a:sym typeface="Arial"/>
            </a:endParaRP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2501" y="1774825"/>
            <a:ext cx="11443218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225924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9860545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srgbClr val="BAE5E4"/>
              </a:solidFill>
              <a:sym typeface="Arial"/>
            </a:endParaRPr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18" name="Freeform 17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0743734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711476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srgbClr val="BAE5E4"/>
              </a:solidFill>
              <a:sym typeface="Arial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367760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2878440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8AB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srgbClr val="BAE5E4"/>
              </a:solidFill>
              <a:sym typeface="Arial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BAE5E4"/>
                </a:solidFill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4307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25/09/2022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0427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577385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5023841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290872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04420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559C6F32-809B-4A83-821D-D07C0E8E5FD3}" type="datetimeFigureOut">
              <a:rPr lang="en-US" sz="1867" kern="0" smtClean="0">
                <a:solidFill>
                  <a:srgbClr val="000000"/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25/09/2022</a:t>
            </a:fld>
            <a:endParaRPr lang="en-US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8D247BC8-A6CA-494E-BB60-552F2E01048C}" type="slidenum">
              <a:rPr lang="en-US" sz="1867" kern="0" smtClean="0">
                <a:solidFill>
                  <a:srgbClr val="000000"/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880058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559C6F32-809B-4A83-821D-D07C0E8E5FD3}" type="datetimeFigureOut">
              <a:rPr lang="en-US" sz="1867" kern="0" smtClean="0">
                <a:solidFill>
                  <a:srgbClr val="000000"/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25/09/2022</a:t>
            </a:fld>
            <a:endParaRPr lang="en-US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8D247BC8-A6CA-494E-BB60-552F2E01048C}" type="slidenum">
              <a:rPr lang="en-US" sz="1867" kern="0" smtClean="0">
                <a:solidFill>
                  <a:srgbClr val="000000"/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4013866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4325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25/09/2022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34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25/09/2022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419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25/09/2022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425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5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C6F32-809B-4A83-821D-D07C0E8E5FD3}" type="datetimeFigureOut">
              <a:rPr lang="en-US" smtClean="0"/>
              <a:t>25/09/2022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72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70E6AB3-4911-4764-8D10-49458A74F22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6DC61A-6734-42EC-BB4F-08DE222666EA}" type="slidenum">
              <a:rPr lang="en-US" alt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2560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8" y="719333"/>
            <a:ext cx="10290000" cy="6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1034" y="1583467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CBD5DB7-194E-4A45-833C-787C1694C717}"/>
              </a:ext>
            </a:extLst>
          </p:cNvPr>
          <p:cNvSpPr/>
          <p:nvPr userDrawn="1"/>
        </p:nvSpPr>
        <p:spPr>
          <a:xfrm>
            <a:off x="8373515" y="6517734"/>
            <a:ext cx="2066591" cy="256545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1067" kern="0" dirty="0">
                <a:latin typeface="Arial" panose="020B0604020202020204" pitchFamily="34" charset="0"/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162237359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8" y="719333"/>
            <a:ext cx="10290000" cy="6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1034" y="1583467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CBD5DB7-194E-4A45-833C-787C1694C717}"/>
              </a:ext>
            </a:extLst>
          </p:cNvPr>
          <p:cNvSpPr/>
          <p:nvPr userDrawn="1"/>
        </p:nvSpPr>
        <p:spPr>
          <a:xfrm>
            <a:off x="8373515" y="6517734"/>
            <a:ext cx="2066591" cy="256545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r>
              <a:rPr lang="vi-VN" sz="1067" kern="0" dirty="0">
                <a:latin typeface="Arial" panose="020B0604020202020204" pitchFamily="34" charset="0"/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121469838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8" y="719333"/>
            <a:ext cx="10290000" cy="6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1034" y="1583467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CBD5DB7-194E-4A45-833C-787C1694C717}"/>
              </a:ext>
            </a:extLst>
          </p:cNvPr>
          <p:cNvSpPr/>
          <p:nvPr userDrawn="1"/>
        </p:nvSpPr>
        <p:spPr>
          <a:xfrm>
            <a:off x="8373515" y="6517734"/>
            <a:ext cx="2066591" cy="256545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1067" kern="0" dirty="0">
                <a:latin typeface="Arial" panose="020B0604020202020204" pitchFamily="34" charset="0"/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70924068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  <p:sldLayoutId id="2147483733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7" Type="http://schemas.openxmlformats.org/officeDocument/2006/relationships/image" Target="../media/image1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3.png"/><Relationship Id="rId7" Type="http://schemas.openxmlformats.org/officeDocument/2006/relationships/image" Target="../media/image41.png"/><Relationship Id="rId12" Type="http://schemas.microsoft.com/office/2007/relationships/hdphoto" Target="../media/hdphoto4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11" Type="http://schemas.openxmlformats.org/officeDocument/2006/relationships/image" Target="../media/image45.png"/><Relationship Id="rId5" Type="http://schemas.openxmlformats.org/officeDocument/2006/relationships/image" Target="../media/image40.png"/><Relationship Id="rId10" Type="http://schemas.openxmlformats.org/officeDocument/2006/relationships/image" Target="../media/image44.png"/><Relationship Id="rId4" Type="http://schemas.microsoft.com/office/2007/relationships/hdphoto" Target="../media/hdphoto1.wdp"/><Relationship Id="rId9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23.png"/><Relationship Id="rId7" Type="http://schemas.openxmlformats.org/officeDocument/2006/relationships/image" Target="../media/image49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9.png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1318021"/>
            <a:ext cx="6858000" cy="536303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6638" y="1989535"/>
            <a:ext cx="5956876" cy="298608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62099" y="1603774"/>
            <a:ext cx="1433272" cy="154695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06041" y="1536678"/>
            <a:ext cx="1111871" cy="137314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44267" y="4019075"/>
            <a:ext cx="4613791" cy="1132999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438502" y="3045828"/>
            <a:ext cx="950505" cy="649205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7" rIns="51435" bIns="25717" numCol="1" anchor="t" anchorCtr="0" compatLnSpc="1"/>
            <a:lstStyle/>
            <a:p>
              <a:pPr defTabSz="914377">
                <a:defRPr/>
              </a:pPr>
              <a:endParaRPr lang="zh-CN" altLang="en-US" sz="1351">
                <a:solidFill>
                  <a:srgbClr val="5FA080"/>
                </a:solidFill>
                <a:latin typeface="等线"/>
                <a:ea typeface="等线" panose="02010600030101010101" pitchFamily="2" charset="-122"/>
                <a:sym typeface="Arial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7" rIns="51435" bIns="25717" numCol="1" anchor="t" anchorCtr="0" compatLnSpc="1"/>
            <a:lstStyle/>
            <a:p>
              <a:pPr defTabSz="914377">
                <a:defRPr/>
              </a:pPr>
              <a:endParaRPr lang="zh-CN" altLang="en-US" sz="1351">
                <a:solidFill>
                  <a:srgbClr val="5FA080"/>
                </a:solidFill>
                <a:latin typeface="等线"/>
                <a:ea typeface="等线" panose="02010600030101010101" pitchFamily="2" charset="-122"/>
                <a:sym typeface="Arial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7" rIns="51435" bIns="25717" numCol="1" anchor="t" anchorCtr="0" compatLnSpc="1"/>
            <a:lstStyle/>
            <a:p>
              <a:pPr defTabSz="914377">
                <a:defRPr/>
              </a:pPr>
              <a:endParaRPr lang="zh-CN" altLang="en-US" sz="1351">
                <a:solidFill>
                  <a:srgbClr val="5FA080"/>
                </a:solidFill>
                <a:latin typeface="等线"/>
                <a:ea typeface="等线" panose="02010600030101010101" pitchFamily="2" charset="-122"/>
                <a:sym typeface="Arial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7" rIns="51435" bIns="25717" numCol="1" anchor="t" anchorCtr="0" compatLnSpc="1"/>
            <a:lstStyle/>
            <a:p>
              <a:pPr defTabSz="914377">
                <a:defRPr/>
              </a:pPr>
              <a:endParaRPr lang="zh-CN" altLang="en-US" sz="1351" dirty="0">
                <a:solidFill>
                  <a:srgbClr val="5FA080"/>
                </a:solidFill>
                <a:latin typeface="等线"/>
                <a:ea typeface="等线" panose="02010600030101010101" pitchFamily="2" charset="-122"/>
                <a:sym typeface="Arial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7" rIns="51435" bIns="25717" numCol="1" anchor="t" anchorCtr="0" compatLnSpc="1"/>
            <a:lstStyle/>
            <a:p>
              <a:pPr defTabSz="914377">
                <a:defRPr/>
              </a:pPr>
              <a:endParaRPr lang="zh-CN" altLang="en-US" sz="1351">
                <a:solidFill>
                  <a:srgbClr val="5FA080"/>
                </a:solidFill>
                <a:latin typeface="等线"/>
                <a:ea typeface="等线" panose="02010600030101010101" pitchFamily="2" charset="-122"/>
                <a:sym typeface="Arial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7" rIns="51435" bIns="25717" numCol="1" anchor="t" anchorCtr="0" compatLnSpc="1"/>
            <a:lstStyle/>
            <a:p>
              <a:pPr defTabSz="914377">
                <a:defRPr/>
              </a:pPr>
              <a:endParaRPr lang="zh-CN" altLang="en-US" sz="1351">
                <a:solidFill>
                  <a:srgbClr val="5FA080"/>
                </a:solidFill>
                <a:latin typeface="等线"/>
                <a:ea typeface="等线" panose="02010600030101010101" pitchFamily="2" charset="-122"/>
                <a:sym typeface="Arial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7" rIns="51435" bIns="25717" numCol="1" anchor="t" anchorCtr="0" compatLnSpc="1"/>
            <a:lstStyle/>
            <a:p>
              <a:pPr defTabSz="914377">
                <a:defRPr/>
              </a:pPr>
              <a:endParaRPr lang="zh-CN" altLang="en-US" sz="1351">
                <a:solidFill>
                  <a:srgbClr val="5FA080"/>
                </a:solidFill>
                <a:latin typeface="等线"/>
                <a:ea typeface="等线" panose="02010600030101010101" pitchFamily="2" charset="-122"/>
                <a:sym typeface="Arial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7" rIns="51435" bIns="25717" numCol="1" anchor="t" anchorCtr="0" compatLnSpc="1"/>
            <a:lstStyle/>
            <a:p>
              <a:pPr defTabSz="914377">
                <a:defRPr/>
              </a:pPr>
              <a:endParaRPr lang="zh-CN" altLang="en-US" sz="1351">
                <a:solidFill>
                  <a:srgbClr val="5FA080"/>
                </a:solidFill>
                <a:latin typeface="等线"/>
                <a:ea typeface="等线" panose="02010600030101010101" pitchFamily="2" charset="-122"/>
                <a:sym typeface="Arial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7" rIns="51435" bIns="25717" numCol="1" anchor="t" anchorCtr="0" compatLnSpc="1"/>
            <a:lstStyle/>
            <a:p>
              <a:pPr defTabSz="914377">
                <a:defRPr/>
              </a:pPr>
              <a:endParaRPr lang="zh-CN" altLang="en-US" sz="1351">
                <a:solidFill>
                  <a:srgbClr val="5FA080"/>
                </a:solidFill>
                <a:latin typeface="等线"/>
                <a:ea typeface="等线" panose="02010600030101010101" pitchFamily="2" charset="-122"/>
                <a:sym typeface="Arial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7" rIns="51435" bIns="25717" numCol="1" anchor="t" anchorCtr="0" compatLnSpc="1"/>
            <a:lstStyle/>
            <a:p>
              <a:pPr defTabSz="914377">
                <a:defRPr/>
              </a:pPr>
              <a:endParaRPr lang="zh-CN" altLang="en-US" sz="1351">
                <a:solidFill>
                  <a:srgbClr val="5FA080"/>
                </a:solidFill>
                <a:latin typeface="等线"/>
                <a:ea typeface="等线" panose="02010600030101010101" pitchFamily="2" charset="-122"/>
                <a:sym typeface="Arial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4098126" y="2806030"/>
            <a:ext cx="3519817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342891">
              <a:defRPr/>
            </a:pPr>
            <a:r>
              <a:rPr lang="en-US" altLang="zh-CN" sz="54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  <a:sym typeface="Arial"/>
              </a:rPr>
              <a:t>Khởi động</a:t>
            </a:r>
            <a:endParaRPr lang="en-US" altLang="zh-CN" sz="5400" b="1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51050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30272" y="6244330"/>
            <a:ext cx="12192000" cy="74471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6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ounded Rectangle 11"/>
          <p:cNvSpPr/>
          <p:nvPr/>
        </p:nvSpPr>
        <p:spPr>
          <a:xfrm>
            <a:off x="4063999" y="475121"/>
            <a:ext cx="4064000" cy="630014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0" b="1" dirty="0" err="1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Giải</a:t>
            </a:r>
            <a:r>
              <a:rPr lang="en-US" sz="3300" b="1" dirty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nghĩa</a:t>
            </a:r>
            <a:r>
              <a:rPr lang="en-US" sz="3300" b="1" dirty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từ</a:t>
            </a:r>
            <a:endParaRPr lang="en-US" sz="3300" b="1" dirty="0">
              <a:solidFill>
                <a:schemeClr val="bg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grpSp>
        <p:nvGrpSpPr>
          <p:cNvPr id="40" name="Group 39"/>
          <p:cNvGrpSpPr/>
          <p:nvPr/>
        </p:nvGrpSpPr>
        <p:grpSpPr>
          <a:xfrm>
            <a:off x="157267" y="656120"/>
            <a:ext cx="5919381" cy="3000843"/>
            <a:chOff x="157267" y="656120"/>
            <a:chExt cx="5919381" cy="3000843"/>
          </a:xfrm>
        </p:grpSpPr>
        <p:grpSp>
          <p:nvGrpSpPr>
            <p:cNvPr id="2" name="Group 1"/>
            <p:cNvGrpSpPr/>
            <p:nvPr/>
          </p:nvGrpSpPr>
          <p:grpSpPr>
            <a:xfrm>
              <a:off x="157267" y="656120"/>
              <a:ext cx="5164443" cy="3000843"/>
              <a:chOff x="20173" y="926495"/>
              <a:chExt cx="5164443" cy="3442962"/>
            </a:xfrm>
          </p:grpSpPr>
          <p:pic>
            <p:nvPicPr>
              <p:cNvPr id="20" name="图片 1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341176">
                <a:off x="20173" y="926495"/>
                <a:ext cx="5164443" cy="3442962"/>
              </a:xfrm>
              <a:prstGeom prst="rect">
                <a:avLst/>
              </a:prstGeom>
            </p:spPr>
          </p:pic>
          <p:sp>
            <p:nvSpPr>
              <p:cNvPr id="18" name="TextBox 17"/>
              <p:cNvSpPr txBox="1"/>
              <p:nvPr/>
            </p:nvSpPr>
            <p:spPr>
              <a:xfrm>
                <a:off x="1071954" y="2425164"/>
                <a:ext cx="2980552" cy="10946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err="1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Tiếng</a:t>
                </a:r>
                <a:r>
                  <a:rPr lang="en-US" sz="2800" dirty="0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dirty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chạm</a:t>
                </a:r>
                <a:r>
                  <a:rPr lang="en-US" sz="2800" dirty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2800" dirty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lá</a:t>
                </a:r>
                <a:r>
                  <a:rPr lang="en-US" sz="2800" dirty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khô</a:t>
                </a:r>
                <a:r>
                  <a:rPr lang="en-US" sz="2800" dirty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3873198" y="2258545"/>
              <a:ext cx="2203450" cy="1330325"/>
              <a:chOff x="3995163" y="2308202"/>
              <a:chExt cx="2203450" cy="1330325"/>
            </a:xfrm>
          </p:grpSpPr>
          <p:sp>
            <p:nvSpPr>
              <p:cNvPr id="14" name="任意多边形 10">
                <a:extLst>
                  <a:ext uri="{FF2B5EF4-FFF2-40B4-BE49-F238E27FC236}">
                    <a16:creationId xmlns="" xmlns:a16="http://schemas.microsoft.com/office/drawing/2014/main" id="{3BC3BF96-A832-4C51-A6B9-4CADA2814B99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 flipH="1">
                <a:off x="4431725" y="1871640"/>
                <a:ext cx="1330325" cy="2203450"/>
              </a:xfrm>
              <a:custGeom>
                <a:avLst/>
                <a:gdLst>
                  <a:gd name="T0" fmla="*/ 0 w 2696561"/>
                  <a:gd name="T1" fmla="*/ 381231 h 4469351"/>
                  <a:gd name="T2" fmla="*/ 56346 w 2696561"/>
                  <a:gd name="T3" fmla="*/ 296392 h 4469351"/>
                  <a:gd name="T4" fmla="*/ 60560 w 2696561"/>
                  <a:gd name="T5" fmla="*/ 295087 h 4469351"/>
                  <a:gd name="T6" fmla="*/ 57746 w 2696561"/>
                  <a:gd name="T7" fmla="*/ 289913 h 4469351"/>
                  <a:gd name="T8" fmla="*/ 51335 w 2696561"/>
                  <a:gd name="T9" fmla="*/ 258221 h 4469351"/>
                  <a:gd name="T10" fmla="*/ 101162 w 2696561"/>
                  <a:gd name="T11" fmla="*/ 183198 h 4469351"/>
                  <a:gd name="T12" fmla="*/ 105101 w 2696561"/>
                  <a:gd name="T13" fmla="*/ 181978 h 4469351"/>
                  <a:gd name="T14" fmla="*/ 105466 w 2696561"/>
                  <a:gd name="T15" fmla="*/ 174764 h 4469351"/>
                  <a:gd name="T16" fmla="*/ 193624 w 2696561"/>
                  <a:gd name="T17" fmla="*/ 78663 h 4469351"/>
                  <a:gd name="T18" fmla="*/ 207374 w 2696561"/>
                  <a:gd name="T19" fmla="*/ 77366 h 4469351"/>
                  <a:gd name="T20" fmla="*/ 207865 w 2696561"/>
                  <a:gd name="T21" fmla="*/ 76103 h 4469351"/>
                  <a:gd name="T22" fmla="*/ 213191 w 2696561"/>
                  <a:gd name="T23" fmla="*/ 61037 h 4469351"/>
                  <a:gd name="T24" fmla="*/ 222716 w 2696561"/>
                  <a:gd name="T25" fmla="*/ 0 h 4469351"/>
                  <a:gd name="T26" fmla="*/ 241066 w 2696561"/>
                  <a:gd name="T27" fmla="*/ 50337 h 4469351"/>
                  <a:gd name="T28" fmla="*/ 246602 w 2696561"/>
                  <a:gd name="T29" fmla="*/ 77532 h 4469351"/>
                  <a:gd name="T30" fmla="*/ 247133 w 2696561"/>
                  <a:gd name="T31" fmla="*/ 82254 h 4469351"/>
                  <a:gd name="T32" fmla="*/ 256941 w 2696561"/>
                  <a:gd name="T33" fmla="*/ 85292 h 4469351"/>
                  <a:gd name="T34" fmla="*/ 323782 w 2696561"/>
                  <a:gd name="T35" fmla="*/ 185932 h 4469351"/>
                  <a:gd name="T36" fmla="*/ 323404 w 2696561"/>
                  <a:gd name="T37" fmla="*/ 193387 h 4469351"/>
                  <a:gd name="T38" fmla="*/ 323404 w 2696561"/>
                  <a:gd name="T39" fmla="*/ 420575 h 4469351"/>
                  <a:gd name="T40" fmla="*/ 323782 w 2696561"/>
                  <a:gd name="T41" fmla="*/ 428034 h 4469351"/>
                  <a:gd name="T42" fmla="*/ 323404 w 2696561"/>
                  <a:gd name="T43" fmla="*/ 435493 h 4469351"/>
                  <a:gd name="T44" fmla="*/ 323404 w 2696561"/>
                  <a:gd name="T45" fmla="*/ 438741 h 4469351"/>
                  <a:gd name="T46" fmla="*/ 323240 w 2696561"/>
                  <a:gd name="T47" fmla="*/ 438741 h 4469351"/>
                  <a:gd name="T48" fmla="*/ 323226 w 2696561"/>
                  <a:gd name="T49" fmla="*/ 439029 h 4469351"/>
                  <a:gd name="T50" fmla="*/ 216025 w 2696561"/>
                  <a:gd name="T51" fmla="*/ 535575 h 4469351"/>
                  <a:gd name="T52" fmla="*/ 116737 w 2696561"/>
                  <a:gd name="T53" fmla="*/ 469894 h 4469351"/>
                  <a:gd name="T54" fmla="*/ 116644 w 2696561"/>
                  <a:gd name="T55" fmla="*/ 469639 h 4469351"/>
                  <a:gd name="T56" fmla="*/ 110850 w 2696561"/>
                  <a:gd name="T57" fmla="*/ 471434 h 4469351"/>
                  <a:gd name="T58" fmla="*/ 92257 w 2696561"/>
                  <a:gd name="T59" fmla="*/ 473304 h 4469351"/>
                  <a:gd name="T60" fmla="*/ 0 w 2696561"/>
                  <a:gd name="T61" fmla="*/ 381231 h 446935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696561"/>
                  <a:gd name="T94" fmla="*/ 0 h 4469351"/>
                  <a:gd name="T95" fmla="*/ 2696561 w 2696561"/>
                  <a:gd name="T96" fmla="*/ 4469351 h 446935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696561" h="4469351">
                    <a:moveTo>
                      <a:pt x="0" y="3181349"/>
                    </a:moveTo>
                    <a:cubicBezTo>
                      <a:pt x="0" y="2863088"/>
                      <a:pt x="193501" y="2590021"/>
                      <a:pt x="469273" y="2473380"/>
                    </a:cubicBezTo>
                    <a:lnTo>
                      <a:pt x="504360" y="2462488"/>
                    </a:lnTo>
                    <a:lnTo>
                      <a:pt x="480923" y="2419310"/>
                    </a:lnTo>
                    <a:cubicBezTo>
                      <a:pt x="446541" y="2338022"/>
                      <a:pt x="427529" y="2248650"/>
                      <a:pt x="427529" y="2154838"/>
                    </a:cubicBezTo>
                    <a:cubicBezTo>
                      <a:pt x="427529" y="1873400"/>
                      <a:pt x="598641" y="1631928"/>
                      <a:pt x="842506" y="1528782"/>
                    </a:cubicBezTo>
                    <a:lnTo>
                      <a:pt x="875314" y="1518598"/>
                    </a:lnTo>
                    <a:lnTo>
                      <a:pt x="878354" y="1458397"/>
                    </a:lnTo>
                    <a:cubicBezTo>
                      <a:pt x="919195" y="1056241"/>
                      <a:pt x="1221479" y="731374"/>
                      <a:pt x="1612563" y="656441"/>
                    </a:cubicBezTo>
                    <a:lnTo>
                      <a:pt x="1727078" y="645617"/>
                    </a:lnTo>
                    <a:lnTo>
                      <a:pt x="1731164" y="635071"/>
                    </a:lnTo>
                    <a:cubicBezTo>
                      <a:pt x="1743796" y="600804"/>
                      <a:pt x="1758450" y="559446"/>
                      <a:pt x="1775523" y="509345"/>
                    </a:cubicBezTo>
                    <a:cubicBezTo>
                      <a:pt x="1873400" y="143127"/>
                      <a:pt x="1828412" y="169782"/>
                      <a:pt x="1854856" y="0"/>
                    </a:cubicBezTo>
                    <a:cubicBezTo>
                      <a:pt x="1897858" y="149940"/>
                      <a:pt x="1976581" y="246306"/>
                      <a:pt x="2007676" y="420056"/>
                    </a:cubicBezTo>
                    <a:cubicBezTo>
                      <a:pt x="2031975" y="493472"/>
                      <a:pt x="2044367" y="569863"/>
                      <a:pt x="2053783" y="646999"/>
                    </a:cubicBezTo>
                    <a:lnTo>
                      <a:pt x="2058202" y="686403"/>
                    </a:lnTo>
                    <a:lnTo>
                      <a:pt x="2139884" y="711759"/>
                    </a:lnTo>
                    <a:cubicBezTo>
                      <a:pt x="2467019" y="850125"/>
                      <a:pt x="2696560" y="1174051"/>
                      <a:pt x="2696560" y="1551588"/>
                    </a:cubicBezTo>
                    <a:lnTo>
                      <a:pt x="2693418" y="1613811"/>
                    </a:lnTo>
                    <a:lnTo>
                      <a:pt x="2693418" y="3509677"/>
                    </a:lnTo>
                    <a:lnTo>
                      <a:pt x="2696561" y="3571920"/>
                    </a:lnTo>
                    <a:lnTo>
                      <a:pt x="2693418" y="3634162"/>
                    </a:lnTo>
                    <a:lnTo>
                      <a:pt x="2693418" y="3661270"/>
                    </a:lnTo>
                    <a:lnTo>
                      <a:pt x="2692049" y="3661270"/>
                    </a:lnTo>
                    <a:lnTo>
                      <a:pt x="2691928" y="3663677"/>
                    </a:lnTo>
                    <a:cubicBezTo>
                      <a:pt x="2645970" y="4116212"/>
                      <a:pt x="2263790" y="4469351"/>
                      <a:pt x="1799130" y="4469351"/>
                    </a:cubicBezTo>
                    <a:cubicBezTo>
                      <a:pt x="1427402" y="4469351"/>
                      <a:pt x="1108461" y="4243342"/>
                      <a:pt x="972224" y="3921241"/>
                    </a:cubicBezTo>
                    <a:lnTo>
                      <a:pt x="971445" y="3919113"/>
                    </a:lnTo>
                    <a:lnTo>
                      <a:pt x="923199" y="3934089"/>
                    </a:lnTo>
                    <a:cubicBezTo>
                      <a:pt x="873181" y="3944324"/>
                      <a:pt x="821393" y="3949699"/>
                      <a:pt x="768350" y="3949699"/>
                    </a:cubicBezTo>
                    <a:cubicBezTo>
                      <a:pt x="344002" y="3949699"/>
                      <a:pt x="0" y="3605697"/>
                      <a:pt x="0" y="3181349"/>
                    </a:cubicBezTo>
                    <a:close/>
                  </a:path>
                </a:pathLst>
              </a:custGeom>
              <a:solidFill>
                <a:srgbClr val="FF9409"/>
              </a:solidFill>
              <a:ln>
                <a:noFill/>
              </a:ln>
            </p:spPr>
            <p:txBody>
              <a:bodyPr anchor="ctr"/>
              <a:lstStyle/>
              <a:p>
                <a:endParaRPr lang="zh-CN" altLang="en-US" dirty="0">
                  <a:latin typeface="inpin heiti" charset="-122"/>
                  <a:ea typeface="inpin heiti" charset="-122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4716599" y="2811952"/>
                <a:ext cx="148201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Lạt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xạt</a:t>
                </a:r>
                <a:endParaRPr lang="en-US" sz="2800" b="1" dirty="0">
                  <a:solidFill>
                    <a:srgbClr val="C0000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1" name="Group 40"/>
          <p:cNvGrpSpPr/>
          <p:nvPr/>
        </p:nvGrpSpPr>
        <p:grpSpPr>
          <a:xfrm>
            <a:off x="6635427" y="790128"/>
            <a:ext cx="5766142" cy="3028524"/>
            <a:chOff x="6635427" y="790128"/>
            <a:chExt cx="5766142" cy="3028524"/>
          </a:xfrm>
        </p:grpSpPr>
        <p:grpSp>
          <p:nvGrpSpPr>
            <p:cNvPr id="3" name="Group 2"/>
            <p:cNvGrpSpPr/>
            <p:nvPr/>
          </p:nvGrpSpPr>
          <p:grpSpPr>
            <a:xfrm>
              <a:off x="7237126" y="790128"/>
              <a:ext cx="5164443" cy="3028524"/>
              <a:chOff x="5720440" y="902117"/>
              <a:chExt cx="5164443" cy="3442962"/>
            </a:xfrm>
          </p:grpSpPr>
          <p:pic>
            <p:nvPicPr>
              <p:cNvPr id="21" name="图片 1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346119">
                <a:off x="5720440" y="902117"/>
                <a:ext cx="5164443" cy="3442962"/>
              </a:xfrm>
              <a:prstGeom prst="rect">
                <a:avLst/>
              </a:prstGeom>
            </p:spPr>
          </p:pic>
          <p:sp>
            <p:nvSpPr>
              <p:cNvPr id="22" name="TextBox 21"/>
              <p:cNvSpPr txBox="1"/>
              <p:nvPr/>
            </p:nvSpPr>
            <p:spPr>
              <a:xfrm>
                <a:off x="6965151" y="2410452"/>
                <a:ext cx="3296320" cy="13645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err="1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Nhiều</a:t>
                </a:r>
                <a:r>
                  <a:rPr lang="en-US" sz="2400" dirty="0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âm</a:t>
                </a:r>
                <a:r>
                  <a:rPr lang="en-US" sz="2400" dirty="0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thanh</a:t>
                </a:r>
                <a:r>
                  <a:rPr lang="en-US" sz="2400" dirty="0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dirty="0" err="1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tiếng</a:t>
                </a:r>
                <a:r>
                  <a:rPr lang="en-US" sz="2400" dirty="0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nói</a:t>
                </a:r>
                <a:r>
                  <a:rPr lang="en-US" sz="2400" dirty="0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nhỏ</a:t>
                </a:r>
                <a:r>
                  <a:rPr lang="en-US" sz="2400" dirty="0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phát</a:t>
                </a:r>
                <a:r>
                  <a:rPr lang="en-US" sz="2400" dirty="0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ra</a:t>
                </a:r>
                <a:r>
                  <a:rPr lang="en-US" sz="2400" dirty="0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cùng</a:t>
                </a:r>
                <a:r>
                  <a:rPr lang="en-US" sz="2400" dirty="0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lúc</a:t>
                </a:r>
                <a:r>
                  <a:rPr lang="en-US" sz="2400" dirty="0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.</a:t>
                </a:r>
                <a:endParaRPr lang="en-US" sz="2400" dirty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6635427" y="2291989"/>
              <a:ext cx="2205037" cy="1330325"/>
              <a:chOff x="6358494" y="2324484"/>
              <a:chExt cx="2205037" cy="1330325"/>
            </a:xfrm>
          </p:grpSpPr>
          <p:sp>
            <p:nvSpPr>
              <p:cNvPr id="15" name="任意多边形 12">
                <a:extLst>
                  <a:ext uri="{FF2B5EF4-FFF2-40B4-BE49-F238E27FC236}">
                    <a16:creationId xmlns="" xmlns:a16="http://schemas.microsoft.com/office/drawing/2014/main" id="{9001AB41-D50E-401A-9A7B-F4E0DF9DD857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6795850" y="1887128"/>
                <a:ext cx="1330325" cy="2205037"/>
              </a:xfrm>
              <a:custGeom>
                <a:avLst/>
                <a:gdLst>
                  <a:gd name="T0" fmla="*/ 0 w 2696561"/>
                  <a:gd name="T1" fmla="*/ 382055 h 4469351"/>
                  <a:gd name="T2" fmla="*/ 56346 w 2696561"/>
                  <a:gd name="T3" fmla="*/ 297033 h 4469351"/>
                  <a:gd name="T4" fmla="*/ 60560 w 2696561"/>
                  <a:gd name="T5" fmla="*/ 295725 h 4469351"/>
                  <a:gd name="T6" fmla="*/ 57746 w 2696561"/>
                  <a:gd name="T7" fmla="*/ 290540 h 4469351"/>
                  <a:gd name="T8" fmla="*/ 51335 w 2696561"/>
                  <a:gd name="T9" fmla="*/ 258779 h 4469351"/>
                  <a:gd name="T10" fmla="*/ 101162 w 2696561"/>
                  <a:gd name="T11" fmla="*/ 183595 h 4469351"/>
                  <a:gd name="T12" fmla="*/ 105101 w 2696561"/>
                  <a:gd name="T13" fmla="*/ 182371 h 4469351"/>
                  <a:gd name="T14" fmla="*/ 105466 w 2696561"/>
                  <a:gd name="T15" fmla="*/ 175142 h 4469351"/>
                  <a:gd name="T16" fmla="*/ 193624 w 2696561"/>
                  <a:gd name="T17" fmla="*/ 78833 h 4469351"/>
                  <a:gd name="T18" fmla="*/ 207374 w 2696561"/>
                  <a:gd name="T19" fmla="*/ 77533 h 4469351"/>
                  <a:gd name="T20" fmla="*/ 207865 w 2696561"/>
                  <a:gd name="T21" fmla="*/ 76267 h 4469351"/>
                  <a:gd name="T22" fmla="*/ 213191 w 2696561"/>
                  <a:gd name="T23" fmla="*/ 61168 h 4469351"/>
                  <a:gd name="T24" fmla="*/ 222716 w 2696561"/>
                  <a:gd name="T25" fmla="*/ 0 h 4469351"/>
                  <a:gd name="T26" fmla="*/ 241066 w 2696561"/>
                  <a:gd name="T27" fmla="*/ 50445 h 4469351"/>
                  <a:gd name="T28" fmla="*/ 246602 w 2696561"/>
                  <a:gd name="T29" fmla="*/ 77700 h 4469351"/>
                  <a:gd name="T30" fmla="*/ 247133 w 2696561"/>
                  <a:gd name="T31" fmla="*/ 82432 h 4469351"/>
                  <a:gd name="T32" fmla="*/ 256941 w 2696561"/>
                  <a:gd name="T33" fmla="*/ 85477 h 4469351"/>
                  <a:gd name="T34" fmla="*/ 323782 w 2696561"/>
                  <a:gd name="T35" fmla="*/ 186333 h 4469351"/>
                  <a:gd name="T36" fmla="*/ 323404 w 2696561"/>
                  <a:gd name="T37" fmla="*/ 193806 h 4469351"/>
                  <a:gd name="T38" fmla="*/ 323404 w 2696561"/>
                  <a:gd name="T39" fmla="*/ 421484 h 4469351"/>
                  <a:gd name="T40" fmla="*/ 323782 w 2696561"/>
                  <a:gd name="T41" fmla="*/ 428959 h 4469351"/>
                  <a:gd name="T42" fmla="*/ 323404 w 2696561"/>
                  <a:gd name="T43" fmla="*/ 436434 h 4469351"/>
                  <a:gd name="T44" fmla="*/ 323404 w 2696561"/>
                  <a:gd name="T45" fmla="*/ 439690 h 4469351"/>
                  <a:gd name="T46" fmla="*/ 323240 w 2696561"/>
                  <a:gd name="T47" fmla="*/ 439690 h 4469351"/>
                  <a:gd name="T48" fmla="*/ 323226 w 2696561"/>
                  <a:gd name="T49" fmla="*/ 439979 h 4469351"/>
                  <a:gd name="T50" fmla="*/ 216025 w 2696561"/>
                  <a:gd name="T51" fmla="*/ 536734 h 4469351"/>
                  <a:gd name="T52" fmla="*/ 116737 w 2696561"/>
                  <a:gd name="T53" fmla="*/ 470910 h 4469351"/>
                  <a:gd name="T54" fmla="*/ 116644 w 2696561"/>
                  <a:gd name="T55" fmla="*/ 470654 h 4469351"/>
                  <a:gd name="T56" fmla="*/ 110850 w 2696561"/>
                  <a:gd name="T57" fmla="*/ 472453 h 4469351"/>
                  <a:gd name="T58" fmla="*/ 92257 w 2696561"/>
                  <a:gd name="T59" fmla="*/ 474327 h 4469351"/>
                  <a:gd name="T60" fmla="*/ 0 w 2696561"/>
                  <a:gd name="T61" fmla="*/ 382055 h 446935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696561"/>
                  <a:gd name="T94" fmla="*/ 0 h 4469351"/>
                  <a:gd name="T95" fmla="*/ 2696561 w 2696561"/>
                  <a:gd name="T96" fmla="*/ 4469351 h 446935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696561" h="4469351">
                    <a:moveTo>
                      <a:pt x="0" y="3181349"/>
                    </a:moveTo>
                    <a:cubicBezTo>
                      <a:pt x="0" y="2863088"/>
                      <a:pt x="193501" y="2590021"/>
                      <a:pt x="469273" y="2473380"/>
                    </a:cubicBezTo>
                    <a:lnTo>
                      <a:pt x="504360" y="2462488"/>
                    </a:lnTo>
                    <a:lnTo>
                      <a:pt x="480923" y="2419310"/>
                    </a:lnTo>
                    <a:cubicBezTo>
                      <a:pt x="446541" y="2338022"/>
                      <a:pt x="427529" y="2248650"/>
                      <a:pt x="427529" y="2154838"/>
                    </a:cubicBezTo>
                    <a:cubicBezTo>
                      <a:pt x="427529" y="1873400"/>
                      <a:pt x="598641" y="1631928"/>
                      <a:pt x="842506" y="1528782"/>
                    </a:cubicBezTo>
                    <a:lnTo>
                      <a:pt x="875314" y="1518598"/>
                    </a:lnTo>
                    <a:lnTo>
                      <a:pt x="878354" y="1458397"/>
                    </a:lnTo>
                    <a:cubicBezTo>
                      <a:pt x="919195" y="1056241"/>
                      <a:pt x="1221479" y="731374"/>
                      <a:pt x="1612563" y="656441"/>
                    </a:cubicBezTo>
                    <a:lnTo>
                      <a:pt x="1727078" y="645617"/>
                    </a:lnTo>
                    <a:lnTo>
                      <a:pt x="1731164" y="635071"/>
                    </a:lnTo>
                    <a:cubicBezTo>
                      <a:pt x="1743796" y="600804"/>
                      <a:pt x="1758450" y="559446"/>
                      <a:pt x="1775523" y="509345"/>
                    </a:cubicBezTo>
                    <a:cubicBezTo>
                      <a:pt x="1873400" y="143127"/>
                      <a:pt x="1828412" y="169782"/>
                      <a:pt x="1854856" y="0"/>
                    </a:cubicBezTo>
                    <a:cubicBezTo>
                      <a:pt x="1897858" y="149940"/>
                      <a:pt x="1976581" y="246306"/>
                      <a:pt x="2007676" y="420056"/>
                    </a:cubicBezTo>
                    <a:cubicBezTo>
                      <a:pt x="2031975" y="493472"/>
                      <a:pt x="2044367" y="569863"/>
                      <a:pt x="2053783" y="646999"/>
                    </a:cubicBezTo>
                    <a:lnTo>
                      <a:pt x="2058202" y="686403"/>
                    </a:lnTo>
                    <a:lnTo>
                      <a:pt x="2139884" y="711759"/>
                    </a:lnTo>
                    <a:cubicBezTo>
                      <a:pt x="2467019" y="850125"/>
                      <a:pt x="2696560" y="1174051"/>
                      <a:pt x="2696560" y="1551588"/>
                    </a:cubicBezTo>
                    <a:lnTo>
                      <a:pt x="2693418" y="1613811"/>
                    </a:lnTo>
                    <a:lnTo>
                      <a:pt x="2693418" y="3509677"/>
                    </a:lnTo>
                    <a:lnTo>
                      <a:pt x="2696561" y="3571920"/>
                    </a:lnTo>
                    <a:lnTo>
                      <a:pt x="2693418" y="3634162"/>
                    </a:lnTo>
                    <a:lnTo>
                      <a:pt x="2693418" y="3661270"/>
                    </a:lnTo>
                    <a:lnTo>
                      <a:pt x="2692049" y="3661270"/>
                    </a:lnTo>
                    <a:lnTo>
                      <a:pt x="2691928" y="3663677"/>
                    </a:lnTo>
                    <a:cubicBezTo>
                      <a:pt x="2645970" y="4116212"/>
                      <a:pt x="2263790" y="4469351"/>
                      <a:pt x="1799130" y="4469351"/>
                    </a:cubicBezTo>
                    <a:cubicBezTo>
                      <a:pt x="1427402" y="4469351"/>
                      <a:pt x="1108461" y="4243342"/>
                      <a:pt x="972224" y="3921241"/>
                    </a:cubicBezTo>
                    <a:lnTo>
                      <a:pt x="971445" y="3919113"/>
                    </a:lnTo>
                    <a:lnTo>
                      <a:pt x="923199" y="3934089"/>
                    </a:lnTo>
                    <a:cubicBezTo>
                      <a:pt x="873181" y="3944324"/>
                      <a:pt x="821393" y="3949699"/>
                      <a:pt x="768350" y="3949699"/>
                    </a:cubicBezTo>
                    <a:cubicBezTo>
                      <a:pt x="344002" y="3949699"/>
                      <a:pt x="0" y="3605697"/>
                      <a:pt x="0" y="3181349"/>
                    </a:cubicBezTo>
                    <a:close/>
                  </a:path>
                </a:pathLst>
              </a:custGeom>
              <a:solidFill>
                <a:srgbClr val="FAC090"/>
              </a:solidFill>
              <a:ln>
                <a:noFill/>
              </a:ln>
            </p:spPr>
            <p:txBody>
              <a:bodyPr anchor="ctr"/>
              <a:lstStyle/>
              <a:p>
                <a:endParaRPr lang="zh-CN" altLang="en-US" dirty="0">
                  <a:latin typeface="inpin heiti" charset="-122"/>
                  <a:ea typeface="inpin heiti" charset="-122"/>
                </a:endParaRP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6588523" y="2845305"/>
                <a:ext cx="161319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Xôn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xao</a:t>
                </a:r>
                <a:endParaRPr lang="en-US" sz="2800" b="1" dirty="0">
                  <a:solidFill>
                    <a:srgbClr val="C0000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2" name="Group 41"/>
          <p:cNvGrpSpPr/>
          <p:nvPr/>
        </p:nvGrpSpPr>
        <p:grpSpPr>
          <a:xfrm>
            <a:off x="39013" y="3209633"/>
            <a:ext cx="6132807" cy="3065295"/>
            <a:chOff x="-48665" y="3211273"/>
            <a:chExt cx="6132807" cy="3065295"/>
          </a:xfrm>
        </p:grpSpPr>
        <p:grpSp>
          <p:nvGrpSpPr>
            <p:cNvPr id="25" name="Group 24"/>
            <p:cNvGrpSpPr/>
            <p:nvPr/>
          </p:nvGrpSpPr>
          <p:grpSpPr>
            <a:xfrm>
              <a:off x="-48665" y="3211273"/>
              <a:ext cx="5164443" cy="3065295"/>
              <a:chOff x="5720440" y="902117"/>
              <a:chExt cx="5164443" cy="3442962"/>
            </a:xfrm>
          </p:grpSpPr>
          <p:pic>
            <p:nvPicPr>
              <p:cNvPr id="26" name="图片 1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411529">
                <a:off x="5720440" y="902117"/>
                <a:ext cx="5164443" cy="3442962"/>
              </a:xfrm>
              <a:prstGeom prst="rect">
                <a:avLst/>
              </a:prstGeom>
            </p:spPr>
          </p:pic>
          <p:sp>
            <p:nvSpPr>
              <p:cNvPr id="27" name="TextBox 26"/>
              <p:cNvSpPr txBox="1"/>
              <p:nvPr/>
            </p:nvSpPr>
            <p:spPr>
              <a:xfrm>
                <a:off x="6545371" y="2415719"/>
                <a:ext cx="3648589" cy="1348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err="1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Cách</a:t>
                </a:r>
                <a:r>
                  <a:rPr lang="en-US" sz="2400" dirty="0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thể</a:t>
                </a:r>
                <a:r>
                  <a:rPr lang="en-US" sz="2400" dirty="0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hiện</a:t>
                </a:r>
                <a:r>
                  <a:rPr lang="en-US" sz="2400" dirty="0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cảm</a:t>
                </a:r>
                <a:r>
                  <a:rPr lang="en-US" sz="2400" dirty="0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xúc</a:t>
                </a:r>
                <a:r>
                  <a:rPr lang="en-US" sz="2400" dirty="0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khen</a:t>
                </a:r>
                <a:r>
                  <a:rPr lang="en-US" sz="2400" dirty="0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hoặc</a:t>
                </a:r>
                <a:r>
                  <a:rPr lang="en-US" sz="2400" dirty="0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nuối</a:t>
                </a:r>
                <a:r>
                  <a:rPr lang="en-US" sz="2400" dirty="0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tiếc</a:t>
                </a:r>
                <a:r>
                  <a:rPr lang="en-US" sz="2400" dirty="0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thể</a:t>
                </a:r>
                <a:r>
                  <a:rPr lang="en-US" sz="2400" dirty="0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hiện</a:t>
                </a:r>
                <a:r>
                  <a:rPr lang="en-US" sz="2400" dirty="0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 qua </a:t>
                </a:r>
                <a:r>
                  <a:rPr lang="en-US" sz="2400" dirty="0" err="1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lời</a:t>
                </a:r>
                <a:r>
                  <a:rPr lang="en-US" sz="2400" dirty="0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nói</a:t>
                </a:r>
                <a:r>
                  <a:rPr lang="en-US" sz="2400" dirty="0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.</a:t>
                </a:r>
                <a:endParaRPr lang="en-US" sz="2400" dirty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4" name="Group 33"/>
            <p:cNvGrpSpPr/>
            <p:nvPr/>
          </p:nvGrpSpPr>
          <p:grpSpPr>
            <a:xfrm>
              <a:off x="3774332" y="4657677"/>
              <a:ext cx="2309810" cy="1330325"/>
              <a:chOff x="3774332" y="4657677"/>
              <a:chExt cx="2309810" cy="1330325"/>
            </a:xfrm>
          </p:grpSpPr>
          <p:sp>
            <p:nvSpPr>
              <p:cNvPr id="16" name="任意多边形 13">
                <a:extLst>
                  <a:ext uri="{FF2B5EF4-FFF2-40B4-BE49-F238E27FC236}">
                    <a16:creationId xmlns="" xmlns:a16="http://schemas.microsoft.com/office/drawing/2014/main" id="{81013F3C-FC0C-4129-9750-7156DB409634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 flipH="1">
                <a:off x="4211688" y="4220321"/>
                <a:ext cx="1330325" cy="2205038"/>
              </a:xfrm>
              <a:custGeom>
                <a:avLst/>
                <a:gdLst>
                  <a:gd name="T0" fmla="*/ 0 w 2696561"/>
                  <a:gd name="T1" fmla="*/ 382055 h 4469351"/>
                  <a:gd name="T2" fmla="*/ 56346 w 2696561"/>
                  <a:gd name="T3" fmla="*/ 297034 h 4469351"/>
                  <a:gd name="T4" fmla="*/ 60560 w 2696561"/>
                  <a:gd name="T5" fmla="*/ 295726 h 4469351"/>
                  <a:gd name="T6" fmla="*/ 57746 w 2696561"/>
                  <a:gd name="T7" fmla="*/ 290540 h 4469351"/>
                  <a:gd name="T8" fmla="*/ 51335 w 2696561"/>
                  <a:gd name="T9" fmla="*/ 258779 h 4469351"/>
                  <a:gd name="T10" fmla="*/ 101162 w 2696561"/>
                  <a:gd name="T11" fmla="*/ 183595 h 4469351"/>
                  <a:gd name="T12" fmla="*/ 105101 w 2696561"/>
                  <a:gd name="T13" fmla="*/ 182372 h 4469351"/>
                  <a:gd name="T14" fmla="*/ 105466 w 2696561"/>
                  <a:gd name="T15" fmla="*/ 175142 h 4469351"/>
                  <a:gd name="T16" fmla="*/ 193624 w 2696561"/>
                  <a:gd name="T17" fmla="*/ 78833 h 4469351"/>
                  <a:gd name="T18" fmla="*/ 207374 w 2696561"/>
                  <a:gd name="T19" fmla="*/ 77533 h 4469351"/>
                  <a:gd name="T20" fmla="*/ 207865 w 2696561"/>
                  <a:gd name="T21" fmla="*/ 76267 h 4469351"/>
                  <a:gd name="T22" fmla="*/ 213191 w 2696561"/>
                  <a:gd name="T23" fmla="*/ 61168 h 4469351"/>
                  <a:gd name="T24" fmla="*/ 222716 w 2696561"/>
                  <a:gd name="T25" fmla="*/ 0 h 4469351"/>
                  <a:gd name="T26" fmla="*/ 241066 w 2696561"/>
                  <a:gd name="T27" fmla="*/ 50445 h 4469351"/>
                  <a:gd name="T28" fmla="*/ 246602 w 2696561"/>
                  <a:gd name="T29" fmla="*/ 77700 h 4469351"/>
                  <a:gd name="T30" fmla="*/ 247133 w 2696561"/>
                  <a:gd name="T31" fmla="*/ 82432 h 4469351"/>
                  <a:gd name="T32" fmla="*/ 256941 w 2696561"/>
                  <a:gd name="T33" fmla="*/ 85477 h 4469351"/>
                  <a:gd name="T34" fmla="*/ 323782 w 2696561"/>
                  <a:gd name="T35" fmla="*/ 186334 h 4469351"/>
                  <a:gd name="T36" fmla="*/ 323404 w 2696561"/>
                  <a:gd name="T37" fmla="*/ 193806 h 4469351"/>
                  <a:gd name="T38" fmla="*/ 323404 w 2696561"/>
                  <a:gd name="T39" fmla="*/ 421485 h 4469351"/>
                  <a:gd name="T40" fmla="*/ 323782 w 2696561"/>
                  <a:gd name="T41" fmla="*/ 428960 h 4469351"/>
                  <a:gd name="T42" fmla="*/ 323404 w 2696561"/>
                  <a:gd name="T43" fmla="*/ 436434 h 4469351"/>
                  <a:gd name="T44" fmla="*/ 323404 w 2696561"/>
                  <a:gd name="T45" fmla="*/ 439690 h 4469351"/>
                  <a:gd name="T46" fmla="*/ 323240 w 2696561"/>
                  <a:gd name="T47" fmla="*/ 439690 h 4469351"/>
                  <a:gd name="T48" fmla="*/ 323226 w 2696561"/>
                  <a:gd name="T49" fmla="*/ 439979 h 4469351"/>
                  <a:gd name="T50" fmla="*/ 216025 w 2696561"/>
                  <a:gd name="T51" fmla="*/ 536734 h 4469351"/>
                  <a:gd name="T52" fmla="*/ 116737 w 2696561"/>
                  <a:gd name="T53" fmla="*/ 470911 h 4469351"/>
                  <a:gd name="T54" fmla="*/ 116644 w 2696561"/>
                  <a:gd name="T55" fmla="*/ 470655 h 4469351"/>
                  <a:gd name="T56" fmla="*/ 110850 w 2696561"/>
                  <a:gd name="T57" fmla="*/ 472453 h 4469351"/>
                  <a:gd name="T58" fmla="*/ 92257 w 2696561"/>
                  <a:gd name="T59" fmla="*/ 474328 h 4469351"/>
                  <a:gd name="T60" fmla="*/ 0 w 2696561"/>
                  <a:gd name="T61" fmla="*/ 382055 h 446935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696561"/>
                  <a:gd name="T94" fmla="*/ 0 h 4469351"/>
                  <a:gd name="T95" fmla="*/ 2696561 w 2696561"/>
                  <a:gd name="T96" fmla="*/ 4469351 h 446935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696561" h="4469351">
                    <a:moveTo>
                      <a:pt x="0" y="3181349"/>
                    </a:moveTo>
                    <a:cubicBezTo>
                      <a:pt x="0" y="2863088"/>
                      <a:pt x="193501" y="2590021"/>
                      <a:pt x="469273" y="2473380"/>
                    </a:cubicBezTo>
                    <a:lnTo>
                      <a:pt x="504360" y="2462488"/>
                    </a:lnTo>
                    <a:lnTo>
                      <a:pt x="480923" y="2419310"/>
                    </a:lnTo>
                    <a:cubicBezTo>
                      <a:pt x="446541" y="2338022"/>
                      <a:pt x="427529" y="2248650"/>
                      <a:pt x="427529" y="2154838"/>
                    </a:cubicBezTo>
                    <a:cubicBezTo>
                      <a:pt x="427529" y="1873400"/>
                      <a:pt x="598641" y="1631928"/>
                      <a:pt x="842506" y="1528782"/>
                    </a:cubicBezTo>
                    <a:lnTo>
                      <a:pt x="875314" y="1518598"/>
                    </a:lnTo>
                    <a:lnTo>
                      <a:pt x="878354" y="1458397"/>
                    </a:lnTo>
                    <a:cubicBezTo>
                      <a:pt x="919195" y="1056241"/>
                      <a:pt x="1221479" y="731374"/>
                      <a:pt x="1612563" y="656441"/>
                    </a:cubicBezTo>
                    <a:lnTo>
                      <a:pt x="1727078" y="645617"/>
                    </a:lnTo>
                    <a:lnTo>
                      <a:pt x="1731164" y="635071"/>
                    </a:lnTo>
                    <a:cubicBezTo>
                      <a:pt x="1743796" y="600804"/>
                      <a:pt x="1758450" y="559446"/>
                      <a:pt x="1775523" y="509345"/>
                    </a:cubicBezTo>
                    <a:cubicBezTo>
                      <a:pt x="1873400" y="143127"/>
                      <a:pt x="1828412" y="169782"/>
                      <a:pt x="1854856" y="0"/>
                    </a:cubicBezTo>
                    <a:cubicBezTo>
                      <a:pt x="1897858" y="149940"/>
                      <a:pt x="1976581" y="246306"/>
                      <a:pt x="2007676" y="420056"/>
                    </a:cubicBezTo>
                    <a:cubicBezTo>
                      <a:pt x="2031975" y="493472"/>
                      <a:pt x="2044367" y="569863"/>
                      <a:pt x="2053783" y="646999"/>
                    </a:cubicBezTo>
                    <a:lnTo>
                      <a:pt x="2058202" y="686403"/>
                    </a:lnTo>
                    <a:lnTo>
                      <a:pt x="2139884" y="711759"/>
                    </a:lnTo>
                    <a:cubicBezTo>
                      <a:pt x="2467019" y="850125"/>
                      <a:pt x="2696560" y="1174051"/>
                      <a:pt x="2696560" y="1551588"/>
                    </a:cubicBezTo>
                    <a:lnTo>
                      <a:pt x="2693418" y="1613811"/>
                    </a:lnTo>
                    <a:lnTo>
                      <a:pt x="2693418" y="3509677"/>
                    </a:lnTo>
                    <a:lnTo>
                      <a:pt x="2696561" y="3571920"/>
                    </a:lnTo>
                    <a:lnTo>
                      <a:pt x="2693418" y="3634162"/>
                    </a:lnTo>
                    <a:lnTo>
                      <a:pt x="2693418" y="3661270"/>
                    </a:lnTo>
                    <a:lnTo>
                      <a:pt x="2692049" y="3661270"/>
                    </a:lnTo>
                    <a:lnTo>
                      <a:pt x="2691928" y="3663677"/>
                    </a:lnTo>
                    <a:cubicBezTo>
                      <a:pt x="2645970" y="4116212"/>
                      <a:pt x="2263790" y="4469351"/>
                      <a:pt x="1799130" y="4469351"/>
                    </a:cubicBezTo>
                    <a:cubicBezTo>
                      <a:pt x="1427402" y="4469351"/>
                      <a:pt x="1108461" y="4243342"/>
                      <a:pt x="972224" y="3921241"/>
                    </a:cubicBezTo>
                    <a:lnTo>
                      <a:pt x="971445" y="3919113"/>
                    </a:lnTo>
                    <a:lnTo>
                      <a:pt x="923199" y="3934089"/>
                    </a:lnTo>
                    <a:cubicBezTo>
                      <a:pt x="873181" y="3944324"/>
                      <a:pt x="821393" y="3949699"/>
                      <a:pt x="768350" y="3949699"/>
                    </a:cubicBezTo>
                    <a:cubicBezTo>
                      <a:pt x="344002" y="3949699"/>
                      <a:pt x="0" y="3605697"/>
                      <a:pt x="0" y="3181349"/>
                    </a:cubicBezTo>
                    <a:close/>
                  </a:path>
                </a:pathLst>
              </a:custGeom>
              <a:solidFill>
                <a:srgbClr val="FCD5B5"/>
              </a:solidFill>
              <a:ln>
                <a:noFill/>
              </a:ln>
            </p:spPr>
            <p:txBody>
              <a:bodyPr anchor="ctr"/>
              <a:lstStyle/>
              <a:p>
                <a:endParaRPr lang="zh-CN" altLang="en-US" dirty="0">
                  <a:latin typeface="inpin heiti" charset="-122"/>
                  <a:ea typeface="inpin heiti" charset="-122"/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4312762" y="5181038"/>
                <a:ext cx="17713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Xuýt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xoa</a:t>
                </a:r>
                <a:endParaRPr lang="en-US" sz="2800" b="1" dirty="0">
                  <a:solidFill>
                    <a:srgbClr val="C0000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3" name="Group 42"/>
          <p:cNvGrpSpPr/>
          <p:nvPr/>
        </p:nvGrpSpPr>
        <p:grpSpPr>
          <a:xfrm>
            <a:off x="6288692" y="3452304"/>
            <a:ext cx="6112876" cy="2912818"/>
            <a:chOff x="6288692" y="3452304"/>
            <a:chExt cx="6112876" cy="2912818"/>
          </a:xfrm>
        </p:grpSpPr>
        <p:grpSp>
          <p:nvGrpSpPr>
            <p:cNvPr id="28" name="Group 27"/>
            <p:cNvGrpSpPr/>
            <p:nvPr/>
          </p:nvGrpSpPr>
          <p:grpSpPr>
            <a:xfrm>
              <a:off x="7237125" y="3452304"/>
              <a:ext cx="5164443" cy="2912818"/>
              <a:chOff x="5720440" y="902117"/>
              <a:chExt cx="5164443" cy="3442962"/>
            </a:xfrm>
          </p:grpSpPr>
          <p:pic>
            <p:nvPicPr>
              <p:cNvPr id="29" name="图片 1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353739">
                <a:off x="5720440" y="902117"/>
                <a:ext cx="5164443" cy="3442962"/>
              </a:xfrm>
              <a:prstGeom prst="rect">
                <a:avLst/>
              </a:prstGeom>
            </p:spPr>
          </p:pic>
          <p:sp>
            <p:nvSpPr>
              <p:cNvPr id="30" name="TextBox 29"/>
              <p:cNvSpPr txBox="1"/>
              <p:nvPr/>
            </p:nvSpPr>
            <p:spPr>
              <a:xfrm>
                <a:off x="6655520" y="2479857"/>
                <a:ext cx="3380547" cy="14187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err="1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Cây</a:t>
                </a:r>
                <a:r>
                  <a:rPr lang="en-US" sz="2400" dirty="0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bụi</a:t>
                </a:r>
                <a:r>
                  <a:rPr lang="en-US" sz="2400" dirty="0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thấp</a:t>
                </a:r>
                <a:r>
                  <a:rPr lang="en-US" sz="2400" dirty="0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dirty="0" err="1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quả</a:t>
                </a:r>
                <a:r>
                  <a:rPr lang="en-US" sz="2400" dirty="0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mọng</a:t>
                </a:r>
                <a:r>
                  <a:rPr lang="en-US" sz="2400" dirty="0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 nước </a:t>
                </a:r>
                <a:r>
                  <a:rPr lang="en-US" sz="2400" dirty="0" err="1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trồng</a:t>
                </a:r>
                <a:r>
                  <a:rPr lang="en-US" sz="2400" dirty="0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như</a:t>
                </a:r>
                <a:r>
                  <a:rPr lang="en-US" sz="2400" dirty="0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quả</a:t>
                </a:r>
                <a:r>
                  <a:rPr lang="en-US" sz="2400" dirty="0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dâu</a:t>
                </a:r>
                <a:r>
                  <a:rPr lang="en-US" sz="2400" dirty="0" smtClean="0"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.</a:t>
                </a:r>
                <a:endParaRPr lang="en-US" sz="2400" dirty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5" name="Group 34"/>
            <p:cNvGrpSpPr/>
            <p:nvPr/>
          </p:nvGrpSpPr>
          <p:grpSpPr>
            <a:xfrm>
              <a:off x="6288692" y="4671426"/>
              <a:ext cx="2236747" cy="1330325"/>
              <a:chOff x="6288692" y="4671426"/>
              <a:chExt cx="2236747" cy="1330325"/>
            </a:xfrm>
          </p:grpSpPr>
          <p:sp>
            <p:nvSpPr>
              <p:cNvPr id="17" name="任意多边形 14">
                <a:extLst>
                  <a:ext uri="{FF2B5EF4-FFF2-40B4-BE49-F238E27FC236}">
                    <a16:creationId xmlns="" xmlns:a16="http://schemas.microsoft.com/office/drawing/2014/main" id="{8924F228-6870-4361-AD7C-0CB95551E8C8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6757757" y="4234070"/>
                <a:ext cx="1330325" cy="2205038"/>
              </a:xfrm>
              <a:custGeom>
                <a:avLst/>
                <a:gdLst>
                  <a:gd name="T0" fmla="*/ 0 w 2696561"/>
                  <a:gd name="T1" fmla="*/ 382055 h 4469351"/>
                  <a:gd name="T2" fmla="*/ 56346 w 2696561"/>
                  <a:gd name="T3" fmla="*/ 297034 h 4469351"/>
                  <a:gd name="T4" fmla="*/ 60560 w 2696561"/>
                  <a:gd name="T5" fmla="*/ 295726 h 4469351"/>
                  <a:gd name="T6" fmla="*/ 57746 w 2696561"/>
                  <a:gd name="T7" fmla="*/ 290540 h 4469351"/>
                  <a:gd name="T8" fmla="*/ 51335 w 2696561"/>
                  <a:gd name="T9" fmla="*/ 258779 h 4469351"/>
                  <a:gd name="T10" fmla="*/ 101162 w 2696561"/>
                  <a:gd name="T11" fmla="*/ 183595 h 4469351"/>
                  <a:gd name="T12" fmla="*/ 105101 w 2696561"/>
                  <a:gd name="T13" fmla="*/ 182372 h 4469351"/>
                  <a:gd name="T14" fmla="*/ 105466 w 2696561"/>
                  <a:gd name="T15" fmla="*/ 175142 h 4469351"/>
                  <a:gd name="T16" fmla="*/ 193624 w 2696561"/>
                  <a:gd name="T17" fmla="*/ 78833 h 4469351"/>
                  <a:gd name="T18" fmla="*/ 207374 w 2696561"/>
                  <a:gd name="T19" fmla="*/ 77533 h 4469351"/>
                  <a:gd name="T20" fmla="*/ 207865 w 2696561"/>
                  <a:gd name="T21" fmla="*/ 76267 h 4469351"/>
                  <a:gd name="T22" fmla="*/ 213191 w 2696561"/>
                  <a:gd name="T23" fmla="*/ 61168 h 4469351"/>
                  <a:gd name="T24" fmla="*/ 222716 w 2696561"/>
                  <a:gd name="T25" fmla="*/ 0 h 4469351"/>
                  <a:gd name="T26" fmla="*/ 241066 w 2696561"/>
                  <a:gd name="T27" fmla="*/ 50445 h 4469351"/>
                  <a:gd name="T28" fmla="*/ 246602 w 2696561"/>
                  <a:gd name="T29" fmla="*/ 77700 h 4469351"/>
                  <a:gd name="T30" fmla="*/ 247133 w 2696561"/>
                  <a:gd name="T31" fmla="*/ 82432 h 4469351"/>
                  <a:gd name="T32" fmla="*/ 256941 w 2696561"/>
                  <a:gd name="T33" fmla="*/ 85477 h 4469351"/>
                  <a:gd name="T34" fmla="*/ 323782 w 2696561"/>
                  <a:gd name="T35" fmla="*/ 186334 h 4469351"/>
                  <a:gd name="T36" fmla="*/ 323404 w 2696561"/>
                  <a:gd name="T37" fmla="*/ 193806 h 4469351"/>
                  <a:gd name="T38" fmla="*/ 323404 w 2696561"/>
                  <a:gd name="T39" fmla="*/ 421485 h 4469351"/>
                  <a:gd name="T40" fmla="*/ 323782 w 2696561"/>
                  <a:gd name="T41" fmla="*/ 428960 h 4469351"/>
                  <a:gd name="T42" fmla="*/ 323404 w 2696561"/>
                  <a:gd name="T43" fmla="*/ 436434 h 4469351"/>
                  <a:gd name="T44" fmla="*/ 323404 w 2696561"/>
                  <a:gd name="T45" fmla="*/ 439690 h 4469351"/>
                  <a:gd name="T46" fmla="*/ 323240 w 2696561"/>
                  <a:gd name="T47" fmla="*/ 439690 h 4469351"/>
                  <a:gd name="T48" fmla="*/ 323226 w 2696561"/>
                  <a:gd name="T49" fmla="*/ 439979 h 4469351"/>
                  <a:gd name="T50" fmla="*/ 216025 w 2696561"/>
                  <a:gd name="T51" fmla="*/ 536734 h 4469351"/>
                  <a:gd name="T52" fmla="*/ 116737 w 2696561"/>
                  <a:gd name="T53" fmla="*/ 470911 h 4469351"/>
                  <a:gd name="T54" fmla="*/ 116644 w 2696561"/>
                  <a:gd name="T55" fmla="*/ 470655 h 4469351"/>
                  <a:gd name="T56" fmla="*/ 110850 w 2696561"/>
                  <a:gd name="T57" fmla="*/ 472453 h 4469351"/>
                  <a:gd name="T58" fmla="*/ 92257 w 2696561"/>
                  <a:gd name="T59" fmla="*/ 474328 h 4469351"/>
                  <a:gd name="T60" fmla="*/ 0 w 2696561"/>
                  <a:gd name="T61" fmla="*/ 382055 h 446935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696561"/>
                  <a:gd name="T94" fmla="*/ 0 h 4469351"/>
                  <a:gd name="T95" fmla="*/ 2696561 w 2696561"/>
                  <a:gd name="T96" fmla="*/ 4469351 h 446935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696561" h="4469351">
                    <a:moveTo>
                      <a:pt x="0" y="3181349"/>
                    </a:moveTo>
                    <a:cubicBezTo>
                      <a:pt x="0" y="2863088"/>
                      <a:pt x="193501" y="2590021"/>
                      <a:pt x="469273" y="2473380"/>
                    </a:cubicBezTo>
                    <a:lnTo>
                      <a:pt x="504360" y="2462488"/>
                    </a:lnTo>
                    <a:lnTo>
                      <a:pt x="480923" y="2419310"/>
                    </a:lnTo>
                    <a:cubicBezTo>
                      <a:pt x="446541" y="2338022"/>
                      <a:pt x="427529" y="2248650"/>
                      <a:pt x="427529" y="2154838"/>
                    </a:cubicBezTo>
                    <a:cubicBezTo>
                      <a:pt x="427529" y="1873400"/>
                      <a:pt x="598641" y="1631928"/>
                      <a:pt x="842506" y="1528782"/>
                    </a:cubicBezTo>
                    <a:lnTo>
                      <a:pt x="875314" y="1518598"/>
                    </a:lnTo>
                    <a:lnTo>
                      <a:pt x="878354" y="1458397"/>
                    </a:lnTo>
                    <a:cubicBezTo>
                      <a:pt x="919195" y="1056241"/>
                      <a:pt x="1221479" y="731374"/>
                      <a:pt x="1612563" y="656441"/>
                    </a:cubicBezTo>
                    <a:lnTo>
                      <a:pt x="1727078" y="645617"/>
                    </a:lnTo>
                    <a:lnTo>
                      <a:pt x="1731164" y="635071"/>
                    </a:lnTo>
                    <a:cubicBezTo>
                      <a:pt x="1743796" y="600804"/>
                      <a:pt x="1758450" y="559446"/>
                      <a:pt x="1775523" y="509345"/>
                    </a:cubicBezTo>
                    <a:cubicBezTo>
                      <a:pt x="1873400" y="143127"/>
                      <a:pt x="1828412" y="169782"/>
                      <a:pt x="1854856" y="0"/>
                    </a:cubicBezTo>
                    <a:cubicBezTo>
                      <a:pt x="1897858" y="149940"/>
                      <a:pt x="1976581" y="246306"/>
                      <a:pt x="2007676" y="420056"/>
                    </a:cubicBezTo>
                    <a:cubicBezTo>
                      <a:pt x="2031975" y="493472"/>
                      <a:pt x="2044367" y="569863"/>
                      <a:pt x="2053783" y="646999"/>
                    </a:cubicBezTo>
                    <a:lnTo>
                      <a:pt x="2058202" y="686403"/>
                    </a:lnTo>
                    <a:lnTo>
                      <a:pt x="2139884" y="711759"/>
                    </a:lnTo>
                    <a:cubicBezTo>
                      <a:pt x="2467019" y="850125"/>
                      <a:pt x="2696560" y="1174051"/>
                      <a:pt x="2696560" y="1551588"/>
                    </a:cubicBezTo>
                    <a:lnTo>
                      <a:pt x="2693418" y="1613811"/>
                    </a:lnTo>
                    <a:lnTo>
                      <a:pt x="2693418" y="3509677"/>
                    </a:lnTo>
                    <a:lnTo>
                      <a:pt x="2696561" y="3571920"/>
                    </a:lnTo>
                    <a:lnTo>
                      <a:pt x="2693418" y="3634162"/>
                    </a:lnTo>
                    <a:lnTo>
                      <a:pt x="2693418" y="3661270"/>
                    </a:lnTo>
                    <a:lnTo>
                      <a:pt x="2692049" y="3661270"/>
                    </a:lnTo>
                    <a:lnTo>
                      <a:pt x="2691928" y="3663677"/>
                    </a:lnTo>
                    <a:cubicBezTo>
                      <a:pt x="2645970" y="4116212"/>
                      <a:pt x="2263790" y="4469351"/>
                      <a:pt x="1799130" y="4469351"/>
                    </a:cubicBezTo>
                    <a:cubicBezTo>
                      <a:pt x="1427402" y="4469351"/>
                      <a:pt x="1108461" y="4243342"/>
                      <a:pt x="972224" y="3921241"/>
                    </a:cubicBezTo>
                    <a:lnTo>
                      <a:pt x="971445" y="3919113"/>
                    </a:lnTo>
                    <a:lnTo>
                      <a:pt x="923199" y="3934089"/>
                    </a:lnTo>
                    <a:cubicBezTo>
                      <a:pt x="873181" y="3944324"/>
                      <a:pt x="821393" y="3949699"/>
                      <a:pt x="768350" y="3949699"/>
                    </a:cubicBezTo>
                    <a:cubicBezTo>
                      <a:pt x="344002" y="3949699"/>
                      <a:pt x="0" y="3605697"/>
                      <a:pt x="0" y="3181349"/>
                    </a:cubicBezTo>
                    <a:close/>
                  </a:path>
                </a:pathLst>
              </a:custGeom>
              <a:solidFill>
                <a:srgbClr val="FDEBB0"/>
              </a:solidFill>
              <a:ln>
                <a:noFill/>
              </a:ln>
            </p:spPr>
            <p:txBody>
              <a:bodyPr anchor="ctr"/>
              <a:lstStyle/>
              <a:p>
                <a:endParaRPr lang="zh-CN" altLang="en-US" dirty="0">
                  <a:latin typeface="inpin heiti" charset="-122"/>
                  <a:ea typeface="inpin heiti" charset="-122"/>
                </a:endParaRP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6288692" y="5235953"/>
                <a:ext cx="210026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Thanh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ea typeface="Arial-Rounded" panose="020B0500000000000000" pitchFamily="34" charset="0"/>
                    <a:cs typeface="Arial" panose="020B0604020202020204" pitchFamily="34" charset="0"/>
                  </a:rPr>
                  <a:t>mai</a:t>
                </a:r>
                <a:endParaRPr lang="en-US" sz="2800" b="1" dirty="0">
                  <a:solidFill>
                    <a:srgbClr val="C0000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54509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2098246" y="568863"/>
            <a:ext cx="7592292" cy="630014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3300" b="1" dirty="0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hãy</a:t>
            </a:r>
            <a:r>
              <a:rPr lang="en-US" sz="3300" b="1" dirty="0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chỉ</a:t>
            </a:r>
            <a:r>
              <a:rPr lang="en-US" sz="3300" b="1" dirty="0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ra</a:t>
            </a:r>
            <a:r>
              <a:rPr lang="en-US" sz="3300" b="1" dirty="0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đâu</a:t>
            </a:r>
            <a:r>
              <a:rPr lang="en-US" sz="3300" b="1" dirty="0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là</a:t>
            </a:r>
            <a:r>
              <a:rPr lang="en-US" sz="3300" b="1" dirty="0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</a:t>
            </a:r>
            <a:r>
              <a:rPr lang="en-US" sz="3300" b="1" dirty="0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thanh</a:t>
            </a:r>
            <a:r>
              <a:rPr lang="en-US" sz="3300" b="1" dirty="0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mai</a:t>
            </a:r>
            <a:r>
              <a:rPr lang="en-US" sz="3300" b="1" dirty="0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?</a:t>
            </a:r>
            <a:endParaRPr lang="en-US" sz="3300" b="1" dirty="0">
              <a:solidFill>
                <a:schemeClr val="bg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pic>
        <p:nvPicPr>
          <p:cNvPr id="12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4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26" name="Picture 2" descr="Cây dược liệu cây Dâu rượu, Thanh mai - Myrica esculenta Buch | YDHVN.CO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198" y="1780667"/>
            <a:ext cx="4751902" cy="3271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8" name="Picture 4" descr="Tìm hiểu ý nghĩa giấc mơ thấy quả vải - Kết quả xổ số miền Bắc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090" y="2514860"/>
            <a:ext cx="2881696" cy="18031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ách Chăm Sóc Dâu Tây hiệu quả &amp;quot;như một chuyên gia&amp;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3889" y="2513087"/>
            <a:ext cx="3176361" cy="2117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ounded Rectangle 16"/>
          <p:cNvSpPr/>
          <p:nvPr/>
        </p:nvSpPr>
        <p:spPr>
          <a:xfrm>
            <a:off x="468528" y="4651492"/>
            <a:ext cx="2338611" cy="619296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</a:t>
            </a:r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vải</a:t>
            </a:r>
            <a:endParaRPr lang="en-US" sz="3000" b="1" dirty="0">
              <a:solidFill>
                <a:schemeClr val="bg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4483787" y="5278125"/>
            <a:ext cx="2873893" cy="619296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</a:t>
            </a:r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thanh</a:t>
            </a:r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mai</a:t>
            </a:r>
            <a:endParaRPr lang="en-US" sz="3000" b="1" dirty="0">
              <a:solidFill>
                <a:schemeClr val="bg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9079398" y="4807947"/>
            <a:ext cx="2338611" cy="619296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</a:t>
            </a:r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dâu</a:t>
            </a:r>
            <a:endParaRPr lang="en-US" sz="3000" b="1" dirty="0">
              <a:solidFill>
                <a:schemeClr val="bg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9158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7" grpId="0" animBg="1"/>
      <p:bldP spid="18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8588" y="147145"/>
            <a:ext cx="11930062" cy="6453351"/>
          </a:xfrm>
          <a:prstGeom prst="roundRect">
            <a:avLst/>
          </a:prstGeom>
          <a:solidFill>
            <a:schemeClr val="bg1">
              <a:alpha val="8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2900" y="487503"/>
            <a:ext cx="11515725" cy="5693818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indent="287338" algn="ctr"/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 XẤU HỔ</a:t>
            </a:r>
          </a:p>
          <a:p>
            <a:pPr indent="287338" algn="just"/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Bỗng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dưng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gió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ào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ào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nổi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lên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tiếng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động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gì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lắm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chiếc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lá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xạt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lướt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trên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cỏ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xấu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hổ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rúm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mình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indent="287338" algn="just"/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bỗng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thấy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xung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quanh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xôn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xao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hé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mắt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nhìn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gì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cả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Bấy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giờ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mới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mở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bừng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mắt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lá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Quả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nhiên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gì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thật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indent="287338" algn="just"/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Nhưng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cỏ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xung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quanh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vẫn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cứ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xôn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xao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Thì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vừa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chim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xanh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biếc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toàn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thân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lóng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lánh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như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tự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tỏa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sáng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biết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từ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đâu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bay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tới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Chim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đậu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thoáng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trên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cành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thanh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mai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rồi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vội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bay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cỏ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xuýt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xoa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biết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bao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nhiêu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chim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đã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bay qua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đây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chưa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nào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đẹp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đến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thế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indent="287338" algn="just"/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Càng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nghe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bạn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bè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trầm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trồ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xấu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hổ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càng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tiếc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biết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bao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giờ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chim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xanh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ấy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quay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trở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" name="Oval 3"/>
          <p:cNvSpPr/>
          <p:nvPr/>
        </p:nvSpPr>
        <p:spPr>
          <a:xfrm>
            <a:off x="394446" y="997584"/>
            <a:ext cx="290356" cy="319412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</a:p>
        </p:txBody>
      </p:sp>
      <p:sp>
        <p:nvSpPr>
          <p:cNvPr id="5" name="Oval 4"/>
          <p:cNvSpPr/>
          <p:nvPr/>
        </p:nvSpPr>
        <p:spPr>
          <a:xfrm>
            <a:off x="394446" y="3128386"/>
            <a:ext cx="290356" cy="319412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endParaRPr lang="en-US" b="1" dirty="0">
              <a:solidFill>
                <a:prstClr val="white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571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3304" y="-79514"/>
            <a:ext cx="13722626" cy="6937513"/>
          </a:xfrm>
          <a:prstGeom prst="rect">
            <a:avLst/>
          </a:prstGeom>
        </p:spPr>
      </p:pic>
      <p:sp>
        <p:nvSpPr>
          <p:cNvPr id="4" name="Rectangle 11">
            <a:extLst>
              <a:ext uri="{FF2B5EF4-FFF2-40B4-BE49-F238E27FC236}">
                <a16:creationId xmlns="" xmlns:a16="http://schemas.microsoft.com/office/drawing/2014/main" id="{3AD24F28-1415-40B3-A995-3C246C286D7F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69251" y="2138037"/>
            <a:ext cx="7703399" cy="230832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defTabSz="1219170">
              <a:defRPr/>
            </a:pPr>
            <a:r>
              <a:rPr lang="en-US" altLang="zh-CN" sz="7200" b="1" spc="800" dirty="0" err="1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Trả</a:t>
            </a:r>
            <a:r>
              <a:rPr lang="en-US" altLang="zh-CN" sz="7200" b="1" spc="800" dirty="0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7200" b="1" spc="800" dirty="0" err="1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lời</a:t>
            </a:r>
            <a:r>
              <a:rPr lang="en-US" altLang="zh-CN" sz="7200" b="1" spc="800" dirty="0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</a:p>
          <a:p>
            <a:pPr algn="ctr" defTabSz="1219170">
              <a:defRPr/>
            </a:pPr>
            <a:r>
              <a:rPr lang="en-US" altLang="zh-CN" sz="7200" b="1" spc="800" dirty="0" err="1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câu</a:t>
            </a:r>
            <a:r>
              <a:rPr lang="en-US" altLang="zh-CN" sz="7200" b="1" spc="800" dirty="0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7200" b="1" spc="800" dirty="0" err="1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hỏi</a:t>
            </a:r>
            <a:endParaRPr lang="zh-CN" altLang="en-US" sz="7200" b="1" spc="800" dirty="0">
              <a:solidFill>
                <a:srgbClr val="00B05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4927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360508" y="694977"/>
            <a:ext cx="6831492" cy="3444176"/>
          </a:xfrm>
          <a:prstGeom prst="roundRect">
            <a:avLst/>
          </a:prstGeom>
          <a:solidFill>
            <a:schemeClr val="bg1">
              <a:alpha val="81000"/>
            </a:schemeClr>
          </a:solidFill>
          <a:effectLst>
            <a:outerShdw blurRad="50800" dist="50800" dir="5400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192019" y="694977"/>
            <a:ext cx="4780748" cy="2122571"/>
            <a:chOff x="110128" y="673499"/>
            <a:chExt cx="4780748" cy="2122571"/>
          </a:xfrm>
        </p:grpSpPr>
        <p:sp>
          <p:nvSpPr>
            <p:cNvPr id="6" name="Cloud 5"/>
            <p:cNvSpPr/>
            <p:nvPr/>
          </p:nvSpPr>
          <p:spPr>
            <a:xfrm>
              <a:off x="110128" y="673499"/>
              <a:ext cx="4780748" cy="2122571"/>
            </a:xfrm>
            <a:prstGeom prst="cloud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rgbClr val="0070C0"/>
                </a:solidFill>
                <a:latin typeface="iCiel Crocante" panose="02000000000000000000" pitchFamily="2" charset="0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549736" y="1257732"/>
              <a:ext cx="423064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1. </a:t>
              </a:r>
              <a:r>
                <a:rPr lang="en-US" sz="2800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Nghe</a:t>
              </a:r>
              <a:r>
                <a:rPr lang="en-US" sz="2800" dirty="0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tiếng</a:t>
              </a:r>
              <a:r>
                <a:rPr lang="en-US" sz="2800" dirty="0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động</a:t>
              </a:r>
              <a:r>
                <a:rPr lang="en-US" sz="2800" dirty="0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lạ</a:t>
              </a:r>
              <a:r>
                <a:rPr lang="en-US" sz="2800" dirty="0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, </a:t>
              </a:r>
              <a:r>
                <a:rPr lang="en-US" sz="2800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cây</a:t>
              </a:r>
              <a:r>
                <a:rPr lang="en-US" sz="2800" dirty="0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xấu</a:t>
              </a:r>
              <a:r>
                <a:rPr lang="en-US" sz="2800" dirty="0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hổ</a:t>
              </a:r>
              <a:r>
                <a:rPr lang="en-US" sz="2800" dirty="0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đã</a:t>
              </a:r>
              <a:r>
                <a:rPr lang="en-US" sz="2800" dirty="0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làm</a:t>
              </a:r>
              <a:r>
                <a:rPr lang="en-US" sz="2800" dirty="0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gì</a:t>
              </a:r>
              <a:r>
                <a:rPr lang="en-US" sz="2800" dirty="0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?</a:t>
              </a:r>
              <a:endPara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-531821" y="2155396"/>
            <a:ext cx="6228428" cy="5044731"/>
            <a:chOff x="-531821" y="2817547"/>
            <a:chExt cx="6228428" cy="5044731"/>
          </a:xfrm>
        </p:grpSpPr>
        <p:pic>
          <p:nvPicPr>
            <p:cNvPr id="8" name="图片 105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531821" y="2817547"/>
              <a:ext cx="6228428" cy="5044731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708489" y="4601272"/>
              <a:ext cx="441983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Nghe</a:t>
              </a:r>
              <a:r>
                <a:rPr lang="en-US" sz="3200" dirty="0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tiếng</a:t>
              </a:r>
              <a:r>
                <a:rPr lang="en-US" sz="3200" dirty="0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động</a:t>
              </a:r>
              <a:r>
                <a:rPr lang="en-US" sz="3200" dirty="0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lạ</a:t>
              </a:r>
              <a:r>
                <a:rPr lang="en-US" sz="3200" dirty="0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, </a:t>
              </a:r>
              <a:r>
                <a:rPr lang="en-US" sz="3200" dirty="0" err="1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cây</a:t>
              </a:r>
              <a:r>
                <a:rPr lang="en-US" sz="3200" dirty="0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xấu</a:t>
              </a:r>
              <a:r>
                <a:rPr lang="en-US" sz="3200" dirty="0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hổ</a:t>
              </a:r>
              <a:r>
                <a:rPr lang="en-US" sz="3200" dirty="0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co </a:t>
              </a:r>
              <a:r>
                <a:rPr lang="en-US" sz="3200" dirty="0" err="1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rúm</a:t>
              </a:r>
              <a:r>
                <a:rPr lang="en-US" sz="3200" dirty="0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mình</a:t>
              </a:r>
              <a:r>
                <a:rPr lang="en-US" sz="3200" dirty="0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lại</a:t>
              </a:r>
              <a:r>
                <a:rPr lang="en-US" sz="3200" dirty="0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.</a:t>
              </a:r>
              <a:endParaRPr lang="en-US" sz="32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5510339" y="713677"/>
            <a:ext cx="6531830" cy="3277772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indent="287338" algn="ctr"/>
            <a:r>
              <a:rPr lang="en-US" sz="23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 XẤU HỔ</a:t>
            </a:r>
          </a:p>
          <a:p>
            <a:pPr indent="287338" algn="ctr"/>
            <a:endParaRPr lang="en-US" sz="2300" b="1" dirty="0" smtClean="0">
              <a:solidFill>
                <a:srgbClr val="C0000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indent="287338" algn="just"/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Bỗng</a:t>
            </a:r>
            <a: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dưng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gió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ào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ào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nổi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lên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tiếng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động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gì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lắm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Những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chiếc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lá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lạt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xạt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lướt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trên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cỏ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xấu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hổ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rúm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mình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lại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indent="287338" algn="just"/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bỗng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thấy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xung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quanh</a:t>
            </a:r>
            <a: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xôn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xao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hé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mắt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nhìn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gì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cả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Bấy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giờ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mới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mở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bừng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những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con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mắt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lá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Quả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nhiên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gì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thật</a:t>
            </a:r>
            <a: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  <a:endParaRPr lang="en-US" sz="2300" dirty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7239000" y="2481150"/>
            <a:ext cx="18606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7800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888433983304149247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57187" y="0"/>
            <a:ext cx="11329988" cy="6368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467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86805" y="385763"/>
            <a:ext cx="6831492" cy="6115050"/>
          </a:xfrm>
          <a:prstGeom prst="roundRect">
            <a:avLst/>
          </a:prstGeom>
          <a:solidFill>
            <a:schemeClr val="bg1">
              <a:alpha val="67000"/>
            </a:schemeClr>
          </a:solidFill>
          <a:effectLst>
            <a:outerShdw blurRad="50800" dist="50800" dir="5400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7024634" y="597102"/>
            <a:ext cx="4780748" cy="2122571"/>
            <a:chOff x="110128" y="673499"/>
            <a:chExt cx="4780748" cy="2122571"/>
          </a:xfrm>
        </p:grpSpPr>
        <p:sp>
          <p:nvSpPr>
            <p:cNvPr id="22" name="Cloud 21"/>
            <p:cNvSpPr/>
            <p:nvPr/>
          </p:nvSpPr>
          <p:spPr>
            <a:xfrm>
              <a:off x="110128" y="673499"/>
              <a:ext cx="4780748" cy="2122571"/>
            </a:xfrm>
            <a:prstGeom prst="cloud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rgbClr val="0070C0"/>
                </a:solidFill>
                <a:latin typeface="iCiel Crocante" panose="02000000000000000000" pitchFamily="2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49736" y="1257732"/>
              <a:ext cx="423064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2. </a:t>
              </a:r>
              <a:r>
                <a:rPr lang="en-US" sz="2800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Cây</a:t>
              </a:r>
              <a:r>
                <a:rPr lang="en-US" sz="2800" dirty="0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cỏ</a:t>
              </a:r>
              <a:r>
                <a:rPr lang="en-US" sz="2800" dirty="0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xung</a:t>
              </a:r>
              <a:r>
                <a:rPr lang="en-US" sz="2800" dirty="0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quanh</a:t>
              </a:r>
              <a:r>
                <a:rPr lang="en-US" sz="2800" dirty="0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xôn</a:t>
              </a:r>
              <a:r>
                <a:rPr lang="en-US" sz="2800" dirty="0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xao</a:t>
              </a:r>
              <a:r>
                <a:rPr lang="en-US" sz="2800" dirty="0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về</a:t>
              </a:r>
              <a:r>
                <a:rPr lang="en-US" sz="2800" dirty="0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chuyện</a:t>
              </a:r>
              <a:r>
                <a:rPr lang="en-US" sz="2800" dirty="0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gì</a:t>
              </a:r>
              <a:r>
                <a:rPr lang="en-US" sz="2800" dirty="0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?</a:t>
              </a:r>
              <a:endPara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6300794" y="2719673"/>
            <a:ext cx="6228428" cy="5044731"/>
            <a:chOff x="-531821" y="2817547"/>
            <a:chExt cx="6228428" cy="5044731"/>
          </a:xfrm>
        </p:grpSpPr>
        <p:pic>
          <p:nvPicPr>
            <p:cNvPr id="25" name="图片 105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531821" y="2817547"/>
              <a:ext cx="6228428" cy="5044731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883697" y="4158468"/>
              <a:ext cx="3617358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Có</a:t>
              </a:r>
              <a:r>
                <a:rPr lang="en-US" sz="2800" dirty="0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một</a:t>
              </a:r>
              <a:r>
                <a:rPr lang="en-US" sz="2800" dirty="0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con </a:t>
              </a:r>
              <a:r>
                <a:rPr lang="en-US" sz="2800" dirty="0" err="1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chim</a:t>
              </a:r>
              <a:r>
                <a:rPr lang="en-US" sz="2800" dirty="0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xanh</a:t>
              </a:r>
              <a:r>
                <a:rPr lang="en-US" sz="2800" dirty="0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biếc</a:t>
              </a:r>
              <a:r>
                <a:rPr lang="en-US" sz="2800" dirty="0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, </a:t>
              </a:r>
              <a:r>
                <a:rPr lang="en-US" sz="2800" dirty="0" err="1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toàn</a:t>
              </a:r>
              <a:r>
                <a:rPr lang="en-US" sz="2800" dirty="0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thân</a:t>
              </a:r>
              <a:r>
                <a:rPr lang="en-US" sz="2800" dirty="0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lóng</a:t>
              </a:r>
              <a:r>
                <a:rPr lang="en-US" sz="2800" dirty="0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lánh</a:t>
              </a:r>
              <a:r>
                <a:rPr lang="en-US" sz="2800" dirty="0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như</a:t>
              </a:r>
              <a:r>
                <a:rPr lang="en-US" sz="2800" dirty="0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tỏa</a:t>
              </a:r>
              <a:r>
                <a:rPr lang="en-US" sz="2800" dirty="0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sáng</a:t>
              </a:r>
              <a:r>
                <a:rPr lang="en-US" sz="2800" dirty="0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từ</a:t>
              </a:r>
              <a:r>
                <a:rPr lang="en-US" sz="2800" dirty="0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đâu</a:t>
              </a:r>
              <a:r>
                <a:rPr lang="en-US" sz="2800" dirty="0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bay </a:t>
              </a:r>
              <a:r>
                <a:rPr lang="en-US" sz="2800" dirty="0" err="1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tới</a:t>
              </a:r>
              <a:r>
                <a:rPr lang="en-US" sz="2800" dirty="0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rồi</a:t>
              </a:r>
              <a:r>
                <a:rPr lang="en-US" sz="2800" dirty="0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lại</a:t>
              </a:r>
              <a:r>
                <a:rPr lang="en-US" sz="2800" dirty="0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vội</a:t>
              </a:r>
              <a:r>
                <a:rPr lang="en-US" sz="2800" dirty="0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bay </a:t>
              </a:r>
              <a:r>
                <a:rPr lang="en-US" sz="2800" dirty="0" err="1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đi</a:t>
              </a:r>
              <a:r>
                <a:rPr lang="en-US" sz="2800" dirty="0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ngay</a:t>
              </a:r>
              <a:r>
                <a:rPr lang="en-US" sz="2800" dirty="0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.</a:t>
              </a:r>
              <a:endParaRPr lang="en-US" sz="2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179525" y="497086"/>
            <a:ext cx="6531830" cy="526293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indent="287338" algn="ctr"/>
            <a:endParaRPr lang="en-US" sz="2800" b="1" dirty="0" smtClean="0">
              <a:solidFill>
                <a:srgbClr val="C0000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indent="287338" algn="just"/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Nhưng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cỏ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xung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quanh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vẫn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cứ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xôn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xao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Thì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vừa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chim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xanh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biếc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toàn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thân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lóng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lánh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như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tự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tỏa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sáng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biết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từ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đâu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bay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tới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Chim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đậu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thoáng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trên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cành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thanh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mai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rồi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vội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bay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cỏ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xuýt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xoa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biết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bao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nhiêu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chim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đã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bay qua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đây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chưa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nào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đẹp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đến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thế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indent="287338" algn="just"/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Càng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nghe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bạn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bè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trầm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trồ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xấu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hổ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càng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tiếc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biết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bao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giờ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chim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xanh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ấy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quay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trở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</p:txBody>
      </p:sp>
      <p:cxnSp>
        <p:nvCxnSpPr>
          <p:cNvPr id="28" name="Straight Connector 27"/>
          <p:cNvCxnSpPr/>
          <p:nvPr/>
        </p:nvCxnSpPr>
        <p:spPr>
          <a:xfrm>
            <a:off x="343810" y="2204924"/>
            <a:ext cx="620325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315233" y="2662752"/>
            <a:ext cx="620325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" name="Straight Connector 2"/>
          <p:cNvCxnSpPr/>
          <p:nvPr/>
        </p:nvCxnSpPr>
        <p:spPr>
          <a:xfrm>
            <a:off x="4729163" y="1780007"/>
            <a:ext cx="1817906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000664" y="3477794"/>
            <a:ext cx="2656936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136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7024634" y="597102"/>
            <a:ext cx="4780748" cy="2122571"/>
            <a:chOff x="110128" y="673499"/>
            <a:chExt cx="4780748" cy="2122571"/>
          </a:xfrm>
        </p:grpSpPr>
        <p:sp>
          <p:nvSpPr>
            <p:cNvPr id="4" name="Cloud 3"/>
            <p:cNvSpPr/>
            <p:nvPr/>
          </p:nvSpPr>
          <p:spPr>
            <a:xfrm>
              <a:off x="110128" y="673499"/>
              <a:ext cx="4780748" cy="2122571"/>
            </a:xfrm>
            <a:prstGeom prst="cloud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rgbClr val="0070C0"/>
                </a:solidFill>
                <a:latin typeface="iCiel Crocante" panose="02000000000000000000" pitchFamily="2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49736" y="1257732"/>
              <a:ext cx="423064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solidFill>
                    <a:prstClr val="black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3. </a:t>
              </a:r>
              <a:r>
                <a:rPr lang="en-US" sz="2800" dirty="0" err="1" smtClean="0">
                  <a:solidFill>
                    <a:prstClr val="black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Cây</a:t>
              </a:r>
              <a:r>
                <a:rPr lang="en-US" sz="2800" dirty="0" smtClean="0">
                  <a:solidFill>
                    <a:prstClr val="black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prstClr val="black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xấu</a:t>
              </a:r>
              <a:r>
                <a:rPr lang="en-US" sz="2800" dirty="0" smtClean="0">
                  <a:solidFill>
                    <a:prstClr val="black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prstClr val="black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hổ</a:t>
              </a:r>
              <a:r>
                <a:rPr lang="en-US" sz="2800" dirty="0" smtClean="0">
                  <a:solidFill>
                    <a:prstClr val="black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prstClr val="black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nuối</a:t>
              </a:r>
              <a:r>
                <a:rPr lang="en-US" sz="2800" dirty="0" smtClean="0">
                  <a:solidFill>
                    <a:prstClr val="black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prstClr val="black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tiếc</a:t>
              </a:r>
              <a:r>
                <a:rPr lang="en-US" sz="2800" dirty="0" smtClean="0">
                  <a:solidFill>
                    <a:prstClr val="black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prstClr val="black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điều</a:t>
              </a:r>
              <a:r>
                <a:rPr lang="en-US" sz="2800" dirty="0" smtClean="0">
                  <a:solidFill>
                    <a:prstClr val="black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prstClr val="black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gì</a:t>
              </a:r>
              <a:r>
                <a:rPr lang="en-US" sz="2800" dirty="0" smtClean="0">
                  <a:solidFill>
                    <a:prstClr val="black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?</a:t>
              </a:r>
              <a:endPara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458548" y="2364747"/>
            <a:ext cx="6228428" cy="5044731"/>
            <a:chOff x="-515534" y="2717822"/>
            <a:chExt cx="6228428" cy="5044731"/>
          </a:xfrm>
        </p:grpSpPr>
        <p:pic>
          <p:nvPicPr>
            <p:cNvPr id="7" name="图片 105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515534" y="2717822"/>
              <a:ext cx="6228428" cy="5044731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938270" y="4332247"/>
              <a:ext cx="3617358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>
                  <a:solidFill>
                    <a:srgbClr val="ED7D31">
                      <a:lumMod val="50000"/>
                    </a:srgb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Vì</a:t>
              </a:r>
              <a:r>
                <a:rPr lang="en-US" sz="2800" dirty="0" smtClean="0">
                  <a:solidFill>
                    <a:srgbClr val="ED7D31">
                      <a:lumMod val="50000"/>
                    </a:srgb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ED7D31">
                      <a:lumMod val="50000"/>
                    </a:srgb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nhắm</a:t>
              </a:r>
              <a:r>
                <a:rPr lang="en-US" sz="2800" dirty="0" smtClean="0">
                  <a:solidFill>
                    <a:srgbClr val="ED7D31">
                      <a:lumMod val="50000"/>
                    </a:srgb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ED7D31">
                      <a:lumMod val="50000"/>
                    </a:srgb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mắt</a:t>
              </a:r>
              <a:r>
                <a:rPr lang="en-US" sz="2800" dirty="0" smtClean="0">
                  <a:solidFill>
                    <a:srgbClr val="ED7D31">
                      <a:lumMod val="50000"/>
                    </a:srgb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ED7D31">
                      <a:lumMod val="50000"/>
                    </a:srgb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nên</a:t>
              </a:r>
              <a:r>
                <a:rPr lang="en-US" sz="2800" dirty="0" smtClean="0">
                  <a:solidFill>
                    <a:srgbClr val="ED7D31">
                      <a:lumMod val="50000"/>
                    </a:srgb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ED7D31">
                      <a:lumMod val="50000"/>
                    </a:srgb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không</a:t>
              </a:r>
              <a:r>
                <a:rPr lang="en-US" sz="2800" dirty="0" smtClean="0">
                  <a:solidFill>
                    <a:srgbClr val="ED7D31">
                      <a:lumMod val="50000"/>
                    </a:srgb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ED7D31">
                      <a:lumMod val="50000"/>
                    </a:srgb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thể</a:t>
              </a:r>
              <a:r>
                <a:rPr lang="en-US" sz="2800" dirty="0" smtClean="0">
                  <a:solidFill>
                    <a:srgbClr val="ED7D31">
                      <a:lumMod val="50000"/>
                    </a:srgb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ED7D31">
                      <a:lumMod val="50000"/>
                    </a:srgb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ngắm</a:t>
              </a:r>
              <a:r>
                <a:rPr lang="en-US" sz="2800" dirty="0" smtClean="0">
                  <a:solidFill>
                    <a:srgbClr val="ED7D31">
                      <a:lumMod val="50000"/>
                    </a:srgb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ED7D31">
                      <a:lumMod val="50000"/>
                    </a:srgb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nhìn</a:t>
              </a:r>
              <a:r>
                <a:rPr lang="en-US" sz="2800" dirty="0" smtClean="0">
                  <a:solidFill>
                    <a:srgbClr val="ED7D31">
                      <a:lumMod val="50000"/>
                    </a:srgb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ED7D31">
                      <a:lumMod val="50000"/>
                    </a:srgb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vẻ</a:t>
              </a:r>
              <a:r>
                <a:rPr lang="en-US" sz="2800" dirty="0" smtClean="0">
                  <a:solidFill>
                    <a:srgbClr val="ED7D31">
                      <a:lumMod val="50000"/>
                    </a:srgb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ED7D31">
                      <a:lumMod val="50000"/>
                    </a:srgb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đẹp</a:t>
              </a:r>
              <a:r>
                <a:rPr lang="en-US" sz="2800" dirty="0" smtClean="0">
                  <a:solidFill>
                    <a:srgbClr val="ED7D31">
                      <a:lumMod val="50000"/>
                    </a:srgb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ED7D31">
                      <a:lumMod val="50000"/>
                    </a:srgb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của</a:t>
              </a:r>
              <a:r>
                <a:rPr lang="en-US" sz="2800" dirty="0" smtClean="0">
                  <a:solidFill>
                    <a:srgbClr val="ED7D31">
                      <a:lumMod val="50000"/>
                    </a:srgb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con </a:t>
              </a:r>
              <a:r>
                <a:rPr lang="en-US" sz="2800" dirty="0" err="1" smtClean="0">
                  <a:solidFill>
                    <a:srgbClr val="ED7D31">
                      <a:lumMod val="50000"/>
                    </a:srgb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chim</a:t>
              </a:r>
              <a:r>
                <a:rPr lang="en-US" sz="2800" dirty="0" smtClean="0">
                  <a:solidFill>
                    <a:srgbClr val="ED7D31">
                      <a:lumMod val="50000"/>
                    </a:srgb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ED7D31">
                      <a:lumMod val="50000"/>
                    </a:srgb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xanh</a:t>
              </a:r>
              <a:r>
                <a:rPr lang="en-US" sz="2800" dirty="0" smtClean="0">
                  <a:solidFill>
                    <a:srgbClr val="ED7D31">
                      <a:lumMod val="50000"/>
                    </a:srgbClr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.</a:t>
              </a:r>
              <a:endParaRPr lang="en-US" sz="2800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Rounded Rectangle 13"/>
          <p:cNvSpPr/>
          <p:nvPr/>
        </p:nvSpPr>
        <p:spPr>
          <a:xfrm>
            <a:off x="86805" y="385763"/>
            <a:ext cx="6831492" cy="6115050"/>
          </a:xfrm>
          <a:prstGeom prst="roundRect">
            <a:avLst/>
          </a:prstGeom>
          <a:solidFill>
            <a:schemeClr val="bg1">
              <a:alpha val="67000"/>
            </a:schemeClr>
          </a:solidFill>
          <a:effectLst>
            <a:outerShdw blurRad="50800" dist="50800" dir="5400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9525" y="497086"/>
            <a:ext cx="6531830" cy="526293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indent="287338" algn="ctr"/>
            <a:endParaRPr lang="en-US" sz="2800" b="1" dirty="0" smtClean="0">
              <a:solidFill>
                <a:srgbClr val="C0000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indent="287338" algn="just"/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Nhưng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cỏ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xung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quanh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vẫn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cứ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xôn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xao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Thì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vừa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chim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xanh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biếc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toàn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thân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lóng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lánh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như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tự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tỏa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sáng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biết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từ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đâu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bay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tới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Chim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đậu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thoáng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trên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cành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thanh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mai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rồi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vội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bay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cỏ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xuýt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xoa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biết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bao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nhiêu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chim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đã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bay qua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đây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chưa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nào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đẹp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đến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thế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indent="287338" algn="just"/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Càng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nghe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bạn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bè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trầm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trồ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xấu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hổ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càng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tiếc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biết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bao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giờ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chim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xanh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ấy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quay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trở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3480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4686598-ED4B-4ECD-BD7D-0AB03A944E82}"/>
              </a:ext>
            </a:extLst>
          </p:cNvPr>
          <p:cNvSpPr txBox="1"/>
          <p:nvPr/>
        </p:nvSpPr>
        <p:spPr>
          <a:xfrm>
            <a:off x="420432" y="814629"/>
            <a:ext cx="111528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000000"/>
              </a:buClr>
              <a:buFont typeface="Arial"/>
              <a:buNone/>
              <a:defRPr/>
            </a:pP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vi-VN" sz="32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Theo </a:t>
            </a:r>
            <a:r>
              <a:rPr lang="vi-VN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em, để không phải tiếc như vậy, cây xấu hổ nên làm gì?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471B74D-4E66-40E1-B4C7-D9D11781EE6D}"/>
              </a:ext>
            </a:extLst>
          </p:cNvPr>
          <p:cNvSpPr txBox="1"/>
          <p:nvPr/>
        </p:nvSpPr>
        <p:spPr>
          <a:xfrm>
            <a:off x="2178947" y="3078720"/>
            <a:ext cx="7515069" cy="1323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Clr>
                <a:srgbClr val="000000"/>
              </a:buClr>
              <a:buFont typeface="Arial"/>
              <a:buNone/>
              <a:defRPr/>
            </a:pPr>
            <a:r>
              <a:rPr lang="en-US" sz="2667" kern="0" dirty="0">
                <a:solidFill>
                  <a:srgbClr val="1B06B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B. </a:t>
            </a:r>
            <a:r>
              <a:rPr lang="vi-VN" sz="2667" kern="0" dirty="0">
                <a:solidFill>
                  <a:srgbClr val="1B06B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sz="2667" kern="0" dirty="0">
                <a:solidFill>
                  <a:srgbClr val="1B06B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Cây xấu hổ cần tự tin, mạnh mẽ hơn để không bỏ lỡ những cảnh đẹp.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471B74D-4E66-40E1-B4C7-D9D11781EE6D}"/>
              </a:ext>
            </a:extLst>
          </p:cNvPr>
          <p:cNvSpPr txBox="1"/>
          <p:nvPr/>
        </p:nvSpPr>
        <p:spPr>
          <a:xfrm>
            <a:off x="2178947" y="1724503"/>
            <a:ext cx="7515069" cy="1323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Clr>
                <a:srgbClr val="000000"/>
              </a:buClr>
              <a:buFont typeface="Arial"/>
              <a:buNone/>
              <a:defRPr/>
            </a:pPr>
            <a:r>
              <a:rPr lang="en-US" sz="2667" kern="0" dirty="0">
                <a:solidFill>
                  <a:srgbClr val="1B06B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A. </a:t>
            </a:r>
            <a:r>
              <a:rPr lang="en-US" sz="2667" kern="0" dirty="0" err="1">
                <a:solidFill>
                  <a:srgbClr val="1B06B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Cây</a:t>
            </a:r>
            <a:r>
              <a:rPr lang="en-US" sz="2667" kern="0" dirty="0">
                <a:solidFill>
                  <a:srgbClr val="1B06B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667" kern="0" dirty="0" err="1">
                <a:solidFill>
                  <a:srgbClr val="1B06B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xấu</a:t>
            </a:r>
            <a:r>
              <a:rPr lang="en-US" sz="2667" kern="0" dirty="0">
                <a:solidFill>
                  <a:srgbClr val="1B06B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667" kern="0" dirty="0" err="1">
                <a:solidFill>
                  <a:srgbClr val="1B06B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hổ</a:t>
            </a:r>
            <a:r>
              <a:rPr lang="en-US" sz="2667" kern="0" dirty="0">
                <a:solidFill>
                  <a:srgbClr val="1B06B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667" kern="0" dirty="0" err="1">
                <a:solidFill>
                  <a:srgbClr val="1B06B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nên</a:t>
            </a:r>
            <a:r>
              <a:rPr lang="en-US" sz="2667" kern="0" dirty="0">
                <a:solidFill>
                  <a:srgbClr val="1B06B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667" kern="0" dirty="0" err="1">
                <a:solidFill>
                  <a:srgbClr val="1B06B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mở</a:t>
            </a:r>
            <a:r>
              <a:rPr lang="en-US" sz="2667" kern="0" dirty="0">
                <a:solidFill>
                  <a:srgbClr val="1B06B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667" kern="0" dirty="0" err="1">
                <a:solidFill>
                  <a:srgbClr val="1B06B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mắt</a:t>
            </a:r>
            <a:r>
              <a:rPr lang="en-US" sz="2667" kern="0" dirty="0">
                <a:solidFill>
                  <a:srgbClr val="1B06B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667" kern="0" dirty="0" err="1">
                <a:solidFill>
                  <a:srgbClr val="1B06B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chơi</a:t>
            </a:r>
            <a:r>
              <a:rPr lang="en-US" sz="2667" kern="0" dirty="0">
                <a:solidFill>
                  <a:srgbClr val="1B06B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667" kern="0" dirty="0" err="1">
                <a:solidFill>
                  <a:srgbClr val="1B06B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với</a:t>
            </a:r>
            <a:r>
              <a:rPr lang="en-US" sz="2667" kern="0" dirty="0">
                <a:solidFill>
                  <a:srgbClr val="1B06B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667" kern="0" dirty="0" err="1">
                <a:solidFill>
                  <a:srgbClr val="1B06B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các</a:t>
            </a:r>
            <a:r>
              <a:rPr lang="en-US" sz="2667" kern="0" dirty="0">
                <a:solidFill>
                  <a:srgbClr val="1B06B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667" kern="0" dirty="0" err="1">
                <a:solidFill>
                  <a:srgbClr val="1B06B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bạn</a:t>
            </a:r>
            <a:r>
              <a:rPr lang="en-US" sz="2667" kern="0" dirty="0">
                <a:solidFill>
                  <a:srgbClr val="1B06B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667" kern="0" dirty="0" err="1">
                <a:solidFill>
                  <a:srgbClr val="1B06B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trong</a:t>
            </a:r>
            <a:r>
              <a:rPr lang="en-US" sz="2667" kern="0" dirty="0">
                <a:solidFill>
                  <a:srgbClr val="1B06B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667" kern="0" dirty="0" err="1">
                <a:solidFill>
                  <a:srgbClr val="1B06B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khu</a:t>
            </a:r>
            <a:r>
              <a:rPr lang="en-US" sz="2667" kern="0" dirty="0">
                <a:solidFill>
                  <a:srgbClr val="1B06B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667" kern="0" dirty="0" err="1">
                <a:solidFill>
                  <a:srgbClr val="1B06B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vườn</a:t>
            </a:r>
            <a:r>
              <a:rPr lang="en-US" sz="2667" kern="0" dirty="0">
                <a:solidFill>
                  <a:srgbClr val="1B06B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vi-VN" sz="2667" kern="0" dirty="0">
              <a:solidFill>
                <a:srgbClr val="1B06BA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471B74D-4E66-40E1-B4C7-D9D11781EE6D}"/>
              </a:ext>
            </a:extLst>
          </p:cNvPr>
          <p:cNvSpPr txBox="1"/>
          <p:nvPr/>
        </p:nvSpPr>
        <p:spPr>
          <a:xfrm>
            <a:off x="2178947" y="4432937"/>
            <a:ext cx="7515069" cy="708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Clr>
                <a:srgbClr val="000000"/>
              </a:buClr>
              <a:buFont typeface="Arial"/>
              <a:buNone/>
              <a:defRPr/>
            </a:pPr>
            <a:r>
              <a:rPr lang="en-US" sz="2667" kern="0" dirty="0">
                <a:solidFill>
                  <a:srgbClr val="1B06B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C. </a:t>
            </a:r>
            <a:r>
              <a:rPr lang="vi-VN" sz="2667" kern="0" dirty="0">
                <a:solidFill>
                  <a:srgbClr val="1B06B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sz="2667" kern="0" dirty="0">
                <a:solidFill>
                  <a:srgbClr val="1B06B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Cây xấu hổ </a:t>
            </a:r>
            <a:r>
              <a:rPr lang="en-US" sz="2667" kern="0" dirty="0" err="1">
                <a:solidFill>
                  <a:srgbClr val="1B06B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nên</a:t>
            </a:r>
            <a:r>
              <a:rPr lang="en-US" sz="2667" kern="0" dirty="0">
                <a:solidFill>
                  <a:srgbClr val="1B06B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667" kern="0" dirty="0" err="1">
                <a:solidFill>
                  <a:srgbClr val="1B06B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chơi</a:t>
            </a:r>
            <a:r>
              <a:rPr lang="en-US" sz="2667" kern="0" dirty="0">
                <a:solidFill>
                  <a:srgbClr val="1B06B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667" kern="0" dirty="0" err="1">
                <a:solidFill>
                  <a:srgbClr val="1B06B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thân</a:t>
            </a:r>
            <a:r>
              <a:rPr lang="en-US" sz="2667" kern="0" dirty="0">
                <a:solidFill>
                  <a:srgbClr val="1B06B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667" kern="0" dirty="0" err="1">
                <a:solidFill>
                  <a:srgbClr val="1B06B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với</a:t>
            </a:r>
            <a:r>
              <a:rPr lang="en-US" sz="2667" kern="0" dirty="0">
                <a:solidFill>
                  <a:srgbClr val="1B06B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667" kern="0" dirty="0" err="1">
                <a:solidFill>
                  <a:srgbClr val="1B06B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chim</a:t>
            </a:r>
            <a:r>
              <a:rPr lang="en-US" sz="2667" kern="0" dirty="0">
                <a:solidFill>
                  <a:srgbClr val="1B06B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667" kern="0" dirty="0" err="1">
                <a:solidFill>
                  <a:srgbClr val="1B06B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xanh</a:t>
            </a:r>
            <a:r>
              <a:rPr lang="en-US" sz="2667" kern="0" dirty="0">
                <a:solidFill>
                  <a:srgbClr val="1B06B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  <a:endParaRPr lang="vi-VN" sz="2667" kern="0" dirty="0">
              <a:solidFill>
                <a:srgbClr val="1B06BA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471B74D-4E66-40E1-B4C7-D9D11781EE6D}"/>
              </a:ext>
            </a:extLst>
          </p:cNvPr>
          <p:cNvSpPr txBox="1"/>
          <p:nvPr/>
        </p:nvSpPr>
        <p:spPr>
          <a:xfrm>
            <a:off x="2178947" y="3078720"/>
            <a:ext cx="7515069" cy="1323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Clr>
                <a:srgbClr val="000000"/>
              </a:buClr>
              <a:buFont typeface="Arial"/>
              <a:buNone/>
              <a:defRPr/>
            </a:pPr>
            <a:r>
              <a:rPr lang="en-US" sz="2667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B. </a:t>
            </a:r>
            <a:r>
              <a:rPr lang="vi-VN" sz="2667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sz="2667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Cây xấu hổ cần tự tin, mạnh mẽ hơn để không bỏ lỡ những cảnh đẹp.</a:t>
            </a:r>
          </a:p>
        </p:txBody>
      </p:sp>
    </p:spTree>
    <p:extLst>
      <p:ext uri="{BB962C8B-B14F-4D97-AF65-F5344CB8AC3E}">
        <p14:creationId xmlns:p14="http://schemas.microsoft.com/office/powerpoint/2010/main" val="390301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7192940" y="497086"/>
            <a:ext cx="4813322" cy="2173536"/>
            <a:chOff x="5614716" y="-1083936"/>
            <a:chExt cx="4813322" cy="2173536"/>
          </a:xfrm>
        </p:grpSpPr>
        <p:sp>
          <p:nvSpPr>
            <p:cNvPr id="16" name="Cloud 15"/>
            <p:cNvSpPr/>
            <p:nvPr/>
          </p:nvSpPr>
          <p:spPr>
            <a:xfrm>
              <a:off x="5614716" y="-1083936"/>
              <a:ext cx="4813322" cy="2173536"/>
            </a:xfrm>
            <a:prstGeom prst="cloud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rgbClr val="0070C0"/>
                </a:solidFill>
                <a:latin typeface="iCiel Crocante" panose="02000000000000000000" pitchFamily="2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047522" y="-800198"/>
              <a:ext cx="4230644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4. </a:t>
              </a:r>
              <a:r>
                <a:rPr lang="en-US" sz="2800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Câu</a:t>
              </a:r>
              <a:r>
                <a:rPr lang="en-US" sz="2800" dirty="0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văn</a:t>
              </a:r>
              <a:r>
                <a:rPr lang="en-US" sz="2800" dirty="0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nào</a:t>
              </a:r>
              <a:r>
                <a:rPr lang="en-US" sz="2800" dirty="0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cho</a:t>
              </a:r>
              <a:r>
                <a:rPr lang="en-US" sz="2800" dirty="0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biết</a:t>
              </a:r>
              <a:r>
                <a:rPr lang="en-US" sz="2800" dirty="0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cây</a:t>
              </a:r>
              <a:r>
                <a:rPr lang="en-US" sz="2800" dirty="0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xấu</a:t>
              </a:r>
              <a:r>
                <a:rPr lang="en-US" sz="2800" dirty="0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hổ</a:t>
              </a:r>
              <a:r>
                <a:rPr lang="en-US" sz="2800" dirty="0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rất</a:t>
              </a:r>
              <a:r>
                <a:rPr lang="en-US" sz="2800" dirty="0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mong</a:t>
              </a:r>
              <a:r>
                <a:rPr lang="en-US" sz="2800" dirty="0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con </a:t>
              </a:r>
              <a:r>
                <a:rPr lang="en-US" sz="2800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chim</a:t>
              </a:r>
              <a:r>
                <a:rPr lang="en-US" sz="2800" dirty="0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xanh</a:t>
              </a:r>
              <a:r>
                <a:rPr lang="en-US" sz="2800" dirty="0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quay </a:t>
              </a:r>
              <a:r>
                <a:rPr lang="en-US" sz="2800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trở</a:t>
              </a:r>
              <a:r>
                <a:rPr lang="en-US" sz="2800" dirty="0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lại</a:t>
              </a:r>
              <a:r>
                <a:rPr lang="en-US" sz="2800" dirty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sp>
        <p:nvSpPr>
          <p:cNvPr id="14" name="Rounded Rectangle 13"/>
          <p:cNvSpPr/>
          <p:nvPr/>
        </p:nvSpPr>
        <p:spPr>
          <a:xfrm>
            <a:off x="86805" y="385763"/>
            <a:ext cx="6831492" cy="6115050"/>
          </a:xfrm>
          <a:prstGeom prst="roundRect">
            <a:avLst/>
          </a:prstGeom>
          <a:solidFill>
            <a:schemeClr val="bg1">
              <a:alpha val="67000"/>
            </a:schemeClr>
          </a:solidFill>
          <a:effectLst>
            <a:outerShdw blurRad="50800" dist="50800" dir="5400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79525" y="497086"/>
            <a:ext cx="6531830" cy="526293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indent="287338" algn="ctr"/>
            <a:endParaRPr lang="en-US" sz="2800" b="1" dirty="0" smtClean="0">
              <a:solidFill>
                <a:srgbClr val="C0000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indent="287338" algn="just"/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Nhưng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cỏ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xung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quanh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vẫn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cứ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xôn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xao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Thì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vừa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chim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xanh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biếc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toàn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thân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lóng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lánh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như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tự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tỏa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sáng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biết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từ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đâu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bay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tới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Chim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đậu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thoáng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trên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cành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thanh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mai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rồi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vội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bay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cỏ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xuýt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xoa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biết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bao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nhiêu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chim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đã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bay qua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đây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chưa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nào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đẹp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đến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thế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indent="287338" algn="just"/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Càng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nghe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bạn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bè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trầm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trồ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xấu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hổ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càng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tiếc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biết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bao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giờ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chim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xanh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ấy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quay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trở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2657475" y="5194719"/>
            <a:ext cx="3943350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310550" y="5607170"/>
            <a:ext cx="3968151" cy="17253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88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y2mate.com - Em Yêu Cây Xanh  Bài hát thiếu nhi vui nhộn cho trẻ mầm non_v720P">
            <a:hlinkClick r:id="" action="ppaction://media"/>
            <a:extLst>
              <a:ext uri="{FF2B5EF4-FFF2-40B4-BE49-F238E27FC236}">
                <a16:creationId xmlns:a16="http://schemas.microsoft.com/office/drawing/2014/main" xmlns="" id="{309D4B28-BA86-4B9F-8C52-94836A94844A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0794" end="6866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00" y="311889"/>
            <a:ext cx="9144000" cy="6000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975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8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4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98" r="13695" b="5297"/>
          <a:stretch/>
        </p:blipFill>
        <p:spPr>
          <a:xfrm>
            <a:off x="0" y="3337009"/>
            <a:ext cx="2632559" cy="3520991"/>
          </a:xfrm>
          <a:prstGeom prst="rect">
            <a:avLst/>
          </a:prstGeom>
        </p:spPr>
      </p:pic>
      <p:pic>
        <p:nvPicPr>
          <p:cNvPr id="6" name="图片 1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417" y="5124338"/>
            <a:ext cx="1858791" cy="1858791"/>
          </a:xfrm>
          <a:prstGeom prst="rect">
            <a:avLst/>
          </a:prstGeom>
        </p:spPr>
      </p:pic>
      <p:pic>
        <p:nvPicPr>
          <p:cNvPr id="7" name="图片 5">
            <a:extLst>
              <a:ext uri="{FF2B5EF4-FFF2-40B4-BE49-F238E27FC236}">
                <a16:creationId xmlns="" xmlns:a16="http://schemas.microsoft.com/office/drawing/2014/main" id="{32E29622-6938-4F27-BA2F-8E57C68A08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715" y="-969078"/>
            <a:ext cx="10502665" cy="65403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8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795" r="30586"/>
          <a:stretch/>
        </p:blipFill>
        <p:spPr>
          <a:xfrm>
            <a:off x="9837020" y="1357163"/>
            <a:ext cx="2108205" cy="5321249"/>
          </a:xfrm>
          <a:prstGeom prst="rect">
            <a:avLst/>
          </a:prstGeom>
        </p:spPr>
      </p:pic>
      <p:sp>
        <p:nvSpPr>
          <p:cNvPr id="9" name="Rectangle 11">
            <a:extLst>
              <a:ext uri="{FF2B5EF4-FFF2-40B4-BE49-F238E27FC236}">
                <a16:creationId xmlns="" xmlns:a16="http://schemas.microsoft.com/office/drawing/2014/main" id="{3AD24F28-1415-40B3-A995-3C246C286D7F}"/>
              </a:ext>
            </a:extLst>
          </p:cNvPr>
          <p:cNvSpPr>
            <a:spLocks noChangeArrowheads="1"/>
          </p:cNvSpPr>
          <p:nvPr/>
        </p:nvSpPr>
        <p:spPr bwMode="gray">
          <a:xfrm rot="21292743">
            <a:off x="2632444" y="2438299"/>
            <a:ext cx="7184576" cy="76944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defTabSz="1219170">
              <a:defRPr/>
            </a:pPr>
            <a:r>
              <a:rPr lang="en-US" altLang="zh-CN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Luyện</a:t>
            </a:r>
            <a:r>
              <a:rPr lang="en-US" altLang="zh-CN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đọc</a:t>
            </a:r>
            <a:r>
              <a:rPr lang="en-US" altLang="zh-CN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lại</a:t>
            </a:r>
            <a:endParaRPr lang="zh-CN" altLang="en-US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0" name="图片 12">
            <a:extLst>
              <a:ext uri="{FF2B5EF4-FFF2-40B4-BE49-F238E27FC236}">
                <a16:creationId xmlns="" xmlns:a16="http://schemas.microsoft.com/office/drawing/2014/main" id="{37A7A021-B942-4826-8E86-0E1DA4522F2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4812">
            <a:off x="353138" y="141289"/>
            <a:ext cx="1755862" cy="1755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21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8588" y="147145"/>
            <a:ext cx="11930062" cy="6453351"/>
          </a:xfrm>
          <a:prstGeom prst="roundRect">
            <a:avLst/>
          </a:prstGeom>
          <a:solidFill>
            <a:schemeClr val="bg1">
              <a:alpha val="8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2900" y="487503"/>
            <a:ext cx="11515725" cy="5693818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indent="287338" algn="ctr"/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 XẤU HỔ</a:t>
            </a:r>
          </a:p>
          <a:p>
            <a:pPr indent="287338" algn="just"/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Bỗng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dưng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gió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ào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ào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nổi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lên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tiếng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động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gì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lắm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chiếc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lá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xạt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lướt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trên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cỏ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xấu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hổ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rúm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mình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indent="287338" algn="just"/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bỗng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thấy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xung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quanh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xôn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xao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hé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mắt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nhìn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gì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cả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Bấy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giờ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mới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mở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bừng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mắt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lá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Quả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nhiên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gì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thật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indent="287338" algn="just"/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Nhưng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cỏ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xung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quanh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vẫn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cứ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xôn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xao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Thì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vừa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chim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xanh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biếc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toàn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thân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lóng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lánh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như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tự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tỏa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sáng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biết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từ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đâu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bay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tới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Chim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đậu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thoáng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trên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cành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thanh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mai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rồi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vội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bay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cỏ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xuýt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xoa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biết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bao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nhiêu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chim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đã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bay qua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đây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chưa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nào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đẹp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đến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thế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indent="287338" algn="just"/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Càng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nghe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bạn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bè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trầm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trồ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xấu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hổ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càng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tiếc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biết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bao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giờ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chim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xanh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ấy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quay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trở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394446" y="997584"/>
            <a:ext cx="290356" cy="319412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</a:p>
        </p:txBody>
      </p:sp>
      <p:sp>
        <p:nvSpPr>
          <p:cNvPr id="5" name="Oval 4"/>
          <p:cNvSpPr/>
          <p:nvPr/>
        </p:nvSpPr>
        <p:spPr>
          <a:xfrm>
            <a:off x="394446" y="3128386"/>
            <a:ext cx="290356" cy="319412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endParaRPr lang="en-US" b="1" dirty="0">
              <a:solidFill>
                <a:prstClr val="white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79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651" y="1382233"/>
            <a:ext cx="10668592" cy="3657321"/>
          </a:xfrm>
          <a:prstGeom prst="rect">
            <a:avLst/>
          </a:prstGeom>
        </p:spPr>
      </p:pic>
      <p:sp>
        <p:nvSpPr>
          <p:cNvPr id="5" name="Rectangle 33"/>
          <p:cNvSpPr/>
          <p:nvPr/>
        </p:nvSpPr>
        <p:spPr>
          <a:xfrm>
            <a:off x="3926766" y="1599327"/>
            <a:ext cx="60654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dirty="0" err="1" smtClean="0">
                <a:solidFill>
                  <a:srgbClr val="FF0000"/>
                </a:solidFill>
                <a:cs typeface="+mn-ea"/>
                <a:sym typeface="+mn-lt"/>
              </a:rPr>
              <a:t>Luyện</a:t>
            </a:r>
            <a:r>
              <a:rPr lang="en-US" altLang="zh-CN" sz="4000" b="1" dirty="0" smtClean="0">
                <a:solidFill>
                  <a:srgbClr val="FF0000"/>
                </a:solidFill>
                <a:cs typeface="+mn-ea"/>
                <a:sym typeface="+mn-lt"/>
              </a:rPr>
              <a:t> </a:t>
            </a:r>
            <a:r>
              <a:rPr lang="en-US" altLang="zh-CN" sz="4000" b="1" dirty="0" err="1" smtClean="0">
                <a:solidFill>
                  <a:srgbClr val="FF0000"/>
                </a:solidFill>
                <a:cs typeface="+mn-ea"/>
                <a:sym typeface="+mn-lt"/>
              </a:rPr>
              <a:t>tập</a:t>
            </a:r>
            <a:r>
              <a:rPr lang="en-US" altLang="zh-CN" sz="4000" b="1" dirty="0" smtClean="0">
                <a:solidFill>
                  <a:srgbClr val="FF0000"/>
                </a:solidFill>
                <a:cs typeface="+mn-ea"/>
                <a:sym typeface="+mn-lt"/>
              </a:rPr>
              <a:t> </a:t>
            </a:r>
            <a:r>
              <a:rPr lang="en-US" altLang="zh-CN" sz="4000" b="1" dirty="0" err="1" smtClean="0">
                <a:solidFill>
                  <a:srgbClr val="FF0000"/>
                </a:solidFill>
                <a:cs typeface="+mn-ea"/>
                <a:sym typeface="+mn-lt"/>
              </a:rPr>
              <a:t>theo</a:t>
            </a:r>
            <a:r>
              <a:rPr lang="en-US" altLang="zh-CN" sz="4000" b="1" dirty="0" smtClean="0">
                <a:solidFill>
                  <a:srgbClr val="FF0000"/>
                </a:solidFill>
                <a:cs typeface="+mn-ea"/>
                <a:sym typeface="+mn-lt"/>
              </a:rPr>
              <a:t> </a:t>
            </a:r>
            <a:r>
              <a:rPr lang="en-US" altLang="zh-CN" sz="4000" b="1" dirty="0" err="1" smtClean="0">
                <a:solidFill>
                  <a:srgbClr val="FF0000"/>
                </a:solidFill>
                <a:cs typeface="+mn-ea"/>
                <a:sym typeface="+mn-lt"/>
              </a:rPr>
              <a:t>văn</a:t>
            </a:r>
            <a:r>
              <a:rPr lang="en-US" altLang="zh-CN" sz="4000" b="1" dirty="0" smtClean="0">
                <a:solidFill>
                  <a:srgbClr val="FF0000"/>
                </a:solidFill>
                <a:cs typeface="+mn-ea"/>
                <a:sym typeface="+mn-lt"/>
              </a:rPr>
              <a:t> </a:t>
            </a:r>
            <a:r>
              <a:rPr lang="en-US" altLang="zh-CN" sz="4000" b="1" dirty="0" err="1" smtClean="0">
                <a:solidFill>
                  <a:srgbClr val="FF0000"/>
                </a:solidFill>
                <a:cs typeface="+mn-ea"/>
                <a:sym typeface="+mn-lt"/>
              </a:rPr>
              <a:t>bản</a:t>
            </a:r>
            <a:r>
              <a:rPr lang="en-US" altLang="zh-CN" sz="4000" b="1" dirty="0" smtClean="0">
                <a:solidFill>
                  <a:srgbClr val="FF0000"/>
                </a:solidFill>
                <a:cs typeface="+mn-ea"/>
                <a:sym typeface="+mn-lt"/>
              </a:rPr>
              <a:t> </a:t>
            </a:r>
            <a:r>
              <a:rPr lang="en-US" altLang="zh-CN" sz="4000" b="1" dirty="0" err="1" smtClean="0">
                <a:solidFill>
                  <a:srgbClr val="FF0000"/>
                </a:solidFill>
                <a:cs typeface="+mn-ea"/>
                <a:sym typeface="+mn-lt"/>
              </a:rPr>
              <a:t>đọc</a:t>
            </a:r>
            <a:endParaRPr lang="en-US" sz="4000" b="1" dirty="0">
              <a:solidFill>
                <a:srgbClr val="FF0000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98916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82961" y="592353"/>
            <a:ext cx="11909039" cy="584711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/>
            <a:r>
              <a:rPr lang="en-US" sz="30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1. </a:t>
            </a:r>
            <a:r>
              <a:rPr lang="en-US" sz="30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Những</a:t>
            </a:r>
            <a:r>
              <a:rPr lang="en-US" sz="30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từ</a:t>
            </a:r>
            <a:r>
              <a:rPr lang="en-US" sz="30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ngữ</a:t>
            </a:r>
            <a:r>
              <a:rPr lang="en-US" sz="30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nào</a:t>
            </a:r>
            <a:r>
              <a:rPr lang="en-US" sz="30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dưới</a:t>
            </a:r>
            <a:r>
              <a:rPr lang="en-US" sz="30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đây</a:t>
            </a:r>
            <a:r>
              <a:rPr lang="en-US" sz="30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chỉ</a:t>
            </a:r>
            <a:r>
              <a:rPr lang="en-US" sz="30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đặc</a:t>
            </a:r>
            <a:r>
              <a:rPr lang="en-US" sz="30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điểm</a:t>
            </a:r>
            <a:r>
              <a:rPr lang="en-US" sz="30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?</a:t>
            </a:r>
            <a:endParaRPr lang="en-US" sz="3000" b="1" dirty="0">
              <a:solidFill>
                <a:srgbClr val="FF000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Album - Ảnh Chim Hoạt Hình - Free Transparent PNG Clipart Images Downloa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4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078778"/>
            <a:ext cx="12192000" cy="744715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26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7130" b="93148" l="53426" r="952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328" t="58011" r="-11941" b="4771"/>
          <a:stretch/>
        </p:blipFill>
        <p:spPr>
          <a:xfrm>
            <a:off x="7632575" y="3827943"/>
            <a:ext cx="3416969" cy="2552604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956086" y="1736586"/>
            <a:ext cx="3182384" cy="2374231"/>
            <a:chOff x="1245171" y="1590651"/>
            <a:chExt cx="3182384" cy="2374231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33241" l="0" r="53747">
                          <a14:foregroundMark x1="40578" y1="12963" x2="41435" y2="20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0" t="-454" r="45672" b="65836"/>
            <a:stretch/>
          </p:blipFill>
          <p:spPr>
            <a:xfrm>
              <a:off x="1245171" y="1590651"/>
              <a:ext cx="3182384" cy="2374231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2110278" y="2329796"/>
              <a:ext cx="12402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err="1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</a:t>
              </a:r>
              <a:r>
                <a:rPr lang="en-US" sz="3600" b="1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ẹp</a:t>
              </a:r>
              <a:endParaRPr lang="en-US" sz="36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382507" y="2510788"/>
            <a:ext cx="2998285" cy="2261277"/>
            <a:chOff x="4382507" y="2510788"/>
            <a:chExt cx="2998285" cy="2261277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78" b="33241" l="53640" r="100000">
                          <a14:foregroundMark x1="74625" y1="5185" x2="76017" y2="54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057" t="468" r="-2474" b="67953"/>
            <a:stretch/>
          </p:blipFill>
          <p:spPr>
            <a:xfrm rot="573376">
              <a:off x="4382507" y="2510788"/>
              <a:ext cx="2998285" cy="2261277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4681688" y="3520637"/>
              <a:ext cx="22570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lóng</a:t>
              </a:r>
              <a:r>
                <a:rPr lang="en-US" sz="3600" b="1" dirty="0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lánh</a:t>
              </a:r>
              <a:endParaRPr lang="en-US" sz="36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459353" y="4670340"/>
            <a:ext cx="3416969" cy="1572127"/>
            <a:chOff x="1459353" y="4670340"/>
            <a:chExt cx="3416969" cy="1572127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1852" b="56852" l="0" r="53961">
                          <a14:foregroundMark x1="50428" y1="35370" x2="48287" y2="44722"/>
                          <a14:foregroundMark x1="41542" y1="33519" x2="44218" y2="3814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556" t="32749" r="45943" b="44328"/>
            <a:stretch/>
          </p:blipFill>
          <p:spPr>
            <a:xfrm>
              <a:off x="1459353" y="4670340"/>
              <a:ext cx="3416969" cy="1572127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1958583" y="5215125"/>
              <a:ext cx="25724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xanh</a:t>
              </a:r>
              <a:r>
                <a:rPr lang="en-US" sz="3600" b="1" dirty="0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biếc</a:t>
              </a:r>
              <a:endParaRPr lang="en-US" sz="36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7335743" y="1441823"/>
            <a:ext cx="3416969" cy="1970216"/>
            <a:chOff x="7335743" y="1441823"/>
            <a:chExt cx="3416969" cy="1970216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0093" b="59352" l="53426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598" t="30177" r="-12211" b="41096"/>
            <a:stretch/>
          </p:blipFill>
          <p:spPr>
            <a:xfrm>
              <a:off x="7335743" y="1441823"/>
              <a:ext cx="3416969" cy="1970216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8083857" y="2056194"/>
              <a:ext cx="22570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bay </a:t>
              </a:r>
              <a:r>
                <a:rPr lang="en-US" sz="3600" b="1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đi</a:t>
              </a:r>
              <a:endParaRPr lang="en-US" sz="36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8212547" y="4670340"/>
            <a:ext cx="1362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trở</a:t>
            </a:r>
            <a:r>
              <a:rPr lang="en-US" sz="36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endParaRPr lang="en-US" sz="36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7632575" y="3856935"/>
            <a:ext cx="3416969" cy="2552604"/>
            <a:chOff x="7632575" y="3856935"/>
            <a:chExt cx="3416969" cy="2552604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57130" b="93148" l="53426" r="9528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328" t="58011" r="-11941" b="4771"/>
            <a:stretch/>
          </p:blipFill>
          <p:spPr>
            <a:xfrm>
              <a:off x="7632575" y="3856935"/>
              <a:ext cx="3416969" cy="2552604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8212547" y="4699332"/>
              <a:ext cx="18261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trở</a:t>
              </a:r>
              <a:r>
                <a:rPr lang="en-US" sz="3600" b="1" dirty="0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 smtClean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lại</a:t>
              </a:r>
              <a:endParaRPr lang="en-US" sz="36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8" name="Picture 8" descr="dấu tích - Google Tìm kiếm | Hình, Iphone, Hình ảnh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111" b="89778" l="6667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7306" y="1210196"/>
            <a:ext cx="1258300" cy="125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8" descr="dấu tích - Google Tìm kiếm | Hình, Iphone, Hình ảnh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111" b="89778" l="6667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252" y="3944564"/>
            <a:ext cx="1258300" cy="125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dấu tích - Google Tìm kiếm | Hình, Iphone, Hình ảnh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111" b="89778" l="6667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6593" y="3495039"/>
            <a:ext cx="1258300" cy="125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1303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29298" t="55965" r="50877" b="23450"/>
          <a:stretch/>
        </p:blipFill>
        <p:spPr>
          <a:xfrm>
            <a:off x="15139" y="1569589"/>
            <a:ext cx="8721670" cy="4913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682355" y="150918"/>
            <a:ext cx="11909039" cy="584711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/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2</a:t>
            </a:r>
            <a:r>
              <a:rPr lang="en-US" sz="30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Nói</a:t>
            </a:r>
            <a:r>
              <a:rPr lang="en-US" sz="30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tiếp</a:t>
            </a:r>
            <a:r>
              <a:rPr lang="en-US" sz="30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lời</a:t>
            </a:r>
            <a:r>
              <a:rPr lang="en-US" sz="30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của</a:t>
            </a:r>
            <a:r>
              <a:rPr lang="en-US" sz="30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</a:t>
            </a:r>
            <a:r>
              <a:rPr lang="en-US" sz="30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xấu</a:t>
            </a:r>
            <a:r>
              <a:rPr lang="en-US" sz="30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hổ</a:t>
            </a:r>
            <a:r>
              <a:rPr lang="en-US" sz="30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</a:t>
            </a:r>
            <a:endParaRPr lang="en-US" sz="3000" b="1" dirty="0">
              <a:solidFill>
                <a:srgbClr val="FF000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18686" y="735629"/>
            <a:ext cx="7831025" cy="584711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/>
            <a:r>
              <a:rPr lang="en-US" sz="3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Mình</a:t>
            </a:r>
            <a:r>
              <a:rPr lang="en-US" sz="3000" b="1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rất</a:t>
            </a:r>
            <a:r>
              <a:rPr lang="en-US" sz="3000" b="1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tiếc</a:t>
            </a:r>
            <a:r>
              <a:rPr lang="en-US" sz="3000" b="1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(…)</a:t>
            </a:r>
            <a:endParaRPr lang="en-US" sz="3000" b="1" dirty="0">
              <a:solidFill>
                <a:srgbClr val="0070C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5" name="Speech Bubble: Rectangle with Corners Rounded 6">
            <a:extLst>
              <a:ext uri="{FF2B5EF4-FFF2-40B4-BE49-F238E27FC236}">
                <a16:creationId xmlns="" xmlns:a16="http://schemas.microsoft.com/office/drawing/2014/main" id="{3355A3C7-CAAC-4F5A-A95E-1BF15B57E46D}"/>
              </a:ext>
            </a:extLst>
          </p:cNvPr>
          <p:cNvSpPr/>
          <p:nvPr/>
        </p:nvSpPr>
        <p:spPr>
          <a:xfrm>
            <a:off x="8713231" y="504969"/>
            <a:ext cx="3342289" cy="2775930"/>
          </a:xfrm>
          <a:prstGeom prst="wedgeRoundRectCallout">
            <a:avLst>
              <a:gd name="adj1" fmla="val -88729"/>
              <a:gd name="adj2" fmla="val 93194"/>
              <a:gd name="adj3" fmla="val 16667"/>
            </a:avLst>
          </a:prstGeom>
          <a:noFill/>
          <a:ln w="25400" cap="flat" cmpd="sng" algn="ctr">
            <a:solidFill>
              <a:srgbClr val="0070C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400" b="0" i="0" u="none" strike="noStrike" kern="0" cap="none" spc="0" normalizeH="0" baseline="0" noProof="0" smtClean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 panose="020B0604020202020204" pitchFamily="34" charset="0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761A369F-EAB7-4116-A8D3-813021058D32}"/>
              </a:ext>
            </a:extLst>
          </p:cNvPr>
          <p:cNvSpPr/>
          <p:nvPr/>
        </p:nvSpPr>
        <p:spPr>
          <a:xfrm>
            <a:off x="8882068" y="593401"/>
            <a:ext cx="30187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000000"/>
              </a:buClr>
              <a:buFont typeface="Arial"/>
              <a:buNone/>
            </a:pPr>
            <a:r>
              <a:rPr lang="vi-VN" sz="28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Mình rất tiếc </a:t>
            </a:r>
            <a:r>
              <a:rPr lang="vi-VN" sz="28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vì đã </a:t>
            </a:r>
            <a:r>
              <a:rPr lang="vi-VN" sz="28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quá nhút nhát nên đã nhắm mắt lại, không nhìn thấy con chim xanh xinh đẹp ấy.</a:t>
            </a:r>
            <a:endParaRPr lang="vi-VN" sz="2800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9" name="Speech Bubble: Rectangle with Corners Rounded 6">
            <a:extLst>
              <a:ext uri="{FF2B5EF4-FFF2-40B4-BE49-F238E27FC236}">
                <a16:creationId xmlns="" xmlns:a16="http://schemas.microsoft.com/office/drawing/2014/main" id="{3355A3C7-CAAC-4F5A-A95E-1BF15B57E46D}"/>
              </a:ext>
            </a:extLst>
          </p:cNvPr>
          <p:cNvSpPr/>
          <p:nvPr/>
        </p:nvSpPr>
        <p:spPr>
          <a:xfrm>
            <a:off x="8805898" y="1479036"/>
            <a:ext cx="3180532" cy="1643167"/>
          </a:xfrm>
          <a:prstGeom prst="wedgeRoundRectCallout">
            <a:avLst>
              <a:gd name="adj1" fmla="val -90016"/>
              <a:gd name="adj2" fmla="val 144690"/>
              <a:gd name="adj3" fmla="val 16667"/>
            </a:avLst>
          </a:prstGeom>
          <a:noFill/>
          <a:ln w="25400" cap="flat" cmpd="sng" algn="ctr">
            <a:solidFill>
              <a:srgbClr val="0070C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400" b="0" i="0" u="none" strike="noStrike" kern="0" cap="none" spc="0" normalizeH="0" baseline="0" noProof="0" smtClean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 panose="020B0604020202020204" pitchFamily="34" charset="0"/>
              <a:sym typeface="Arial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761A369F-EAB7-4116-A8D3-813021058D32}"/>
              </a:ext>
            </a:extLst>
          </p:cNvPr>
          <p:cNvSpPr/>
          <p:nvPr/>
        </p:nvSpPr>
        <p:spPr>
          <a:xfrm>
            <a:off x="8886776" y="1620160"/>
            <a:ext cx="30187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000000"/>
              </a:buClr>
              <a:buFont typeface="Arial"/>
              <a:buNone/>
            </a:pPr>
            <a:r>
              <a:rPr lang="vi-VN" sz="28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Mình rất tiếc </a:t>
            </a:r>
            <a:r>
              <a:rPr lang="vi-VN" sz="28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vì đã </a:t>
            </a:r>
            <a:r>
              <a:rPr lang="en-US" sz="28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không</a:t>
            </a:r>
            <a:r>
              <a:rPr lang="en-US" sz="28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nhìn</a:t>
            </a:r>
            <a:r>
              <a:rPr lang="en-US" sz="28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thấy</a:t>
            </a:r>
            <a:r>
              <a:rPr lang="en-US" sz="28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con </a:t>
            </a:r>
            <a:r>
              <a:rPr lang="en-US" sz="28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chim</a:t>
            </a:r>
            <a:r>
              <a:rPr lang="en-US" sz="28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xanh</a:t>
            </a:r>
            <a:r>
              <a:rPr lang="en-US" sz="28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  <a:endParaRPr lang="vi-VN" sz="2800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69927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8" grpId="0"/>
      <p:bldP spid="9" grpId="0" animBg="1"/>
      <p:bldP spid="9" grpId="1" animBg="1"/>
      <p:bldP spid="10" grpId="0"/>
      <p:bldP spid="10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2B1ED8C-21BE-4337-B68E-83EC0D6009AB}"/>
              </a:ext>
            </a:extLst>
          </p:cNvPr>
          <p:cNvSpPr txBox="1"/>
          <p:nvPr/>
        </p:nvSpPr>
        <p:spPr>
          <a:xfrm>
            <a:off x="1852817" y="1031834"/>
            <a:ext cx="8751494" cy="140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vi-VN" sz="4267" b="1" kern="0" dirty="0">
                <a:solidFill>
                  <a:srgbClr val="000000"/>
                </a:solidFill>
                <a:cs typeface="Arial"/>
                <a:sym typeface="Arial"/>
              </a:rPr>
              <a:t>Qua bài học </a:t>
            </a:r>
            <a:r>
              <a:rPr lang="vi-VN" sz="4267" b="1" kern="0" dirty="0">
                <a:solidFill>
                  <a:srgbClr val="002060"/>
                </a:solidFill>
                <a:cs typeface="Arial"/>
                <a:sym typeface="Arial"/>
              </a:rPr>
              <a:t>Cây xấu hổ</a:t>
            </a:r>
            <a:r>
              <a:rPr lang="vi-VN" sz="4267" b="1" kern="0" dirty="0">
                <a:solidFill>
                  <a:srgbClr val="000000"/>
                </a:solidFill>
                <a:cs typeface="Arial"/>
                <a:sym typeface="Arial"/>
              </a:rPr>
              <a:t>, các con rút ra bài học gì?</a:t>
            </a:r>
            <a:endParaRPr lang="en-US" sz="4267" b="1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526DBF1-6A0A-40E9-A80B-D2F63D6BF99F}"/>
              </a:ext>
            </a:extLst>
          </p:cNvPr>
          <p:cNvSpPr txBox="1"/>
          <p:nvPr/>
        </p:nvSpPr>
        <p:spPr>
          <a:xfrm>
            <a:off x="1023582" y="2598840"/>
            <a:ext cx="10645254" cy="140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4267" b="1" kern="0" dirty="0">
                <a:solidFill>
                  <a:srgbClr val="FF0000"/>
                </a:solidFill>
                <a:cs typeface="Arial"/>
                <a:sym typeface="Arial"/>
              </a:rPr>
              <a:t>  </a:t>
            </a:r>
            <a:r>
              <a:rPr lang="vi-VN" sz="4267" b="1" kern="0" dirty="0" smtClean="0">
                <a:solidFill>
                  <a:srgbClr val="FF0000"/>
                </a:solidFill>
                <a:cs typeface="Arial"/>
                <a:sym typeface="Arial"/>
              </a:rPr>
              <a:t>Cần </a:t>
            </a:r>
            <a:r>
              <a:rPr lang="vi-VN" sz="4267" b="1" kern="0" dirty="0">
                <a:solidFill>
                  <a:srgbClr val="FF0000"/>
                </a:solidFill>
                <a:cs typeface="Arial"/>
                <a:sym typeface="Arial"/>
              </a:rPr>
              <a:t>tự tin vào chính bản thân mình. Không nên nhút nhát để rồi lại nuối tiếc.</a:t>
            </a:r>
            <a:endParaRPr lang="en-US" sz="4267" b="1" kern="0" dirty="0">
              <a:solidFill>
                <a:srgbClr val="FF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52044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5">
            <a:extLst>
              <a:ext uri="{FF2B5EF4-FFF2-40B4-BE49-F238E27FC236}">
                <a16:creationId xmlns="" xmlns:a16="http://schemas.microsoft.com/office/drawing/2014/main" id="{32E29622-6938-4F27-BA2F-8E57C68A08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38" y="-287766"/>
            <a:ext cx="10766099" cy="6704415"/>
          </a:xfrm>
          <a:prstGeom prst="rect">
            <a:avLst/>
          </a:prstGeom>
        </p:spPr>
      </p:pic>
      <p:pic>
        <p:nvPicPr>
          <p:cNvPr id="16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图片 39">
            <a:extLst>
              <a:ext uri="{FF2B5EF4-FFF2-40B4-BE49-F238E27FC236}">
                <a16:creationId xmlns="" xmlns:a16="http://schemas.microsoft.com/office/drawing/2014/main" id="{B6A43CE9-BBC5-4E98-BF98-A297DCD679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21860">
            <a:off x="1639556" y="870992"/>
            <a:ext cx="2864392" cy="242371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3C722568-5BEC-4CC9-9200-292359A25631}"/>
              </a:ext>
            </a:extLst>
          </p:cNvPr>
          <p:cNvSpPr txBox="1"/>
          <p:nvPr/>
        </p:nvSpPr>
        <p:spPr>
          <a:xfrm>
            <a:off x="2376742" y="2727900"/>
            <a:ext cx="76331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Tạm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biệt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hẹn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gặp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lại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con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vào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những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tiết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học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sau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!</a:t>
            </a:r>
          </a:p>
        </p:txBody>
      </p:sp>
      <p:pic>
        <p:nvPicPr>
          <p:cNvPr id="12" name="图片 14340" descr="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35386" y="4722750"/>
            <a:ext cx="2716388" cy="212759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图片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7312" r="32213" b="28914"/>
          <a:stretch>
            <a:fillRect/>
          </a:stretch>
        </p:blipFill>
        <p:spPr>
          <a:xfrm rot="19502702">
            <a:off x="584367" y="188539"/>
            <a:ext cx="2088829" cy="3102220"/>
          </a:xfrm>
          <a:prstGeom prst="rect">
            <a:avLst/>
          </a:prstGeom>
        </p:spPr>
      </p:pic>
      <p:pic>
        <p:nvPicPr>
          <p:cNvPr id="14" name="Picture 8" descr="Dơi, chim và họ nhà thú | Mầm Non Đô Thị Sài Đồ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665" y="424494"/>
            <a:ext cx="2823830" cy="141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2524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75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0661" y="1076740"/>
            <a:ext cx="3061251" cy="2295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2606" y="3803373"/>
            <a:ext cx="3873241" cy="27555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26" y="883663"/>
            <a:ext cx="7566992" cy="56752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6591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235670" y="5538952"/>
            <a:ext cx="7064676" cy="746234"/>
          </a:xfrm>
          <a:prstGeom prst="roundRect">
            <a:avLst/>
          </a:prstGeom>
          <a:solidFill>
            <a:schemeClr val="bg1">
              <a:alpha val="8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3200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biết</a:t>
            </a:r>
            <a:r>
              <a:rPr lang="en-US" sz="3200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gì</a:t>
            </a:r>
            <a:r>
              <a:rPr lang="en-US" sz="3200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về</a:t>
            </a:r>
            <a:r>
              <a:rPr lang="en-US" sz="3200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loài</a:t>
            </a:r>
            <a:r>
              <a:rPr lang="en-US" sz="3200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</a:t>
            </a:r>
            <a:r>
              <a:rPr lang="en-US" sz="3200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</a:t>
            </a:r>
            <a:r>
              <a:rPr lang="en-US" sz="3200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tranh</a:t>
            </a:r>
            <a:r>
              <a:rPr lang="en-US" sz="3200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?</a:t>
            </a:r>
            <a:endParaRPr lang="en-US" sz="3200" dirty="0">
              <a:solidFill>
                <a:srgbClr val="FF000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429301" y="5486400"/>
            <a:ext cx="8625385" cy="851338"/>
          </a:xfrm>
          <a:prstGeom prst="roundRect">
            <a:avLst/>
          </a:prstGeom>
          <a:solidFill>
            <a:schemeClr val="bg1">
              <a:alpha val="8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Dựa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vào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tên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bài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ảnh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minh </a:t>
            </a:r>
            <a:r>
              <a:rPr lang="en-US" sz="2800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họa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thử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đoán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xem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loài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này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gì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đặc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biệt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?</a:t>
            </a:r>
            <a:endParaRPr lang="en-US" sz="2800" dirty="0">
              <a:solidFill>
                <a:srgbClr val="FF000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733265" y="4322762"/>
            <a:ext cx="9184942" cy="2432379"/>
            <a:chOff x="2033516" y="870379"/>
            <a:chExt cx="9184942" cy="2432379"/>
          </a:xfrm>
        </p:grpSpPr>
        <p:sp>
          <p:nvSpPr>
            <p:cNvPr id="5" name="Rounded Rectangle 4"/>
            <p:cNvSpPr/>
            <p:nvPr/>
          </p:nvSpPr>
          <p:spPr>
            <a:xfrm>
              <a:off x="2033516" y="870379"/>
              <a:ext cx="9157647" cy="2432379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2156347" y="952267"/>
              <a:ext cx="9062111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Cây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xấu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hổ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tên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khác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cỏ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thẹn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cỏ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trinh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nữ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cây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mắc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cỡ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hàm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tu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tên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thuốc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y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học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cổ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truyền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cây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nhỏ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mọc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thành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bụi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lớn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Đặc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điểm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dễ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nhận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nhất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cây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lá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khi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đụng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phải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sẽ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cụp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rủ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xuống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nên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tên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gọi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như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trên</a:t>
              </a:r>
              <a:r>
                <a:rPr lang="en-US" sz="28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4392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9" grpId="0" animBg="1"/>
      <p:bldP spid="19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TÀI LIỆU THAM KHẢO\HÌNH NỀN PP\drive-download-20210909T075010Z-001\ô li và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462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Box 3"/>
          <p:cNvSpPr txBox="1">
            <a:spLocks noChangeArrowheads="1"/>
          </p:cNvSpPr>
          <p:nvPr/>
        </p:nvSpPr>
        <p:spPr bwMode="auto">
          <a:xfrm>
            <a:off x="959609" y="978386"/>
            <a:ext cx="930350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3600" b="1" dirty="0" err="1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Thứ</a:t>
            </a:r>
            <a:r>
              <a:rPr lang="en-US" sz="3600" b="1" dirty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Hai</a:t>
            </a:r>
            <a:r>
              <a:rPr lang="en-US" sz="3600" b="1" dirty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ngày</a:t>
            </a:r>
            <a:r>
              <a:rPr lang="en-US" sz="3600" b="1" dirty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27 </a:t>
            </a:r>
            <a:r>
              <a:rPr lang="en-US" sz="3600" b="1" dirty="0" err="1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tháng</a:t>
            </a:r>
            <a:r>
              <a:rPr lang="en-US" sz="3600" b="1" dirty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9 </a:t>
            </a:r>
            <a:r>
              <a:rPr lang="en-US" sz="3600" b="1" dirty="0" err="1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năm</a:t>
            </a:r>
            <a:r>
              <a:rPr lang="en-US" sz="3600" b="1" dirty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2021</a:t>
            </a:r>
          </a:p>
        </p:txBody>
      </p:sp>
      <p:sp>
        <p:nvSpPr>
          <p:cNvPr id="5124" name="TextBox 4"/>
          <p:cNvSpPr txBox="1">
            <a:spLocks noChangeArrowheads="1"/>
          </p:cNvSpPr>
          <p:nvPr/>
        </p:nvSpPr>
        <p:spPr bwMode="auto">
          <a:xfrm>
            <a:off x="2974547" y="1665661"/>
            <a:ext cx="51371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3600" b="1" dirty="0" err="1" smtClean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Tiếng</a:t>
            </a:r>
            <a:r>
              <a:rPr lang="en-US" sz="3600" b="1" dirty="0" smtClean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Việt</a:t>
            </a:r>
            <a:endParaRPr lang="en-US" sz="3600" b="1" dirty="0">
              <a:solidFill>
                <a:prstClr val="white"/>
              </a:solidFill>
              <a:latin typeface="HP001 4 hàng" panose="020B0603050302020204" pitchFamily="34" charset="0"/>
              <a:cs typeface="Arial" panose="020B0604020202020204" pitchFamily="34" charset="0"/>
            </a:endParaRPr>
          </a:p>
        </p:txBody>
      </p:sp>
      <p:sp>
        <p:nvSpPr>
          <p:cNvPr id="5125" name="TextBox 5"/>
          <p:cNvSpPr txBox="1">
            <a:spLocks noChangeArrowheads="1"/>
          </p:cNvSpPr>
          <p:nvPr/>
        </p:nvSpPr>
        <p:spPr bwMode="auto">
          <a:xfrm>
            <a:off x="-84324" y="2339288"/>
            <a:ext cx="934243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Tiết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31 + 32 – </a:t>
            </a: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Bài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7: </a:t>
            </a: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Cây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xấu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hổ</a:t>
            </a:r>
            <a:endParaRPr lang="en-US" sz="3600" b="1" dirty="0">
              <a:solidFill>
                <a:srgbClr val="FFFF00"/>
              </a:solidFill>
              <a:latin typeface="HP001 4 hàng" panose="020B06030503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03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1" y="1406"/>
            <a:ext cx="12192000" cy="6253656"/>
          </a:xfrm>
          <a:prstGeom prst="roundRect">
            <a:avLst/>
          </a:prstGeom>
          <a:solidFill>
            <a:schemeClr val="bg1">
              <a:alpha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-13276" y="-7420"/>
            <a:ext cx="11799176" cy="584727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66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	</a:t>
            </a:r>
            <a:r>
              <a:rPr lang="en-US" sz="3200" b="1" dirty="0" smtClean="0">
                <a:solidFill>
                  <a:srgbClr val="FF66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CÂY XẤU HỔ</a:t>
            </a:r>
            <a:endParaRPr lang="en-US" sz="3200" b="1" dirty="0">
              <a:solidFill>
                <a:srgbClr val="FF660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0126" y="453298"/>
            <a:ext cx="12055152" cy="409338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indent="287338"/>
            <a:r>
              <a:rPr lang="en-US" sz="26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 </a:t>
            </a:r>
            <a:r>
              <a:rPr lang="en-US" sz="26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Bỗng</a:t>
            </a:r>
            <a:r>
              <a:rPr lang="en-US" sz="26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dưng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gió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ào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ào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nổi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lên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tiếng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động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gì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lắm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Những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chiếc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lá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lạt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xạt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lướt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trên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cỏ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xấu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hổ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rúm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mình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lại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indent="287338"/>
            <a:r>
              <a:rPr lang="en-US" sz="26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 </a:t>
            </a:r>
            <a:r>
              <a:rPr lang="en-US" sz="26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</a:t>
            </a:r>
            <a:r>
              <a:rPr lang="en-US" sz="26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bỗng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thấy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xung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quanh</a:t>
            </a:r>
            <a:r>
              <a:rPr lang="en-US" sz="26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xôn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xao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hé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mắt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nhìn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gì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cả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Bấy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giờ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mới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mở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bừng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những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con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mắt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lá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Quả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nhiên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gì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thật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indent="287338"/>
            <a:r>
              <a:rPr lang="en-US" sz="26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 </a:t>
            </a:r>
            <a:r>
              <a:rPr lang="en-US" sz="26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Nhưng</a:t>
            </a:r>
            <a:r>
              <a:rPr lang="en-US" sz="26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những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cỏ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xung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quanh</a:t>
            </a:r>
            <a:r>
              <a:rPr lang="en-US" sz="26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vẫn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cứ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xôn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xao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Thì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vừa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một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con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chim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xanh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biếc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toàn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thân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lóng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lánh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như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tự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tỏa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sáng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biết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từ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đâu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bay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tới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Chim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đậu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một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thoáng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trên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cành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thanh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mai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rồi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lại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vội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bay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đi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Các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cỏ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xuýt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xoa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biết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bao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nhiêu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con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chim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đã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bay qua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đây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chưa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con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nào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đẹp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đến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thế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indent="287338"/>
            <a:r>
              <a:rPr lang="en-US" sz="26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 </a:t>
            </a:r>
            <a:r>
              <a:rPr lang="en-US" sz="26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Càng</a:t>
            </a:r>
            <a:r>
              <a:rPr lang="en-US" sz="26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nghe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bạn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bè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trầm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trồ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xấu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hổ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càng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tiếc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biết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bao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giờ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con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chim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xanh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ấy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quay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trở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lại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6" name="Cây xấu hổ_HTS">
            <a:hlinkClick r:id="" action="ppaction://media"/>
            <a:extLst>
              <a:ext uri="{FF2B5EF4-FFF2-40B4-BE49-F238E27FC236}">
                <a16:creationId xmlns:a16="http://schemas.microsoft.com/office/drawing/2014/main" xmlns="" id="{C7884EFE-42D8-4563-8758-B4CCC0589A9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47322" y="4111116"/>
            <a:ext cx="4244678" cy="2759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986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0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46841" y="315310"/>
            <a:ext cx="11540359" cy="6253656"/>
          </a:xfrm>
          <a:prstGeom prst="roundRect">
            <a:avLst/>
          </a:prstGeom>
          <a:solidFill>
            <a:schemeClr val="bg1">
              <a:alpha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-13276" y="415668"/>
            <a:ext cx="11799176" cy="584727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66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	</a:t>
            </a:r>
            <a:r>
              <a:rPr lang="en-US" sz="3200" b="1" dirty="0" smtClean="0">
                <a:solidFill>
                  <a:srgbClr val="FF66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CÂY XẤU HỔ</a:t>
            </a:r>
            <a:endParaRPr lang="en-US" sz="3200" b="1" dirty="0">
              <a:solidFill>
                <a:srgbClr val="FF660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6173" y="876386"/>
            <a:ext cx="11273003" cy="526293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indent="287338"/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Bỗng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dưng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gió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ào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ào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nổi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lên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tiếng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động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gì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lắm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chiếc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lá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xạt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lướt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trên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cỏ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xấu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hổ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rúm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mình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indent="287338"/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bỗng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thấy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xung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quanh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xôn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xao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hé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mắt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nhìn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gì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cả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Bấy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giờ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mới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mở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bừng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mắt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lá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Quả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nhiên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gì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thật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indent="287338"/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Nhưng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cỏ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xung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quanh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vẫn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cứ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xôn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xao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Thì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vừa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chim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xanh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biếc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toàn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thân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lóng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lánh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như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tự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tỏa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sáng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biết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từ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đâu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bay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tới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Chim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đậu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thoáng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trên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cành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thanh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mai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rồi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vội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bay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cỏ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xuýt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xoa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biết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bao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nhiêu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chim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đã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bay qua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đây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chưa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nào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đẹp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đến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thế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indent="287338"/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Càng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nghe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bạn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bè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trầm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trồ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xấu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hổ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càng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tiếc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biết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bao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giờ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chim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xanh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ấy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quay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trở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1673112" y="1760207"/>
            <a:ext cx="95677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6744358" y="1742964"/>
            <a:ext cx="95677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073539" y="2159867"/>
            <a:ext cx="117748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882459" y="3886178"/>
            <a:ext cx="1440247" cy="14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131308" y="3884693"/>
            <a:ext cx="1440247" cy="14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191490" y="4747701"/>
            <a:ext cx="126699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3897118" y="5573421"/>
            <a:ext cx="126699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1798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包含 室内, 物体&#10;&#10;描述已自动生成">
            <a:extLst>
              <a:ext uri="{FF2B5EF4-FFF2-40B4-BE49-F238E27FC236}">
                <a16:creationId xmlns="" xmlns:a16="http://schemas.microsoft.com/office/drawing/2014/main" id="{76DE78DD-ADEF-4012-809E-66E68885B8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788" y="-381582"/>
            <a:ext cx="10097970" cy="7144573"/>
          </a:xfrm>
          <a:prstGeom prst="rect">
            <a:avLst/>
          </a:prstGeom>
        </p:spPr>
      </p:pic>
      <p:pic>
        <p:nvPicPr>
          <p:cNvPr id="5" name="PA_图片 3">
            <a:extLst>
              <a:ext uri="{FF2B5EF4-FFF2-40B4-BE49-F238E27FC236}">
                <a16:creationId xmlns="" xmlns:a16="http://schemas.microsoft.com/office/drawing/2014/main" id="{5B74BE9E-C78D-4DEC-B03F-FC27DD50910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908" y="2787187"/>
            <a:ext cx="4601708" cy="4601708"/>
          </a:xfrm>
          <a:prstGeom prst="rect">
            <a:avLst/>
          </a:prstGeom>
        </p:spPr>
      </p:pic>
      <p:pic>
        <p:nvPicPr>
          <p:cNvPr id="6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4745" y="823985"/>
            <a:ext cx="4123385" cy="603401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3702785" y="1167571"/>
            <a:ext cx="4118025" cy="630014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Luyện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đọc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từ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khó</a:t>
            </a:r>
            <a:endParaRPr lang="en-US" sz="3600" b="1" dirty="0">
              <a:solidFill>
                <a:srgbClr val="FF000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02786" y="1878161"/>
            <a:ext cx="2411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lạt</a:t>
            </a:r>
            <a:r>
              <a:rPr lang="en-US" sz="36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xạt</a:t>
            </a:r>
            <a:endParaRPr lang="en-US" sz="3600" b="1" dirty="0">
              <a:solidFill>
                <a:srgbClr val="0070C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28623" y="2514279"/>
            <a:ext cx="2228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co </a:t>
            </a:r>
            <a:r>
              <a:rPr lang="en-US" sz="36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rúm</a:t>
            </a:r>
            <a:endParaRPr lang="en-US" sz="3600" b="1" dirty="0">
              <a:solidFill>
                <a:srgbClr val="0070C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703663" y="3160610"/>
            <a:ext cx="19442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xôn</a:t>
            </a:r>
            <a:r>
              <a:rPr lang="en-US" sz="36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xao</a:t>
            </a:r>
            <a:endParaRPr lang="en-US" sz="3600" b="1" dirty="0">
              <a:solidFill>
                <a:srgbClr val="0070C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55432" y="1867948"/>
            <a:ext cx="2308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xanh</a:t>
            </a:r>
            <a:r>
              <a:rPr lang="en-US" sz="36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biếc</a:t>
            </a:r>
            <a:endParaRPr lang="en-US" sz="3600" b="1" dirty="0">
              <a:solidFill>
                <a:srgbClr val="0070C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16735" y="2524492"/>
            <a:ext cx="2308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lóng</a:t>
            </a:r>
            <a:r>
              <a:rPr lang="en-US" sz="36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lánh</a:t>
            </a:r>
            <a:endParaRPr lang="en-US" sz="3600" b="1" dirty="0">
              <a:solidFill>
                <a:srgbClr val="0070C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16735" y="3193159"/>
            <a:ext cx="2308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xuýt</a:t>
            </a:r>
            <a:r>
              <a:rPr lang="en-US" sz="36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xoa</a:t>
            </a:r>
            <a:endParaRPr lang="en-US" sz="3600" b="1" dirty="0">
              <a:solidFill>
                <a:srgbClr val="0070C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005448" y="3868066"/>
            <a:ext cx="2308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trầm</a:t>
            </a:r>
            <a:r>
              <a:rPr lang="en-US" sz="36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trồ</a:t>
            </a:r>
            <a:endParaRPr lang="en-US" sz="3600" b="1" dirty="0">
              <a:solidFill>
                <a:srgbClr val="0070C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27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4" grpId="0"/>
      <p:bldP spid="11" grpId="0"/>
      <p:bldP spid="16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8588" y="147145"/>
            <a:ext cx="11930062" cy="6453351"/>
          </a:xfrm>
          <a:prstGeom prst="roundRect">
            <a:avLst/>
          </a:prstGeom>
          <a:solidFill>
            <a:schemeClr val="bg1">
              <a:alpha val="8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42900" y="487503"/>
            <a:ext cx="11515725" cy="5693818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indent="287338" algn="ctr"/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 XẤU HỔ</a:t>
            </a:r>
          </a:p>
          <a:p>
            <a:pPr indent="287338" algn="just"/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Bỗng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dưng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gió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ào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ào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nổi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lên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tiếng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động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gì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lắm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chiếc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lá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xạt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lướt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trên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cỏ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xấu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hổ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rúm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mình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indent="287338" algn="just"/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bỗng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thấy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xung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quanh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xôn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xao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hé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mắt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nhìn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gì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cả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Bấy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giờ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mới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mở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bừng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mắt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lá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Quả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nhiên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gì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thật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indent="287338" algn="just"/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Nhưng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cỏ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xung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quanh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vẫn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cứ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xôn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xao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Thì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vừa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chim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xanh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biếc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toàn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thân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lóng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lánh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như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tự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tỏa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sáng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biết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từ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đâu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bay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tới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Chim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đậu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thoáng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trên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cành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thanh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mai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rồi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vội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bay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cỏ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xuýt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xoa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biết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bao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nhiêu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chim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đã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bay qua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đây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chưa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nào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đẹp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đến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thế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indent="287338" algn="just"/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Càng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nghe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bạn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bè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trầm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trồ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xấu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hổ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càng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tiếc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biết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bao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giờ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chim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xanh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ấy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quay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trở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394446" y="997584"/>
            <a:ext cx="290356" cy="319412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</a:p>
        </p:txBody>
      </p:sp>
      <p:sp>
        <p:nvSpPr>
          <p:cNvPr id="5" name="Oval 4"/>
          <p:cNvSpPr/>
          <p:nvPr/>
        </p:nvSpPr>
        <p:spPr>
          <a:xfrm>
            <a:off x="394446" y="3128386"/>
            <a:ext cx="290356" cy="319412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endParaRPr lang="en-US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Cloud 5"/>
          <p:cNvSpPr/>
          <p:nvPr/>
        </p:nvSpPr>
        <p:spPr>
          <a:xfrm>
            <a:off x="-119227" y="10156"/>
            <a:ext cx="4911942" cy="732798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NỐI TIẾP</a:t>
            </a:r>
            <a:endParaRPr lang="en-US" sz="3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1857375" y="3171250"/>
            <a:ext cx="42863" cy="31941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9542762" y="3620133"/>
            <a:ext cx="42863" cy="31941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9120258" y="4007785"/>
            <a:ext cx="42863" cy="31941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11771511" y="5302575"/>
            <a:ext cx="42863" cy="31941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4400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2477</TotalTime>
  <Words>1807</Words>
  <Application>Microsoft Office PowerPoint</Application>
  <PresentationFormat>Widescreen</PresentationFormat>
  <Paragraphs>106</Paragraphs>
  <Slides>26</Slides>
  <Notes>2</Notes>
  <HiddenSlides>0</HiddenSlides>
  <MMClips>3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26</vt:i4>
      </vt:variant>
    </vt:vector>
  </HeadingPairs>
  <TitlesOfParts>
    <vt:vector size="46" baseType="lpstr">
      <vt:lpstr>微软雅黑</vt:lpstr>
      <vt:lpstr>微软雅黑</vt:lpstr>
      <vt:lpstr>SimSun</vt:lpstr>
      <vt:lpstr>Arial</vt:lpstr>
      <vt:lpstr>Arial-Rounded</vt:lpstr>
      <vt:lpstr>Calibri</vt:lpstr>
      <vt:lpstr>Calibri Light</vt:lpstr>
      <vt:lpstr>HP001 4 hàng</vt:lpstr>
      <vt:lpstr>iCiel Crocante</vt:lpstr>
      <vt:lpstr>inpin heiti</vt:lpstr>
      <vt:lpstr>Kalam</vt:lpstr>
      <vt:lpstr>Montserrat</vt:lpstr>
      <vt:lpstr>Times New Roman</vt:lpstr>
      <vt:lpstr>Wingdings</vt:lpstr>
      <vt:lpstr>等线</vt:lpstr>
      <vt:lpstr>Office Theme</vt:lpstr>
      <vt:lpstr>1_Office Theme</vt:lpstr>
      <vt:lpstr>Doodle Sketchbook by Slidesgo</vt:lpstr>
      <vt:lpstr>3_Doodle Sketchbook by Slidesgo</vt:lpstr>
      <vt:lpstr>2_Doodle Sketchbook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Hoa</cp:lastModifiedBy>
  <cp:revision>108</cp:revision>
  <dcterms:created xsi:type="dcterms:W3CDTF">2021-06-17T09:40:01Z</dcterms:created>
  <dcterms:modified xsi:type="dcterms:W3CDTF">2022-09-25T15:45:48Z</dcterms:modified>
</cp:coreProperties>
</file>