
<file path=[Content_Types].xml><?xml version="1.0" encoding="utf-8"?>
<Types xmlns="http://schemas.openxmlformats.org/package/2006/content-types">
  <Default Extension="png" ContentType="image/png"/>
  <Default Extension="mp3" ContentType="audio/mpe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8" r:id="rId5"/>
  </p:sldMasterIdLst>
  <p:sldIdLst>
    <p:sldId id="291" r:id="rId6"/>
    <p:sldId id="280" r:id="rId7"/>
    <p:sldId id="282" r:id="rId8"/>
    <p:sldId id="283" r:id="rId9"/>
    <p:sldId id="284" r:id="rId10"/>
    <p:sldId id="285" r:id="rId11"/>
    <p:sldId id="260" r:id="rId12"/>
    <p:sldId id="257" r:id="rId13"/>
    <p:sldId id="268" r:id="rId14"/>
    <p:sldId id="269" r:id="rId15"/>
    <p:sldId id="270" r:id="rId16"/>
    <p:sldId id="262" r:id="rId17"/>
    <p:sldId id="281" r:id="rId18"/>
    <p:sldId id="263" r:id="rId19"/>
    <p:sldId id="273" r:id="rId20"/>
    <p:sldId id="274" r:id="rId21"/>
    <p:sldId id="275" r:id="rId22"/>
    <p:sldId id="276" r:id="rId23"/>
    <p:sldId id="277" r:id="rId24"/>
    <p:sldId id="259" r:id="rId25"/>
    <p:sldId id="261" r:id="rId26"/>
    <p:sldId id="286" r:id="rId27"/>
    <p:sldId id="287" r:id="rId28"/>
    <p:sldId id="288" r:id="rId29"/>
    <p:sldId id="264" r:id="rId30"/>
    <p:sldId id="29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DD1"/>
    <a:srgbClr val="FFCCFF"/>
    <a:srgbClr val="3333CC"/>
    <a:srgbClr val="CC00CC"/>
    <a:srgbClr val="FF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543" y="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6.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8413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4824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5840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5631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8557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1083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5537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278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940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7541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274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94483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765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68191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20060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495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4747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2101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3489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45466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59418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27490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56571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03600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3631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85314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31359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3611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59019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9400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19159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79793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51235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BAAD2D-E155-4930-B7B6-C4DEBF7569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E4AC1CCB-7135-4B10-AA59-58B0F748DF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097B24AA-8C5B-489B-8D76-26520A47235C}"/>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C3583610-7093-4756-9548-A446332899F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81121917-1AE1-4786-B80F-949542DEEAA5}"/>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1648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A5ED7E-5E45-430A-8151-2B2A59991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5380687-B7A4-42A2-89F2-ED91DB7A72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F6AEC17-1600-4203-9089-5C7E876BAAF0}"/>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7540B89-4B0C-4D59-9C29-F663AFCFB8A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65133160-9222-48B8-8487-67F6F8DCFA63}"/>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2108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08D804-AC27-4302-BCD5-67B885BB86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5003EE7E-B580-4825-AF42-1EC0FE9BD0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5CB418C6-8329-4AF6-A23C-A359B33D7E70}"/>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53745CC2-EF71-449B-8BFC-645536AE98C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466F3669-86B0-4086-9909-9793EDE6B4B6}"/>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13965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9439E6-4F47-40B6-8E5B-3C0FD4E826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B5D94E9-8A9E-4BFE-8AFF-2FD37BDA377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594CD48-3081-4ED0-A9D7-AD99BC89AE2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F21C2EB-ED80-448C-A415-C71E76BE4628}"/>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49C98061-F78D-41AC-BC66-566828D0F52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84CB79CE-8C66-42E8-8218-D834D02992D5}"/>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66721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F5E0DA-6E9D-463F-A2DD-29DE51FAC5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46AA701-00FA-4298-9CAA-877EF5410C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C1351546-7C59-4175-9BFE-17003AC341E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A240F54-C375-4504-BECC-DF497AD20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86B05408-1F3D-493D-B7A2-C776BFDD190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16851279-2D44-45B8-B481-029791165588}"/>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D5B88272-16C8-4CDC-ADCB-02EBA9551739}"/>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24BF59B6-FDC9-49CA-89E6-318F2BB32F3D}"/>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695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1889BE-2EA3-4F1E-AD4A-720EC39BC7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18120AF-995E-43E9-9C76-D00D3CE45D52}"/>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D8CA7BFF-56B8-439F-8678-ADC75895C7A8}"/>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1D20069F-E42F-4FCF-9889-ACCD9C80A4EC}"/>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11893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DEAE7B8-C2C1-404D-9AAE-D00086810180}"/>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753B9C5F-6E06-4FCE-B0DD-781AD2B34C0A}"/>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08D301F8-B063-4A27-9601-D5980F7C7A25}"/>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2466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232F5-D7F7-441C-ADA4-49F9AD638D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35380A6A-41BE-418E-A8DD-DCDE6C6BBE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59C981A5-B44A-4A15-B682-5429809AF9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42F0E258-2AFB-4C0D-91D3-8DD539CD456A}"/>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2E672DAF-38C7-40CF-87CF-054BCE0D434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CB962FD2-8875-4D0D-B230-163296AEF4D9}"/>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0978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B706CF-D2B2-498E-B1A4-E035CFCDAE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D1F30A05-212A-451C-8E7A-96F49FF82E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427FD212-2C7E-45EE-AC46-E2223238A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753533D7-6C68-40EC-979B-D92512285798}"/>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CE655689-4232-4DF3-9715-90AFC159793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5896D20C-BCB5-48A1-A7B0-016FB546E1AA}"/>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58973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8ECCB9-4BCD-46B0-953E-1AB9463C7B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47453EB7-9C22-4F76-A0C1-09917E1076D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E241B2F-D552-48D4-937C-514AAE63A578}"/>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8FEC662-9187-4C31-BD3C-A06B7A15B8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FDCA6AAB-C339-47CB-85C4-7E0F26ABB36E}"/>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6595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A5B1161F-716E-4BB5-9AAA-4BED10A7E6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6C43BFCA-4B6F-402E-8ADF-5FD82E1D4E2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8338A54-1739-44FE-94BE-9F6A839C6854}"/>
              </a:ext>
            </a:extLst>
          </p:cNvPr>
          <p:cNvSpPr>
            <a:spLocks noGrp="1"/>
          </p:cNvSpPr>
          <p:nvPr>
            <p:ph type="dt" sz="half" idx="10"/>
          </p:nvPr>
        </p:nvSpPr>
        <p:spPr/>
        <p:txBody>
          <a:body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C0075CA6-3F6F-4465-A774-09ABDBB3FFF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75ED3999-CBFE-4CA8-8B6C-A53A2448DD99}"/>
              </a:ext>
            </a:extLst>
          </p:cNvPr>
          <p:cNvSpPr>
            <a:spLocks noGrp="1"/>
          </p:cNvSpPr>
          <p:nvPr>
            <p:ph type="sldNum" sz="quarter" idx="12"/>
          </p:nvPr>
        </p:nvSpPr>
        <p:spPr/>
        <p:txBody>
          <a:body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4753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8/28/2023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D7FB9D-C6F0-45A8-A6AD-D254098CAD0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9930D-DB9A-4FED-B40D-DD2277CD2E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73378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FF1FC-8BB6-4DBB-9940-F696B5579502}"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57315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ED9BB-C5C2-4D0B-BADC-05C391420FE7}"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7BEA6A-7083-41CE-B6AF-18CD83095C5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94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F9D1CF6-06F4-4E97-B3A3-986F040E3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2A15A3EE-2B69-4F61-9D6B-E41538689E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118F42-D90A-454D-BCF8-D95CF83F7C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38988-15A6-4647-86D7-062E8698D8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DDA2430F-0F2C-4DAD-95FF-057245B7AA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4BAFC7AF-5ACB-4B84-A4B9-3F81B87B2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1BDB4-6E33-4EB0-BC1A-E3E4639511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5016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slideLayout" Target="../slideLayouts/slideLayout45.xml"/><Relationship Id="rId7" Type="http://schemas.openxmlformats.org/officeDocument/2006/relationships/image" Target="../media/image5.gif"/><Relationship Id="rId12" Type="http://schemas.openxmlformats.org/officeDocument/2006/relationships/image" Target="../media/image10.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gif"/><Relationship Id="rId11" Type="http://schemas.openxmlformats.org/officeDocument/2006/relationships/image" Target="../media/image9.png"/><Relationship Id="rId5" Type="http://schemas.openxmlformats.org/officeDocument/2006/relationships/image" Target="../media/image3.gif"/><Relationship Id="rId10" Type="http://schemas.openxmlformats.org/officeDocument/2006/relationships/image" Target="../media/image8.png"/><Relationship Id="rId4" Type="http://schemas.openxmlformats.org/officeDocument/2006/relationships/image" Target="../media/image2.gif"/><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0.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7.jpg"/><Relationship Id="rId7" Type="http://schemas.openxmlformats.org/officeDocument/2006/relationships/image" Target="../media/image58.gif"/><Relationship Id="rId2" Type="http://schemas.openxmlformats.org/officeDocument/2006/relationships/slideLayout" Target="../slideLayouts/slideLayout40.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6.png"/><Relationship Id="rId4" Type="http://schemas.openxmlformats.org/officeDocument/2006/relationships/oleObject" Target="../embeddings/oleObject1.bin"/><Relationship Id="rId9"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slideLayout" Target="../slideLayouts/slideLayout45.xml"/><Relationship Id="rId7" Type="http://schemas.openxmlformats.org/officeDocument/2006/relationships/image" Target="../media/image5.gif"/><Relationship Id="rId12" Type="http://schemas.openxmlformats.org/officeDocument/2006/relationships/image" Target="../media/image10.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gif"/><Relationship Id="rId11" Type="http://schemas.openxmlformats.org/officeDocument/2006/relationships/image" Target="../media/image9.png"/><Relationship Id="rId5" Type="http://schemas.openxmlformats.org/officeDocument/2006/relationships/image" Target="../media/image3.gif"/><Relationship Id="rId10" Type="http://schemas.openxmlformats.org/officeDocument/2006/relationships/image" Target="../media/image8.png"/><Relationship Id="rId4" Type="http://schemas.openxmlformats.org/officeDocument/2006/relationships/image" Target="../media/image2.gif"/><Relationship Id="rId9" Type="http://schemas.openxmlformats.org/officeDocument/2006/relationships/image" Target="../media/image7.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3.xml"/><Relationship Id="rId7" Type="http://schemas.openxmlformats.org/officeDocument/2006/relationships/image" Target="../media/image14.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4.xml"/><Relationship Id="rId6" Type="http://schemas.openxmlformats.org/officeDocument/2006/relationships/slide" Target="slide4.xml"/><Relationship Id="rId5" Type="http://schemas.openxmlformats.org/officeDocument/2006/relationships/image" Target="../media/image17.gif"/><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24.xml"/><Relationship Id="rId6" Type="http://schemas.openxmlformats.org/officeDocument/2006/relationships/slide" Target="slide4.xml"/><Relationship Id="rId5" Type="http://schemas.openxmlformats.org/officeDocument/2006/relationships/image" Target="../media/image17.gif"/><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1.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 xmlns:a16="http://schemas.microsoft.com/office/drawing/2014/main" id="{3B45AE42-8B51-4BF3-88EE-EDF9E2BD54E4}"/>
              </a:ext>
            </a:extLst>
          </p:cNvPr>
          <p:cNvSpPr/>
          <p:nvPr/>
        </p:nvSpPr>
        <p:spPr>
          <a:xfrm>
            <a:off x="0" y="2905822"/>
            <a:ext cx="12192000" cy="3952178"/>
          </a:xfrm>
          <a:custGeom>
            <a:avLst/>
            <a:gdLst>
              <a:gd name="connsiteX0" fmla="*/ 0 w 12252491"/>
              <a:gd name="connsiteY0" fmla="*/ 0 h 3258448"/>
              <a:gd name="connsiteX1" fmla="*/ 12252491 w 12252491"/>
              <a:gd name="connsiteY1" fmla="*/ 0 h 3258448"/>
              <a:gd name="connsiteX2" fmla="*/ 12252491 w 12252491"/>
              <a:gd name="connsiteY2" fmla="*/ 3258448 h 3258448"/>
              <a:gd name="connsiteX3" fmla="*/ 0 w 12252491"/>
              <a:gd name="connsiteY3" fmla="*/ 3258448 h 3258448"/>
              <a:gd name="connsiteX4" fmla="*/ 0 w 12252491"/>
              <a:gd name="connsiteY4" fmla="*/ 0 h 3258448"/>
              <a:gd name="connsiteX0" fmla="*/ 0 w 12252491"/>
              <a:gd name="connsiteY0" fmla="*/ 687540 h 3945988"/>
              <a:gd name="connsiteX1" fmla="*/ 3718091 w 12252491"/>
              <a:gd name="connsiteY1" fmla="*/ 0 h 3945988"/>
              <a:gd name="connsiteX2" fmla="*/ 12252491 w 12252491"/>
              <a:gd name="connsiteY2" fmla="*/ 687540 h 3945988"/>
              <a:gd name="connsiteX3" fmla="*/ 12252491 w 12252491"/>
              <a:gd name="connsiteY3" fmla="*/ 3945988 h 3945988"/>
              <a:gd name="connsiteX4" fmla="*/ 0 w 12252491"/>
              <a:gd name="connsiteY4" fmla="*/ 3945988 h 3945988"/>
              <a:gd name="connsiteX5" fmla="*/ 0 w 12252491"/>
              <a:gd name="connsiteY5"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93730 h 3952178"/>
              <a:gd name="connsiteX1" fmla="*/ 3718091 w 12252491"/>
              <a:gd name="connsiteY1" fmla="*/ 6190 h 3952178"/>
              <a:gd name="connsiteX2" fmla="*/ 8683986 w 12252491"/>
              <a:gd name="connsiteY2" fmla="*/ 1047200 h 3952178"/>
              <a:gd name="connsiteX3" fmla="*/ 12252491 w 12252491"/>
              <a:gd name="connsiteY3" fmla="*/ 693730 h 3952178"/>
              <a:gd name="connsiteX4" fmla="*/ 12252491 w 12252491"/>
              <a:gd name="connsiteY4" fmla="*/ 3952178 h 3952178"/>
              <a:gd name="connsiteX5" fmla="*/ 0 w 12252491"/>
              <a:gd name="connsiteY5" fmla="*/ 3952178 h 3952178"/>
              <a:gd name="connsiteX6" fmla="*/ 0 w 12252491"/>
              <a:gd name="connsiteY6" fmla="*/ 693730 h 395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52491" h="3952178">
                <a:moveTo>
                  <a:pt x="0" y="693730"/>
                </a:moveTo>
                <a:cubicBezTo>
                  <a:pt x="1403486" y="-126293"/>
                  <a:pt x="2483417" y="10287"/>
                  <a:pt x="3718091" y="6190"/>
                </a:cubicBezTo>
                <a:cubicBezTo>
                  <a:pt x="5321808" y="137489"/>
                  <a:pt x="7080269" y="915901"/>
                  <a:pt x="8683986" y="1047200"/>
                </a:cubicBezTo>
                <a:cubicBezTo>
                  <a:pt x="10098571" y="760565"/>
                  <a:pt x="11006718" y="333252"/>
                  <a:pt x="12252491" y="693730"/>
                </a:cubicBezTo>
                <a:lnTo>
                  <a:pt x="12252491" y="3952178"/>
                </a:lnTo>
                <a:lnTo>
                  <a:pt x="0" y="3952178"/>
                </a:lnTo>
                <a:lnTo>
                  <a:pt x="0" y="69373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a:extLst>
              <a:ext uri="{FF2B5EF4-FFF2-40B4-BE49-F238E27FC236}">
                <a16:creationId xmlns="" xmlns:a16="http://schemas.microsoft.com/office/drawing/2014/main" id="{20D04A0A-33F9-4E82-8CBB-DCAD53483EE3}"/>
              </a:ext>
            </a:extLst>
          </p:cNvPr>
          <p:cNvSpPr/>
          <p:nvPr/>
        </p:nvSpPr>
        <p:spPr>
          <a:xfrm>
            <a:off x="2081730" y="1328738"/>
            <a:ext cx="9786653" cy="2554545"/>
          </a:xfrm>
          <a:prstGeom prst="rect">
            <a:avLst/>
          </a:prstGeom>
          <a:noFill/>
        </p:spPr>
        <p:txBody>
          <a:bodyPr wrap="none" lIns="91440" tIns="45720" rIns="91440" bIns="45720">
            <a:spAutoFit/>
          </a:bodyPr>
          <a:lstStyle/>
          <a:p>
            <a:pPr algn="ctr"/>
            <a:r>
              <a:rPr lang="en-US" sz="8000" b="1" smtClean="0">
                <a:solidFill>
                  <a:srgbClr val="FF0000"/>
                </a:solidFill>
                <a:latin typeface="Times New Roman" panose="02020603050405020304" pitchFamily="18" charset="0"/>
                <a:cs typeface="Times New Roman" panose="02020603050405020304" pitchFamily="18" charset="0"/>
              </a:rPr>
              <a:t>XIN CHÀO CÁC EM</a:t>
            </a:r>
          </a:p>
          <a:p>
            <a:pPr algn="ctr"/>
            <a:r>
              <a:rPr lang="en-US" sz="8000" b="1" smtClean="0">
                <a:solidFill>
                  <a:srgbClr val="FF0000"/>
                </a:solidFill>
                <a:latin typeface="Times New Roman" panose="02020603050405020304" pitchFamily="18" charset="0"/>
                <a:cs typeface="Times New Roman" panose="02020603050405020304" pitchFamily="18" charset="0"/>
              </a:rPr>
              <a:t> HỌC SINH!</a:t>
            </a:r>
            <a:endParaRPr lang="en-US" sz="8000" b="1" dirty="0">
              <a:solidFill>
                <a:srgbClr val="FF0000"/>
              </a:solidFill>
              <a:latin typeface="Times New Roman" panose="02020603050405020304" pitchFamily="18" charset="0"/>
              <a:cs typeface="Times New Roman" panose="02020603050405020304" pitchFamily="18" charset="0"/>
            </a:endParaRPr>
          </a:p>
        </p:txBody>
      </p:sp>
      <p:pic>
        <p:nvPicPr>
          <p:cNvPr id="23" name="Picture 22">
            <a:extLst>
              <a:ext uri="{FF2B5EF4-FFF2-40B4-BE49-F238E27FC236}">
                <a16:creationId xmlns="" xmlns:a16="http://schemas.microsoft.com/office/drawing/2014/main" id="{1480DB5C-AD40-4CB4-B0E6-2D793DC098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446642" y="2323151"/>
            <a:ext cx="1609725" cy="1564653"/>
          </a:xfrm>
          <a:prstGeom prst="rect">
            <a:avLst/>
          </a:prstGeom>
        </p:spPr>
      </p:pic>
      <p:pic>
        <p:nvPicPr>
          <p:cNvPr id="29" name="Picture 28">
            <a:extLst>
              <a:ext uri="{FF2B5EF4-FFF2-40B4-BE49-F238E27FC236}">
                <a16:creationId xmlns="" xmlns:a16="http://schemas.microsoft.com/office/drawing/2014/main" id="{AE7CA0F8-5918-4985-B979-C4DEB786FD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63609" y="4128559"/>
            <a:ext cx="1609725" cy="1506703"/>
          </a:xfrm>
          <a:prstGeom prst="rect">
            <a:avLst/>
          </a:prstGeom>
        </p:spPr>
      </p:pic>
      <p:pic>
        <p:nvPicPr>
          <p:cNvPr id="41" name="Picture 40">
            <a:extLst>
              <a:ext uri="{FF2B5EF4-FFF2-40B4-BE49-F238E27FC236}">
                <a16:creationId xmlns="" xmlns:a16="http://schemas.microsoft.com/office/drawing/2014/main" id="{37A05D7F-0940-41C2-99DE-FF09B18446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0124" y="2321086"/>
            <a:ext cx="1044772" cy="828355"/>
          </a:xfrm>
          <a:prstGeom prst="rect">
            <a:avLst/>
          </a:prstGeom>
        </p:spPr>
      </p:pic>
      <p:pic>
        <p:nvPicPr>
          <p:cNvPr id="19" name="Picture 18">
            <a:extLst>
              <a:ext uri="{FF2B5EF4-FFF2-40B4-BE49-F238E27FC236}">
                <a16:creationId xmlns="" xmlns:a16="http://schemas.microsoft.com/office/drawing/2014/main" id="{AB52584C-4833-4143-8FBD-887564BF82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97647" y="113229"/>
            <a:ext cx="1609725" cy="1590408"/>
          </a:xfrm>
          <a:prstGeom prst="rect">
            <a:avLst/>
          </a:prstGeom>
        </p:spPr>
      </p:pic>
      <p:sp>
        <p:nvSpPr>
          <p:cNvPr id="60" name="Rectangle 59">
            <a:extLst>
              <a:ext uri="{FF2B5EF4-FFF2-40B4-BE49-F238E27FC236}">
                <a16:creationId xmlns="" xmlns:a16="http://schemas.microsoft.com/office/drawing/2014/main" id="{5294391B-4247-4B6A-B075-02DA37E94502}"/>
              </a:ext>
            </a:extLst>
          </p:cNvPr>
          <p:cNvSpPr/>
          <p:nvPr/>
        </p:nvSpPr>
        <p:spPr>
          <a:xfrm>
            <a:off x="0" y="5372101"/>
            <a:ext cx="12192000" cy="1479493"/>
          </a:xfrm>
          <a:custGeom>
            <a:avLst/>
            <a:gdLst>
              <a:gd name="connsiteX0" fmla="*/ 0 w 12192000"/>
              <a:gd name="connsiteY0" fmla="*/ 0 h 1436631"/>
              <a:gd name="connsiteX1" fmla="*/ 12192000 w 12192000"/>
              <a:gd name="connsiteY1" fmla="*/ 0 h 1436631"/>
              <a:gd name="connsiteX2" fmla="*/ 12192000 w 12192000"/>
              <a:gd name="connsiteY2" fmla="*/ 1436631 h 1436631"/>
              <a:gd name="connsiteX3" fmla="*/ 0 w 12192000"/>
              <a:gd name="connsiteY3" fmla="*/ 1436631 h 1436631"/>
              <a:gd name="connsiteX4" fmla="*/ 0 w 12192000"/>
              <a:gd name="connsiteY4" fmla="*/ 0 h 1436631"/>
              <a:gd name="connsiteX0" fmla="*/ 0 w 12192000"/>
              <a:gd name="connsiteY0" fmla="*/ 54 h 1436685"/>
              <a:gd name="connsiteX1" fmla="*/ 4086225 w 12192000"/>
              <a:gd name="connsiteY1" fmla="*/ 300092 h 1436685"/>
              <a:gd name="connsiteX2" fmla="*/ 12192000 w 12192000"/>
              <a:gd name="connsiteY2" fmla="*/ 54 h 1436685"/>
              <a:gd name="connsiteX3" fmla="*/ 12192000 w 12192000"/>
              <a:gd name="connsiteY3" fmla="*/ 1436685 h 1436685"/>
              <a:gd name="connsiteX4" fmla="*/ 0 w 12192000"/>
              <a:gd name="connsiteY4" fmla="*/ 1436685 h 1436685"/>
              <a:gd name="connsiteX5" fmla="*/ 0 w 12192000"/>
              <a:gd name="connsiteY5" fmla="*/ 54 h 1436685"/>
              <a:gd name="connsiteX0" fmla="*/ 0 w 12192000"/>
              <a:gd name="connsiteY0" fmla="*/ 42862 h 1479493"/>
              <a:gd name="connsiteX1" fmla="*/ 4086225 w 12192000"/>
              <a:gd name="connsiteY1" fmla="*/ 342900 h 1479493"/>
              <a:gd name="connsiteX2" fmla="*/ 9786938 w 12192000"/>
              <a:gd name="connsiteY2" fmla="*/ 0 h 1479493"/>
              <a:gd name="connsiteX3" fmla="*/ 12192000 w 12192000"/>
              <a:gd name="connsiteY3" fmla="*/ 42862 h 1479493"/>
              <a:gd name="connsiteX4" fmla="*/ 12192000 w 12192000"/>
              <a:gd name="connsiteY4" fmla="*/ 1479493 h 1479493"/>
              <a:gd name="connsiteX5" fmla="*/ 0 w 12192000"/>
              <a:gd name="connsiteY5" fmla="*/ 1479493 h 1479493"/>
              <a:gd name="connsiteX6" fmla="*/ 0 w 12192000"/>
              <a:gd name="connsiteY6" fmla="*/ 42862 h 147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479493">
                <a:moveTo>
                  <a:pt x="0" y="42862"/>
                </a:moveTo>
                <a:cubicBezTo>
                  <a:pt x="1343025" y="38100"/>
                  <a:pt x="2743200" y="347662"/>
                  <a:pt x="4086225" y="342900"/>
                </a:cubicBezTo>
                <a:cubicBezTo>
                  <a:pt x="5886450" y="276225"/>
                  <a:pt x="7986713" y="66675"/>
                  <a:pt x="9786938" y="0"/>
                </a:cubicBezTo>
                <a:lnTo>
                  <a:pt x="12192000" y="42862"/>
                </a:lnTo>
                <a:lnTo>
                  <a:pt x="12192000" y="1479493"/>
                </a:lnTo>
                <a:lnTo>
                  <a:pt x="0" y="1479493"/>
                </a:lnTo>
                <a:lnTo>
                  <a:pt x="0" y="42862"/>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2" name="Picture 61">
            <a:extLst>
              <a:ext uri="{FF2B5EF4-FFF2-40B4-BE49-F238E27FC236}">
                <a16:creationId xmlns="" xmlns:a16="http://schemas.microsoft.com/office/drawing/2014/main" id="{08A33331-ED43-4961-8472-635A0DA967A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51660" y="4783706"/>
            <a:ext cx="2045817" cy="1081649"/>
          </a:xfrm>
          <a:prstGeom prst="rect">
            <a:avLst/>
          </a:prstGeom>
        </p:spPr>
      </p:pic>
      <p:pic>
        <p:nvPicPr>
          <p:cNvPr id="70" name="Picture 69">
            <a:extLst>
              <a:ext uri="{FF2B5EF4-FFF2-40B4-BE49-F238E27FC236}">
                <a16:creationId xmlns="" xmlns:a16="http://schemas.microsoft.com/office/drawing/2014/main" id="{2CAB176B-5CEB-4019-B56E-B2E8DE6B7A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95003" y="4496224"/>
            <a:ext cx="745136" cy="1081649"/>
          </a:xfrm>
          <a:prstGeom prst="rect">
            <a:avLst/>
          </a:prstGeom>
        </p:spPr>
      </p:pic>
      <p:pic>
        <p:nvPicPr>
          <p:cNvPr id="68" name="Picture 67">
            <a:extLst>
              <a:ext uri="{FF2B5EF4-FFF2-40B4-BE49-F238E27FC236}">
                <a16:creationId xmlns="" xmlns:a16="http://schemas.microsoft.com/office/drawing/2014/main" id="{05B912C0-A88D-4D04-BF86-10B5169F892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94903" y="2905822"/>
            <a:ext cx="3905262" cy="1952631"/>
          </a:xfrm>
          <a:prstGeom prst="rect">
            <a:avLst/>
          </a:prstGeom>
        </p:spPr>
      </p:pic>
      <p:pic>
        <p:nvPicPr>
          <p:cNvPr id="72" name="Picture 71">
            <a:extLst>
              <a:ext uri="{FF2B5EF4-FFF2-40B4-BE49-F238E27FC236}">
                <a16:creationId xmlns="" xmlns:a16="http://schemas.microsoft.com/office/drawing/2014/main" id="{A0E6B0FA-6EE2-4926-ABE7-B85F6ED3E9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737" y="1845033"/>
            <a:ext cx="2644197" cy="3467799"/>
          </a:xfrm>
          <a:prstGeom prst="rect">
            <a:avLst/>
          </a:prstGeom>
        </p:spPr>
      </p:pic>
      <p:pic>
        <p:nvPicPr>
          <p:cNvPr id="73" name="Picture 72">
            <a:extLst>
              <a:ext uri="{FF2B5EF4-FFF2-40B4-BE49-F238E27FC236}">
                <a16:creationId xmlns="" xmlns:a16="http://schemas.microsoft.com/office/drawing/2014/main" id="{5BEE9461-E3F1-4183-9412-152BCC5A68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61094" y="4502162"/>
            <a:ext cx="558289" cy="442643"/>
          </a:xfrm>
          <a:prstGeom prst="rect">
            <a:avLst/>
          </a:prstGeom>
        </p:spPr>
      </p:pic>
      <p:pic>
        <p:nvPicPr>
          <p:cNvPr id="74" name="Picture 73">
            <a:extLst>
              <a:ext uri="{FF2B5EF4-FFF2-40B4-BE49-F238E27FC236}">
                <a16:creationId xmlns="" xmlns:a16="http://schemas.microsoft.com/office/drawing/2014/main" id="{070B01E2-E914-44A2-8F50-CDA5251B73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47442" y="4764170"/>
            <a:ext cx="558289" cy="442643"/>
          </a:xfrm>
          <a:prstGeom prst="rect">
            <a:avLst/>
          </a:prstGeom>
        </p:spPr>
      </p:pic>
      <p:pic>
        <p:nvPicPr>
          <p:cNvPr id="75" name="Picture 74">
            <a:extLst>
              <a:ext uri="{FF2B5EF4-FFF2-40B4-BE49-F238E27FC236}">
                <a16:creationId xmlns="" xmlns:a16="http://schemas.microsoft.com/office/drawing/2014/main" id="{E6361DD3-0A04-47FE-8E74-ADCBEA2158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5759" y="4944805"/>
            <a:ext cx="558289" cy="442643"/>
          </a:xfrm>
          <a:prstGeom prst="rect">
            <a:avLst/>
          </a:prstGeom>
        </p:spPr>
      </p:pic>
      <p:pic>
        <p:nvPicPr>
          <p:cNvPr id="77" name="Picture 76">
            <a:extLst>
              <a:ext uri="{FF2B5EF4-FFF2-40B4-BE49-F238E27FC236}">
                <a16:creationId xmlns="" xmlns:a16="http://schemas.microsoft.com/office/drawing/2014/main" id="{38B224A7-0FB7-4E20-B122-4E8E59DF8F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26586" y="5441124"/>
            <a:ext cx="1917579" cy="1622567"/>
          </a:xfrm>
          <a:prstGeom prst="rect">
            <a:avLst/>
          </a:prstGeom>
        </p:spPr>
      </p:pic>
      <p:pic>
        <p:nvPicPr>
          <p:cNvPr id="81" name="Intro">
            <a:hlinkClick r:id="" action="ppaction://media"/>
            <a:extLst>
              <a:ext uri="{FF2B5EF4-FFF2-40B4-BE49-F238E27FC236}">
                <a16:creationId xmlns="" xmlns:a16="http://schemas.microsoft.com/office/drawing/2014/main" id="{7C2A0ED8-67CD-4A5F-BDC2-A56E7A3CF4B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257925" y="-871264"/>
            <a:ext cx="609600" cy="609600"/>
          </a:xfrm>
          <a:prstGeom prst="rect">
            <a:avLst/>
          </a:prstGeom>
        </p:spPr>
      </p:pic>
      <p:pic>
        <p:nvPicPr>
          <p:cNvPr id="64" name="Picture 63">
            <a:extLst>
              <a:ext uri="{FF2B5EF4-FFF2-40B4-BE49-F238E27FC236}">
                <a16:creationId xmlns="" xmlns:a16="http://schemas.microsoft.com/office/drawing/2014/main" id="{32D24676-19A4-4930-A1DF-32D5F249A8C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88709" y="59441"/>
            <a:ext cx="4303291" cy="2009540"/>
          </a:xfrm>
          <a:prstGeom prst="rect">
            <a:avLst/>
          </a:prstGeom>
        </p:spPr>
      </p:pic>
    </p:spTree>
    <p:extLst>
      <p:ext uri="{BB962C8B-B14F-4D97-AF65-F5344CB8AC3E}">
        <p14:creationId xmlns:p14="http://schemas.microsoft.com/office/powerpoint/2010/main" val="215804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0" fill="hold"/>
                                        <p:tgtEl>
                                          <p:spTgt spid="81"/>
                                        </p:tgtEl>
                                      </p:cBhvr>
                                    </p:cmd>
                                  </p:childTnLst>
                                </p:cTn>
                              </p:par>
                              <p:par>
                                <p:cTn id="7" presetID="2" presetClass="entr" presetSubtype="8" fill="hold" grpId="0" nodeType="withEffect">
                                  <p:stCondLst>
                                    <p:cond delay="100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0-#ppt_w/2"/>
                                          </p:val>
                                        </p:tav>
                                        <p:tav tm="100000">
                                          <p:val>
                                            <p:strVal val="#ppt_x"/>
                                          </p:val>
                                        </p:tav>
                                      </p:tavLst>
                                    </p:anim>
                                    <p:anim calcmode="lin" valueType="num">
                                      <p:cBhvr additive="base">
                                        <p:cTn id="10" dur="500" fill="hold"/>
                                        <p:tgtEl>
                                          <p:spTgt spid="4"/>
                                        </p:tgtEl>
                                        <p:attrNameLst>
                                          <p:attrName>ppt_y</p:attrName>
                                        </p:attrNameLst>
                                      </p:cBhvr>
                                      <p:tavLst>
                                        <p:tav tm="0">
                                          <p:val>
                                            <p:strVal val="#ppt_y"/>
                                          </p:val>
                                        </p:tav>
                                        <p:tav tm="100000">
                                          <p:val>
                                            <p:strVal val="#ppt_y"/>
                                          </p:val>
                                        </p:tav>
                                      </p:tavLst>
                                    </p:anim>
                                  </p:childTnLst>
                                </p:cTn>
                              </p:par>
                            </p:childTnLst>
                          </p:cTn>
                        </p:par>
                        <p:par>
                          <p:cTn id="11" fill="hold">
                            <p:stCondLst>
                              <p:cond delay="30040"/>
                            </p:stCondLst>
                            <p:childTnLst>
                              <p:par>
                                <p:cTn id="12" presetID="2" presetClass="entr" presetSubtype="8"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250" fill="hold"/>
                                        <p:tgtEl>
                                          <p:spTgt spid="29"/>
                                        </p:tgtEl>
                                        <p:attrNameLst>
                                          <p:attrName>ppt_x</p:attrName>
                                        </p:attrNameLst>
                                      </p:cBhvr>
                                      <p:tavLst>
                                        <p:tav tm="0">
                                          <p:val>
                                            <p:strVal val="0-#ppt_w/2"/>
                                          </p:val>
                                        </p:tav>
                                        <p:tav tm="100000">
                                          <p:val>
                                            <p:strVal val="#ppt_x"/>
                                          </p:val>
                                        </p:tav>
                                      </p:tavLst>
                                    </p:anim>
                                    <p:anim calcmode="lin" valueType="num">
                                      <p:cBhvr additive="base">
                                        <p:cTn id="15" dur="1250" fill="hold"/>
                                        <p:tgtEl>
                                          <p:spTgt spid="29"/>
                                        </p:tgtEl>
                                        <p:attrNameLst>
                                          <p:attrName>ppt_y</p:attrName>
                                        </p:attrNameLst>
                                      </p:cBhvr>
                                      <p:tavLst>
                                        <p:tav tm="0">
                                          <p:val>
                                            <p:strVal val="#ppt_y"/>
                                          </p:val>
                                        </p:tav>
                                        <p:tav tm="100000">
                                          <p:val>
                                            <p:strVal val="#ppt_y"/>
                                          </p:val>
                                        </p:tav>
                                      </p:tavLst>
                                    </p:anim>
                                  </p:childTnLst>
                                </p:cTn>
                              </p:par>
                            </p:childTnLst>
                          </p:cTn>
                        </p:par>
                        <p:par>
                          <p:cTn id="16" fill="hold">
                            <p:stCondLst>
                              <p:cond delay="31290"/>
                            </p:stCondLst>
                            <p:childTnLst>
                              <p:par>
                                <p:cTn id="17" presetID="2" presetClass="entr" presetSubtype="1"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750" fill="hold"/>
                                        <p:tgtEl>
                                          <p:spTgt spid="19"/>
                                        </p:tgtEl>
                                        <p:attrNameLst>
                                          <p:attrName>ppt_x</p:attrName>
                                        </p:attrNameLst>
                                      </p:cBhvr>
                                      <p:tavLst>
                                        <p:tav tm="0">
                                          <p:val>
                                            <p:strVal val="#ppt_x"/>
                                          </p:val>
                                        </p:tav>
                                        <p:tav tm="100000">
                                          <p:val>
                                            <p:strVal val="#ppt_x"/>
                                          </p:val>
                                        </p:tav>
                                      </p:tavLst>
                                    </p:anim>
                                    <p:anim calcmode="lin" valueType="num">
                                      <p:cBhvr additive="base">
                                        <p:cTn id="20" dur="1750" fill="hold"/>
                                        <p:tgtEl>
                                          <p:spTgt spid="19"/>
                                        </p:tgtEl>
                                        <p:attrNameLst>
                                          <p:attrName>ppt_y</p:attrName>
                                        </p:attrNameLst>
                                      </p:cBhvr>
                                      <p:tavLst>
                                        <p:tav tm="0">
                                          <p:val>
                                            <p:strVal val="0-#ppt_h/2"/>
                                          </p:val>
                                        </p:tav>
                                        <p:tav tm="100000">
                                          <p:val>
                                            <p:strVal val="#ppt_y"/>
                                          </p:val>
                                        </p:tav>
                                      </p:tavLst>
                                    </p:anim>
                                  </p:childTnLst>
                                </p:cTn>
                              </p:par>
                            </p:childTnLst>
                          </p:cTn>
                        </p:par>
                        <p:par>
                          <p:cTn id="21" fill="hold">
                            <p:stCondLst>
                              <p:cond delay="33040"/>
                            </p:stCondLst>
                            <p:childTnLst>
                              <p:par>
                                <p:cTn id="22" presetID="2" presetClass="entr" presetSubtype="2"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3000" fill="hold"/>
                                        <p:tgtEl>
                                          <p:spTgt spid="23"/>
                                        </p:tgtEl>
                                        <p:attrNameLst>
                                          <p:attrName>ppt_x</p:attrName>
                                        </p:attrNameLst>
                                      </p:cBhvr>
                                      <p:tavLst>
                                        <p:tav tm="0">
                                          <p:val>
                                            <p:strVal val="1+#ppt_w/2"/>
                                          </p:val>
                                        </p:tav>
                                        <p:tav tm="100000">
                                          <p:val>
                                            <p:strVal val="#ppt_x"/>
                                          </p:val>
                                        </p:tav>
                                      </p:tavLst>
                                    </p:anim>
                                    <p:anim calcmode="lin" valueType="num">
                                      <p:cBhvr additive="base">
                                        <p:cTn id="25" dur="3000" fill="hold"/>
                                        <p:tgtEl>
                                          <p:spTgt spid="23"/>
                                        </p:tgtEl>
                                        <p:attrNameLst>
                                          <p:attrName>ppt_y</p:attrName>
                                        </p:attrNameLst>
                                      </p:cBhvr>
                                      <p:tavLst>
                                        <p:tav tm="0">
                                          <p:val>
                                            <p:strVal val="#ppt_y"/>
                                          </p:val>
                                        </p:tav>
                                        <p:tav tm="100000">
                                          <p:val>
                                            <p:strVal val="#ppt_y"/>
                                          </p:val>
                                        </p:tav>
                                      </p:tavLst>
                                    </p:anim>
                                  </p:childTnLst>
                                </p:cTn>
                              </p:par>
                              <p:par>
                                <p:cTn id="26" presetID="2" presetClass="exit" presetSubtype="8" repeatCount="indefinite" fill="hold" nodeType="withEffect">
                                  <p:stCondLst>
                                    <p:cond delay="0"/>
                                  </p:stCondLst>
                                  <p:childTnLst>
                                    <p:anim calcmode="lin" valueType="num">
                                      <p:cBhvr additive="base">
                                        <p:cTn id="27" dur="5000"/>
                                        <p:tgtEl>
                                          <p:spTgt spid="77"/>
                                        </p:tgtEl>
                                        <p:attrNameLst>
                                          <p:attrName>ppt_x</p:attrName>
                                        </p:attrNameLst>
                                      </p:cBhvr>
                                      <p:tavLst>
                                        <p:tav tm="0">
                                          <p:val>
                                            <p:strVal val="ppt_x"/>
                                          </p:val>
                                        </p:tav>
                                        <p:tav tm="100000">
                                          <p:val>
                                            <p:strVal val="0-ppt_w/2"/>
                                          </p:val>
                                        </p:tav>
                                      </p:tavLst>
                                    </p:anim>
                                    <p:anim calcmode="lin" valueType="num">
                                      <p:cBhvr additive="base">
                                        <p:cTn id="28" dur="5000"/>
                                        <p:tgtEl>
                                          <p:spTgt spid="77"/>
                                        </p:tgtEl>
                                        <p:attrNameLst>
                                          <p:attrName>ppt_y</p:attrName>
                                        </p:attrNameLst>
                                      </p:cBhvr>
                                      <p:tavLst>
                                        <p:tav tm="0">
                                          <p:val>
                                            <p:strVal val="ppt_y"/>
                                          </p:val>
                                        </p:tav>
                                        <p:tav tm="100000">
                                          <p:val>
                                            <p:strVal val="ppt_y"/>
                                          </p:val>
                                        </p:tav>
                                      </p:tavLst>
                                    </p:anim>
                                    <p:set>
                                      <p:cBhvr>
                                        <p:cTn id="29" dur="1" fill="hold">
                                          <p:stCondLst>
                                            <p:cond delay="4999"/>
                                          </p:stCondLst>
                                        </p:cTn>
                                        <p:tgtEl>
                                          <p:spTgt spid="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81"/>
                </p:tgtEl>
              </p:cMediaNode>
            </p:audio>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395958" y="2305310"/>
            <a:ext cx="7292119" cy="2438554"/>
            <a:chOff x="1875181" y="766483"/>
            <a:chExt cx="8237008" cy="5405717"/>
          </a:xfrm>
        </p:grpSpPr>
        <p:grpSp>
          <p:nvGrpSpPr>
            <p:cNvPr id="15" name="Group 14"/>
            <p:cNvGrpSpPr/>
            <p:nvPr/>
          </p:nvGrpSpPr>
          <p:grpSpPr>
            <a:xfrm>
              <a:off x="1875181" y="766483"/>
              <a:ext cx="8237008" cy="5405717"/>
              <a:chOff x="2605382" y="1454211"/>
              <a:chExt cx="6961699" cy="3832229"/>
            </a:xfrm>
          </p:grpSpPr>
          <p:grpSp>
            <p:nvGrpSpPr>
              <p:cNvPr id="21" name="Group 20"/>
              <p:cNvGrpSpPr/>
              <p:nvPr/>
            </p:nvGrpSpPr>
            <p:grpSpPr>
              <a:xfrm>
                <a:off x="2605382" y="1454211"/>
                <a:ext cx="6961699" cy="3832229"/>
                <a:chOff x="3369658" y="1883391"/>
                <a:chExt cx="7060788" cy="4497958"/>
              </a:xfrm>
            </p:grpSpPr>
            <p:grpSp>
              <p:nvGrpSpPr>
                <p:cNvPr id="25" name="Group 24"/>
                <p:cNvGrpSpPr/>
                <p:nvPr/>
              </p:nvGrpSpPr>
              <p:grpSpPr>
                <a:xfrm>
                  <a:off x="3369658" y="1883391"/>
                  <a:ext cx="4037380" cy="3067225"/>
                  <a:chOff x="812779" y="1419258"/>
                  <a:chExt cx="6795247" cy="5200650"/>
                </a:xfrm>
              </p:grpSpPr>
              <p:pic>
                <p:nvPicPr>
                  <p:cNvPr id="28" name="Picture 27"/>
                  <p:cNvPicPr>
                    <a:picLocks noChangeAspect="1"/>
                  </p:cNvPicPr>
                  <p:nvPr/>
                </p:nvPicPr>
                <p:blipFill>
                  <a:blip r:embed="rId2"/>
                  <a:stretch>
                    <a:fillRect/>
                  </a:stretch>
                </p:blipFill>
                <p:spPr>
                  <a:xfrm>
                    <a:off x="826226" y="1419258"/>
                    <a:ext cx="6781800" cy="5200650"/>
                  </a:xfrm>
                  <a:prstGeom prst="rect">
                    <a:avLst/>
                  </a:prstGeom>
                </p:spPr>
              </p:pic>
              <p:pic>
                <p:nvPicPr>
                  <p:cNvPr id="29" name="Picture 28"/>
                  <p:cNvPicPr>
                    <a:picLocks noChangeAspect="1"/>
                  </p:cNvPicPr>
                  <p:nvPr/>
                </p:nvPicPr>
                <p:blipFill>
                  <a:blip r:embed="rId3"/>
                  <a:stretch>
                    <a:fillRect/>
                  </a:stretch>
                </p:blipFill>
                <p:spPr>
                  <a:xfrm>
                    <a:off x="812779" y="6231871"/>
                    <a:ext cx="333375" cy="388037"/>
                  </a:xfrm>
                  <a:prstGeom prst="rect">
                    <a:avLst/>
                  </a:prstGeom>
                </p:spPr>
              </p:pic>
            </p:grpSp>
            <p:pic>
              <p:nvPicPr>
                <p:cNvPr id="26" name="Picture 25"/>
                <p:cNvPicPr>
                  <a:picLocks noChangeAspect="1"/>
                </p:cNvPicPr>
                <p:nvPr/>
              </p:nvPicPr>
              <p:blipFill>
                <a:blip r:embed="rId4"/>
                <a:stretch>
                  <a:fillRect/>
                </a:stretch>
              </p:blipFill>
              <p:spPr>
                <a:xfrm>
                  <a:off x="7974963" y="1883391"/>
                  <a:ext cx="2455483" cy="4080682"/>
                </a:xfrm>
                <a:prstGeom prst="rect">
                  <a:avLst/>
                </a:prstGeom>
              </p:spPr>
            </p:pic>
            <p:pic>
              <p:nvPicPr>
                <p:cNvPr id="27" name="Picture 26"/>
                <p:cNvPicPr>
                  <a:picLocks noChangeAspect="1"/>
                </p:cNvPicPr>
                <p:nvPr/>
              </p:nvPicPr>
              <p:blipFill rotWithShape="1">
                <a:blip r:embed="rId5"/>
                <a:srcRect l="311" t="3890" r="-1"/>
                <a:stretch/>
              </p:blipFill>
              <p:spPr>
                <a:xfrm>
                  <a:off x="3739491" y="5131457"/>
                  <a:ext cx="3817674" cy="1249892"/>
                </a:xfrm>
                <a:prstGeom prst="rect">
                  <a:avLst/>
                </a:prstGeom>
              </p:spPr>
            </p:pic>
          </p:grpSp>
          <p:sp>
            <p:nvSpPr>
              <p:cNvPr id="22" name="Freeform 21"/>
              <p:cNvSpPr/>
              <p:nvPr/>
            </p:nvSpPr>
            <p:spPr>
              <a:xfrm>
                <a:off x="6442830" y="3466532"/>
                <a:ext cx="851247" cy="941696"/>
              </a:xfrm>
              <a:custGeom>
                <a:avLst/>
                <a:gdLst>
                  <a:gd name="connsiteX0" fmla="*/ 12560 w 817778"/>
                  <a:gd name="connsiteY0" fmla="*/ 846161 h 846161"/>
                  <a:gd name="connsiteX1" fmla="*/ 67151 w 817778"/>
                  <a:gd name="connsiteY1" fmla="*/ 518615 h 846161"/>
                  <a:gd name="connsiteX2" fmla="*/ 531175 w 817778"/>
                  <a:gd name="connsiteY2" fmla="*/ 395785 h 846161"/>
                  <a:gd name="connsiteX3" fmla="*/ 817778 w 817778"/>
                  <a:gd name="connsiteY3" fmla="*/ 0 h 846161"/>
                </a:gdLst>
                <a:ahLst/>
                <a:cxnLst>
                  <a:cxn ang="0">
                    <a:pos x="connsiteX0" y="connsiteY0"/>
                  </a:cxn>
                  <a:cxn ang="0">
                    <a:pos x="connsiteX1" y="connsiteY1"/>
                  </a:cxn>
                  <a:cxn ang="0">
                    <a:pos x="connsiteX2" y="connsiteY2"/>
                  </a:cxn>
                  <a:cxn ang="0">
                    <a:pos x="connsiteX3" y="connsiteY3"/>
                  </a:cxn>
                </a:cxnLst>
                <a:rect l="l" t="t" r="r" b="b"/>
                <a:pathLst>
                  <a:path w="817778" h="846161">
                    <a:moveTo>
                      <a:pt x="12560" y="846161"/>
                    </a:moveTo>
                    <a:cubicBezTo>
                      <a:pt x="-3363" y="719919"/>
                      <a:pt x="-19285" y="593678"/>
                      <a:pt x="67151" y="518615"/>
                    </a:cubicBezTo>
                    <a:cubicBezTo>
                      <a:pt x="153587" y="443552"/>
                      <a:pt x="406071" y="482221"/>
                      <a:pt x="531175" y="395785"/>
                    </a:cubicBezTo>
                    <a:cubicBezTo>
                      <a:pt x="656279" y="309349"/>
                      <a:pt x="737028" y="154674"/>
                      <a:pt x="817778" y="0"/>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Freeform 22"/>
              <p:cNvSpPr/>
              <p:nvPr/>
            </p:nvSpPr>
            <p:spPr>
              <a:xfrm>
                <a:off x="4585009" y="3289593"/>
                <a:ext cx="2726255" cy="941213"/>
              </a:xfrm>
              <a:custGeom>
                <a:avLst/>
                <a:gdLst>
                  <a:gd name="connsiteX0" fmla="*/ 55230 w 2726255"/>
                  <a:gd name="connsiteY0" fmla="*/ 941213 h 941213"/>
                  <a:gd name="connsiteX1" fmla="*/ 137116 w 2726255"/>
                  <a:gd name="connsiteY1" fmla="*/ 900270 h 941213"/>
                  <a:gd name="connsiteX2" fmla="*/ 1242585 w 2726255"/>
                  <a:gd name="connsiteY2" fmla="*/ 859327 h 941213"/>
                  <a:gd name="connsiteX3" fmla="*/ 1843087 w 2726255"/>
                  <a:gd name="connsiteY3" fmla="*/ 436246 h 941213"/>
                  <a:gd name="connsiteX4" fmla="*/ 2197928 w 2726255"/>
                  <a:gd name="connsiteY4" fmla="*/ 422598 h 941213"/>
                  <a:gd name="connsiteX5" fmla="*/ 2675600 w 2726255"/>
                  <a:gd name="connsiteY5" fmla="*/ 26813 h 941213"/>
                  <a:gd name="connsiteX6" fmla="*/ 2689248 w 2726255"/>
                  <a:gd name="connsiteY6" fmla="*/ 67756 h 9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6255" h="941213">
                    <a:moveTo>
                      <a:pt x="55230" y="941213"/>
                    </a:moveTo>
                    <a:cubicBezTo>
                      <a:pt x="-2774" y="927565"/>
                      <a:pt x="-60777" y="913918"/>
                      <a:pt x="137116" y="900270"/>
                    </a:cubicBezTo>
                    <a:cubicBezTo>
                      <a:pt x="335009" y="886622"/>
                      <a:pt x="958257" y="936664"/>
                      <a:pt x="1242585" y="859327"/>
                    </a:cubicBezTo>
                    <a:cubicBezTo>
                      <a:pt x="1526913" y="781990"/>
                      <a:pt x="1683863" y="509034"/>
                      <a:pt x="1843087" y="436246"/>
                    </a:cubicBezTo>
                    <a:cubicBezTo>
                      <a:pt x="2002311" y="363458"/>
                      <a:pt x="2059176" y="490837"/>
                      <a:pt x="2197928" y="422598"/>
                    </a:cubicBezTo>
                    <a:cubicBezTo>
                      <a:pt x="2336680" y="354359"/>
                      <a:pt x="2593713" y="85953"/>
                      <a:pt x="2675600" y="26813"/>
                    </a:cubicBezTo>
                    <a:cubicBezTo>
                      <a:pt x="2757487" y="-32327"/>
                      <a:pt x="2723367" y="17714"/>
                      <a:pt x="2689248" y="67756"/>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Freeform 23"/>
              <p:cNvSpPr/>
              <p:nvPr/>
            </p:nvSpPr>
            <p:spPr>
              <a:xfrm>
                <a:off x="5540658" y="3033630"/>
                <a:ext cx="1770036" cy="651923"/>
              </a:xfrm>
              <a:custGeom>
                <a:avLst/>
                <a:gdLst>
                  <a:gd name="connsiteX0" fmla="*/ 95867 w 1770036"/>
                  <a:gd name="connsiteY0" fmla="*/ 419253 h 651923"/>
                  <a:gd name="connsiteX1" fmla="*/ 95867 w 1770036"/>
                  <a:gd name="connsiteY1" fmla="*/ 651265 h 651923"/>
                  <a:gd name="connsiteX2" fmla="*/ 1092154 w 1770036"/>
                  <a:gd name="connsiteY2" fmla="*/ 473844 h 651923"/>
                  <a:gd name="connsiteX3" fmla="*/ 1706303 w 1770036"/>
                  <a:gd name="connsiteY3" fmla="*/ 50763 h 651923"/>
                  <a:gd name="connsiteX4" fmla="*/ 1719951 w 1770036"/>
                  <a:gd name="connsiteY4" fmla="*/ 23468 h 651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0036" h="651923">
                    <a:moveTo>
                      <a:pt x="95867" y="419253"/>
                    </a:moveTo>
                    <a:cubicBezTo>
                      <a:pt x="12843" y="530710"/>
                      <a:pt x="-70181" y="642167"/>
                      <a:pt x="95867" y="651265"/>
                    </a:cubicBezTo>
                    <a:cubicBezTo>
                      <a:pt x="261915" y="660363"/>
                      <a:pt x="823748" y="573928"/>
                      <a:pt x="1092154" y="473844"/>
                    </a:cubicBezTo>
                    <a:cubicBezTo>
                      <a:pt x="1360560" y="373760"/>
                      <a:pt x="1601670" y="125826"/>
                      <a:pt x="1706303" y="50763"/>
                    </a:cubicBezTo>
                    <a:cubicBezTo>
                      <a:pt x="1810936" y="-24300"/>
                      <a:pt x="1765443" y="-416"/>
                      <a:pt x="1719951" y="23468"/>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11" name="Group 10"/>
            <p:cNvGrpSpPr/>
            <p:nvPr/>
          </p:nvGrpSpPr>
          <p:grpSpPr>
            <a:xfrm>
              <a:off x="2050686" y="905604"/>
              <a:ext cx="4364923" cy="2577184"/>
              <a:chOff x="2524124" y="495233"/>
              <a:chExt cx="8798299" cy="4938779"/>
            </a:xfrm>
          </p:grpSpPr>
          <p:pic>
            <p:nvPicPr>
              <p:cNvPr id="5" name="Picture 4"/>
              <p:cNvPicPr>
                <a:picLocks noChangeAspect="1"/>
              </p:cNvPicPr>
              <p:nvPr/>
            </p:nvPicPr>
            <p:blipFill>
              <a:blip r:embed="rId6"/>
              <a:stretch>
                <a:fillRect/>
              </a:stretch>
            </p:blipFill>
            <p:spPr>
              <a:xfrm>
                <a:off x="2524124" y="495233"/>
                <a:ext cx="8798299" cy="4938779"/>
              </a:xfrm>
              <a:prstGeom prst="rect">
                <a:avLst/>
              </a:prstGeom>
            </p:spPr>
          </p:pic>
          <p:pic>
            <p:nvPicPr>
              <p:cNvPr id="7" name="Picture 6"/>
              <p:cNvPicPr>
                <a:picLocks noChangeAspect="1"/>
              </p:cNvPicPr>
              <p:nvPr/>
            </p:nvPicPr>
            <p:blipFill>
              <a:blip r:embed="rId7"/>
              <a:stretch>
                <a:fillRect/>
              </a:stretch>
            </p:blipFill>
            <p:spPr>
              <a:xfrm>
                <a:off x="4472704" y="1235825"/>
                <a:ext cx="75946" cy="1540626"/>
              </a:xfrm>
              <a:prstGeom prst="rect">
                <a:avLst/>
              </a:prstGeom>
            </p:spPr>
          </p:pic>
          <p:pic>
            <p:nvPicPr>
              <p:cNvPr id="8" name="Picture 7"/>
              <p:cNvPicPr>
                <a:picLocks noChangeAspect="1"/>
              </p:cNvPicPr>
              <p:nvPr/>
            </p:nvPicPr>
            <p:blipFill>
              <a:blip r:embed="rId8"/>
              <a:stretch>
                <a:fillRect/>
              </a:stretch>
            </p:blipFill>
            <p:spPr>
              <a:xfrm>
                <a:off x="3912524" y="1208633"/>
                <a:ext cx="620316" cy="89530"/>
              </a:xfrm>
              <a:prstGeom prst="rect">
                <a:avLst/>
              </a:prstGeom>
            </p:spPr>
          </p:pic>
          <p:pic>
            <p:nvPicPr>
              <p:cNvPr id="9" name="Picture 8"/>
              <p:cNvPicPr>
                <a:picLocks noChangeAspect="1"/>
              </p:cNvPicPr>
              <p:nvPr/>
            </p:nvPicPr>
            <p:blipFill>
              <a:blip r:embed="rId9"/>
              <a:stretch>
                <a:fillRect/>
              </a:stretch>
            </p:blipFill>
            <p:spPr>
              <a:xfrm>
                <a:off x="3934402" y="2695531"/>
                <a:ext cx="605579" cy="121113"/>
              </a:xfrm>
              <a:prstGeom prst="rect">
                <a:avLst/>
              </a:prstGeom>
            </p:spPr>
          </p:pic>
          <p:pic>
            <p:nvPicPr>
              <p:cNvPr id="10" name="Picture 9"/>
              <p:cNvPicPr>
                <a:picLocks noChangeAspect="1"/>
              </p:cNvPicPr>
              <p:nvPr/>
            </p:nvPicPr>
            <p:blipFill>
              <a:blip r:embed="rId10"/>
              <a:stretch>
                <a:fillRect/>
              </a:stretch>
            </p:blipFill>
            <p:spPr>
              <a:xfrm>
                <a:off x="3912524" y="1292621"/>
                <a:ext cx="79927" cy="1402910"/>
              </a:xfrm>
              <a:prstGeom prst="rect">
                <a:avLst/>
              </a:prstGeom>
            </p:spPr>
          </p:pic>
        </p:grpSp>
      </p:grpSp>
      <p:sp>
        <p:nvSpPr>
          <p:cNvPr id="37" name="TextBox 36"/>
          <p:cNvSpPr txBox="1"/>
          <p:nvPr/>
        </p:nvSpPr>
        <p:spPr>
          <a:xfrm>
            <a:off x="4513928" y="1502622"/>
            <a:ext cx="5067925" cy="461665"/>
          </a:xfrm>
          <a:prstGeom prst="rect">
            <a:avLst/>
          </a:prstGeom>
          <a:noFill/>
        </p:spPr>
        <p:txBody>
          <a:bodyPr wrap="square" rtlCol="0">
            <a:spAutoFit/>
          </a:bodyPr>
          <a:lstStyle/>
          <a:p>
            <a:pPr marL="338138" indent="-338138"/>
            <a:r>
              <a:rPr lang="en-US" sz="2400" dirty="0" err="1" smtClean="0">
                <a:solidFill>
                  <a:srgbClr val="3333CC"/>
                </a:solidFill>
                <a:latin typeface="Arial" panose="020B0604020202020204" pitchFamily="34" charset="0"/>
                <a:cs typeface="Arial" panose="020B0604020202020204" pitchFamily="34" charset="0"/>
              </a:rPr>
              <a:t>Màn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hình</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khi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hoàn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thành</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khởi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động</a:t>
            </a:r>
            <a:endParaRPr lang="en-US" sz="2400" dirty="0">
              <a:solidFill>
                <a:srgbClr val="3333CC"/>
              </a:solidFill>
              <a:latin typeface="Arial" panose="020B0604020202020204" pitchFamily="34" charset="0"/>
              <a:cs typeface="Arial" panose="020B0604020202020204" pitchFamily="34" charset="0"/>
            </a:endParaRPr>
          </a:p>
        </p:txBody>
      </p:sp>
      <p:cxnSp>
        <p:nvCxnSpPr>
          <p:cNvPr id="39" name="Straight Arrow Connector 38"/>
          <p:cNvCxnSpPr/>
          <p:nvPr/>
        </p:nvCxnSpPr>
        <p:spPr>
          <a:xfrm flipH="1">
            <a:off x="4419440" y="1867366"/>
            <a:ext cx="1432368" cy="123230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a:blip r:embed="rId11"/>
          <a:stretch>
            <a:fillRect/>
          </a:stretch>
        </p:blipFill>
        <p:spPr>
          <a:xfrm>
            <a:off x="4419439" y="285144"/>
            <a:ext cx="3582456" cy="691351"/>
          </a:xfrm>
          <a:prstGeom prst="rect">
            <a:avLst/>
          </a:prstGeom>
        </p:spPr>
      </p:pic>
      <p:sp>
        <p:nvSpPr>
          <p:cNvPr id="31" name="TextBox 30"/>
          <p:cNvSpPr txBox="1"/>
          <p:nvPr/>
        </p:nvSpPr>
        <p:spPr>
          <a:xfrm>
            <a:off x="2307746" y="4961520"/>
            <a:ext cx="6900173" cy="1200329"/>
          </a:xfrm>
          <a:prstGeom prst="rect">
            <a:avLst/>
          </a:prstGeom>
          <a:noFill/>
        </p:spPr>
        <p:txBody>
          <a:bodyPr wrap="square" rtlCol="0">
            <a:spAutoFit/>
          </a:bodyPr>
          <a:lstStyle/>
          <a:p>
            <a:pPr marL="338138" indent="-338138"/>
            <a:r>
              <a:rPr lang="en-US" sz="2400" smtClean="0">
                <a:solidFill>
                  <a:srgbClr val="3333CC"/>
                </a:solidFill>
                <a:latin typeface="Arial" panose="020B0604020202020204" pitchFamily="34" charset="0"/>
                <a:cs typeface="Arial" panose="020B0604020202020204" pitchFamily="34" charset="0"/>
              </a:rPr>
              <a:t>Khởi động máy tính thực hiện theo 2 bước </a:t>
            </a:r>
          </a:p>
          <a:p>
            <a:pPr marL="338138" indent="-338138"/>
            <a:r>
              <a:rPr lang="en-US" sz="2400" smtClean="0">
                <a:solidFill>
                  <a:srgbClr val="3333CC"/>
                </a:solidFill>
                <a:latin typeface="Arial" panose="020B0604020202020204" pitchFamily="34" charset="0"/>
                <a:cs typeface="Arial" panose="020B0604020202020204" pitchFamily="34" charset="0"/>
              </a:rPr>
              <a:t>	B1: Nhấn nút nguồn màn hình</a:t>
            </a:r>
          </a:p>
          <a:p>
            <a:pPr marL="338138" indent="-338138"/>
            <a:r>
              <a:rPr lang="en-US" sz="2400" smtClean="0">
                <a:solidFill>
                  <a:srgbClr val="3333CC"/>
                </a:solidFill>
                <a:latin typeface="Arial" panose="020B0604020202020204" pitchFamily="34" charset="0"/>
                <a:cs typeface="Arial" panose="020B0604020202020204" pitchFamily="34" charset="0"/>
              </a:rPr>
              <a:t>	B2: Nhấn nút nguồn trên thân máy</a:t>
            </a:r>
            <a:endParaRPr lang="en-US" sz="2400" dirty="0">
              <a:solidFill>
                <a:srgbClr val="3333CC"/>
              </a:solidFill>
              <a:latin typeface="Arial" panose="020B0604020202020204" pitchFamily="34" charset="0"/>
              <a:cs typeface="Arial" panose="020B0604020202020204" pitchFamily="34" charset="0"/>
            </a:endParaRPr>
          </a:p>
        </p:txBody>
      </p:sp>
      <p:grpSp>
        <p:nvGrpSpPr>
          <p:cNvPr id="32" name="Group 31"/>
          <p:cNvGrpSpPr/>
          <p:nvPr/>
        </p:nvGrpSpPr>
        <p:grpSpPr>
          <a:xfrm>
            <a:off x="940993" y="1031261"/>
            <a:ext cx="3755557" cy="551174"/>
            <a:chOff x="676256" y="1379897"/>
            <a:chExt cx="3755557" cy="572494"/>
          </a:xfrm>
        </p:grpSpPr>
        <p:grpSp>
          <p:nvGrpSpPr>
            <p:cNvPr id="33" name="Group 32"/>
            <p:cNvGrpSpPr/>
            <p:nvPr/>
          </p:nvGrpSpPr>
          <p:grpSpPr>
            <a:xfrm>
              <a:off x="676256" y="1379897"/>
              <a:ext cx="421114" cy="553998"/>
              <a:chOff x="1069018" y="1379837"/>
              <a:chExt cx="421114" cy="553998"/>
            </a:xfrm>
          </p:grpSpPr>
          <p:sp>
            <p:nvSpPr>
              <p:cNvPr id="35" name="Rectangle 34"/>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TextBox 35"/>
              <p:cNvSpPr txBox="1"/>
              <p:nvPr/>
            </p:nvSpPr>
            <p:spPr>
              <a:xfrm>
                <a:off x="1069018" y="1379837"/>
                <a:ext cx="397866" cy="553998"/>
              </a:xfrm>
              <a:prstGeom prst="rect">
                <a:avLst/>
              </a:prstGeom>
              <a:noFill/>
            </p:spPr>
            <p:txBody>
              <a:bodyPr wrap="none" rtlCol="0">
                <a:spAutoFit/>
              </a:bodyPr>
              <a:lstStyle/>
              <a:p>
                <a:r>
                  <a:rPr lang="en-US" sz="3000" b="1" dirty="0" smtClean="0">
                    <a:solidFill>
                      <a:schemeClr val="bg1"/>
                    </a:solidFill>
                    <a:latin typeface="Arial" panose="020B0604020202020204" pitchFamily="34" charset="0"/>
                    <a:ea typeface="Tahoma" panose="020B0604030504040204" pitchFamily="34" charset="0"/>
                    <a:cs typeface="Arial" panose="020B0604020202020204" pitchFamily="34" charset="0"/>
                  </a:rPr>
                  <a:t>1</a:t>
                </a:r>
                <a:endPar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grpSp>
        <p:sp>
          <p:nvSpPr>
            <p:cNvPr id="34" name="TextBox 33"/>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346710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grpSp>
        <p:nvGrpSpPr>
          <p:cNvPr id="6" name="Group 5"/>
          <p:cNvGrpSpPr/>
          <p:nvPr/>
        </p:nvGrpSpPr>
        <p:grpSpPr>
          <a:xfrm>
            <a:off x="940993" y="954001"/>
            <a:ext cx="3755557" cy="572494"/>
            <a:chOff x="676256" y="1379897"/>
            <a:chExt cx="3755557"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2" name="Rounded Rectangle 11"/>
          <p:cNvSpPr/>
          <p:nvPr/>
        </p:nvSpPr>
        <p:spPr>
          <a:xfrm>
            <a:off x="847164" y="2233914"/>
            <a:ext cx="10555941" cy="1422970"/>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vi-VN" sz="2400" b="1" dirty="0" smtClean="0">
                <a:solidFill>
                  <a:srgbClr val="3333CC"/>
                </a:solidFill>
              </a:rPr>
              <a:t>Thực hiện các thao tác dưới đây để khởi </a:t>
            </a:r>
            <a:r>
              <a:rPr lang="vi-VN" sz="2400" b="1" dirty="0">
                <a:solidFill>
                  <a:srgbClr val="3333CC"/>
                </a:solidFill>
              </a:rPr>
              <a:t>động máy </a:t>
            </a:r>
            <a:r>
              <a:rPr lang="vi-VN" sz="2400" b="1" dirty="0" smtClean="0">
                <a:solidFill>
                  <a:srgbClr val="3333CC"/>
                </a:solidFill>
              </a:rPr>
              <a:t>tính:</a:t>
            </a:r>
            <a:endParaRPr lang="en-US" sz="2400" b="1" dirty="0" smtClean="0">
              <a:solidFill>
                <a:srgbClr val="3333CC"/>
              </a:solidFill>
            </a:endParaRPr>
          </a:p>
          <a:p>
            <a:pPr marL="287337" algn="just">
              <a:lnSpc>
                <a:spcPct val="120000"/>
              </a:lnSpc>
              <a:spcAft>
                <a:spcPts val="300"/>
              </a:spcAft>
              <a:buClr>
                <a:srgbClr val="FF0000"/>
              </a:buClr>
            </a:pPr>
            <a:r>
              <a:rPr lang="en-US" sz="2400" dirty="0" smtClean="0">
                <a:solidFill>
                  <a:srgbClr val="FF0000"/>
                </a:solidFill>
                <a:latin typeface="Arial" panose="020B0604020202020204" pitchFamily="34" charset="0"/>
                <a:cs typeface="Arial" panose="020B0604020202020204" pitchFamily="34" charset="0"/>
              </a:rPr>
              <a:t>    [1] </a:t>
            </a:r>
            <a:r>
              <a:rPr lang="en-US" sz="2400" dirty="0" err="1">
                <a:solidFill>
                  <a:srgbClr val="3333CC"/>
                </a:solidFill>
                <a:latin typeface="Arial" panose="020B0604020202020204" pitchFamily="34" charset="0"/>
                <a:cs typeface="Arial" panose="020B0604020202020204" pitchFamily="34" charset="0"/>
              </a:rPr>
              <a:t>Nhấn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nút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nguồn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màn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hình</a:t>
            </a:r>
            <a:r>
              <a:rPr lang="en-US" sz="2400" dirty="0">
                <a:solidFill>
                  <a:srgbClr val="3333CC"/>
                </a:solidFill>
                <a:latin typeface="Arial" panose="020B0604020202020204" pitchFamily="34" charset="0"/>
                <a:cs typeface="Arial" panose="020B0604020202020204" pitchFamily="34" charset="0"/>
              </a:rPr>
              <a:t> </a:t>
            </a:r>
            <a:endParaRPr lang="en-US" sz="2400" dirty="0" smtClean="0">
              <a:solidFill>
                <a:srgbClr val="3333CC"/>
              </a:solidFill>
              <a:latin typeface="Arial" panose="020B0604020202020204" pitchFamily="34" charset="0"/>
              <a:cs typeface="Arial" panose="020B0604020202020204" pitchFamily="34" charset="0"/>
            </a:endParaRPr>
          </a:p>
          <a:p>
            <a:pPr marL="287337" algn="just">
              <a:lnSpc>
                <a:spcPct val="120000"/>
              </a:lnSpc>
              <a:buClr>
                <a:srgbClr val="FF0000"/>
              </a:buClr>
            </a:pPr>
            <a:r>
              <a:rPr lang="en-US" sz="2400" dirty="0" smtClean="0">
                <a:solidFill>
                  <a:srgbClr val="FF0000"/>
                </a:solidFill>
                <a:latin typeface="Arial" panose="020B0604020202020204" pitchFamily="34" charset="0"/>
                <a:cs typeface="Arial" panose="020B0604020202020204" pitchFamily="34" charset="0"/>
              </a:rPr>
              <a:t>    [2] </a:t>
            </a:r>
            <a:r>
              <a:rPr lang="en-US" sz="2400" dirty="0" err="1">
                <a:solidFill>
                  <a:srgbClr val="3333CC"/>
                </a:solidFill>
                <a:latin typeface="Arial" panose="020B0604020202020204" pitchFamily="34" charset="0"/>
                <a:cs typeface="Arial" panose="020B0604020202020204" pitchFamily="34" charset="0"/>
              </a:rPr>
              <a:t>Nhấn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nút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nguồn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trên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thân</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máy</a:t>
            </a:r>
            <a:endParaRPr lang="en-US" sz="2400" dirty="0" smtClean="0">
              <a:solidFill>
                <a:srgbClr val="3333CC"/>
              </a:solidFill>
              <a:latin typeface="Arial" panose="020B0604020202020204" pitchFamily="34" charset="0"/>
              <a:cs typeface="Arial" panose="020B0604020202020204" pitchFamily="34" charset="0"/>
            </a:endParaRPr>
          </a:p>
          <a:p>
            <a:pPr marL="630237" indent="-342900" algn="just">
              <a:lnSpc>
                <a:spcPct val="120000"/>
              </a:lnSpc>
              <a:spcBef>
                <a:spcPts val="600"/>
              </a:spcBef>
              <a:buClr>
                <a:srgbClr val="FF0000"/>
              </a:buClr>
              <a:buFont typeface="Wingdings" panose="05000000000000000000" pitchFamily="2" charset="2"/>
              <a:buChar char="v"/>
            </a:pPr>
            <a:r>
              <a:rPr lang="en-US" sz="2400" dirty="0" smtClean="0"/>
              <a:t> </a:t>
            </a:r>
            <a:r>
              <a:rPr lang="en-US" sz="2400" b="1" dirty="0" err="1" smtClean="0">
                <a:solidFill>
                  <a:srgbClr val="3333CC"/>
                </a:solidFill>
                <a:latin typeface="Arial" panose="020B0604020202020204" pitchFamily="34" charset="0"/>
                <a:cs typeface="Arial" panose="020B0604020202020204" pitchFamily="34" charset="0"/>
              </a:rPr>
              <a:t>Với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máy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tính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xách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tay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và</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máy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tính</a:t>
            </a:r>
            <a:r>
              <a:rPr lang="en-US" sz="2400" b="1" dirty="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bảng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chỉ</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cần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nhấn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nút</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nguồn</a:t>
            </a:r>
            <a:r>
              <a:rPr lang="en-US" sz="2400" dirty="0">
                <a:latin typeface="Arial" panose="020B060402020202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3658424" y="4643977"/>
            <a:ext cx="2194351" cy="1229342"/>
          </a:xfrm>
          <a:prstGeom prst="rect">
            <a:avLst/>
          </a:prstGeom>
        </p:spPr>
      </p:pic>
      <p:grpSp>
        <p:nvGrpSpPr>
          <p:cNvPr id="18" name="Group 17"/>
          <p:cNvGrpSpPr/>
          <p:nvPr/>
        </p:nvGrpSpPr>
        <p:grpSpPr>
          <a:xfrm>
            <a:off x="671332" y="4282856"/>
            <a:ext cx="2487234" cy="1978631"/>
            <a:chOff x="1756802" y="3541311"/>
            <a:chExt cx="3514725" cy="2686050"/>
          </a:xfrm>
        </p:grpSpPr>
        <p:pic>
          <p:nvPicPr>
            <p:cNvPr id="16" name="Picture 15"/>
            <p:cNvPicPr>
              <a:picLocks noChangeAspect="1"/>
            </p:cNvPicPr>
            <p:nvPr/>
          </p:nvPicPr>
          <p:blipFill>
            <a:blip r:embed="rId4"/>
            <a:stretch>
              <a:fillRect/>
            </a:stretch>
          </p:blipFill>
          <p:spPr>
            <a:xfrm>
              <a:off x="1756802" y="3541311"/>
              <a:ext cx="3514725" cy="2686050"/>
            </a:xfrm>
            <a:prstGeom prst="rect">
              <a:avLst/>
            </a:prstGeom>
          </p:spPr>
        </p:pic>
        <p:pic>
          <p:nvPicPr>
            <p:cNvPr id="17" name="Picture 16"/>
            <p:cNvPicPr>
              <a:picLocks noChangeAspect="1"/>
            </p:cNvPicPr>
            <p:nvPr/>
          </p:nvPicPr>
          <p:blipFill>
            <a:blip r:embed="rId5"/>
            <a:stretch>
              <a:fillRect/>
            </a:stretch>
          </p:blipFill>
          <p:spPr>
            <a:xfrm>
              <a:off x="2186086" y="3805518"/>
              <a:ext cx="2601067" cy="1470674"/>
            </a:xfrm>
            <a:prstGeom prst="rect">
              <a:avLst/>
            </a:prstGeom>
          </p:spPr>
        </p:pic>
      </p:grpSp>
      <p:sp>
        <p:nvSpPr>
          <p:cNvPr id="19" name="Right Arrow 18"/>
          <p:cNvSpPr/>
          <p:nvPr/>
        </p:nvSpPr>
        <p:spPr>
          <a:xfrm>
            <a:off x="3015424" y="5005629"/>
            <a:ext cx="643000" cy="188259"/>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1474914" y="1507999"/>
            <a:ext cx="9300439" cy="64957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lnSpc>
                <a:spcPct val="114000"/>
              </a:lnSpc>
            </a:pPr>
            <a:r>
              <a:rPr lang="en-US" sz="2400" smtClean="0">
                <a:solidFill>
                  <a:schemeClr val="bg1"/>
                </a:solidFill>
                <a:latin typeface="Arial" panose="020B0604020202020204" pitchFamily="34" charset="0"/>
                <a:cs typeface="Arial" panose="020B0604020202020204" pitchFamily="34" charset="0"/>
              </a:rPr>
              <a:t>Để </a:t>
            </a:r>
            <a:r>
              <a:rPr lang="en-US" sz="2400" dirty="0" err="1">
                <a:solidFill>
                  <a:schemeClr val="bg1"/>
                </a:solidFill>
                <a:latin typeface="Arial" panose="020B0604020202020204" pitchFamily="34" charset="0"/>
                <a:cs typeface="Arial" panose="020B0604020202020204" pitchFamily="34" charset="0"/>
              </a:rPr>
              <a:t>khởi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động</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máy</a:t>
            </a:r>
            <a:r>
              <a:rPr lang="en-US" sz="2400" dirty="0">
                <a:solidFill>
                  <a:schemeClr val="bg1"/>
                </a:solidFill>
                <a:latin typeface="Arial" panose="020B0604020202020204" pitchFamily="34" charset="0"/>
                <a:cs typeface="Arial" panose="020B0604020202020204" pitchFamily="34" charset="0"/>
              </a:rPr>
              <a:t> </a:t>
            </a:r>
            <a:r>
              <a:rPr lang="en-US" sz="2400" err="1">
                <a:solidFill>
                  <a:schemeClr val="bg1"/>
                </a:solidFill>
                <a:latin typeface="Arial" panose="020B0604020202020204" pitchFamily="34" charset="0"/>
                <a:cs typeface="Arial" panose="020B0604020202020204" pitchFamily="34" charset="0"/>
              </a:rPr>
              <a:t>tính</a:t>
            </a:r>
            <a:r>
              <a:rPr lang="en-US" sz="2400">
                <a:solidFill>
                  <a:schemeClr val="bg1"/>
                </a:solidFill>
                <a:latin typeface="Arial" panose="020B0604020202020204" pitchFamily="34" charset="0"/>
                <a:cs typeface="Arial" panose="020B0604020202020204" pitchFamily="34" charset="0"/>
              </a:rPr>
              <a:t> </a:t>
            </a:r>
            <a:r>
              <a:rPr lang="en-US" sz="2400" smtClean="0">
                <a:solidFill>
                  <a:schemeClr val="bg1"/>
                </a:solidFill>
                <a:latin typeface="Arial" panose="020B0604020202020204" pitchFamily="34" charset="0"/>
                <a:cs typeface="Arial" panose="020B0604020202020204" pitchFamily="34" charset="0"/>
              </a:rPr>
              <a:t>xách tay và máy tính bảng ta làm ntn? </a:t>
            </a:r>
            <a:endParaRPr lang="en-US" sz="2400" dirty="0">
              <a:solidFill>
                <a:schemeClr val="bg1"/>
              </a:solidFill>
              <a:latin typeface="Arial" panose="020B0604020202020204" pitchFamily="34" charset="0"/>
              <a:cs typeface="Arial" panose="020B0604020202020204" pitchFamily="34" charset="0"/>
            </a:endParaRPr>
          </a:p>
        </p:txBody>
      </p:sp>
      <p:grpSp>
        <p:nvGrpSpPr>
          <p:cNvPr id="15" name="Group 14"/>
          <p:cNvGrpSpPr/>
          <p:nvPr/>
        </p:nvGrpSpPr>
        <p:grpSpPr>
          <a:xfrm>
            <a:off x="6564867" y="4282856"/>
            <a:ext cx="2537025" cy="2110876"/>
            <a:chOff x="3890962" y="1383959"/>
            <a:chExt cx="4410075" cy="4013892"/>
          </a:xfrm>
        </p:grpSpPr>
        <p:pic>
          <p:nvPicPr>
            <p:cNvPr id="20" name="Picture 19"/>
            <p:cNvPicPr>
              <a:picLocks noChangeAspect="1"/>
            </p:cNvPicPr>
            <p:nvPr/>
          </p:nvPicPr>
          <p:blipFill rotWithShape="1">
            <a:blip r:embed="rId6"/>
            <a:srcRect t="1091" b="2915"/>
            <a:stretch/>
          </p:blipFill>
          <p:spPr>
            <a:xfrm>
              <a:off x="3890962" y="1383959"/>
              <a:ext cx="4410075" cy="4013892"/>
            </a:xfrm>
            <a:prstGeom prst="rect">
              <a:avLst/>
            </a:prstGeom>
          </p:spPr>
        </p:pic>
        <p:pic>
          <p:nvPicPr>
            <p:cNvPr id="21" name="Picture 20"/>
            <p:cNvPicPr>
              <a:picLocks noChangeAspect="1"/>
            </p:cNvPicPr>
            <p:nvPr/>
          </p:nvPicPr>
          <p:blipFill>
            <a:blip r:embed="rId7"/>
            <a:stretch>
              <a:fillRect/>
            </a:stretch>
          </p:blipFill>
          <p:spPr>
            <a:xfrm>
              <a:off x="6776951" y="2362415"/>
              <a:ext cx="1278925" cy="3035436"/>
            </a:xfrm>
            <a:prstGeom prst="rect">
              <a:avLst/>
            </a:prstGeom>
          </p:spPr>
        </p:pic>
      </p:grpSp>
      <p:sp>
        <p:nvSpPr>
          <p:cNvPr id="22" name="Right Arrow 21"/>
          <p:cNvSpPr/>
          <p:nvPr/>
        </p:nvSpPr>
        <p:spPr>
          <a:xfrm>
            <a:off x="8287010" y="5338294"/>
            <a:ext cx="643000" cy="188259"/>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8"/>
          <a:stretch>
            <a:fillRect/>
          </a:stretch>
        </p:blipFill>
        <p:spPr>
          <a:xfrm>
            <a:off x="9071046" y="4783896"/>
            <a:ext cx="1951948" cy="1251249"/>
          </a:xfrm>
          <a:prstGeom prst="rect">
            <a:avLst/>
          </a:prstGeom>
        </p:spPr>
      </p:pic>
    </p:spTree>
    <p:extLst>
      <p:ext uri="{BB962C8B-B14F-4D97-AF65-F5344CB8AC3E}">
        <p14:creationId xmlns:p14="http://schemas.microsoft.com/office/powerpoint/2010/main" val="3106790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animBg="1"/>
      <p:bldP spid="14"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262216" y="246849"/>
            <a:ext cx="3643985" cy="703225"/>
          </a:xfrm>
          <a:prstGeom prst="rect">
            <a:avLst/>
          </a:prstGeom>
        </p:spPr>
      </p:pic>
      <p:grpSp>
        <p:nvGrpSpPr>
          <p:cNvPr id="16" name="Group 15"/>
          <p:cNvGrpSpPr/>
          <p:nvPr/>
        </p:nvGrpSpPr>
        <p:grpSpPr>
          <a:xfrm>
            <a:off x="975717" y="786774"/>
            <a:ext cx="3755557" cy="458955"/>
            <a:chOff x="676256" y="1379897"/>
            <a:chExt cx="3755557" cy="572494"/>
          </a:xfrm>
        </p:grpSpPr>
        <p:grpSp>
          <p:nvGrpSpPr>
            <p:cNvPr id="17" name="Group 16"/>
            <p:cNvGrpSpPr/>
            <p:nvPr/>
          </p:nvGrpSpPr>
          <p:grpSpPr>
            <a:xfrm>
              <a:off x="676256" y="1379897"/>
              <a:ext cx="421114" cy="553998"/>
              <a:chOff x="1069018" y="1379837"/>
              <a:chExt cx="421114" cy="553998"/>
            </a:xfrm>
          </p:grpSpPr>
          <p:sp>
            <p:nvSpPr>
              <p:cNvPr id="19" name="Rectangle 1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TextBox 19"/>
              <p:cNvSpPr txBox="1"/>
              <p:nvPr/>
            </p:nvSpPr>
            <p:spPr>
              <a:xfrm>
                <a:off x="1069018" y="1379837"/>
                <a:ext cx="397866" cy="553998"/>
              </a:xfrm>
              <a:prstGeom prst="rect">
                <a:avLst/>
              </a:prstGeom>
              <a:noFill/>
            </p:spPr>
            <p:txBody>
              <a:bodyPr wrap="none" rtlCol="0">
                <a:spAutoFit/>
              </a:bodyPr>
              <a:lstStyle/>
              <a:p>
                <a:r>
                  <a:rPr lang="en-US" sz="3000" b="1" dirty="0" smtClean="0">
                    <a:solidFill>
                      <a:schemeClr val="bg1"/>
                    </a:solidFill>
                    <a:latin typeface="Arial" panose="020B0604020202020204" pitchFamily="34" charset="0"/>
                    <a:ea typeface="Tahoma" panose="020B0604030504040204" pitchFamily="34" charset="0"/>
                    <a:cs typeface="Arial" panose="020B0604020202020204" pitchFamily="34" charset="0"/>
                  </a:rPr>
                  <a:t>1</a:t>
                </a:r>
                <a:endPar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grpSp>
        <p:sp>
          <p:nvSpPr>
            <p:cNvPr id="18" name="TextBox 1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26" name="Rounded Rectangle 25"/>
          <p:cNvSpPr/>
          <p:nvPr/>
        </p:nvSpPr>
        <p:spPr>
          <a:xfrm>
            <a:off x="634521" y="1315482"/>
            <a:ext cx="10643742" cy="742256"/>
          </a:xfrm>
          <a:prstGeom prst="roundRect">
            <a:avLst/>
          </a:prstGeom>
          <a:solidFill>
            <a:schemeClr val="accent4">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r>
              <a:rPr lang="en-US" sz="2400">
                <a:solidFill>
                  <a:schemeClr val="tx1"/>
                </a:solidFill>
              </a:rPr>
              <a:t>Trong quá trình khởi động, máy tính có thể yêu cầu nhập mật khẩu thì ta cần làm gì?</a:t>
            </a:r>
          </a:p>
        </p:txBody>
      </p:sp>
      <p:sp>
        <p:nvSpPr>
          <p:cNvPr id="27" name="Rounded Rectangle 26"/>
          <p:cNvSpPr/>
          <p:nvPr/>
        </p:nvSpPr>
        <p:spPr>
          <a:xfrm>
            <a:off x="546445" y="4389743"/>
            <a:ext cx="10731818" cy="2034207"/>
          </a:xfrm>
          <a:prstGeom prst="roundRect">
            <a:avLst/>
          </a:prstGeom>
          <a:solidFill>
            <a:schemeClr val="accent4">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457200" indent="-457200">
              <a:buFont typeface="Wingdings" panose="05000000000000000000" pitchFamily="2" charset="2"/>
              <a:buChar char="Ø"/>
            </a:pPr>
            <a:r>
              <a:rPr lang="en-US" sz="2600" smtClean="0">
                <a:solidFill>
                  <a:schemeClr val="tx1"/>
                </a:solidFill>
                <a:latin typeface="Arial" panose="020B0604020202020204" pitchFamily="34" charset="0"/>
                <a:cs typeface="Arial" panose="020B0604020202020204" pitchFamily="34" charset="0"/>
              </a:rPr>
              <a:t>Khi </a:t>
            </a:r>
            <a:r>
              <a:rPr lang="en-US" sz="2600">
                <a:solidFill>
                  <a:schemeClr val="tx1"/>
                </a:solidFill>
                <a:latin typeface="Arial" panose="020B0604020202020204" pitchFamily="34" charset="0"/>
                <a:cs typeface="Arial" panose="020B0604020202020204" pitchFamily="34" charset="0"/>
              </a:rPr>
              <a:t>khởi động, nếu máy tính yêu cầu mật khẩu thì ta cần nhập đúng mật khẩu để mở giống như điện thoại thông minh mà các em cài mật khẩu.</a:t>
            </a:r>
          </a:p>
          <a:p>
            <a:pPr marL="457200" indent="-457200">
              <a:buFont typeface="Wingdings" panose="05000000000000000000" pitchFamily="2" charset="2"/>
              <a:buChar char="Ø"/>
            </a:pPr>
            <a:r>
              <a:rPr lang="en-US" sz="2600" smtClean="0">
                <a:solidFill>
                  <a:srgbClr val="FF0000"/>
                </a:solidFill>
                <a:latin typeface="Arial" panose="020B0604020202020204" pitchFamily="34" charset="0"/>
                <a:cs typeface="Arial" panose="020B0604020202020204" pitchFamily="34" charset="0"/>
              </a:rPr>
              <a:t>Sau </a:t>
            </a:r>
            <a:r>
              <a:rPr lang="en-US" sz="2600">
                <a:solidFill>
                  <a:srgbClr val="FF0000"/>
                </a:solidFill>
                <a:latin typeface="Arial" panose="020B0604020202020204" pitchFamily="34" charset="0"/>
                <a:cs typeface="Arial" panose="020B0604020202020204" pitchFamily="34" charset="0"/>
              </a:rPr>
              <a:t>khi máy tính khởi động, để sử dụng phần mềm ta thực hiện </a:t>
            </a:r>
            <a:r>
              <a:rPr lang="en-US" sz="2600" smtClean="0">
                <a:solidFill>
                  <a:srgbClr val="FF0000"/>
                </a:solidFill>
                <a:latin typeface="Arial" panose="020B0604020202020204" pitchFamily="34" charset="0"/>
                <a:cs typeface="Arial" panose="020B0604020202020204" pitchFamily="34" charset="0"/>
              </a:rPr>
              <a:t>ntn-&gt;nd2</a:t>
            </a:r>
            <a:endParaRPr lang="en-US" sz="2600">
              <a:solidFill>
                <a:srgbClr val="FF000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8174182" y="2124865"/>
            <a:ext cx="3006436" cy="2197754"/>
          </a:xfrm>
          <a:prstGeom prst="rect">
            <a:avLst/>
          </a:prstGeom>
        </p:spPr>
      </p:pic>
      <p:pic>
        <p:nvPicPr>
          <p:cNvPr id="7" name="Picture 6"/>
          <p:cNvPicPr>
            <a:picLocks noChangeAspect="1"/>
          </p:cNvPicPr>
          <p:nvPr/>
        </p:nvPicPr>
        <p:blipFill>
          <a:blip r:embed="rId4"/>
          <a:stretch>
            <a:fillRect/>
          </a:stretch>
        </p:blipFill>
        <p:spPr>
          <a:xfrm>
            <a:off x="4731274" y="2124863"/>
            <a:ext cx="3174928" cy="2197755"/>
          </a:xfrm>
          <a:prstGeom prst="rect">
            <a:avLst/>
          </a:prstGeom>
        </p:spPr>
      </p:pic>
      <p:pic>
        <p:nvPicPr>
          <p:cNvPr id="8" name="Picture 7"/>
          <p:cNvPicPr>
            <a:picLocks noChangeAspect="1"/>
          </p:cNvPicPr>
          <p:nvPr/>
        </p:nvPicPr>
        <p:blipFill>
          <a:blip r:embed="rId5"/>
          <a:stretch>
            <a:fillRect/>
          </a:stretch>
        </p:blipFill>
        <p:spPr>
          <a:xfrm>
            <a:off x="975716" y="2127491"/>
            <a:ext cx="3605395" cy="2195127"/>
          </a:xfrm>
          <a:prstGeom prst="rect">
            <a:avLst/>
          </a:prstGeom>
        </p:spPr>
      </p:pic>
    </p:spTree>
    <p:extLst>
      <p:ext uri="{BB962C8B-B14F-4D97-AF65-F5344CB8AC3E}">
        <p14:creationId xmlns:p14="http://schemas.microsoft.com/office/powerpoint/2010/main" val="62492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27">
                                            <p:txEl>
                                              <p:pRg st="0" end="0"/>
                                            </p:txEl>
                                          </p:spTgt>
                                        </p:tgtEl>
                                        <p:attrNameLst>
                                          <p:attrName>style.visibility</p:attrName>
                                        </p:attrNameLst>
                                      </p:cBhvr>
                                      <p:to>
                                        <p:strVal val="visible"/>
                                      </p:to>
                                    </p:set>
                                    <p:anim calcmode="lin" valueType="num">
                                      <p:cBhvr>
                                        <p:cTn id="34" dur="10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35" dur="1000" fill="hold"/>
                                        <p:tgtEl>
                                          <p:spTgt spid="27">
                                            <p:txEl>
                                              <p:pRg st="0" end="0"/>
                                            </p:txEl>
                                          </p:spTgt>
                                        </p:tgtEl>
                                        <p:attrNameLst>
                                          <p:attrName>ppt_h</p:attrName>
                                        </p:attrNameLst>
                                      </p:cBhvr>
                                      <p:tavLst>
                                        <p:tav tm="0">
                                          <p:val>
                                            <p:fltVal val="0"/>
                                          </p:val>
                                        </p:tav>
                                        <p:tav tm="100000">
                                          <p:val>
                                            <p:strVal val="#ppt_h"/>
                                          </p:val>
                                        </p:tav>
                                      </p:tavLst>
                                    </p:anim>
                                    <p:anim calcmode="lin" valueType="num">
                                      <p:cBhvr>
                                        <p:cTn id="36" dur="1000" fill="hold"/>
                                        <p:tgtEl>
                                          <p:spTgt spid="27">
                                            <p:txEl>
                                              <p:pRg st="0" end="0"/>
                                            </p:txEl>
                                          </p:spTgt>
                                        </p:tgtEl>
                                        <p:attrNameLst>
                                          <p:attrName>style.rotation</p:attrName>
                                        </p:attrNameLst>
                                      </p:cBhvr>
                                      <p:tavLst>
                                        <p:tav tm="0">
                                          <p:val>
                                            <p:fltVal val="90"/>
                                          </p:val>
                                        </p:tav>
                                        <p:tav tm="100000">
                                          <p:val>
                                            <p:fltVal val="0"/>
                                          </p:val>
                                        </p:tav>
                                      </p:tavLst>
                                    </p:anim>
                                    <p:animEffect transition="in" filter="fade">
                                      <p:cBhvr>
                                        <p:cTn id="37" dur="1000"/>
                                        <p:tgtEl>
                                          <p:spTgt spid="2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7">
                                            <p:txEl>
                                              <p:pRg st="1" end="1"/>
                                            </p:txEl>
                                          </p:spTgt>
                                        </p:tgtEl>
                                        <p:attrNameLst>
                                          <p:attrName>style.visibility</p:attrName>
                                        </p:attrNameLst>
                                      </p:cBhvr>
                                      <p:to>
                                        <p:strVal val="visible"/>
                                      </p:to>
                                    </p:set>
                                    <p:anim calcmode="lin" valueType="num">
                                      <p:cBhvr additive="base">
                                        <p:cTn id="42"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243866" y="2074931"/>
            <a:ext cx="3285002" cy="3111431"/>
          </a:xfrm>
          <a:prstGeom prst="rect">
            <a:avLst/>
          </a:prstGeom>
        </p:spPr>
      </p:pic>
      <p:sp>
        <p:nvSpPr>
          <p:cNvPr id="4" name="Rectangle 3"/>
          <p:cNvSpPr/>
          <p:nvPr/>
        </p:nvSpPr>
        <p:spPr>
          <a:xfrm>
            <a:off x="1022083" y="2074932"/>
            <a:ext cx="6021655" cy="3108543"/>
          </a:xfrm>
          <a:prstGeom prst="rect">
            <a:avLst/>
          </a:prstGeom>
          <a:solidFill>
            <a:schemeClr val="accent1">
              <a:lumMod val="20000"/>
              <a:lumOff val="80000"/>
            </a:schemeClr>
          </a:solidFill>
        </p:spPr>
        <p:txBody>
          <a:bodyPr wrap="square">
            <a:spAutoFit/>
          </a:bodyPr>
          <a:lstStyle/>
          <a:p>
            <a:pPr marL="457200" indent="-457200">
              <a:buFont typeface="Arial" panose="020B0604020202020204" pitchFamily="34" charset="0"/>
              <a:buChar char="•"/>
            </a:pPr>
            <a:r>
              <a:rPr lang="en-US" sz="2800">
                <a:latin typeface="Arial" panose="020B0604020202020204" pitchFamily="34" charset="0"/>
                <a:ea typeface="Calibri" panose="020F0502020204030204" pitchFamily="34" charset="0"/>
                <a:cs typeface="Arial" panose="020B0604020202020204" pitchFamily="34" charset="0"/>
              </a:rPr>
              <a:t>Các con hãy qua sát thật kỹ và cho cô </a:t>
            </a:r>
            <a:r>
              <a:rPr lang="en-US" sz="2800" smtClean="0">
                <a:latin typeface="Arial" panose="020B0604020202020204" pitchFamily="34" charset="0"/>
                <a:ea typeface="Calibri" panose="020F0502020204030204" pitchFamily="34" charset="0"/>
                <a:cs typeface="Arial" panose="020B0604020202020204" pitchFamily="34" charset="0"/>
              </a:rPr>
              <a:t>biết:</a:t>
            </a:r>
          </a:p>
          <a:p>
            <a:r>
              <a:rPr lang="en-US" sz="2800" smtClean="0">
                <a:latin typeface="Arial" panose="020B0604020202020204" pitchFamily="34" charset="0"/>
                <a:ea typeface="Calibri" panose="020F0502020204030204" pitchFamily="34" charset="0"/>
                <a:cs typeface="Arial" panose="020B0604020202020204" pitchFamily="34" charset="0"/>
              </a:rPr>
              <a:t>Các </a:t>
            </a:r>
            <a:r>
              <a:rPr lang="en-US" sz="2800">
                <a:latin typeface="Arial" panose="020B0604020202020204" pitchFamily="34" charset="0"/>
                <a:ea typeface="Calibri" panose="020F0502020204030204" pitchFamily="34" charset="0"/>
                <a:cs typeface="Arial" panose="020B0604020202020204" pitchFamily="34" charset="0"/>
              </a:rPr>
              <a:t>con nhìn thấy gì trên biểu tượng </a:t>
            </a:r>
            <a:r>
              <a:rPr lang="en-US" sz="2800" smtClean="0">
                <a:latin typeface="Arial" panose="020B0604020202020204" pitchFamily="34" charset="0"/>
                <a:ea typeface="Calibri" panose="020F0502020204030204" pitchFamily="34" charset="0"/>
                <a:cs typeface="Arial" panose="020B0604020202020204" pitchFamily="34" charset="0"/>
              </a:rPr>
              <a:t>này</a:t>
            </a:r>
          </a:p>
          <a:p>
            <a:pPr marL="457200" indent="-457200">
              <a:buFont typeface="Wingdings" panose="05000000000000000000" pitchFamily="2" charset="2"/>
              <a:buChar char="Ø"/>
            </a:pPr>
            <a:r>
              <a:rPr lang="en-US" sz="2800" i="1">
                <a:solidFill>
                  <a:srgbClr val="FF0000"/>
                </a:solidFill>
                <a:latin typeface="Arial" panose="020B0604020202020204" pitchFamily="34" charset="0"/>
                <a:ea typeface="Calibri" panose="020F0502020204030204" pitchFamily="34" charset="0"/>
                <a:cs typeface="Arial" panose="020B0604020202020204" pitchFamily="34" charset="0"/>
              </a:rPr>
              <a:t>Biểu tượng phần mềm Notepad giống như quyển lịch đang mở ra.</a:t>
            </a:r>
            <a:endParaRPr lang="en-US" sz="1600">
              <a:latin typeface="Arial" panose="020B0604020202020204" pitchFamily="34" charset="0"/>
              <a:ea typeface="Calibri" panose="020F050202020403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4262216" y="246849"/>
            <a:ext cx="3643985" cy="703225"/>
          </a:xfrm>
          <a:prstGeom prst="rect">
            <a:avLst/>
          </a:prstGeom>
        </p:spPr>
      </p:pic>
      <p:grpSp>
        <p:nvGrpSpPr>
          <p:cNvPr id="9" name="Group 8"/>
          <p:cNvGrpSpPr/>
          <p:nvPr/>
        </p:nvGrpSpPr>
        <p:grpSpPr>
          <a:xfrm>
            <a:off x="807120" y="1168279"/>
            <a:ext cx="5252303" cy="553998"/>
            <a:chOff x="682011" y="1392470"/>
            <a:chExt cx="5252303" cy="553998"/>
          </a:xfrm>
        </p:grpSpPr>
        <p:grpSp>
          <p:nvGrpSpPr>
            <p:cNvPr id="10" name="Group 9"/>
            <p:cNvGrpSpPr/>
            <p:nvPr/>
          </p:nvGrpSpPr>
          <p:grpSpPr>
            <a:xfrm>
              <a:off x="682011" y="1392470"/>
              <a:ext cx="429926" cy="553998"/>
              <a:chOff x="1074773" y="1392410"/>
              <a:chExt cx="429926" cy="553998"/>
            </a:xfrm>
          </p:grpSpPr>
          <p:sp>
            <p:nvSpPr>
              <p:cNvPr id="12" name="Rectangle 11"/>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11937" y="1425501"/>
              <a:ext cx="4822377" cy="513346"/>
            </a:xfrm>
            <a:prstGeom prst="rect">
              <a:avLst/>
            </a:prstGeom>
            <a:noFill/>
          </p:spPr>
          <p:txBody>
            <a:bodyPr wrap="square" rtlCol="0">
              <a:spAutoFit/>
            </a:bodyPr>
            <a:lstStyle/>
            <a:p>
              <a:pPr>
                <a:lnSpc>
                  <a:spcPct val="114000"/>
                </a:lnSpc>
              </a:pPr>
              <a:r>
                <a:rPr lang="en-US" sz="2400" b="1" dirty="0" err="1" smtClean="0">
                  <a:solidFill>
                    <a:srgbClr val="3333CC"/>
                  </a:solidFill>
                  <a:latin typeface="Arial" panose="020B0604020202020204" pitchFamily="34" charset="0"/>
                  <a:cs typeface="Arial" panose="020B0604020202020204" pitchFamily="34" charset="0"/>
                </a:rPr>
                <a:t>Kích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hoạt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mềm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ứng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dụng</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229439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calcmode="lin" valueType="num">
                                      <p:cBhvr additive="base">
                                        <p:cTn id="2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5252303" cy="553998"/>
            <a:chOff x="682011" y="1392470"/>
            <a:chExt cx="5252303"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4822377" cy="513346"/>
            </a:xfrm>
            <a:prstGeom prst="rect">
              <a:avLst/>
            </a:prstGeom>
            <a:noFill/>
          </p:spPr>
          <p:txBody>
            <a:bodyPr wrap="square" rtlCol="0">
              <a:spAutoFit/>
            </a:bodyPr>
            <a:lstStyle/>
            <a:p>
              <a:pPr>
                <a:lnSpc>
                  <a:spcPct val="114000"/>
                </a:lnSpc>
              </a:pPr>
              <a:r>
                <a:rPr lang="en-US" sz="2400" b="1" dirty="0" err="1" smtClean="0">
                  <a:solidFill>
                    <a:srgbClr val="3333CC"/>
                  </a:solidFill>
                  <a:latin typeface="Arial" panose="020B0604020202020204" pitchFamily="34" charset="0"/>
                  <a:cs typeface="Arial" panose="020B0604020202020204" pitchFamily="34" charset="0"/>
                </a:rPr>
                <a:t>Kích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hoạt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mềm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ứng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dụng</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4" name="Rounded Rectangle 13"/>
          <p:cNvSpPr/>
          <p:nvPr/>
        </p:nvSpPr>
        <p:spPr>
          <a:xfrm>
            <a:off x="559625" y="1627732"/>
            <a:ext cx="10525989" cy="789244"/>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287337" algn="just">
              <a:lnSpc>
                <a:spcPct val="120000"/>
              </a:lnSpc>
              <a:spcAft>
                <a:spcPts val="600"/>
              </a:spcAft>
              <a:buClr>
                <a:srgbClr val="FF0000"/>
              </a:buClr>
            </a:pPr>
            <a:r>
              <a:rPr lang="en-US" sz="2400" b="1" dirty="0" smtClean="0">
                <a:solidFill>
                  <a:srgbClr val="3333CC"/>
                </a:solidFill>
              </a:rPr>
              <a:t>    </a:t>
            </a:r>
            <a:r>
              <a:rPr lang="en-US" sz="2400" b="1" dirty="0" smtClean="0">
                <a:solidFill>
                  <a:srgbClr val="3333CC"/>
                </a:solidFill>
                <a:latin typeface="Arial" panose="020B0604020202020204" pitchFamily="34" charset="0"/>
                <a:cs typeface="Arial" panose="020B0604020202020204" pitchFamily="34" charset="0"/>
              </a:rPr>
              <a:t>a</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Kích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hoạt</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phần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mềm</a:t>
            </a: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Notepad</a:t>
            </a:r>
          </a:p>
          <a:p>
            <a:pPr marL="287337" algn="just">
              <a:lnSpc>
                <a:spcPct val="120000"/>
              </a:lnSpc>
              <a:spcAft>
                <a:spcPts val="600"/>
              </a:spcAft>
              <a:buClr>
                <a:srgbClr val="FF0000"/>
              </a:buClr>
            </a:pPr>
            <a:r>
              <a:rPr lang="en-US" sz="2400" dirty="0" smtClean="0"/>
              <a:t>        </a:t>
            </a: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Nháy </a:t>
            </a:r>
            <a:r>
              <a:rPr lang="vi-VN" sz="2400" dirty="0">
                <a:solidFill>
                  <a:srgbClr val="3333CC"/>
                </a:solidFill>
                <a:latin typeface="Arial" panose="020B0604020202020204" pitchFamily="34" charset="0"/>
                <a:cs typeface="Arial" panose="020B0604020202020204" pitchFamily="34" charset="0"/>
              </a:rPr>
              <a:t>đúp chuột vào biểu tượng </a:t>
            </a:r>
            <a:r>
              <a:rPr lang="vi-VN" sz="2400">
                <a:solidFill>
                  <a:srgbClr val="3333CC"/>
                </a:solidFill>
                <a:latin typeface="Arial" panose="020B0604020202020204" pitchFamily="34" charset="0"/>
                <a:cs typeface="Arial" panose="020B0604020202020204" pitchFamily="34" charset="0"/>
              </a:rPr>
              <a:t>Notepad </a:t>
            </a:r>
            <a:r>
              <a:rPr lang="en-US" sz="2400" smtClean="0">
                <a:solidFill>
                  <a:srgbClr val="3333CC"/>
                </a:solidFill>
                <a:latin typeface="Arial" panose="020B0604020202020204" pitchFamily="34" charset="0"/>
                <a:cs typeface="Arial" panose="020B0604020202020204" pitchFamily="34" charset="0"/>
              </a:rPr>
              <a:t>                </a:t>
            </a:r>
            <a:r>
              <a:rPr lang="vi-VN" sz="2400" smtClean="0">
                <a:solidFill>
                  <a:srgbClr val="3333CC"/>
                </a:solidFill>
                <a:latin typeface="Arial" panose="020B0604020202020204" pitchFamily="34" charset="0"/>
                <a:cs typeface="Arial" panose="020B0604020202020204" pitchFamily="34" charset="0"/>
              </a:rPr>
              <a:t>trên </a:t>
            </a:r>
            <a:r>
              <a:rPr lang="vi-VN" sz="2400" dirty="0">
                <a:solidFill>
                  <a:srgbClr val="3333CC"/>
                </a:solidFill>
                <a:latin typeface="Arial" panose="020B0604020202020204" pitchFamily="34" charset="0"/>
                <a:cs typeface="Arial" panose="020B0604020202020204" pitchFamily="34" charset="0"/>
              </a:rPr>
              <a:t>màn hình;</a:t>
            </a:r>
            <a:r>
              <a:rPr lang="en-US" sz="2400" b="1" dirty="0" smtClean="0">
                <a:solidFill>
                  <a:srgbClr val="3333CC"/>
                </a:solidFill>
                <a:latin typeface="Arial" panose="020B0604020202020204" pitchFamily="34" charset="0"/>
                <a:cs typeface="Arial" panose="020B0604020202020204" pitchFamily="34" charset="0"/>
              </a:rPr>
              <a:t> </a:t>
            </a:r>
          </a:p>
          <a:p>
            <a:pPr marL="287337" algn="just">
              <a:lnSpc>
                <a:spcPct val="120000"/>
              </a:lnSpc>
              <a:spcAft>
                <a:spcPts val="600"/>
              </a:spcAft>
              <a:buClr>
                <a:srgbClr val="FF0000"/>
              </a:buClr>
            </a:pPr>
            <a:endParaRPr lang="en-US" sz="2400" dirty="0">
              <a:solidFill>
                <a:srgbClr val="3333CC"/>
              </a:solidFill>
              <a:latin typeface="Arial" panose="020B0604020202020204" pitchFamily="34" charset="0"/>
              <a:cs typeface="Arial" panose="020B0604020202020204" pitchFamily="34" charset="0"/>
            </a:endParaRPr>
          </a:p>
        </p:txBody>
      </p:sp>
      <p:sp>
        <p:nvSpPr>
          <p:cNvPr id="16" name="Cloud 15"/>
          <p:cNvSpPr/>
          <p:nvPr/>
        </p:nvSpPr>
        <p:spPr>
          <a:xfrm>
            <a:off x="1846064" y="2816310"/>
            <a:ext cx="8571151" cy="2780116"/>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smtClean="0">
              <a:latin typeface="Arial" panose="020B0604020202020204" pitchFamily="34" charset="0"/>
              <a:cs typeface="Arial" panose="020B0604020202020204" pitchFamily="34" charset="0"/>
            </a:endParaRPr>
          </a:p>
          <a:p>
            <a:pPr algn="just"/>
            <a:r>
              <a:rPr lang="en-US" sz="2400" smtClean="0">
                <a:latin typeface="Arial" panose="020B0604020202020204" pitchFamily="34" charset="0"/>
                <a:cs typeface="Arial" panose="020B0604020202020204" pitchFamily="34" charset="0"/>
              </a:rPr>
              <a:t>Hãy </a:t>
            </a:r>
            <a:r>
              <a:rPr lang="en-US" sz="2400" dirty="0" err="1" smtClean="0">
                <a:latin typeface="Arial" panose="020B0604020202020204" pitchFamily="34" charset="0"/>
                <a:cs typeface="Arial" panose="020B0604020202020204" pitchFamily="34" charset="0"/>
              </a:rPr>
              <a:t>nghiên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cứu</a:t>
            </a:r>
            <a:r>
              <a:rPr lang="en-US" sz="2400" dirty="0" smtClean="0">
                <a:latin typeface="Arial" panose="020B0604020202020204" pitchFamily="34" charset="0"/>
                <a:cs typeface="Arial" panose="020B0604020202020204" pitchFamily="34" charset="0"/>
              </a:rPr>
              <a:t> </a:t>
            </a:r>
            <a:r>
              <a:rPr lang="en-US" sz="2400" smtClean="0">
                <a:latin typeface="Arial" panose="020B0604020202020204" pitchFamily="34" charset="0"/>
                <a:cs typeface="Arial" panose="020B0604020202020204" pitchFamily="34" charset="0"/>
              </a:rPr>
              <a:t>SGK </a:t>
            </a:r>
            <a:r>
              <a:rPr lang="en-US" sz="2400">
                <a:latin typeface="Arial" panose="020B0604020202020204" pitchFamily="34" charset="0"/>
                <a:cs typeface="Arial" panose="020B0604020202020204" pitchFamily="34" charset="0"/>
              </a:rPr>
              <a:t>_</a:t>
            </a:r>
            <a:r>
              <a:rPr lang="en-US" sz="2400" smtClean="0">
                <a:latin typeface="Arial" panose="020B0604020202020204" pitchFamily="34" charset="0"/>
                <a:cs typeface="Arial" panose="020B0604020202020204" pitchFamily="34" charset="0"/>
              </a:rPr>
              <a:t>22 </a:t>
            </a:r>
            <a:r>
              <a:rPr lang="en-US" sz="2400" dirty="0" smtClean="0">
                <a:latin typeface="Arial" panose="020B0604020202020204" pitchFamily="34" charset="0"/>
                <a:cs typeface="Arial" panose="020B0604020202020204" pitchFamily="34" charset="0"/>
              </a:rPr>
              <a:t>– </a:t>
            </a:r>
            <a:r>
              <a:rPr lang="en-US" sz="2400" err="1" smtClean="0">
                <a:latin typeface="Arial" panose="020B0604020202020204" pitchFamily="34" charset="0"/>
                <a:cs typeface="Arial" panose="020B0604020202020204" pitchFamily="34" charset="0"/>
              </a:rPr>
              <a:t>phần</a:t>
            </a:r>
            <a:r>
              <a:rPr lang="en-US" sz="2400" smtClean="0">
                <a:latin typeface="Arial" panose="020B0604020202020204" pitchFamily="34" charset="0"/>
                <a:cs typeface="Arial" panose="020B0604020202020204" pitchFamily="34" charset="0"/>
              </a:rPr>
              <a:t> a, b </a:t>
            </a:r>
            <a:r>
              <a:rPr lang="en-US" sz="2400" dirty="0" err="1" smtClean="0">
                <a:latin typeface="Arial" panose="020B0604020202020204" pitchFamily="34" charset="0"/>
                <a:cs typeface="Arial" panose="020B0604020202020204" pitchFamily="34" charset="0"/>
              </a:rPr>
              <a:t>rồi</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cho</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biết</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a:t>
            </a:r>
            <a:r>
              <a:rPr lang="en-US" sz="2400" dirty="0" err="1" smtClean="0">
                <a:latin typeface="Arial" panose="020B0604020202020204" pitchFamily="34" charset="0"/>
                <a:cs typeface="Arial" panose="020B0604020202020204" pitchFamily="34" charset="0"/>
              </a:rPr>
              <a:t>àm</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thế</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nào</a:t>
            </a:r>
            <a:r>
              <a:rPr lang="en-US" sz="2400" dirty="0" smtClean="0">
                <a:latin typeface="Arial" panose="020B0604020202020204" pitchFamily="34" charset="0"/>
                <a:cs typeface="Arial" panose="020B0604020202020204" pitchFamily="34" charset="0"/>
              </a:rPr>
              <a:t> </a:t>
            </a:r>
            <a:r>
              <a:rPr lang="en-US" sz="2400" err="1" smtClean="0">
                <a:latin typeface="Arial" panose="020B0604020202020204" pitchFamily="34" charset="0"/>
                <a:cs typeface="Arial" panose="020B0604020202020204" pitchFamily="34" charset="0"/>
              </a:rPr>
              <a:t>để</a:t>
            </a:r>
            <a:r>
              <a:rPr lang="en-US" sz="2400" smtClean="0">
                <a:latin typeface="Arial" panose="020B0604020202020204" pitchFamily="34" charset="0"/>
                <a:cs typeface="Arial" panose="020B0604020202020204" pitchFamily="34" charset="0"/>
              </a:rPr>
              <a:t> kích</a:t>
            </a:r>
            <a:r>
              <a:rPr lang="en-US" sz="2400" dirty="0">
                <a:latin typeface="Arial" panose="020B0604020202020204" pitchFamily="34" charset="0"/>
                <a:cs typeface="Arial" panose="020B0604020202020204" pitchFamily="34" charset="0"/>
              </a:rPr>
              <a:t> </a:t>
            </a:r>
            <a:r>
              <a:rPr lang="en-US" sz="2400" smtClean="0">
                <a:latin typeface="Arial" panose="020B0604020202020204" pitchFamily="34" charset="0"/>
                <a:cs typeface="Arial" panose="020B0604020202020204" pitchFamily="34" charset="0"/>
              </a:rPr>
              <a:t>hoạt </a:t>
            </a:r>
            <a:r>
              <a:rPr lang="en-US" sz="2400" dirty="0" err="1" smtClean="0">
                <a:latin typeface="Arial" panose="020B0604020202020204" pitchFamily="34" charset="0"/>
                <a:cs typeface="Arial" panose="020B0604020202020204" pitchFamily="34" charset="0"/>
              </a:rPr>
              <a:t>được</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phần</a:t>
            </a:r>
            <a:r>
              <a:rPr lang="en-US" sz="2400" dirty="0" smtClean="0">
                <a:latin typeface="Arial" panose="020B0604020202020204" pitchFamily="34" charset="0"/>
                <a:cs typeface="Arial" panose="020B0604020202020204" pitchFamily="34" charset="0"/>
              </a:rPr>
              <a:t> </a:t>
            </a:r>
            <a:r>
              <a:rPr lang="en-US" sz="2400" err="1" smtClean="0">
                <a:latin typeface="Arial" panose="020B0604020202020204" pitchFamily="34" charset="0"/>
                <a:cs typeface="Arial" panose="020B0604020202020204" pitchFamily="34" charset="0"/>
              </a:rPr>
              <a:t>mềm</a:t>
            </a:r>
            <a:r>
              <a:rPr lang="en-US" sz="2400" smtClean="0">
                <a:latin typeface="Arial" panose="020B0604020202020204" pitchFamily="34" charset="0"/>
                <a:cs typeface="Arial" panose="020B0604020202020204" pitchFamily="34" charset="0"/>
              </a:rPr>
              <a:t> Notepad </a:t>
            </a:r>
            <a:r>
              <a:rPr lang="en-US" sz="2400">
                <a:latin typeface="Arial" panose="020B0604020202020204" pitchFamily="34" charset="0"/>
                <a:cs typeface="Arial" panose="020B0604020202020204" pitchFamily="34" charset="0"/>
              </a:rPr>
              <a:t>và </a:t>
            </a:r>
            <a:r>
              <a:rPr lang="en-US" sz="2400" smtClean="0">
                <a:latin typeface="Arial" panose="020B0604020202020204" pitchFamily="34" charset="0"/>
                <a:cs typeface="Arial" panose="020B0604020202020204" pitchFamily="34" charset="0"/>
              </a:rPr>
              <a:t>cách </a:t>
            </a:r>
            <a:r>
              <a:rPr lang="en-US" sz="2400">
                <a:latin typeface="Arial" panose="020B0604020202020204" pitchFamily="34" charset="0"/>
                <a:cs typeface="Arial" panose="020B0604020202020204" pitchFamily="34" charset="0"/>
              </a:rPr>
              <a:t>thoát khỏi phần mềm Notepad</a:t>
            </a:r>
            <a:r>
              <a:rPr lang="en-US" sz="2400" smtClean="0">
                <a:latin typeface="Arial" panose="020B0604020202020204" pitchFamily="34" charset="0"/>
                <a:cs typeface="Arial" panose="020B0604020202020204" pitchFamily="34" charset="0"/>
              </a:rPr>
              <a:t>? t/g 4’</a:t>
            </a:r>
            <a:endParaRPr lang="en-US" sz="2400">
              <a:latin typeface="Arial" panose="020B0604020202020204" pitchFamily="34" charset="0"/>
              <a:cs typeface="Arial" panose="020B0604020202020204" pitchFamily="34" charset="0"/>
            </a:endParaRPr>
          </a:p>
          <a:p>
            <a:pPr algn="just"/>
            <a:endParaRPr lang="en-US" sz="24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7469993" y="1469986"/>
            <a:ext cx="1303617" cy="1200020"/>
          </a:xfrm>
          <a:prstGeom prst="rect">
            <a:avLst/>
          </a:prstGeom>
        </p:spPr>
      </p:pic>
      <p:pic>
        <p:nvPicPr>
          <p:cNvPr id="9" name="Picture 8"/>
          <p:cNvPicPr>
            <a:picLocks noChangeAspect="1"/>
          </p:cNvPicPr>
          <p:nvPr/>
        </p:nvPicPr>
        <p:blipFill>
          <a:blip r:embed="rId4"/>
          <a:stretch>
            <a:fillRect/>
          </a:stretch>
        </p:blipFill>
        <p:spPr>
          <a:xfrm>
            <a:off x="2094919" y="2697913"/>
            <a:ext cx="8073439" cy="3522624"/>
          </a:xfrm>
          <a:prstGeom prst="rect">
            <a:avLst/>
          </a:prstGeom>
        </p:spPr>
      </p:pic>
    </p:spTree>
    <p:extLst>
      <p:ext uri="{BB962C8B-B14F-4D97-AF65-F5344CB8AC3E}">
        <p14:creationId xmlns:p14="http://schemas.microsoft.com/office/powerpoint/2010/main" val="79381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fade">
                                      <p:cBhvr>
                                        <p:cTn id="20" dur="500"/>
                                        <p:tgtEl>
                                          <p:spTgt spid="14">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5252303" cy="553998"/>
            <a:chOff x="682011" y="1392470"/>
            <a:chExt cx="5252303"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4822377" cy="513346"/>
            </a:xfrm>
            <a:prstGeom prst="rect">
              <a:avLst/>
            </a:prstGeom>
            <a:noFill/>
          </p:spPr>
          <p:txBody>
            <a:bodyPr wrap="square" rtlCol="0">
              <a:spAutoFit/>
            </a:bodyPr>
            <a:lstStyle/>
            <a:p>
              <a:pPr>
                <a:lnSpc>
                  <a:spcPct val="114000"/>
                </a:lnSpc>
              </a:pPr>
              <a:r>
                <a:rPr lang="en-US" sz="2400" b="1" dirty="0" err="1" smtClean="0">
                  <a:solidFill>
                    <a:srgbClr val="3333CC"/>
                  </a:solidFill>
                  <a:latin typeface="Arial" panose="020B0604020202020204" pitchFamily="34" charset="0"/>
                  <a:cs typeface="Arial" panose="020B0604020202020204" pitchFamily="34" charset="0"/>
                </a:rPr>
                <a:t>Kích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hoạt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mềm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ứng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dụng</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4" name="Rounded Rectangle 13"/>
          <p:cNvSpPr/>
          <p:nvPr/>
        </p:nvSpPr>
        <p:spPr>
          <a:xfrm>
            <a:off x="626852" y="2472032"/>
            <a:ext cx="10525989" cy="1170125"/>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1196975" indent="-911225" algn="just">
              <a:lnSpc>
                <a:spcPct val="120000"/>
              </a:lnSpc>
              <a:spcAft>
                <a:spcPts val="600"/>
              </a:spcAft>
              <a:buClr>
                <a:srgbClr val="FF0000"/>
              </a:buClr>
            </a:pPr>
            <a:r>
              <a:rPr lang="en-US" sz="2400" smtClean="0"/>
              <a:t>      </a:t>
            </a:r>
            <a:r>
              <a:rPr lang="en-US" sz="2400" dirty="0" smtClean="0">
                <a:solidFill>
                  <a:srgbClr val="FF0000"/>
                </a:solidFill>
                <a:latin typeface="Arial" panose="020B0604020202020204" pitchFamily="34" charset="0"/>
                <a:cs typeface="Arial" panose="020B0604020202020204" pitchFamily="34" charset="0"/>
              </a:rPr>
              <a:t>[1] </a:t>
            </a:r>
            <a:r>
              <a:rPr lang="vi-VN" sz="2400" dirty="0" smtClean="0">
                <a:solidFill>
                  <a:srgbClr val="3333CC"/>
                </a:solidFill>
                <a:latin typeface="Arial" panose="020B0604020202020204" pitchFamily="34" charset="0"/>
                <a:cs typeface="Arial" panose="020B0604020202020204" pitchFamily="34" charset="0"/>
              </a:rPr>
              <a:t>Nháy chuột </a:t>
            </a:r>
            <a:r>
              <a:rPr lang="vi-VN" sz="2400" dirty="0">
                <a:solidFill>
                  <a:srgbClr val="3333CC"/>
                </a:solidFill>
                <a:latin typeface="Arial" panose="020B0604020202020204" pitchFamily="34" charset="0"/>
                <a:cs typeface="Arial" panose="020B0604020202020204" pitchFamily="34" charset="0"/>
              </a:rPr>
              <a:t>vào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lệnh</a:t>
            </a:r>
            <a:r>
              <a:rPr lang="en-US" sz="2400" dirty="0" smtClean="0">
                <a:solidFill>
                  <a:srgbClr val="3333CC"/>
                </a:solidFill>
                <a:latin typeface="Arial" panose="020B0604020202020204" pitchFamily="34" charset="0"/>
                <a:cs typeface="Arial" panose="020B0604020202020204" pitchFamily="34" charset="0"/>
              </a:rPr>
              <a:t>        ở </a:t>
            </a:r>
            <a:r>
              <a:rPr lang="en-US" sz="2400" dirty="0" err="1" smtClean="0">
                <a:solidFill>
                  <a:srgbClr val="3333CC"/>
                </a:solidFill>
                <a:latin typeface="Arial" panose="020B0604020202020204" pitchFamily="34" charset="0"/>
                <a:cs typeface="Arial" panose="020B0604020202020204" pitchFamily="34" charset="0"/>
              </a:rPr>
              <a:t>góc</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phải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của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cửa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sổ</a:t>
            </a:r>
            <a:r>
              <a:rPr lang="en-US" sz="2400" dirty="0" smtClean="0">
                <a:solidFill>
                  <a:srgbClr val="3333CC"/>
                </a:solidFill>
                <a:latin typeface="Arial" panose="020B0604020202020204" pitchFamily="34" charset="0"/>
                <a:cs typeface="Arial" panose="020B0604020202020204" pitchFamily="34" charset="0"/>
              </a:rPr>
              <a:t> </a:t>
            </a:r>
            <a:r>
              <a:rPr lang="en-US" sz="2400" smtClean="0">
                <a:solidFill>
                  <a:srgbClr val="3333CC"/>
                </a:solidFill>
                <a:latin typeface="Arial" panose="020B0604020202020204" pitchFamily="34" charset="0"/>
                <a:cs typeface="Arial" panose="020B0604020202020204" pitchFamily="34" charset="0"/>
              </a:rPr>
              <a:t>Notepad</a:t>
            </a:r>
            <a:r>
              <a:rPr lang="vi-VN" sz="2400" smtClean="0">
                <a:solidFill>
                  <a:srgbClr val="3333CC"/>
                </a:solidFill>
                <a:latin typeface="Arial" panose="020B0604020202020204" pitchFamily="34" charset="0"/>
                <a:cs typeface="Arial" panose="020B0604020202020204" pitchFamily="34" charset="0"/>
              </a:rPr>
              <a:t>;</a:t>
            </a:r>
            <a:endParaRPr lang="en-US" sz="2400" b="1" dirty="0" smtClean="0">
              <a:solidFill>
                <a:srgbClr val="3333CC"/>
              </a:solidFill>
              <a:latin typeface="Arial" panose="020B0604020202020204" pitchFamily="34" charset="0"/>
              <a:cs typeface="Arial" panose="020B0604020202020204" pitchFamily="34" charset="0"/>
            </a:endParaRPr>
          </a:p>
        </p:txBody>
      </p:sp>
      <p:sp>
        <p:nvSpPr>
          <p:cNvPr id="16" name="Cloud 15"/>
          <p:cNvSpPr/>
          <p:nvPr/>
        </p:nvSpPr>
        <p:spPr>
          <a:xfrm>
            <a:off x="1222479" y="3719964"/>
            <a:ext cx="10018142" cy="2534585"/>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b="1" dirty="0" err="1" smtClean="0">
                <a:latin typeface="Arial" panose="020B0604020202020204" pitchFamily="34" charset="0"/>
                <a:cs typeface="Arial" panose="020B0604020202020204" pitchFamily="34" charset="0"/>
              </a:rPr>
              <a:t>Hãy</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nghiên</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cứu</a:t>
            </a:r>
            <a:r>
              <a:rPr lang="en-US" sz="2500" b="1" dirty="0" smtClean="0">
                <a:latin typeface="Arial" panose="020B0604020202020204" pitchFamily="34" charset="0"/>
                <a:cs typeface="Arial" panose="020B0604020202020204" pitchFamily="34" charset="0"/>
              </a:rPr>
              <a:t> SGK –</a:t>
            </a:r>
            <a:r>
              <a:rPr lang="en-US" sz="2500" b="1" dirty="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trang</a:t>
            </a:r>
            <a:r>
              <a:rPr lang="en-US" sz="2500" b="1" dirty="0" smtClean="0">
                <a:latin typeface="Arial" panose="020B0604020202020204" pitchFamily="34" charset="0"/>
                <a:cs typeface="Arial" panose="020B0604020202020204" pitchFamily="34" charset="0"/>
              </a:rPr>
              <a:t> 22 – </a:t>
            </a:r>
            <a:r>
              <a:rPr lang="en-US" sz="2500" b="1" dirty="0" err="1" smtClean="0">
                <a:latin typeface="Arial" panose="020B0604020202020204" pitchFamily="34" charset="0"/>
                <a:cs typeface="Arial" panose="020B0604020202020204" pitchFamily="34" charset="0"/>
              </a:rPr>
              <a:t>phần</a:t>
            </a:r>
            <a:r>
              <a:rPr lang="en-US" sz="2500" b="1" dirty="0" smtClean="0">
                <a:latin typeface="Arial" panose="020B0604020202020204" pitchFamily="34" charset="0"/>
                <a:cs typeface="Arial" panose="020B0604020202020204" pitchFamily="34" charset="0"/>
              </a:rPr>
              <a:t> b </a:t>
            </a:r>
            <a:r>
              <a:rPr lang="en-US" sz="2500" b="1" dirty="0" err="1" smtClean="0">
                <a:latin typeface="Arial" panose="020B0604020202020204" pitchFamily="34" charset="0"/>
                <a:cs typeface="Arial" panose="020B0604020202020204" pitchFamily="34" charset="0"/>
              </a:rPr>
              <a:t>và</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cho</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biết</a:t>
            </a:r>
            <a:r>
              <a:rPr lang="en-US" sz="25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cách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thoát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khỏi</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phần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mềm</a:t>
            </a:r>
            <a:r>
              <a:rPr lang="en-US" sz="2400" b="1" dirty="0" smtClean="0">
                <a:latin typeface="Arial" panose="020B0604020202020204" pitchFamily="34" charset="0"/>
                <a:cs typeface="Arial" panose="020B0604020202020204" pitchFamily="34" charset="0"/>
              </a:rPr>
              <a:t> Notepad?</a:t>
            </a:r>
            <a:endParaRPr lang="en-US" sz="24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599123" y="2670447"/>
            <a:ext cx="742205" cy="328283"/>
          </a:xfrm>
          <a:prstGeom prst="rect">
            <a:avLst/>
          </a:prstGeom>
        </p:spPr>
      </p:pic>
      <p:sp>
        <p:nvSpPr>
          <p:cNvPr id="3" name="Rectangle 2"/>
          <p:cNvSpPr/>
          <p:nvPr/>
        </p:nvSpPr>
        <p:spPr>
          <a:xfrm>
            <a:off x="1237046" y="1856602"/>
            <a:ext cx="5104282" cy="461665"/>
          </a:xfrm>
          <a:prstGeom prst="rect">
            <a:avLst/>
          </a:prstGeom>
        </p:spPr>
        <p:txBody>
          <a:bodyPr wrap="none">
            <a:spAutoFit/>
          </a:bodyPr>
          <a:lstStyle/>
          <a:p>
            <a:r>
              <a:rPr lang="en-US" sz="2400" b="1">
                <a:solidFill>
                  <a:srgbClr val="3333CC"/>
                </a:solidFill>
              </a:rPr>
              <a:t> </a:t>
            </a:r>
            <a:r>
              <a:rPr lang="en-US" sz="2400" b="1">
                <a:solidFill>
                  <a:srgbClr val="3333CC"/>
                </a:solidFill>
                <a:latin typeface="Arial" panose="020B0604020202020204" pitchFamily="34" charset="0"/>
                <a:cs typeface="Arial" panose="020B0604020202020204" pitchFamily="34" charset="0"/>
              </a:rPr>
              <a:t>b. Thoát khỏi phần mềm Notepad</a:t>
            </a:r>
            <a:endParaRPr lang="en-US" sz="2400"/>
          </a:p>
        </p:txBody>
      </p:sp>
    </p:spTree>
    <p:extLst>
      <p:ext uri="{BB962C8B-B14F-4D97-AF65-F5344CB8AC3E}">
        <p14:creationId xmlns:p14="http://schemas.microsoft.com/office/powerpoint/2010/main" val="66581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16"/>
                                        </p:tgtEl>
                                      </p:cBhvr>
                                    </p:animEffect>
                                    <p:set>
                                      <p:cBhvr>
                                        <p:cTn id="18" dur="1" fill="hold">
                                          <p:stCondLst>
                                            <p:cond delay="499"/>
                                          </p:stCondLst>
                                        </p:cTn>
                                        <p:tgtEl>
                                          <p:spTgt spid="1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cTn>
                              </p:par>
                              <p:par>
                                <p:cTn id="27" presetID="31"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1000" fill="hold"/>
                                        <p:tgtEl>
                                          <p:spTgt spid="2"/>
                                        </p:tgtEl>
                                        <p:attrNameLst>
                                          <p:attrName>ppt_w</p:attrName>
                                        </p:attrNameLst>
                                      </p:cBhvr>
                                      <p:tavLst>
                                        <p:tav tm="0">
                                          <p:val>
                                            <p:fltVal val="0"/>
                                          </p:val>
                                        </p:tav>
                                        <p:tav tm="100000">
                                          <p:val>
                                            <p:strVal val="#ppt_w"/>
                                          </p:val>
                                        </p:tav>
                                      </p:tavLst>
                                    </p:anim>
                                    <p:anim calcmode="lin" valueType="num">
                                      <p:cBhvr>
                                        <p:cTn id="30" dur="1000" fill="hold"/>
                                        <p:tgtEl>
                                          <p:spTgt spid="2"/>
                                        </p:tgtEl>
                                        <p:attrNameLst>
                                          <p:attrName>ppt_h</p:attrName>
                                        </p:attrNameLst>
                                      </p:cBhvr>
                                      <p:tavLst>
                                        <p:tav tm="0">
                                          <p:val>
                                            <p:fltVal val="0"/>
                                          </p:val>
                                        </p:tav>
                                        <p:tav tm="100000">
                                          <p:val>
                                            <p:strVal val="#ppt_h"/>
                                          </p:val>
                                        </p:tav>
                                      </p:tavLst>
                                    </p:anim>
                                    <p:anim calcmode="lin" valueType="num">
                                      <p:cBhvr>
                                        <p:cTn id="31" dur="1000" fill="hold"/>
                                        <p:tgtEl>
                                          <p:spTgt spid="2"/>
                                        </p:tgtEl>
                                        <p:attrNameLst>
                                          <p:attrName>style.rotation</p:attrName>
                                        </p:attrNameLst>
                                      </p:cBhvr>
                                      <p:tavLst>
                                        <p:tav tm="0">
                                          <p:val>
                                            <p:fltVal val="90"/>
                                          </p:val>
                                        </p:tav>
                                        <p:tav tm="100000">
                                          <p:val>
                                            <p:fltVal val="0"/>
                                          </p:val>
                                        </p:tav>
                                      </p:tavLst>
                                    </p:anim>
                                    <p:animEffect transition="in" filter="fade">
                                      <p:cBhvr>
                                        <p:cTn id="3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6" grpId="1"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5252303" cy="553998"/>
            <a:chOff x="682011" y="1392470"/>
            <a:chExt cx="5252303"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4822377" cy="513346"/>
            </a:xfrm>
            <a:prstGeom prst="rect">
              <a:avLst/>
            </a:prstGeom>
            <a:noFill/>
          </p:spPr>
          <p:txBody>
            <a:bodyPr wrap="square" rtlCol="0">
              <a:spAutoFit/>
            </a:bodyPr>
            <a:lstStyle/>
            <a:p>
              <a:pPr>
                <a:lnSpc>
                  <a:spcPct val="114000"/>
                </a:lnSpc>
              </a:pPr>
              <a:r>
                <a:rPr lang="en-US" sz="2400" b="1" dirty="0" err="1" smtClean="0">
                  <a:solidFill>
                    <a:srgbClr val="3333CC"/>
                  </a:solidFill>
                  <a:latin typeface="Arial" panose="020B0604020202020204" pitchFamily="34" charset="0"/>
                  <a:cs typeface="Arial" panose="020B0604020202020204" pitchFamily="34" charset="0"/>
                </a:rPr>
                <a:t>Kích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hoạt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mềm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ứng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dụng</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4" name="Rounded Rectangle 13"/>
          <p:cNvSpPr/>
          <p:nvPr/>
        </p:nvSpPr>
        <p:spPr>
          <a:xfrm>
            <a:off x="273051" y="1620122"/>
            <a:ext cx="10561597" cy="1775793"/>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287337" algn="just">
              <a:spcAft>
                <a:spcPts val="600"/>
              </a:spcAft>
              <a:buClr>
                <a:srgbClr val="FF0000"/>
              </a:buClr>
            </a:pPr>
            <a:r>
              <a:rPr lang="en-US" sz="2400" b="1" dirty="0" smtClean="0">
                <a:solidFill>
                  <a:srgbClr val="3333CC"/>
                </a:solidFill>
              </a:rPr>
              <a:t>    </a:t>
            </a:r>
            <a:r>
              <a:rPr lang="en-US" sz="2400" b="1" dirty="0">
                <a:solidFill>
                  <a:srgbClr val="3333CC"/>
                </a:solidFill>
                <a:latin typeface="Arial" panose="020B0604020202020204" pitchFamily="34" charset="0"/>
                <a:cs typeface="Arial" panose="020B0604020202020204" pitchFamily="34" charset="0"/>
              </a:rPr>
              <a:t>b</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a:t>
            </a:r>
            <a:r>
              <a:rPr lang="en-US" sz="2400" b="1" dirty="0" err="1" smtClean="0">
                <a:solidFill>
                  <a:srgbClr val="3333CC"/>
                </a:solidFill>
                <a:latin typeface="Arial" panose="020B0604020202020204" pitchFamily="34" charset="0"/>
                <a:cs typeface="Arial" panose="020B0604020202020204" pitchFamily="34" charset="0"/>
              </a:rPr>
              <a:t>hoát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khỏi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mềm</a:t>
            </a: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Notepad</a:t>
            </a:r>
          </a:p>
          <a:p>
            <a:pPr marL="1196975" indent="-911225" algn="just">
              <a:spcAft>
                <a:spcPts val="600"/>
              </a:spcAft>
              <a:buClr>
                <a:srgbClr val="FF0000"/>
              </a:buClr>
            </a:pPr>
            <a:r>
              <a:rPr lang="en-US" sz="2400" dirty="0" smtClean="0"/>
              <a:t>       </a:t>
            </a:r>
            <a:r>
              <a:rPr lang="en-US" sz="2400" dirty="0" smtClean="0">
                <a:solidFill>
                  <a:srgbClr val="FF0000"/>
                </a:solidFill>
                <a:latin typeface="Arial" panose="020B0604020202020204" pitchFamily="34" charset="0"/>
                <a:cs typeface="Arial" panose="020B0604020202020204" pitchFamily="34" charset="0"/>
              </a:rPr>
              <a:t>[1]</a:t>
            </a: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Nháy chuột </a:t>
            </a:r>
            <a:r>
              <a:rPr lang="vi-VN" sz="2400" dirty="0">
                <a:solidFill>
                  <a:srgbClr val="3333CC"/>
                </a:solidFill>
                <a:latin typeface="Arial" panose="020B0604020202020204" pitchFamily="34" charset="0"/>
                <a:cs typeface="Arial" panose="020B0604020202020204" pitchFamily="34" charset="0"/>
              </a:rPr>
              <a:t>vào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lệnh</a:t>
            </a:r>
            <a:r>
              <a:rPr lang="en-US" sz="2400" dirty="0" smtClean="0">
                <a:solidFill>
                  <a:srgbClr val="3333CC"/>
                </a:solidFill>
                <a:latin typeface="Arial" panose="020B0604020202020204" pitchFamily="34" charset="0"/>
                <a:cs typeface="Arial" panose="020B0604020202020204" pitchFamily="34" charset="0"/>
              </a:rPr>
              <a:t>        ở </a:t>
            </a:r>
            <a:r>
              <a:rPr lang="en-US" sz="2400" dirty="0" err="1" smtClean="0">
                <a:solidFill>
                  <a:srgbClr val="3333CC"/>
                </a:solidFill>
                <a:latin typeface="Arial" panose="020B0604020202020204" pitchFamily="34" charset="0"/>
                <a:cs typeface="Arial" panose="020B0604020202020204" pitchFamily="34" charset="0"/>
              </a:rPr>
              <a:t>góc</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phải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của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cửa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sổ</a:t>
            </a:r>
            <a:r>
              <a:rPr lang="en-US" sz="2400" dirty="0" smtClean="0">
                <a:solidFill>
                  <a:srgbClr val="3333CC"/>
                </a:solidFill>
                <a:latin typeface="Arial" panose="020B0604020202020204" pitchFamily="34" charset="0"/>
                <a:cs typeface="Arial" panose="020B0604020202020204" pitchFamily="34" charset="0"/>
              </a:rPr>
              <a:t> Notepad</a:t>
            </a:r>
            <a:r>
              <a:rPr lang="vi-VN" sz="2400" dirty="0" smtClean="0">
                <a:solidFill>
                  <a:srgbClr val="3333CC"/>
                </a:solidFill>
                <a:latin typeface="Arial" panose="020B0604020202020204" pitchFamily="34" charset="0"/>
                <a:cs typeface="Arial" panose="020B0604020202020204" pitchFamily="34" charset="0"/>
              </a:rPr>
              <a:t>;</a:t>
            </a:r>
            <a:r>
              <a:rPr lang="en-US" sz="2400" b="1" dirty="0" smtClean="0">
                <a:solidFill>
                  <a:srgbClr val="3333CC"/>
                </a:solidFill>
                <a:latin typeface="Arial" panose="020B0604020202020204" pitchFamily="34" charset="0"/>
                <a:cs typeface="Arial" panose="020B0604020202020204" pitchFamily="34" charset="0"/>
              </a:rPr>
              <a:t> </a:t>
            </a:r>
          </a:p>
          <a:p>
            <a:pPr marL="1196975" indent="-911225" algn="just">
              <a:spcAft>
                <a:spcPts val="600"/>
              </a:spcAft>
              <a:buClr>
                <a:srgbClr val="FF0000"/>
              </a:buClr>
            </a:pPr>
            <a:r>
              <a:rPr lang="en-US" sz="2400" b="1" dirty="0">
                <a:solidFill>
                  <a:srgbClr val="3333CC"/>
                </a:solidFill>
                <a:latin typeface="Arial" panose="020B0604020202020204" pitchFamily="34" charset="0"/>
                <a:cs typeface="Arial" panose="020B0604020202020204" pitchFamily="34" charset="0"/>
              </a:rPr>
              <a:t>	</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Khi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đó</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xuất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hiện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cửa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sổ</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lựa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chọn</a:t>
            </a:r>
            <a:r>
              <a:rPr lang="en-US" sz="2400" dirty="0" smtClean="0">
                <a:solidFill>
                  <a:srgbClr val="3333CC"/>
                </a:solidFill>
                <a:latin typeface="Arial" panose="020B0604020202020204" pitchFamily="34" charset="0"/>
                <a:cs typeface="Arial" panose="020B0604020202020204" pitchFamily="34" charset="0"/>
              </a:rPr>
              <a:t>:</a:t>
            </a:r>
          </a:p>
          <a:p>
            <a:pPr marL="1196975" indent="-911225" algn="just">
              <a:lnSpc>
                <a:spcPct val="120000"/>
              </a:lnSpc>
              <a:spcAft>
                <a:spcPts val="600"/>
              </a:spcAft>
              <a:buClr>
                <a:srgbClr val="FF0000"/>
              </a:buClr>
            </a:pPr>
            <a:endParaRPr lang="en-US" sz="2400" dirty="0" smtClean="0">
              <a:solidFill>
                <a:srgbClr val="FF0000"/>
              </a:solidFill>
              <a:latin typeface="Arial" panose="020B0604020202020204" pitchFamily="34" charset="0"/>
              <a:cs typeface="Arial" panose="020B0604020202020204" pitchFamily="34" charset="0"/>
            </a:endParaRPr>
          </a:p>
          <a:p>
            <a:pPr marL="1196975" indent="-911225" algn="just">
              <a:lnSpc>
                <a:spcPct val="120000"/>
              </a:lnSpc>
              <a:spcAft>
                <a:spcPts val="600"/>
              </a:spcAft>
              <a:buClr>
                <a:srgbClr val="FF0000"/>
              </a:buClr>
            </a:pPr>
            <a:endParaRPr lang="en-US" sz="2400" dirty="0" smtClean="0">
              <a:solidFill>
                <a:srgbClr val="FF0000"/>
              </a:solidFill>
              <a:latin typeface="Arial" panose="020B0604020202020204" pitchFamily="34" charset="0"/>
              <a:cs typeface="Arial" panose="020B0604020202020204" pitchFamily="34" charset="0"/>
            </a:endParaRPr>
          </a:p>
          <a:p>
            <a:pPr marL="1196975" indent="-911225" algn="just">
              <a:lnSpc>
                <a:spcPct val="120000"/>
              </a:lnSpc>
              <a:spcAft>
                <a:spcPts val="600"/>
              </a:spcAft>
              <a:buClr>
                <a:srgbClr val="FF0000"/>
              </a:buClr>
            </a:pPr>
            <a:endParaRPr lang="en-US" sz="2400" smtClean="0">
              <a:solidFill>
                <a:srgbClr val="FF0000"/>
              </a:solidFill>
              <a:latin typeface="Arial" panose="020B0604020202020204" pitchFamily="34" charset="0"/>
              <a:cs typeface="Arial" panose="020B0604020202020204" pitchFamily="34" charset="0"/>
            </a:endParaRPr>
          </a:p>
          <a:p>
            <a:pPr marL="1196975" indent="-911225" algn="just">
              <a:lnSpc>
                <a:spcPct val="120000"/>
              </a:lnSpc>
              <a:spcAft>
                <a:spcPts val="600"/>
              </a:spcAft>
              <a:buClr>
                <a:srgbClr val="FF0000"/>
              </a:buClr>
            </a:pPr>
            <a:r>
              <a:rPr lang="en-US" sz="2400">
                <a:solidFill>
                  <a:srgbClr val="FF0000"/>
                </a:solidFill>
                <a:latin typeface="Arial" panose="020B0604020202020204" pitchFamily="34" charset="0"/>
                <a:cs typeface="Arial" panose="020B0604020202020204" pitchFamily="34" charset="0"/>
              </a:rPr>
              <a:t>      </a:t>
            </a:r>
            <a:endParaRPr lang="en-US" sz="2400" b="1" dirty="0" smtClean="0">
              <a:solidFill>
                <a:srgbClr val="3333CC"/>
              </a:solidFill>
              <a:latin typeface="Arial" panose="020B0604020202020204" pitchFamily="34" charset="0"/>
              <a:cs typeface="Arial" panose="020B0604020202020204" pitchFamily="34" charset="0"/>
            </a:endParaRPr>
          </a:p>
          <a:p>
            <a:pPr marL="287337" algn="just">
              <a:lnSpc>
                <a:spcPct val="120000"/>
              </a:lnSpc>
              <a:spcAft>
                <a:spcPts val="600"/>
              </a:spcAft>
              <a:buClr>
                <a:srgbClr val="FF0000"/>
              </a:buClr>
            </a:pPr>
            <a:endParaRPr lang="en-US" sz="2400" dirty="0">
              <a:solidFill>
                <a:srgbClr val="3333CC"/>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298052" y="2242676"/>
            <a:ext cx="742205" cy="328283"/>
          </a:xfrm>
          <a:prstGeom prst="rect">
            <a:avLst/>
          </a:prstGeom>
        </p:spPr>
      </p:pic>
      <p:pic>
        <p:nvPicPr>
          <p:cNvPr id="3" name="Picture 2"/>
          <p:cNvPicPr>
            <a:picLocks noChangeAspect="1"/>
          </p:cNvPicPr>
          <p:nvPr/>
        </p:nvPicPr>
        <p:blipFill>
          <a:blip r:embed="rId4"/>
          <a:stretch>
            <a:fillRect/>
          </a:stretch>
        </p:blipFill>
        <p:spPr>
          <a:xfrm>
            <a:off x="6496080" y="2747953"/>
            <a:ext cx="4564647" cy="1900409"/>
          </a:xfrm>
          <a:prstGeom prst="rect">
            <a:avLst/>
          </a:prstGeom>
        </p:spPr>
      </p:pic>
      <p:pic>
        <p:nvPicPr>
          <p:cNvPr id="9" name="Picture 8"/>
          <p:cNvPicPr>
            <a:picLocks noChangeAspect="1"/>
          </p:cNvPicPr>
          <p:nvPr/>
        </p:nvPicPr>
        <p:blipFill>
          <a:blip r:embed="rId5"/>
          <a:stretch>
            <a:fillRect/>
          </a:stretch>
        </p:blipFill>
        <p:spPr>
          <a:xfrm>
            <a:off x="5359834" y="4857801"/>
            <a:ext cx="1360846" cy="638427"/>
          </a:xfrm>
          <a:prstGeom prst="rect">
            <a:avLst/>
          </a:prstGeom>
        </p:spPr>
      </p:pic>
      <p:sp>
        <p:nvSpPr>
          <p:cNvPr id="15" name="TextBox 14"/>
          <p:cNvSpPr txBox="1"/>
          <p:nvPr/>
        </p:nvSpPr>
        <p:spPr>
          <a:xfrm>
            <a:off x="5331054" y="5681915"/>
            <a:ext cx="5729673" cy="478272"/>
          </a:xfrm>
          <a:prstGeom prst="rect">
            <a:avLst/>
          </a:prstGeom>
          <a:noFill/>
        </p:spPr>
        <p:txBody>
          <a:bodyPr wrap="square" rtlCol="0">
            <a:spAutoFit/>
          </a:bodyPr>
          <a:lstStyle/>
          <a:p>
            <a:pPr>
              <a:lnSpc>
                <a:spcPct val="114000"/>
              </a:lnSpc>
            </a:pPr>
            <a:r>
              <a:rPr lang="en-US" sz="2200" smtClean="0">
                <a:solidFill>
                  <a:srgbClr val="3333CC"/>
                </a:solidFill>
                <a:latin typeface="Arial" panose="020B0604020202020204" pitchFamily="34" charset="0"/>
                <a:ea typeface="Tahoma" panose="020B0604030504040204" pitchFamily="34" charset="0"/>
                <a:cs typeface="Arial" panose="020B0604020202020204" pitchFamily="34" charset="0"/>
              </a:rPr>
              <a:t>Làm việc xong làm ntn để tắt máy tính -&gt;nd3</a:t>
            </a:r>
            <a:endParaRPr lang="en-US" sz="2200"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13" name="Rounded Rectangle 12"/>
          <p:cNvSpPr/>
          <p:nvPr/>
        </p:nvSpPr>
        <p:spPr>
          <a:xfrm>
            <a:off x="942975" y="4838693"/>
            <a:ext cx="4384495" cy="843222"/>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1196975" indent="-911225" algn="just">
              <a:lnSpc>
                <a:spcPct val="120000"/>
              </a:lnSpc>
              <a:spcAft>
                <a:spcPts val="600"/>
              </a:spcAft>
              <a:buClr>
                <a:srgbClr val="FF0000"/>
              </a:buClr>
            </a:pPr>
            <a:r>
              <a:rPr lang="en-US" sz="2400" smtClean="0">
                <a:solidFill>
                  <a:srgbClr val="FF0000"/>
                </a:solidFill>
                <a:latin typeface="Arial" panose="020B0604020202020204" pitchFamily="34" charset="0"/>
                <a:cs typeface="Arial" panose="020B0604020202020204" pitchFamily="34" charset="0"/>
              </a:rPr>
              <a:t> </a:t>
            </a:r>
            <a:r>
              <a:rPr lang="en-US" sz="2400">
                <a:solidFill>
                  <a:srgbClr val="FF0000"/>
                </a:solidFill>
                <a:latin typeface="Arial" panose="020B0604020202020204" pitchFamily="34" charset="0"/>
                <a:cs typeface="Arial" panose="020B0604020202020204" pitchFamily="34" charset="0"/>
              </a:rPr>
              <a:t>[2]</a:t>
            </a:r>
            <a:r>
              <a:rPr lang="en-US" sz="2400">
                <a:solidFill>
                  <a:srgbClr val="3333CC"/>
                </a:solidFill>
                <a:latin typeface="Arial" panose="020B0604020202020204" pitchFamily="34" charset="0"/>
                <a:cs typeface="Arial" panose="020B0604020202020204" pitchFamily="34" charset="0"/>
              </a:rPr>
              <a:t> </a:t>
            </a:r>
            <a:r>
              <a:rPr lang="vi-VN" sz="2400">
                <a:solidFill>
                  <a:srgbClr val="3333CC"/>
                </a:solidFill>
                <a:cs typeface="Arial" panose="020B0604020202020204" pitchFamily="34" charset="0"/>
              </a:rPr>
              <a:t>Nháy chuột vào </a:t>
            </a:r>
            <a:r>
              <a:rPr lang="en-US" sz="2400">
                <a:solidFill>
                  <a:srgbClr val="3333CC"/>
                </a:solidFill>
                <a:latin typeface="Arial" panose="020B0604020202020204" pitchFamily="34" charset="0"/>
                <a:cs typeface="Arial" panose="020B0604020202020204" pitchFamily="34" charset="0"/>
              </a:rPr>
              <a:t>nút lệnh</a:t>
            </a:r>
            <a:endParaRPr lang="en-US" sz="2400">
              <a:solidFill>
                <a:srgbClr val="FF0000"/>
              </a:solidFill>
              <a:latin typeface="Arial" panose="020B0604020202020204" pitchFamily="34" charset="0"/>
              <a:cs typeface="Arial" panose="020B0604020202020204" pitchFamily="34" charset="0"/>
            </a:endParaRPr>
          </a:p>
          <a:p>
            <a:pPr marL="1196975" indent="-911225" algn="just">
              <a:lnSpc>
                <a:spcPct val="120000"/>
              </a:lnSpc>
              <a:spcAft>
                <a:spcPts val="600"/>
              </a:spcAft>
              <a:buClr>
                <a:srgbClr val="FF0000"/>
              </a:buClr>
            </a:pPr>
            <a:endParaRPr lang="en-US" sz="2400" b="1" dirty="0" smtClean="0">
              <a:solidFill>
                <a:srgbClr val="3333CC"/>
              </a:solidFill>
              <a:latin typeface="Arial" panose="020B0604020202020204" pitchFamily="34" charset="0"/>
              <a:cs typeface="Arial" panose="020B0604020202020204" pitchFamily="34" charset="0"/>
            </a:endParaRPr>
          </a:p>
          <a:p>
            <a:pPr marL="287337" algn="just">
              <a:lnSpc>
                <a:spcPct val="120000"/>
              </a:lnSpc>
              <a:spcAft>
                <a:spcPts val="600"/>
              </a:spcAft>
              <a:buClr>
                <a:srgbClr val="FF0000"/>
              </a:buClr>
            </a:pPr>
            <a:endParaRPr lang="en-US" sz="24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901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fade">
                                      <p:cBhvr>
                                        <p:cTn id="3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54832"/>
            <a:ext cx="2632117" cy="553998"/>
            <a:chOff x="682011" y="1392470"/>
            <a:chExt cx="2632117"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6" name="TextBox 5"/>
            <p:cNvSpPr txBox="1"/>
            <p:nvPr/>
          </p:nvSpPr>
          <p:spPr>
            <a:xfrm>
              <a:off x="1111938" y="1425501"/>
              <a:ext cx="2202190" cy="513346"/>
            </a:xfrm>
            <a:prstGeom prst="rect">
              <a:avLst/>
            </a:prstGeom>
            <a:noFill/>
          </p:spPr>
          <p:txBody>
            <a:bodyPr wrap="square" rtlCol="0">
              <a:spAutoFit/>
            </a:bodyPr>
            <a:lstStyle/>
            <a:p>
              <a:pPr>
                <a:lnSpc>
                  <a:spcPct val="114000"/>
                </a:lnSpc>
              </a:pPr>
              <a:r>
                <a:rPr lang="en-US" sz="2500" b="1" dirty="0" err="1" smtClean="0">
                  <a:solidFill>
                    <a:srgbClr val="3333CC"/>
                  </a:solidFill>
                  <a:latin typeface="Arial" panose="020B0604020202020204" pitchFamily="34" charset="0"/>
                  <a:cs typeface="Arial" panose="020B0604020202020204" pitchFamily="34" charset="0"/>
                </a:rPr>
                <a:t>Tắt</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1" name="Rounded Rectangle 10"/>
          <p:cNvSpPr/>
          <p:nvPr/>
        </p:nvSpPr>
        <p:spPr>
          <a:xfrm>
            <a:off x="778332" y="1672673"/>
            <a:ext cx="10481070" cy="2589717"/>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en-US" sz="2400" b="1" dirty="0" err="1" smtClean="0">
                <a:solidFill>
                  <a:srgbClr val="3333CC"/>
                </a:solidFill>
                <a:latin typeface="Arial" panose="020B0604020202020204" pitchFamily="34" charset="0"/>
                <a:cs typeface="Arial" panose="020B0604020202020204" pitchFamily="34" charset="0"/>
              </a:rPr>
              <a:t>Để</a:t>
            </a:r>
            <a:r>
              <a:rPr lang="en-US" sz="2400" b="1" dirty="0" smtClean="0">
                <a:solidFill>
                  <a:srgbClr val="3333CC"/>
                </a:solidFill>
                <a:latin typeface="Arial" panose="020B0604020202020204" pitchFamily="34" charset="0"/>
                <a:cs typeface="Arial" panose="020B0604020202020204" pitchFamily="34" charset="0"/>
              </a:rPr>
              <a:t> </a:t>
            </a:r>
            <a:r>
              <a:rPr lang="vi-VN" sz="2400" b="1" dirty="0" smtClean="0">
                <a:solidFill>
                  <a:srgbClr val="3333CC"/>
                </a:solidFill>
                <a:latin typeface="Arial" panose="020B0604020202020204" pitchFamily="34" charset="0"/>
                <a:cs typeface="Arial" panose="020B0604020202020204" pitchFamily="34" charset="0"/>
              </a:rPr>
              <a:t>tắt </a:t>
            </a:r>
            <a:r>
              <a:rPr lang="vi-VN" sz="2400" b="1" dirty="0">
                <a:solidFill>
                  <a:srgbClr val="3333CC"/>
                </a:solidFill>
                <a:latin typeface="Arial" panose="020B0604020202020204" pitchFamily="34" charset="0"/>
                <a:cs typeface="Arial" panose="020B0604020202020204" pitchFamily="34" charset="0"/>
              </a:rPr>
              <a:t>máy tính đúng </a:t>
            </a:r>
            <a:r>
              <a:rPr lang="vi-VN" sz="2400" b="1" dirty="0" smtClean="0">
                <a:solidFill>
                  <a:srgbClr val="3333CC"/>
                </a:solidFill>
                <a:latin typeface="Arial" panose="020B0604020202020204" pitchFamily="34" charset="0"/>
                <a:cs typeface="Arial" panose="020B0604020202020204" pitchFamily="34" charset="0"/>
              </a:rPr>
              <a:t>cách</a:t>
            </a:r>
            <a:r>
              <a:rPr lang="en-US" sz="2400" b="1" dirty="0" smtClean="0">
                <a:solidFill>
                  <a:srgbClr val="3333CC"/>
                </a:solidFill>
                <a:latin typeface="Arial" panose="020B0604020202020204" pitchFamily="34" charset="0"/>
                <a:cs typeface="Arial" panose="020B0604020202020204" pitchFamily="34" charset="0"/>
              </a:rPr>
              <a:t> ta </a:t>
            </a:r>
            <a:r>
              <a:rPr lang="en-US" sz="2400" b="1" dirty="0" err="1" smtClean="0">
                <a:solidFill>
                  <a:srgbClr val="3333CC"/>
                </a:solidFill>
                <a:latin typeface="Arial" panose="020B0604020202020204" pitchFamily="34" charset="0"/>
                <a:cs typeface="Arial" panose="020B0604020202020204" pitchFamily="34" charset="0"/>
              </a:rPr>
              <a:t>thực</a:t>
            </a:r>
            <a:r>
              <a:rPr lang="en-US" sz="2400" b="1" dirty="0" smtClean="0">
                <a:solidFill>
                  <a:srgbClr val="3333CC"/>
                </a:solidFill>
                <a:latin typeface="Arial" panose="020B0604020202020204" pitchFamily="34" charset="0"/>
                <a:cs typeface="Arial" panose="020B0604020202020204" pitchFamily="34" charset="0"/>
              </a:rPr>
              <a:t> </a:t>
            </a:r>
            <a:r>
              <a:rPr lang="en-US" sz="2400" b="1" err="1" smtClean="0">
                <a:solidFill>
                  <a:srgbClr val="3333CC"/>
                </a:solidFill>
                <a:latin typeface="Arial" panose="020B0604020202020204" pitchFamily="34" charset="0"/>
                <a:cs typeface="Arial" panose="020B0604020202020204" pitchFamily="34" charset="0"/>
              </a:rPr>
              <a:t>hiện</a:t>
            </a:r>
            <a:r>
              <a:rPr lang="vi-VN" sz="2400" b="1" smtClean="0">
                <a:solidFill>
                  <a:srgbClr val="3333CC"/>
                </a:solidFill>
                <a:latin typeface="Arial" panose="020B0604020202020204" pitchFamily="34" charset="0"/>
                <a:cs typeface="Arial" panose="020B0604020202020204" pitchFamily="34" charset="0"/>
              </a:rPr>
              <a:t>:</a:t>
            </a:r>
            <a:r>
              <a:rPr lang="en-US" sz="2400" b="1" smtClean="0">
                <a:solidFill>
                  <a:srgbClr val="3333CC"/>
                </a:solidFill>
                <a:latin typeface="Arial" panose="020B0604020202020204" pitchFamily="34" charset="0"/>
                <a:cs typeface="Arial" panose="020B0604020202020204" pitchFamily="34" charset="0"/>
              </a:rPr>
              <a:t> thực hành </a:t>
            </a:r>
            <a:r>
              <a:rPr lang="vi-VN" sz="2400" b="1" smtClean="0">
                <a:solidFill>
                  <a:srgbClr val="3333CC"/>
                </a:solidFill>
                <a:latin typeface="Arial" panose="020B0604020202020204" pitchFamily="34" charset="0"/>
                <a:cs typeface="Arial" panose="020B0604020202020204" pitchFamily="34" charset="0"/>
              </a:rPr>
              <a:t>t</a:t>
            </a:r>
            <a:r>
              <a:rPr lang="en-US" sz="2400" b="1" smtClean="0">
                <a:solidFill>
                  <a:srgbClr val="3333CC"/>
                </a:solidFill>
                <a:latin typeface="Arial" panose="020B0604020202020204" pitchFamily="34" charset="0"/>
                <a:cs typeface="Arial" panose="020B0604020202020204" pitchFamily="34" charset="0"/>
              </a:rPr>
              <a:t>/g 1’</a:t>
            </a:r>
            <a:endParaRPr lang="en-US" sz="2400" b="1" dirty="0" smtClean="0">
              <a:solidFill>
                <a:srgbClr val="3333CC"/>
              </a:solidFill>
              <a:latin typeface="Arial" panose="020B0604020202020204" pitchFamily="34" charset="0"/>
              <a:cs typeface="Arial" panose="020B0604020202020204" pitchFamily="34" charset="0"/>
            </a:endParaRPr>
          </a:p>
          <a:p>
            <a:pPr marL="287337" algn="just">
              <a:lnSpc>
                <a:spcPct val="120000"/>
              </a:lnSpc>
              <a:spcAft>
                <a:spcPts val="300"/>
              </a:spcAft>
              <a:buClr>
                <a:srgbClr val="FF0000"/>
              </a:buClr>
            </a:pPr>
            <a:r>
              <a:rPr lang="en-US" sz="2400" dirty="0" smtClean="0">
                <a:solidFill>
                  <a:srgbClr val="FF0000"/>
                </a:solidFill>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[1]</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Nháy</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lệnh</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Start</a:t>
            </a:r>
            <a:r>
              <a:rPr lang="en-US" sz="2400" dirty="0" smtClean="0">
                <a:latin typeface="Arial" panose="020B0604020202020204" pitchFamily="34" charset="0"/>
                <a:cs typeface="Arial" panose="020B0604020202020204" pitchFamily="34" charset="0"/>
              </a:rPr>
              <a:t>;</a:t>
            </a:r>
            <a:endParaRPr lang="en-US" sz="2400" dirty="0" smtClean="0">
              <a:solidFill>
                <a:srgbClr val="3333CC"/>
              </a:solidFill>
              <a:latin typeface="Arial" panose="020B0604020202020204" pitchFamily="34" charset="0"/>
              <a:cs typeface="Arial" panose="020B0604020202020204" pitchFamily="34" charset="0"/>
            </a:endParaRPr>
          </a:p>
          <a:p>
            <a:pPr marL="287337" algn="just">
              <a:lnSpc>
                <a:spcPct val="120000"/>
              </a:lnSpc>
              <a:spcBef>
                <a:spcPts val="1000"/>
              </a:spcBef>
              <a:spcAft>
                <a:spcPts val="300"/>
              </a:spcAft>
              <a:buClr>
                <a:srgbClr val="FF0000"/>
              </a:buClr>
            </a:pPr>
            <a:r>
              <a:rPr lang="en-US" sz="2400" dirty="0" smtClean="0">
                <a:solidFill>
                  <a:srgbClr val="FF0000"/>
                </a:solidFill>
                <a:latin typeface="Arial" panose="020B0604020202020204" pitchFamily="34" charset="0"/>
                <a:cs typeface="Arial" panose="020B0604020202020204" pitchFamily="34" charset="0"/>
              </a:rPr>
              <a:t>    [2] </a:t>
            </a:r>
            <a:r>
              <a:rPr lang="en-US" sz="2400" dirty="0" err="1">
                <a:latin typeface="Arial" panose="020B0604020202020204" pitchFamily="34" charset="0"/>
                <a:cs typeface="Arial" panose="020B0604020202020204" pitchFamily="34" charset="0"/>
              </a:rPr>
              <a:t>Nháy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lệnh</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Power</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marL="287337" algn="just">
              <a:lnSpc>
                <a:spcPct val="120000"/>
              </a:lnSpc>
              <a:spcBef>
                <a:spcPts val="1000"/>
              </a:spcBef>
              <a:spcAft>
                <a:spcPts val="300"/>
              </a:spcAft>
              <a:buClr>
                <a:srgbClr val="FF0000"/>
              </a:buClr>
            </a:pPr>
            <a:r>
              <a:rPr lang="en-US" sz="2400" dirty="0" smtClean="0"/>
              <a:t>     </a:t>
            </a:r>
            <a:r>
              <a:rPr lang="en-US" sz="2400" dirty="0">
                <a:solidFill>
                  <a:srgbClr val="FF0000"/>
                </a:solidFill>
                <a:latin typeface="Arial" panose="020B0604020202020204" pitchFamily="34" charset="0"/>
                <a:cs typeface="Arial" panose="020B0604020202020204" pitchFamily="34" charset="0"/>
              </a:rPr>
              <a:t>[3] </a:t>
            </a:r>
            <a:r>
              <a:rPr lang="en-US" sz="2400" dirty="0" err="1">
                <a:latin typeface="Arial" panose="020B0604020202020204" pitchFamily="34" charset="0"/>
                <a:cs typeface="Arial" panose="020B0604020202020204" pitchFamily="34" charset="0"/>
              </a:rPr>
              <a:t>Nháy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lệnh</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Shut </a:t>
            </a:r>
            <a:r>
              <a:rPr lang="en-US" sz="2400" b="1" dirty="0" smtClean="0">
                <a:latin typeface="Arial" panose="020B0604020202020204" pitchFamily="34" charset="0"/>
                <a:cs typeface="Arial" panose="020B0604020202020204" pitchFamily="34" charset="0"/>
              </a:rPr>
              <a:t>down</a:t>
            </a:r>
            <a:endParaRPr lang="en-US" sz="2400" dirty="0" smtClean="0">
              <a:latin typeface="Arial" panose="020B0604020202020204" pitchFamily="34" charset="0"/>
              <a:cs typeface="Arial" panose="020B0604020202020204" pitchFamily="34" charset="0"/>
            </a:endParaRPr>
          </a:p>
          <a:p>
            <a:pPr marL="287337" algn="just">
              <a:lnSpc>
                <a:spcPct val="120000"/>
              </a:lnSpc>
              <a:spcBef>
                <a:spcPts val="1000"/>
              </a:spcBef>
              <a:spcAft>
                <a:spcPts val="300"/>
              </a:spcAft>
              <a:buClr>
                <a:srgbClr val="FF0000"/>
              </a:buClr>
            </a:pPr>
            <a:r>
              <a:rPr lang="en-US" sz="2400" dirty="0" smtClean="0"/>
              <a:t>     </a:t>
            </a:r>
            <a:r>
              <a:rPr lang="en-US" sz="2400" dirty="0" smtClean="0">
                <a:solidFill>
                  <a:srgbClr val="FF0000"/>
                </a:solidFill>
                <a:latin typeface="Arial" panose="020B0604020202020204" pitchFamily="34" charset="0"/>
                <a:cs typeface="Arial" panose="020B0604020202020204" pitchFamily="34" charset="0"/>
              </a:rPr>
              <a:t>[</a:t>
            </a:r>
            <a:r>
              <a:rPr lang="en-US" sz="2400" dirty="0">
                <a:solidFill>
                  <a:srgbClr val="FF0000"/>
                </a:solidFill>
                <a:latin typeface="Arial" panose="020B0604020202020204" pitchFamily="34" charset="0"/>
                <a:cs typeface="Arial" panose="020B0604020202020204" pitchFamily="34" charset="0"/>
              </a:rPr>
              <a:t>4] </a:t>
            </a:r>
            <a:r>
              <a:rPr lang="en-US" sz="2400" dirty="0" err="1">
                <a:latin typeface="Arial" panose="020B0604020202020204" pitchFamily="34" charset="0"/>
                <a:cs typeface="Arial" panose="020B0604020202020204" pitchFamily="34" charset="0"/>
              </a:rPr>
              <a:t>Nhấn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tắc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màn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bàn</a:t>
            </a:r>
            <a:r>
              <a:rPr lang="en-US" sz="2400" dirty="0">
                <a:latin typeface="Arial" panose="020B0604020202020204" pitchFamily="34" charset="0"/>
                <a:cs typeface="Arial" panose="020B0604020202020204" pitchFamily="34" charset="0"/>
              </a:rPr>
              <a:t>).</a:t>
            </a:r>
          </a:p>
        </p:txBody>
      </p:sp>
      <p:pic>
        <p:nvPicPr>
          <p:cNvPr id="3" name="Picture 2"/>
          <p:cNvPicPr>
            <a:picLocks noChangeAspect="1"/>
          </p:cNvPicPr>
          <p:nvPr/>
        </p:nvPicPr>
        <p:blipFill>
          <a:blip r:embed="rId3"/>
          <a:stretch>
            <a:fillRect/>
          </a:stretch>
        </p:blipFill>
        <p:spPr>
          <a:xfrm>
            <a:off x="6211116" y="2317522"/>
            <a:ext cx="3201825" cy="855334"/>
          </a:xfrm>
          <a:prstGeom prst="rect">
            <a:avLst/>
          </a:prstGeom>
        </p:spPr>
      </p:pic>
      <p:grpSp>
        <p:nvGrpSpPr>
          <p:cNvPr id="17" name="Group 16"/>
          <p:cNvGrpSpPr/>
          <p:nvPr/>
        </p:nvGrpSpPr>
        <p:grpSpPr>
          <a:xfrm>
            <a:off x="6930289" y="2239508"/>
            <a:ext cx="2007904" cy="2218261"/>
            <a:chOff x="7078283" y="2886849"/>
            <a:chExt cx="2047875" cy="2390775"/>
          </a:xfrm>
        </p:grpSpPr>
        <p:pic>
          <p:nvPicPr>
            <p:cNvPr id="9" name="Picture 8"/>
            <p:cNvPicPr>
              <a:picLocks noChangeAspect="1"/>
            </p:cNvPicPr>
            <p:nvPr/>
          </p:nvPicPr>
          <p:blipFill>
            <a:blip r:embed="rId4"/>
            <a:stretch>
              <a:fillRect/>
            </a:stretch>
          </p:blipFill>
          <p:spPr>
            <a:xfrm>
              <a:off x="7078283" y="2886849"/>
              <a:ext cx="2047875" cy="2390775"/>
            </a:xfrm>
            <a:prstGeom prst="rect">
              <a:avLst/>
            </a:prstGeom>
          </p:spPr>
        </p:pic>
        <p:pic>
          <p:nvPicPr>
            <p:cNvPr id="12" name="Picture 11"/>
            <p:cNvPicPr>
              <a:picLocks noChangeAspect="1"/>
            </p:cNvPicPr>
            <p:nvPr/>
          </p:nvPicPr>
          <p:blipFill>
            <a:blip r:embed="rId5"/>
            <a:stretch>
              <a:fillRect/>
            </a:stretch>
          </p:blipFill>
          <p:spPr>
            <a:xfrm>
              <a:off x="8394772" y="3536700"/>
              <a:ext cx="727975" cy="878591"/>
            </a:xfrm>
            <a:prstGeom prst="rect">
              <a:avLst/>
            </a:prstGeom>
          </p:spPr>
        </p:pic>
        <p:pic>
          <p:nvPicPr>
            <p:cNvPr id="15" name="Picture 14"/>
            <p:cNvPicPr>
              <a:picLocks noChangeAspect="1"/>
            </p:cNvPicPr>
            <p:nvPr/>
          </p:nvPicPr>
          <p:blipFill>
            <a:blip r:embed="rId6"/>
            <a:stretch>
              <a:fillRect/>
            </a:stretch>
          </p:blipFill>
          <p:spPr>
            <a:xfrm>
              <a:off x="8142557" y="4414897"/>
              <a:ext cx="352425" cy="312746"/>
            </a:xfrm>
            <a:prstGeom prst="rect">
              <a:avLst/>
            </a:prstGeom>
          </p:spPr>
        </p:pic>
      </p:grpSp>
      <p:cxnSp>
        <p:nvCxnSpPr>
          <p:cNvPr id="19" name="Straight Arrow Connector 18"/>
          <p:cNvCxnSpPr/>
          <p:nvPr/>
        </p:nvCxnSpPr>
        <p:spPr>
          <a:xfrm>
            <a:off x="6347584" y="3289712"/>
            <a:ext cx="907033" cy="5279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6404508" y="3368235"/>
            <a:ext cx="3059465" cy="2283624"/>
            <a:chOff x="6659891" y="4181293"/>
            <a:chExt cx="3059465" cy="2283624"/>
          </a:xfrm>
        </p:grpSpPr>
        <p:pic>
          <p:nvPicPr>
            <p:cNvPr id="21" name="Picture 20"/>
            <p:cNvPicPr>
              <a:picLocks noChangeAspect="1"/>
            </p:cNvPicPr>
            <p:nvPr/>
          </p:nvPicPr>
          <p:blipFill rotWithShape="1">
            <a:blip r:embed="rId7"/>
            <a:srcRect l="26081"/>
            <a:stretch/>
          </p:blipFill>
          <p:spPr>
            <a:xfrm>
              <a:off x="7534853" y="4181293"/>
              <a:ext cx="2184503" cy="2283624"/>
            </a:xfrm>
            <a:prstGeom prst="rect">
              <a:avLst/>
            </a:prstGeom>
          </p:spPr>
        </p:pic>
        <p:cxnSp>
          <p:nvCxnSpPr>
            <p:cNvPr id="23" name="Straight Arrow Connector 22"/>
            <p:cNvCxnSpPr/>
            <p:nvPr/>
          </p:nvCxnSpPr>
          <p:spPr>
            <a:xfrm>
              <a:off x="6659891" y="4692592"/>
              <a:ext cx="960647" cy="38465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7247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xEl>
                                              <p:pRg st="2" end="2"/>
                                            </p:txEl>
                                          </p:spTgt>
                                        </p:tgtEl>
                                        <p:attrNameLst>
                                          <p:attrName>style.visibility</p:attrName>
                                        </p:attrNameLst>
                                      </p:cBhvr>
                                      <p:to>
                                        <p:strVal val="visible"/>
                                      </p:to>
                                    </p:set>
                                    <p:animEffect transition="in" filter="fade">
                                      <p:cBhvr>
                                        <p:cTn id="18" dur="500"/>
                                        <p:tgtEl>
                                          <p:spTgt spid="11">
                                            <p:txEl>
                                              <p:pRg st="2" end="2"/>
                                            </p:txEl>
                                          </p:spTgt>
                                        </p:tgtEl>
                                      </p:cBhvr>
                                    </p:animEffect>
                                  </p:childTnLst>
                                </p:cTn>
                              </p:par>
                              <p:par>
                                <p:cTn id="19" presetID="1" presetClass="exit" presetSubtype="0" fill="hold" nodeType="with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animEffect transition="in" filter="fade">
                                      <p:cBhvr>
                                        <p:cTn id="31" dur="500"/>
                                        <p:tgtEl>
                                          <p:spTgt spid="11">
                                            <p:txEl>
                                              <p:pRg st="3" end="3"/>
                                            </p:txEl>
                                          </p:spTgt>
                                        </p:tgtEl>
                                      </p:cBhvr>
                                    </p:animEffect>
                                  </p:childTnLst>
                                </p:cTn>
                              </p:par>
                              <p:par>
                                <p:cTn id="32" presetID="1" presetClass="exit" presetSubtype="0" fill="hold" nodeType="withEffect">
                                  <p:stCondLst>
                                    <p:cond delay="0"/>
                                  </p:stCondLst>
                                  <p:childTnLst>
                                    <p:set>
                                      <p:cBhvr>
                                        <p:cTn id="33" dur="1" fill="hold">
                                          <p:stCondLst>
                                            <p:cond delay="0"/>
                                          </p:stCondLst>
                                        </p:cTn>
                                        <p:tgtEl>
                                          <p:spTgt spid="17"/>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19"/>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animEffect transition="in" filter="fade">
                                      <p:cBhvr>
                                        <p:cTn id="43" dur="500"/>
                                        <p:tgtEl>
                                          <p:spTgt spid="11">
                                            <p:txEl>
                                              <p:pRg st="4" end="4"/>
                                            </p:txEl>
                                          </p:spTgt>
                                        </p:tgtEl>
                                      </p:cBhvr>
                                    </p:animEffect>
                                  </p:childTnLst>
                                </p:cTn>
                              </p:par>
                              <p:par>
                                <p:cTn id="44" presetID="1" presetClass="exit" presetSubtype="0" fill="hold" nodeType="withEffect">
                                  <p:stCondLst>
                                    <p:cond delay="0"/>
                                  </p:stCondLst>
                                  <p:childTnLst>
                                    <p:set>
                                      <p:cBhvr>
                                        <p:cTn id="45"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54832"/>
            <a:ext cx="2632117" cy="553998"/>
            <a:chOff x="682011" y="1392470"/>
            <a:chExt cx="2632117"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6" name="TextBox 5"/>
            <p:cNvSpPr txBox="1"/>
            <p:nvPr/>
          </p:nvSpPr>
          <p:spPr>
            <a:xfrm>
              <a:off x="1111938" y="1425501"/>
              <a:ext cx="2202190" cy="513346"/>
            </a:xfrm>
            <a:prstGeom prst="rect">
              <a:avLst/>
            </a:prstGeom>
            <a:noFill/>
          </p:spPr>
          <p:txBody>
            <a:bodyPr wrap="square" rtlCol="0">
              <a:spAutoFit/>
            </a:bodyPr>
            <a:lstStyle/>
            <a:p>
              <a:pPr>
                <a:lnSpc>
                  <a:spcPct val="114000"/>
                </a:lnSpc>
              </a:pPr>
              <a:r>
                <a:rPr lang="en-US" sz="2500" b="1" dirty="0" err="1" smtClean="0">
                  <a:solidFill>
                    <a:srgbClr val="3333CC"/>
                  </a:solidFill>
                  <a:latin typeface="Arial" panose="020B0604020202020204" pitchFamily="34" charset="0"/>
                  <a:cs typeface="Arial" panose="020B0604020202020204" pitchFamily="34" charset="0"/>
                </a:rPr>
                <a:t>Tắt</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1" name="Rounded Rectangle 10"/>
          <p:cNvSpPr/>
          <p:nvPr/>
        </p:nvSpPr>
        <p:spPr>
          <a:xfrm>
            <a:off x="632541" y="2398844"/>
            <a:ext cx="10086892" cy="2246452"/>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vi-VN" sz="2600" b="1" dirty="0">
                <a:solidFill>
                  <a:srgbClr val="FF0000"/>
                </a:solidFill>
              </a:rPr>
              <a:t>Chú ý:</a:t>
            </a:r>
            <a:r>
              <a:rPr lang="vi-VN" sz="2600" dirty="0">
                <a:solidFill>
                  <a:srgbClr val="FF0000"/>
                </a:solidFill>
              </a:rPr>
              <a:t> </a:t>
            </a:r>
            <a:r>
              <a:rPr lang="vi-VN" sz="2600" dirty="0">
                <a:solidFill>
                  <a:srgbClr val="3333CC"/>
                </a:solidFill>
              </a:rPr>
              <a:t>Trước khi tắt máy tính phải thoát ra hết các phần mềm ứng dụng đã kích hoạt. Không được ấn và giữ nút nguồn trên thân máy hoặc rút phích cắm ra khỏi nguồn điện để tắt máy tính. </a:t>
            </a:r>
            <a:r>
              <a:rPr lang="en-US" sz="2600" dirty="0" smtClean="0">
                <a:solidFill>
                  <a:srgbClr val="3333CC"/>
                </a:solidFill>
                <a:latin typeface="Arial" panose="020B0604020202020204" pitchFamily="34" charset="0"/>
                <a:cs typeface="Arial" panose="020B0604020202020204" pitchFamily="34" charset="0"/>
              </a:rPr>
              <a:t>    </a:t>
            </a:r>
            <a:endParaRPr lang="en-US" sz="2600" dirty="0">
              <a:solidFill>
                <a:srgbClr val="3333CC"/>
              </a:solidFill>
              <a:latin typeface="Arial" panose="020B0604020202020204" pitchFamily="34" charset="0"/>
              <a:cs typeface="Arial" panose="020B0604020202020204" pitchFamily="34" charset="0"/>
            </a:endParaRPr>
          </a:p>
        </p:txBody>
      </p:sp>
      <p:sp>
        <p:nvSpPr>
          <p:cNvPr id="13" name="TextBox 12"/>
          <p:cNvSpPr txBox="1"/>
          <p:nvPr/>
        </p:nvSpPr>
        <p:spPr>
          <a:xfrm>
            <a:off x="1875584" y="1708830"/>
            <a:ext cx="7060072" cy="530915"/>
          </a:xfrm>
          <a:prstGeom prst="rect">
            <a:avLst/>
          </a:prstGeom>
          <a:noFill/>
        </p:spPr>
        <p:txBody>
          <a:bodyPr wrap="square" rtlCol="0">
            <a:spAutoFit/>
          </a:bodyPr>
          <a:lstStyle/>
          <a:p>
            <a:pPr>
              <a:lnSpc>
                <a:spcPct val="114000"/>
              </a:lnSpc>
            </a:pPr>
            <a:r>
              <a:rPr lang="en-US" sz="2500" b="1" smtClean="0">
                <a:solidFill>
                  <a:srgbClr val="3333CC"/>
                </a:solidFill>
                <a:latin typeface="Arial" panose="020B0604020202020204" pitchFamily="34" charset="0"/>
                <a:cs typeface="Arial" panose="020B0604020202020204" pitchFamily="34" charset="0"/>
              </a:rPr>
              <a:t>Khi Tắt </a:t>
            </a:r>
            <a:r>
              <a:rPr lang="en-US" sz="2500" b="1" err="1" smtClean="0">
                <a:solidFill>
                  <a:srgbClr val="3333CC"/>
                </a:solidFill>
                <a:latin typeface="Arial" panose="020B0604020202020204" pitchFamily="34" charset="0"/>
                <a:cs typeface="Arial" panose="020B0604020202020204" pitchFamily="34" charset="0"/>
              </a:rPr>
              <a:t>máy</a:t>
            </a:r>
            <a:r>
              <a:rPr lang="en-US" sz="2500" b="1" smtClean="0">
                <a:solidFill>
                  <a:srgbClr val="3333CC"/>
                </a:solidFill>
                <a:latin typeface="Arial" panose="020B0604020202020204" pitchFamily="34" charset="0"/>
                <a:cs typeface="Arial" panose="020B0604020202020204" pitchFamily="34" charset="0"/>
              </a:rPr>
              <a:t> tính chúng ta cần chú ý điều gì?</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16" name="TextBox 15"/>
          <p:cNvSpPr txBox="1"/>
          <p:nvPr/>
        </p:nvSpPr>
        <p:spPr>
          <a:xfrm>
            <a:off x="632541" y="4805540"/>
            <a:ext cx="10525997" cy="1074781"/>
          </a:xfrm>
          <a:prstGeom prst="rect">
            <a:avLst/>
          </a:prstGeom>
          <a:noFill/>
        </p:spPr>
        <p:txBody>
          <a:bodyPr wrap="square" rtlCol="0">
            <a:spAutoFit/>
          </a:bodyPr>
          <a:lstStyle/>
          <a:p>
            <a:pPr marL="457200" indent="-457200">
              <a:lnSpc>
                <a:spcPct val="114000"/>
              </a:lnSpc>
              <a:buFont typeface="Wingdings" panose="05000000000000000000" pitchFamily="2" charset="2"/>
              <a:buChar char="Ø"/>
            </a:pPr>
            <a:r>
              <a:rPr lang="en-US" sz="2800" smtClean="0">
                <a:solidFill>
                  <a:srgbClr val="FF0000"/>
                </a:solidFill>
                <a:latin typeface="Calibri (Body)"/>
              </a:rPr>
              <a:t>khởi </a:t>
            </a:r>
            <a:r>
              <a:rPr lang="en-US" sz="2800">
                <a:solidFill>
                  <a:srgbClr val="FF0000"/>
                </a:solidFill>
                <a:latin typeface="Calibri (Body)"/>
              </a:rPr>
              <a:t>động hoặc tắt máy tính phải theo đúng thứ tự các bước, nếu ko vô tình chúng ta làm máy tính nhanh hỏng</a:t>
            </a:r>
            <a:r>
              <a:rPr lang="en-US" sz="2800" smtClean="0">
                <a:solidFill>
                  <a:srgbClr val="FF0000"/>
                </a:solidFill>
                <a:latin typeface="Calibri (Body)"/>
              </a:rPr>
              <a:t>.-&gt; HĐ3</a:t>
            </a:r>
            <a:endParaRPr lang="en-US" sz="2500" b="1" dirty="0">
              <a:solidFill>
                <a:srgbClr val="FF0000"/>
              </a:solidFill>
              <a:latin typeface="Calibri (Body)"/>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33236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13" name="Rounded Rectangle 12"/>
          <p:cNvSpPr/>
          <p:nvPr/>
        </p:nvSpPr>
        <p:spPr>
          <a:xfrm>
            <a:off x="1016230" y="1824084"/>
            <a:ext cx="9802662" cy="3876629"/>
          </a:xfrm>
          <a:prstGeom prst="roundRect">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463550" indent="-176213" algn="just">
              <a:lnSpc>
                <a:spcPct val="130000"/>
              </a:lnSpc>
              <a:spcBef>
                <a:spcPts val="600"/>
              </a:spcBef>
            </a:pP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Em</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hãy</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trao</a:t>
            </a:r>
            <a:r>
              <a:rPr lang="en-US" sz="3200" b="1" dirty="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đổi</a:t>
            </a:r>
            <a:r>
              <a:rPr lang="en-US" sz="3200" b="1" dirty="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với</a:t>
            </a:r>
            <a:r>
              <a:rPr lang="en-US" sz="3200" b="1" dirty="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bạn</a:t>
            </a:r>
            <a:r>
              <a:rPr lang="en-US" sz="3200" b="1" dirty="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và</a:t>
            </a:r>
            <a:r>
              <a:rPr lang="en-US" sz="3200" b="1" dirty="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cùng</a:t>
            </a:r>
            <a:r>
              <a:rPr lang="en-US" sz="3200" b="1" dirty="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thực</a:t>
            </a:r>
            <a:r>
              <a:rPr lang="en-US" sz="3200" b="1" dirty="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hiện</a:t>
            </a:r>
            <a:r>
              <a:rPr lang="en-US" sz="3200" b="1" dirty="0">
                <a:solidFill>
                  <a:srgbClr val="3333CC"/>
                </a:solidFill>
                <a:latin typeface="Arial" panose="020B0604020202020204" pitchFamily="34" charset="0"/>
                <a:cs typeface="Arial" panose="020B0604020202020204" pitchFamily="34" charset="0"/>
              </a:rPr>
              <a:t> </a:t>
            </a:r>
            <a:r>
              <a:rPr lang="en-US" sz="3200" b="1" err="1">
                <a:solidFill>
                  <a:srgbClr val="3333CC"/>
                </a:solidFill>
                <a:latin typeface="Arial" panose="020B0604020202020204" pitchFamily="34" charset="0"/>
                <a:cs typeface="Arial" panose="020B0604020202020204" pitchFamily="34" charset="0"/>
              </a:rPr>
              <a:t>các</a:t>
            </a:r>
            <a:r>
              <a:rPr lang="en-US" sz="3200" b="1">
                <a:solidFill>
                  <a:srgbClr val="3333CC"/>
                </a:solidFill>
                <a:latin typeface="Arial" panose="020B0604020202020204" pitchFamily="34" charset="0"/>
                <a:cs typeface="Arial" panose="020B0604020202020204" pitchFamily="34" charset="0"/>
              </a:rPr>
              <a:t> </a:t>
            </a:r>
            <a:r>
              <a:rPr lang="en-US" sz="3200" b="1" smtClean="0">
                <a:solidFill>
                  <a:srgbClr val="3333CC"/>
                </a:solidFill>
                <a:latin typeface="Arial" panose="020B0604020202020204" pitchFamily="34" charset="0"/>
                <a:cs typeface="Arial" panose="020B0604020202020204" pitchFamily="34" charset="0"/>
              </a:rPr>
              <a:t>việc:t/g 2’</a:t>
            </a:r>
            <a:endParaRPr lang="en-US" sz="3200" b="1" dirty="0" smtClean="0">
              <a:solidFill>
                <a:srgbClr val="3333CC"/>
              </a:solidFill>
              <a:latin typeface="Arial" panose="020B0604020202020204" pitchFamily="34" charset="0"/>
              <a:cs typeface="Arial" panose="020B0604020202020204" pitchFamily="34" charset="0"/>
            </a:endParaRPr>
          </a:p>
          <a:p>
            <a:pPr marL="968375" indent="-336550" algn="just">
              <a:lnSpc>
                <a:spcPct val="130000"/>
              </a:lnSpc>
              <a:spcBef>
                <a:spcPts val="600"/>
              </a:spcBef>
              <a:buClr>
                <a:srgbClr val="FF0000"/>
              </a:buClr>
              <a:buFont typeface="Arial" panose="020B0604020202020204" pitchFamily="34" charset="0"/>
              <a:buChar char="•"/>
            </a:pPr>
            <a:r>
              <a:rPr lang="en-US" sz="3200" dirty="0" err="1">
                <a:solidFill>
                  <a:srgbClr val="3333CC"/>
                </a:solidFill>
                <a:latin typeface="Arial" panose="020B0604020202020204" pitchFamily="34" charset="0"/>
                <a:cs typeface="Arial" panose="020B0604020202020204" pitchFamily="34" charset="0"/>
              </a:rPr>
              <a:t>Khởi</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động</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máy</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tính</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để</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bàn</a:t>
            </a:r>
            <a:r>
              <a:rPr lang="en-US" sz="3200" dirty="0">
                <a:solidFill>
                  <a:srgbClr val="3333CC"/>
                </a:solidFill>
                <a:latin typeface="Arial" panose="020B0604020202020204" pitchFamily="34" charset="0"/>
                <a:cs typeface="Arial" panose="020B0604020202020204" pitchFamily="34" charset="0"/>
              </a:rPr>
              <a:t>; </a:t>
            </a:r>
            <a:endParaRPr lang="en-US" sz="3200" dirty="0" smtClean="0">
              <a:solidFill>
                <a:srgbClr val="3333CC"/>
              </a:solidFill>
              <a:latin typeface="Arial" panose="020B0604020202020204" pitchFamily="34" charset="0"/>
              <a:cs typeface="Arial" panose="020B0604020202020204" pitchFamily="34" charset="0"/>
            </a:endParaRPr>
          </a:p>
          <a:p>
            <a:pPr marL="968375" indent="-336550" algn="just">
              <a:lnSpc>
                <a:spcPct val="130000"/>
              </a:lnSpc>
              <a:spcBef>
                <a:spcPts val="600"/>
              </a:spcBef>
              <a:buClr>
                <a:srgbClr val="FF0000"/>
              </a:buClr>
              <a:buFont typeface="Arial" panose="020B0604020202020204" pitchFamily="34" charset="0"/>
              <a:buChar char="•"/>
            </a:pPr>
            <a:r>
              <a:rPr lang="en-US" sz="3200" dirty="0" err="1" smtClean="0">
                <a:solidFill>
                  <a:srgbClr val="3333CC"/>
                </a:solidFill>
                <a:latin typeface="Arial" panose="020B0604020202020204" pitchFamily="34" charset="0"/>
                <a:cs typeface="Arial" panose="020B0604020202020204" pitchFamily="34" charset="0"/>
              </a:rPr>
              <a:t>Kích</a:t>
            </a:r>
            <a:r>
              <a:rPr lang="en-US" sz="3200" dirty="0" smtClean="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hoạt</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phần</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mềm</a:t>
            </a:r>
            <a:r>
              <a:rPr lang="en-US" sz="3200" dirty="0">
                <a:solidFill>
                  <a:srgbClr val="3333CC"/>
                </a:solidFill>
                <a:latin typeface="Arial" panose="020B0604020202020204" pitchFamily="34" charset="0"/>
                <a:cs typeface="Arial" panose="020B0604020202020204" pitchFamily="34" charset="0"/>
              </a:rPr>
              <a:t> Notepad; </a:t>
            </a:r>
            <a:endParaRPr lang="en-US" sz="3200" dirty="0" smtClean="0">
              <a:solidFill>
                <a:srgbClr val="3333CC"/>
              </a:solidFill>
              <a:latin typeface="Arial" panose="020B0604020202020204" pitchFamily="34" charset="0"/>
              <a:cs typeface="Arial" panose="020B0604020202020204" pitchFamily="34" charset="0"/>
            </a:endParaRPr>
          </a:p>
          <a:p>
            <a:pPr marL="968375" indent="-336550" algn="just">
              <a:lnSpc>
                <a:spcPct val="130000"/>
              </a:lnSpc>
              <a:spcBef>
                <a:spcPts val="600"/>
              </a:spcBef>
              <a:buClr>
                <a:srgbClr val="FF0000"/>
              </a:buClr>
              <a:buFont typeface="Arial" panose="020B0604020202020204" pitchFamily="34" charset="0"/>
              <a:buChar char="•"/>
            </a:pPr>
            <a:r>
              <a:rPr lang="en-US" sz="3200" dirty="0" err="1">
                <a:solidFill>
                  <a:srgbClr val="3333CC"/>
                </a:solidFill>
                <a:latin typeface="Arial" panose="020B0604020202020204" pitchFamily="34" charset="0"/>
                <a:cs typeface="Arial" panose="020B0604020202020204" pitchFamily="34" charset="0"/>
              </a:rPr>
              <a:t>T</a:t>
            </a:r>
            <a:r>
              <a:rPr lang="en-US" sz="3200" dirty="0" err="1" smtClean="0">
                <a:solidFill>
                  <a:srgbClr val="3333CC"/>
                </a:solidFill>
                <a:latin typeface="Arial" panose="020B0604020202020204" pitchFamily="34" charset="0"/>
                <a:cs typeface="Arial" panose="020B0604020202020204" pitchFamily="34" charset="0"/>
              </a:rPr>
              <a:t>hoát</a:t>
            </a:r>
            <a:r>
              <a:rPr lang="en-US" sz="3200" dirty="0" smtClean="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khỏi</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phần</a:t>
            </a:r>
            <a:r>
              <a:rPr lang="en-US" sz="3200" dirty="0">
                <a:solidFill>
                  <a:srgbClr val="3333CC"/>
                </a:solidFill>
                <a:latin typeface="Arial" panose="020B0604020202020204" pitchFamily="34" charset="0"/>
                <a:cs typeface="Arial" panose="020B0604020202020204" pitchFamily="34" charset="0"/>
              </a:rPr>
              <a:t> </a:t>
            </a:r>
            <a:r>
              <a:rPr lang="en-US" sz="3200" dirty="0" err="1">
                <a:solidFill>
                  <a:srgbClr val="3333CC"/>
                </a:solidFill>
                <a:latin typeface="Arial" panose="020B0604020202020204" pitchFamily="34" charset="0"/>
                <a:cs typeface="Arial" panose="020B0604020202020204" pitchFamily="34" charset="0"/>
              </a:rPr>
              <a:t>mềm</a:t>
            </a:r>
            <a:r>
              <a:rPr lang="en-US" sz="3200" dirty="0">
                <a:solidFill>
                  <a:srgbClr val="3333CC"/>
                </a:solidFill>
                <a:latin typeface="Arial" panose="020B0604020202020204" pitchFamily="34" charset="0"/>
                <a:cs typeface="Arial" panose="020B0604020202020204" pitchFamily="34" charset="0"/>
              </a:rPr>
              <a:t> Notepad</a:t>
            </a:r>
          </a:p>
        </p:txBody>
      </p:sp>
      <p:pic>
        <p:nvPicPr>
          <p:cNvPr id="14" name="Picture 13"/>
          <p:cNvPicPr>
            <a:picLocks noChangeAspect="1"/>
          </p:cNvPicPr>
          <p:nvPr/>
        </p:nvPicPr>
        <p:blipFill>
          <a:blip r:embed="rId3"/>
          <a:stretch>
            <a:fillRect/>
          </a:stretch>
        </p:blipFill>
        <p:spPr>
          <a:xfrm>
            <a:off x="1268709" y="2150633"/>
            <a:ext cx="482678" cy="476250"/>
          </a:xfrm>
          <a:prstGeom prst="rect">
            <a:avLst/>
          </a:prstGeom>
        </p:spPr>
      </p:pic>
    </p:spTree>
    <p:extLst>
      <p:ext uri="{BB962C8B-B14F-4D97-AF65-F5344CB8AC3E}">
        <p14:creationId xmlns:p14="http://schemas.microsoft.com/office/powerpoint/2010/main" val="13783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animEffect transition="in" filter="fade">
                                      <p:cBhvr>
                                        <p:cTn id="13" dur="500"/>
                                        <p:tgtEl>
                                          <p:spTgt spid="13">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fade">
                                      <p:cBhvr>
                                        <p:cTn id="16" dur="500"/>
                                        <p:tgtEl>
                                          <p:spTgt spid="13">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900953" y="1882589"/>
            <a:ext cx="10083422" cy="2816734"/>
          </a:xfrm>
          <a:prstGeom prst="cloud">
            <a:avLst/>
          </a:prstGeom>
          <a:solidFill>
            <a:srgbClr val="FFFF00"/>
          </a:solidFill>
          <a:ln w="28575">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FF0000"/>
                </a:solidFill>
              </a:rPr>
              <a:t>Em</a:t>
            </a:r>
            <a:r>
              <a:rPr lang="en-US" sz="3200" b="1" dirty="0" smtClean="0">
                <a:solidFill>
                  <a:srgbClr val="FF0000"/>
                </a:solidFill>
              </a:rPr>
              <a:t> </a:t>
            </a:r>
            <a:r>
              <a:rPr lang="en-US" sz="3200" b="1" dirty="0" err="1" smtClean="0">
                <a:solidFill>
                  <a:srgbClr val="FF0000"/>
                </a:solidFill>
              </a:rPr>
              <a:t>hãy</a:t>
            </a:r>
            <a:r>
              <a:rPr lang="en-US" sz="3200" b="1" dirty="0" smtClean="0">
                <a:solidFill>
                  <a:srgbClr val="FF0000"/>
                </a:solidFill>
              </a:rPr>
              <a:t> n</a:t>
            </a:r>
            <a:r>
              <a:rPr lang="vi-VN" sz="3200" b="1" dirty="0" smtClean="0">
                <a:solidFill>
                  <a:srgbClr val="FF0000"/>
                </a:solidFill>
              </a:rPr>
              <a:t>êu </a:t>
            </a:r>
            <a:r>
              <a:rPr lang="vi-VN" sz="3200" b="1" dirty="0">
                <a:solidFill>
                  <a:srgbClr val="FF0000"/>
                </a:solidFill>
              </a:rPr>
              <a:t>cách ngồi đúng tư thế khi làm làm việc với </a:t>
            </a:r>
            <a:r>
              <a:rPr lang="vi-VN" sz="3200" b="1">
                <a:solidFill>
                  <a:srgbClr val="FF0000"/>
                </a:solidFill>
              </a:rPr>
              <a:t>máy </a:t>
            </a:r>
            <a:r>
              <a:rPr lang="vi-VN" sz="3200" b="1" smtClean="0">
                <a:solidFill>
                  <a:srgbClr val="FF0000"/>
                </a:solidFill>
              </a:rPr>
              <a:t>tính</a:t>
            </a:r>
            <a:endParaRPr lang="en-US" sz="3200" b="1" dirty="0">
              <a:solidFill>
                <a:srgbClr val="FF0000"/>
              </a:solidFill>
            </a:endParaRPr>
          </a:p>
        </p:txBody>
      </p:sp>
      <p:sp>
        <p:nvSpPr>
          <p:cNvPr id="4" name="Rounded Rectangle 3"/>
          <p:cNvSpPr/>
          <p:nvPr/>
        </p:nvSpPr>
        <p:spPr>
          <a:xfrm>
            <a:off x="3824230" y="347805"/>
            <a:ext cx="4353220" cy="687617"/>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KIỂM TRA BÀI CŨ</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1220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307515" y="319711"/>
            <a:ext cx="3640665" cy="767548"/>
          </a:xfrm>
          <a:prstGeom prst="rect">
            <a:avLst/>
          </a:prstGeom>
        </p:spPr>
      </p:pic>
      <p:grpSp>
        <p:nvGrpSpPr>
          <p:cNvPr id="7" name="Group 6"/>
          <p:cNvGrpSpPr/>
          <p:nvPr/>
        </p:nvGrpSpPr>
        <p:grpSpPr>
          <a:xfrm>
            <a:off x="1597306" y="1103676"/>
            <a:ext cx="8440366" cy="725124"/>
            <a:chOff x="1501254" y="1587877"/>
            <a:chExt cx="8846764" cy="1319093"/>
          </a:xfrm>
        </p:grpSpPr>
        <p:sp>
          <p:nvSpPr>
            <p:cNvPr id="2" name="Rectangle 1"/>
            <p:cNvSpPr/>
            <p:nvPr/>
          </p:nvSpPr>
          <p:spPr>
            <a:xfrm>
              <a:off x="2253590" y="1759974"/>
              <a:ext cx="7803673" cy="537840"/>
            </a:xfrm>
            <a:prstGeom prst="rect">
              <a:avLst/>
            </a:prstGeom>
          </p:spPr>
          <p:txBody>
            <a:bodyPr wrap="square">
              <a:spAutoFit/>
            </a:bodyPr>
            <a:lstStyle/>
            <a:p>
              <a:pPr algn="just">
                <a:lnSpc>
                  <a:spcPct val="120000"/>
                </a:lnSpc>
                <a:buClr>
                  <a:srgbClr val="FF0000"/>
                </a:buClr>
                <a:buSzPct val="170000"/>
              </a:pPr>
              <a:r>
                <a:rPr lang="en-US" sz="2600" b="1" dirty="0" err="1" smtClean="0">
                  <a:solidFill>
                    <a:srgbClr val="3333CC"/>
                  </a:solidFill>
                </a:rPr>
                <a:t>Chọn</a:t>
              </a:r>
              <a:r>
                <a:rPr lang="en-US" sz="2600" b="1" dirty="0" smtClean="0">
                  <a:solidFill>
                    <a:srgbClr val="3333CC"/>
                  </a:solidFill>
                </a:rPr>
                <a:t> </a:t>
              </a:r>
              <a:r>
                <a:rPr lang="en-US" sz="2600" b="1" dirty="0" err="1" smtClean="0">
                  <a:solidFill>
                    <a:srgbClr val="3333CC"/>
                  </a:solidFill>
                </a:rPr>
                <a:t>cách</a:t>
              </a:r>
              <a:r>
                <a:rPr lang="en-US" sz="2600" b="1" dirty="0" smtClean="0">
                  <a:solidFill>
                    <a:srgbClr val="3333CC"/>
                  </a:solidFill>
                </a:rPr>
                <a:t> </a:t>
              </a:r>
              <a:r>
                <a:rPr lang="en-US" sz="2600" b="1" dirty="0" err="1" smtClean="0">
                  <a:solidFill>
                    <a:srgbClr val="3333CC"/>
                  </a:solidFill>
                </a:rPr>
                <a:t>tắt</a:t>
              </a:r>
              <a:r>
                <a:rPr lang="en-US" sz="2600" b="1" dirty="0" smtClean="0">
                  <a:solidFill>
                    <a:srgbClr val="3333CC"/>
                  </a:solidFill>
                </a:rPr>
                <a:t> </a:t>
              </a:r>
              <a:r>
                <a:rPr lang="en-US" sz="2600" b="1" dirty="0" err="1" smtClean="0">
                  <a:solidFill>
                    <a:srgbClr val="3333CC"/>
                  </a:solidFill>
                </a:rPr>
                <a:t>máy</a:t>
              </a:r>
              <a:r>
                <a:rPr lang="en-US" sz="2600" b="1" dirty="0" smtClean="0">
                  <a:solidFill>
                    <a:srgbClr val="3333CC"/>
                  </a:solidFill>
                </a:rPr>
                <a:t> </a:t>
              </a:r>
              <a:r>
                <a:rPr lang="en-US" sz="2600" b="1" dirty="0" err="1" smtClean="0">
                  <a:solidFill>
                    <a:srgbClr val="3333CC"/>
                  </a:solidFill>
                </a:rPr>
                <a:t>đúng</a:t>
              </a:r>
              <a:r>
                <a:rPr lang="en-US" sz="2600" b="1" dirty="0" smtClean="0">
                  <a:solidFill>
                    <a:srgbClr val="3333CC"/>
                  </a:solidFill>
                </a:rPr>
                <a:t> </a:t>
              </a:r>
              <a:r>
                <a:rPr lang="en-US" sz="2600" b="1" dirty="0" err="1" smtClean="0">
                  <a:solidFill>
                    <a:srgbClr val="3333CC"/>
                  </a:solidFill>
                </a:rPr>
                <a:t>trong</a:t>
              </a:r>
              <a:r>
                <a:rPr lang="en-US" sz="2600" b="1" dirty="0" smtClean="0">
                  <a:solidFill>
                    <a:srgbClr val="3333CC"/>
                  </a:solidFill>
                </a:rPr>
                <a:t> </a:t>
              </a:r>
              <a:r>
                <a:rPr lang="en-US" sz="2600" b="1" dirty="0" err="1" smtClean="0">
                  <a:solidFill>
                    <a:srgbClr val="3333CC"/>
                  </a:solidFill>
                </a:rPr>
                <a:t>ba</a:t>
              </a:r>
              <a:r>
                <a:rPr lang="en-US" sz="2600" b="1" dirty="0" smtClean="0">
                  <a:solidFill>
                    <a:srgbClr val="3333CC"/>
                  </a:solidFill>
                </a:rPr>
                <a:t> </a:t>
              </a:r>
              <a:r>
                <a:rPr lang="en-US" sz="2600" b="1" dirty="0" err="1" smtClean="0">
                  <a:solidFill>
                    <a:srgbClr val="3333CC"/>
                  </a:solidFill>
                </a:rPr>
                <a:t>cách</a:t>
              </a:r>
              <a:r>
                <a:rPr lang="en-US" sz="2600" b="1" dirty="0" smtClean="0">
                  <a:solidFill>
                    <a:srgbClr val="3333CC"/>
                  </a:solidFill>
                </a:rPr>
                <a:t> </a:t>
              </a:r>
              <a:r>
                <a:rPr lang="en-US" sz="2600" b="1" dirty="0" err="1" smtClean="0">
                  <a:solidFill>
                    <a:srgbClr val="3333CC"/>
                  </a:solidFill>
                </a:rPr>
                <a:t>tắt</a:t>
              </a:r>
              <a:r>
                <a:rPr lang="en-US" sz="2600" b="1" dirty="0" smtClean="0">
                  <a:solidFill>
                    <a:srgbClr val="3333CC"/>
                  </a:solidFill>
                </a:rPr>
                <a:t> </a:t>
              </a:r>
              <a:r>
                <a:rPr lang="en-US" sz="2600" b="1" dirty="0" err="1" smtClean="0">
                  <a:solidFill>
                    <a:srgbClr val="3333CC"/>
                  </a:solidFill>
                </a:rPr>
                <a:t>máy</a:t>
              </a:r>
              <a:r>
                <a:rPr lang="en-US" sz="2600" b="1" dirty="0" smtClean="0">
                  <a:solidFill>
                    <a:srgbClr val="3333CC"/>
                  </a:solidFill>
                </a:rPr>
                <a:t> </a:t>
              </a:r>
              <a:r>
                <a:rPr lang="en-US" sz="2600" b="1" dirty="0" err="1" smtClean="0">
                  <a:solidFill>
                    <a:srgbClr val="3333CC"/>
                  </a:solidFill>
                </a:rPr>
                <a:t>sau</a:t>
              </a:r>
              <a:endParaRPr lang="en-US" sz="2600" b="1" dirty="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1694032" y="1752347"/>
              <a:ext cx="574344" cy="810094"/>
            </a:xfrm>
            <a:prstGeom prst="rect">
              <a:avLst/>
            </a:prstGeom>
          </p:spPr>
        </p:pic>
        <p:sp>
          <p:nvSpPr>
            <p:cNvPr id="5" name="Rounded Rectangle 4"/>
            <p:cNvSpPr/>
            <p:nvPr/>
          </p:nvSpPr>
          <p:spPr>
            <a:xfrm>
              <a:off x="1501254" y="1587877"/>
              <a:ext cx="8846764" cy="131909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p:cNvPicPr>
            <a:picLocks noChangeAspect="1"/>
          </p:cNvPicPr>
          <p:nvPr/>
        </p:nvPicPr>
        <p:blipFill>
          <a:blip r:embed="rId5"/>
          <a:stretch>
            <a:fillRect/>
          </a:stretch>
        </p:blipFill>
        <p:spPr>
          <a:xfrm>
            <a:off x="1064871" y="1919211"/>
            <a:ext cx="9676435" cy="4069151"/>
          </a:xfrm>
          <a:prstGeom prst="rect">
            <a:avLst/>
          </a:prstGeom>
        </p:spPr>
      </p:pic>
      <p:sp>
        <p:nvSpPr>
          <p:cNvPr id="8" name="Rectangle 7"/>
          <p:cNvSpPr/>
          <p:nvPr/>
        </p:nvSpPr>
        <p:spPr>
          <a:xfrm>
            <a:off x="9942653" y="5912237"/>
            <a:ext cx="1088021" cy="535531"/>
          </a:xfrm>
          <a:prstGeom prst="rect">
            <a:avLst/>
          </a:prstGeom>
        </p:spPr>
        <p:txBody>
          <a:bodyPr wrap="square">
            <a:spAutoFit/>
          </a:bodyPr>
          <a:lstStyle/>
          <a:p>
            <a:pPr algn="just">
              <a:lnSpc>
                <a:spcPct val="120000"/>
              </a:lnSpc>
              <a:buClr>
                <a:srgbClr val="FF0000"/>
              </a:buClr>
              <a:buSzPct val="170000"/>
            </a:pPr>
            <a:r>
              <a:rPr lang="en-US" sz="2400" b="1" smtClean="0">
                <a:solidFill>
                  <a:srgbClr val="3333CC"/>
                </a:solidFill>
              </a:rPr>
              <a:t>-&gt;HĐ4</a:t>
            </a:r>
            <a:endParaRPr lang="en-US" sz="2400" b="1" dirty="0">
              <a:solidFill>
                <a:srgbClr val="3333CC"/>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xmlns="" id="{7FC2CB8A-B111-415D-A5FF-0B75F65FE1E8}"/>
              </a:ext>
            </a:extLst>
          </p:cNvPr>
          <p:cNvSpPr/>
          <p:nvPr/>
        </p:nvSpPr>
        <p:spPr>
          <a:xfrm>
            <a:off x="5237018" y="1919212"/>
            <a:ext cx="1316182" cy="60231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401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98651" y="389324"/>
            <a:ext cx="3657995" cy="761201"/>
          </a:xfrm>
          <a:prstGeom prst="rect">
            <a:avLst/>
          </a:prstGeom>
        </p:spPr>
      </p:pic>
      <p:grpSp>
        <p:nvGrpSpPr>
          <p:cNvPr id="2" name="Group 1"/>
          <p:cNvGrpSpPr/>
          <p:nvPr/>
        </p:nvGrpSpPr>
        <p:grpSpPr>
          <a:xfrm>
            <a:off x="1508211" y="3471287"/>
            <a:ext cx="9168755" cy="2351289"/>
            <a:chOff x="1304141" y="2328086"/>
            <a:chExt cx="8647205" cy="2526101"/>
          </a:xfrm>
        </p:grpSpPr>
        <p:sp>
          <p:nvSpPr>
            <p:cNvPr id="3" name="Rectangle 2"/>
            <p:cNvSpPr/>
            <p:nvPr/>
          </p:nvSpPr>
          <p:spPr>
            <a:xfrm>
              <a:off x="2116146" y="2684088"/>
              <a:ext cx="7633055" cy="1752493"/>
            </a:xfrm>
            <a:prstGeom prst="rect">
              <a:avLst/>
            </a:prstGeom>
          </p:spPr>
          <p:txBody>
            <a:bodyPr wrap="square">
              <a:spAutoFit/>
            </a:bodyPr>
            <a:lstStyle/>
            <a:p>
              <a:pPr algn="just">
                <a:lnSpc>
                  <a:spcPct val="120000"/>
                </a:lnSpc>
                <a:spcBef>
                  <a:spcPts val="600"/>
                </a:spcBef>
                <a:buClr>
                  <a:srgbClr val="FF0000"/>
                </a:buClr>
                <a:buSzPct val="119000"/>
              </a:pPr>
              <a:r>
                <a:rPr lang="vi-VN" sz="2500" b="1" dirty="0">
                  <a:solidFill>
                    <a:srgbClr val="3333CC"/>
                  </a:solidFill>
                </a:rPr>
                <a:t>Em hãy trao đổi với bạn để cùng liệt kê các bước: </a:t>
              </a:r>
              <a:endParaRPr lang="en-US" sz="2500" b="1" dirty="0" smtClean="0">
                <a:solidFill>
                  <a:srgbClr val="3333CC"/>
                </a:solidFill>
              </a:endParaRPr>
            </a:p>
            <a:p>
              <a:pPr marL="457200" indent="-457200" algn="just">
                <a:lnSpc>
                  <a:spcPct val="120000"/>
                </a:lnSpc>
                <a:spcBef>
                  <a:spcPts val="600"/>
                </a:spcBef>
                <a:buClr>
                  <a:srgbClr val="FF0000"/>
                </a:buClr>
                <a:buSzPct val="119000"/>
                <a:buFont typeface="Arial" panose="020B0604020202020204" pitchFamily="34" charset="0"/>
                <a:buChar char="•"/>
              </a:pPr>
              <a:r>
                <a:rPr lang="vi-VN" sz="2500" dirty="0" smtClean="0">
                  <a:solidFill>
                    <a:srgbClr val="3333CC"/>
                  </a:solidFill>
                </a:rPr>
                <a:t>Kích </a:t>
              </a:r>
              <a:r>
                <a:rPr lang="vi-VN" sz="2500" dirty="0">
                  <a:solidFill>
                    <a:srgbClr val="3333CC"/>
                  </a:solidFill>
                </a:rPr>
                <a:t>hoạt phần mềm </a:t>
              </a:r>
              <a:r>
                <a:rPr lang="vi-VN" sz="2500" b="1" dirty="0">
                  <a:solidFill>
                    <a:srgbClr val="3333CC"/>
                  </a:solidFill>
                </a:rPr>
                <a:t>Paint</a:t>
              </a:r>
              <a:r>
                <a:rPr lang="vi-VN" sz="2500" dirty="0">
                  <a:solidFill>
                    <a:srgbClr val="3333CC"/>
                  </a:solidFill>
                </a:rPr>
                <a:t>; </a:t>
              </a:r>
              <a:endParaRPr lang="en-US" sz="2500" dirty="0" smtClean="0">
                <a:solidFill>
                  <a:srgbClr val="3333CC"/>
                </a:solidFill>
              </a:endParaRPr>
            </a:p>
            <a:p>
              <a:pPr marL="457200" indent="-457200" algn="just">
                <a:lnSpc>
                  <a:spcPct val="120000"/>
                </a:lnSpc>
                <a:spcBef>
                  <a:spcPts val="600"/>
                </a:spcBef>
                <a:buClr>
                  <a:srgbClr val="FF0000"/>
                </a:buClr>
                <a:buSzPct val="119000"/>
                <a:buFont typeface="Arial" panose="020B0604020202020204" pitchFamily="34" charset="0"/>
                <a:buChar char="•"/>
              </a:pPr>
              <a:r>
                <a:rPr lang="vi-VN" sz="2500" dirty="0" smtClean="0">
                  <a:solidFill>
                    <a:srgbClr val="3333CC"/>
                  </a:solidFill>
                </a:rPr>
                <a:t>Thoát </a:t>
              </a:r>
              <a:r>
                <a:rPr lang="vi-VN" sz="2500" dirty="0">
                  <a:solidFill>
                    <a:srgbClr val="3333CC"/>
                  </a:solidFill>
                </a:rPr>
                <a:t>khỏi phần mềm </a:t>
              </a:r>
              <a:r>
                <a:rPr lang="vi-VN" sz="2500" b="1" dirty="0">
                  <a:solidFill>
                    <a:srgbClr val="3333CC"/>
                  </a:solidFill>
                </a:rPr>
                <a:t>Paint</a:t>
              </a:r>
              <a:r>
                <a:rPr lang="vi-VN" sz="2500" dirty="0">
                  <a:solidFill>
                    <a:srgbClr val="3333CC"/>
                  </a:solidFill>
                </a:rPr>
                <a:t>.</a:t>
              </a:r>
              <a:endParaRPr lang="en-US" sz="2500" b="1" dirty="0">
                <a:solidFill>
                  <a:srgbClr val="3333CC"/>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550648" y="2734137"/>
              <a:ext cx="565497" cy="476250"/>
            </a:xfrm>
            <a:prstGeom prst="rect">
              <a:avLst/>
            </a:prstGeom>
          </p:spPr>
        </p:pic>
        <p:sp>
          <p:nvSpPr>
            <p:cNvPr id="6" name="Rounded Rectangle 5"/>
            <p:cNvSpPr/>
            <p:nvPr/>
          </p:nvSpPr>
          <p:spPr>
            <a:xfrm>
              <a:off x="1304141" y="2328086"/>
              <a:ext cx="8647205" cy="252610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a:blip r:embed="rId4"/>
          <a:stretch>
            <a:fillRect/>
          </a:stretch>
        </p:blipFill>
        <p:spPr>
          <a:xfrm>
            <a:off x="893382" y="1030147"/>
            <a:ext cx="1752408" cy="2052433"/>
          </a:xfrm>
          <a:prstGeom prst="rect">
            <a:avLst/>
          </a:prstGeom>
        </p:spPr>
      </p:pic>
      <p:sp>
        <p:nvSpPr>
          <p:cNvPr id="8" name="TextBox 7"/>
          <p:cNvSpPr txBox="1"/>
          <p:nvPr/>
        </p:nvSpPr>
        <p:spPr>
          <a:xfrm>
            <a:off x="3255069" y="1315702"/>
            <a:ext cx="4415712" cy="461665"/>
          </a:xfrm>
          <a:prstGeom prst="rect">
            <a:avLst/>
          </a:prstGeom>
          <a:noFill/>
        </p:spPr>
        <p:txBody>
          <a:bodyPr wrap="square" rtlCol="0">
            <a:spAutoFit/>
          </a:bodyPr>
          <a:lstStyle/>
          <a:p>
            <a:pPr marL="338138" indent="-338138"/>
            <a:r>
              <a:rPr lang="en-US" sz="2400" dirty="0" err="1" smtClean="0">
                <a:solidFill>
                  <a:srgbClr val="3333CC"/>
                </a:solidFill>
                <a:latin typeface="Arial" panose="020B0604020202020204" pitchFamily="34" charset="0"/>
                <a:cs typeface="Arial" panose="020B0604020202020204" pitchFamily="34" charset="0"/>
              </a:rPr>
              <a:t>Biểu</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tượng</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phần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mềm</a:t>
            </a:r>
            <a:r>
              <a:rPr lang="en-US" sz="2400" dirty="0" smtClean="0">
                <a:solidFill>
                  <a:srgbClr val="3333CC"/>
                </a:solidFill>
                <a:latin typeface="Arial" panose="020B0604020202020204" pitchFamily="34" charset="0"/>
                <a:cs typeface="Arial" panose="020B0604020202020204" pitchFamily="34" charset="0"/>
              </a:rPr>
              <a:t> Paint</a:t>
            </a:r>
            <a:endParaRPr lang="en-US" sz="2400" dirty="0">
              <a:solidFill>
                <a:srgbClr val="3333CC"/>
              </a:solidFill>
              <a:latin typeface="Arial" panose="020B0604020202020204" pitchFamily="34" charset="0"/>
              <a:cs typeface="Arial" panose="020B0604020202020204" pitchFamily="34" charset="0"/>
            </a:endParaRPr>
          </a:p>
        </p:txBody>
      </p:sp>
      <p:sp>
        <p:nvSpPr>
          <p:cNvPr id="11" name="Right Arrow 10"/>
          <p:cNvSpPr/>
          <p:nvPr/>
        </p:nvSpPr>
        <p:spPr>
          <a:xfrm>
            <a:off x="2743200" y="2166074"/>
            <a:ext cx="511869" cy="13729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255069" y="1851019"/>
            <a:ext cx="5364209" cy="461665"/>
          </a:xfrm>
          <a:prstGeom prst="rect">
            <a:avLst/>
          </a:prstGeom>
          <a:noFill/>
        </p:spPr>
        <p:txBody>
          <a:bodyPr wrap="square" rtlCol="0">
            <a:spAutoFit/>
          </a:bodyPr>
          <a:lstStyle/>
          <a:p>
            <a:pPr marL="338138" indent="-338138"/>
            <a:r>
              <a:rPr lang="en-US" sz="2400" smtClean="0">
                <a:solidFill>
                  <a:srgbClr val="3333CC"/>
                </a:solidFill>
                <a:latin typeface="Arial" panose="020B0604020202020204" pitchFamily="34" charset="0"/>
                <a:cs typeface="Arial" panose="020B0604020202020204" pitchFamily="34" charset="0"/>
              </a:rPr>
              <a:t>Con nhìn thấy gì trên biểu tượng này?</a:t>
            </a:r>
            <a:endParaRPr lang="en-US" sz="2400" dirty="0">
              <a:solidFill>
                <a:srgbClr val="3333CC"/>
              </a:solidFill>
              <a:latin typeface="Arial" panose="020B0604020202020204" pitchFamily="34" charset="0"/>
              <a:cs typeface="Arial" panose="020B0604020202020204" pitchFamily="34" charset="0"/>
            </a:endParaRPr>
          </a:p>
        </p:txBody>
      </p:sp>
      <p:sp>
        <p:nvSpPr>
          <p:cNvPr id="12" name="TextBox 11"/>
          <p:cNvSpPr txBox="1"/>
          <p:nvPr/>
        </p:nvSpPr>
        <p:spPr>
          <a:xfrm>
            <a:off x="3255069" y="2369158"/>
            <a:ext cx="7995523" cy="830997"/>
          </a:xfrm>
          <a:prstGeom prst="rect">
            <a:avLst/>
          </a:prstGeom>
          <a:noFill/>
        </p:spPr>
        <p:txBody>
          <a:bodyPr wrap="square" rtlCol="0">
            <a:spAutoFit/>
          </a:bodyPr>
          <a:lstStyle/>
          <a:p>
            <a:pPr marL="338138" indent="-338138"/>
            <a:r>
              <a:rPr lang="en-US" sz="2400">
                <a:solidFill>
                  <a:srgbClr val="FF0000"/>
                </a:solidFill>
                <a:latin typeface="Arial" panose="020B0604020202020204" pitchFamily="34" charset="0"/>
                <a:cs typeface="Arial" panose="020B0604020202020204" pitchFamily="34" charset="0"/>
              </a:rPr>
              <a:t>B</a:t>
            </a:r>
            <a:r>
              <a:rPr lang="en-US" sz="2400" smtClean="0">
                <a:solidFill>
                  <a:srgbClr val="FF0000"/>
                </a:solidFill>
                <a:latin typeface="Arial" panose="020B0604020202020204" pitchFamily="34" charset="0"/>
                <a:cs typeface="Arial" panose="020B0604020202020204" pitchFamily="34" charset="0"/>
              </a:rPr>
              <a:t>iểu tượng phần mềm paint có biểu tượng khay màu vẽ và cây cọ vẽ.</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758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 calcmode="lin" valueType="num">
                                      <p:cBhvr additive="base">
                                        <p:cTn id="26"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circle(in)">
                                      <p:cBhvr>
                                        <p:cTn id="3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0"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graphicFrame>
        <p:nvGraphicFramePr>
          <p:cNvPr id="1026" name="Object 8">
            <a:extLst>
              <a:ext uri="{FF2B5EF4-FFF2-40B4-BE49-F238E27FC236}">
                <a16:creationId xmlns:a16="http://schemas.microsoft.com/office/drawing/2014/main" xmlns="" id="{A3E2EECF-8ED9-C6EA-B5AA-0BBD6725C644}"/>
              </a:ext>
            </a:extLst>
          </p:cNvPr>
          <p:cNvGraphicFramePr>
            <a:graphicFrameLocks noChangeAspect="1"/>
          </p:cNvGraphicFramePr>
          <p:nvPr>
            <p:extLst/>
          </p:nvPr>
        </p:nvGraphicFramePr>
        <p:xfrm>
          <a:off x="-95250" y="4747463"/>
          <a:ext cx="1752600" cy="2235199"/>
        </p:xfrm>
        <a:graphic>
          <a:graphicData uri="http://schemas.openxmlformats.org/presentationml/2006/ole">
            <mc:AlternateContent xmlns:mc="http://schemas.openxmlformats.org/markup-compatibility/2006">
              <mc:Choice xmlns:v="urn:schemas-microsoft-com:vml" Requires="v">
                <p:oleObj spid="_x0000_s1074" name="Photo Editor Photo" r:id="rId4" imgW="1314286" imgH="1171429" progId="MSPhotoEd.3">
                  <p:embed/>
                </p:oleObj>
              </mc:Choice>
              <mc:Fallback>
                <p:oleObj name="Photo Editor Photo" r:id="rId4" imgW="1314286" imgH="1171429"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 y="4747463"/>
                        <a:ext cx="1752600" cy="2235199"/>
                      </a:xfrm>
                      <a:prstGeom prst="rect">
                        <a:avLst/>
                      </a:prstGeom>
                      <a:noFill/>
                      <a:ln>
                        <a:noFill/>
                      </a:ln>
                      <a:effectLst/>
                    </p:spPr>
                  </p:pic>
                </p:oleObj>
              </mc:Fallback>
            </mc:AlternateContent>
          </a:graphicData>
        </a:graphic>
      </p:graphicFrame>
      <p:graphicFrame>
        <p:nvGraphicFramePr>
          <p:cNvPr id="1027" name="Object 9">
            <a:extLst>
              <a:ext uri="{FF2B5EF4-FFF2-40B4-BE49-F238E27FC236}">
                <a16:creationId xmlns:a16="http://schemas.microsoft.com/office/drawing/2014/main" xmlns="" id="{5C53E267-1624-8EF2-6E0C-E7EF38D6D1C1}"/>
              </a:ext>
            </a:extLst>
          </p:cNvPr>
          <p:cNvGraphicFramePr>
            <a:graphicFrameLocks noChangeAspect="1"/>
          </p:cNvGraphicFramePr>
          <p:nvPr>
            <p:extLst/>
          </p:nvPr>
        </p:nvGraphicFramePr>
        <p:xfrm>
          <a:off x="10332552" y="4580803"/>
          <a:ext cx="1922332" cy="2374645"/>
        </p:xfrm>
        <a:graphic>
          <a:graphicData uri="http://schemas.openxmlformats.org/presentationml/2006/ole">
            <mc:AlternateContent xmlns:mc="http://schemas.openxmlformats.org/markup-compatibility/2006">
              <mc:Choice xmlns:v="urn:schemas-microsoft-com:vml" Requires="v">
                <p:oleObj spid="_x0000_s1075" name="Photo Editor Photo" r:id="rId6" imgW="1314286" imgH="1171429" progId="MSPhotoEd.3">
                  <p:embed/>
                </p:oleObj>
              </mc:Choice>
              <mc:Fallback>
                <p:oleObj name="Photo Editor Photo" r:id="rId6" imgW="1314286" imgH="1171429"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32552" y="4580803"/>
                        <a:ext cx="1922332" cy="2374645"/>
                      </a:xfrm>
                      <a:prstGeom prst="rect">
                        <a:avLst/>
                      </a:prstGeom>
                      <a:noFill/>
                      <a:ln>
                        <a:noFill/>
                      </a:ln>
                      <a:effectLst/>
                    </p:spPr>
                  </p:pic>
                </p:oleObj>
              </mc:Fallback>
            </mc:AlternateContent>
          </a:graphicData>
        </a:graphic>
      </p:graphicFrame>
      <p:sp>
        <p:nvSpPr>
          <p:cNvPr id="1029" name="WordArt 18">
            <a:extLst>
              <a:ext uri="{FF2B5EF4-FFF2-40B4-BE49-F238E27FC236}">
                <a16:creationId xmlns:a16="http://schemas.microsoft.com/office/drawing/2014/main" xmlns="" id="{D3EC269A-BB86-3B53-D86A-8978368409CA}"/>
              </a:ext>
            </a:extLst>
          </p:cNvPr>
          <p:cNvSpPr>
            <a:spLocks noChangeArrowheads="1" noChangeShapeType="1" noTextEdit="1"/>
          </p:cNvSpPr>
          <p:nvPr/>
        </p:nvSpPr>
        <p:spPr bwMode="auto">
          <a:xfrm>
            <a:off x="3067050" y="3281362"/>
            <a:ext cx="5257800" cy="300038"/>
          </a:xfrm>
          <a:prstGeom prst="rect">
            <a:avLst/>
          </a:prstGeom>
        </p:spPr>
        <p:txBody>
          <a:bodyPr wrap="none" fromWordArt="1">
            <a:prstTxWarp prst="textArchUpPour">
              <a:avLst>
                <a:gd name="adj1" fmla="val 10800004"/>
                <a:gd name="adj2" fmla="val 50000"/>
              </a:avLst>
            </a:prstTxWarp>
          </a:bodyPr>
          <a:lstStyle/>
          <a:p>
            <a:pPr algn="ctr"/>
            <a:r>
              <a:rPr lang="en-US" sz="21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rPr>
              <a:t> </a:t>
            </a:r>
          </a:p>
        </p:txBody>
      </p:sp>
      <p:pic>
        <p:nvPicPr>
          <p:cNvPr id="1032" name="Picture 27" descr="tht25788865">
            <a:extLst>
              <a:ext uri="{FF2B5EF4-FFF2-40B4-BE49-F238E27FC236}">
                <a16:creationId xmlns:a16="http://schemas.microsoft.com/office/drawing/2014/main" xmlns="" id="{EDA3157A-6501-8DBD-2E16-51451928FB96}"/>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9707" y="109"/>
            <a:ext cx="2713779" cy="4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28" descr="tht25788865">
            <a:extLst>
              <a:ext uri="{FF2B5EF4-FFF2-40B4-BE49-F238E27FC236}">
                <a16:creationId xmlns:a16="http://schemas.microsoft.com/office/drawing/2014/main" xmlns="" id="{D0EA0BAD-27EF-64B7-8C6C-1E8840191C8A}"/>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443417" y="-21524"/>
            <a:ext cx="3500769" cy="4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9" descr="tht25788865">
            <a:extLst>
              <a:ext uri="{FF2B5EF4-FFF2-40B4-BE49-F238E27FC236}">
                <a16:creationId xmlns:a16="http://schemas.microsoft.com/office/drawing/2014/main" xmlns="" id="{42AAA7D0-0841-BF58-AC84-866780D8B52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791493" y="20383"/>
            <a:ext cx="2899619" cy="4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30" descr="tht25788865">
            <a:extLst>
              <a:ext uri="{FF2B5EF4-FFF2-40B4-BE49-F238E27FC236}">
                <a16:creationId xmlns:a16="http://schemas.microsoft.com/office/drawing/2014/main" xmlns="" id="{899EAF09-2EF6-4BCA-BD08-3AC1DD52F6EE}"/>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538419" y="109"/>
            <a:ext cx="3653581" cy="4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a:extLst>
              <a:ext uri="{FF2B5EF4-FFF2-40B4-BE49-F238E27FC236}">
                <a16:creationId xmlns:a16="http://schemas.microsoft.com/office/drawing/2014/main" xmlns="" id="{F982DA6D-DBC6-DC0F-8361-D8BF2D477777}"/>
              </a:ext>
            </a:extLst>
          </p:cNvPr>
          <p:cNvSpPr txBox="1">
            <a:spLocks/>
          </p:cNvSpPr>
          <p:nvPr/>
        </p:nvSpPr>
        <p:spPr>
          <a:xfrm>
            <a:off x="2416203" y="1690112"/>
            <a:ext cx="7772400" cy="3311379"/>
          </a:xfrm>
          <a:prstGeom prst="rect">
            <a:avLst/>
          </a:prstGeom>
        </p:spPr>
        <p:style>
          <a:lnRef idx="1">
            <a:schemeClr val="accent3"/>
          </a:lnRef>
          <a:fillRef idx="2">
            <a:schemeClr val="accent3"/>
          </a:fillRef>
          <a:effectRef idx="1">
            <a:schemeClr val="accent3"/>
          </a:effectRef>
          <a:fontRef idx="minor">
            <a:schemeClr val="dk1"/>
          </a:fontRef>
        </p:style>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nSpc>
                <a:spcPct val="150000"/>
              </a:lnSpc>
            </a:pPr>
            <a:r>
              <a:rPr lang="en-US" sz="6000" b="1" kern="0" smtClean="0">
                <a:solidFill>
                  <a:srgbClr val="FF0000"/>
                </a:solidFill>
                <a:effectLst>
                  <a:outerShdw blurRad="38100" dist="38100" dir="2700000" algn="tl">
                    <a:srgbClr val="000000">
                      <a:alpha val="43137"/>
                    </a:srgbClr>
                  </a:outerShdw>
                </a:effectLst>
                <a:latin typeface="Calibri (Body)"/>
                <a:ea typeface="Roboto" panose="02000000000000000000" pitchFamily="2" charset="0"/>
              </a:rPr>
              <a:t>TRÒ </a:t>
            </a:r>
            <a:r>
              <a:rPr lang="en-US" sz="6000" b="1" kern="0" dirty="0">
                <a:solidFill>
                  <a:srgbClr val="FF0000"/>
                </a:solidFill>
                <a:effectLst>
                  <a:outerShdw blurRad="38100" dist="38100" dir="2700000" algn="tl">
                    <a:srgbClr val="000000">
                      <a:alpha val="43137"/>
                    </a:srgbClr>
                  </a:outerShdw>
                </a:effectLst>
                <a:latin typeface="Calibri (Body)"/>
                <a:ea typeface="Roboto" panose="02000000000000000000" pitchFamily="2" charset="0"/>
              </a:rPr>
              <a:t>CHƠI</a:t>
            </a:r>
          </a:p>
          <a:p>
            <a:pPr>
              <a:lnSpc>
                <a:spcPct val="150000"/>
              </a:lnSpc>
            </a:pPr>
            <a:r>
              <a:rPr lang="en-US" sz="6000" b="1" kern="0" smtClean="0">
                <a:solidFill>
                  <a:srgbClr val="FF0000"/>
                </a:solidFill>
                <a:effectLst>
                  <a:outerShdw blurRad="38100" dist="38100" dir="2700000" algn="tl">
                    <a:srgbClr val="000000">
                      <a:alpha val="43137"/>
                    </a:srgbClr>
                  </a:outerShdw>
                </a:effectLst>
                <a:latin typeface="Calibri (Body)"/>
                <a:ea typeface="Roboto" panose="02000000000000000000" pitchFamily="2" charset="0"/>
              </a:rPr>
              <a:t>AI </a:t>
            </a:r>
            <a:r>
              <a:rPr lang="en-US" sz="6000" b="1" kern="0" smtClean="0">
                <a:solidFill>
                  <a:srgbClr val="FF0000"/>
                </a:solidFill>
                <a:effectLst>
                  <a:outerShdw blurRad="38100" dist="38100" dir="2700000" algn="tl">
                    <a:srgbClr val="000000">
                      <a:alpha val="43137"/>
                    </a:srgbClr>
                  </a:outerShdw>
                </a:effectLst>
                <a:latin typeface="Calibri (Body)"/>
                <a:ea typeface="Roboto" panose="02000000000000000000" pitchFamily="2" charset="0"/>
                <a:cs typeface="Arial" panose="020B0604020202020204" pitchFamily="34" charset="0"/>
              </a:rPr>
              <a:t>NHANH</a:t>
            </a:r>
            <a:r>
              <a:rPr lang="en-US" sz="6000" b="1" kern="0" smtClean="0">
                <a:solidFill>
                  <a:srgbClr val="FF0000"/>
                </a:solidFill>
                <a:effectLst>
                  <a:outerShdw blurRad="38100" dist="38100" dir="2700000" algn="tl">
                    <a:srgbClr val="000000">
                      <a:alpha val="43137"/>
                    </a:srgbClr>
                  </a:outerShdw>
                </a:effectLst>
                <a:latin typeface="Calibri (Body)"/>
                <a:ea typeface="Roboto" panose="02000000000000000000" pitchFamily="2" charset="0"/>
              </a:rPr>
              <a:t> AI ĐÚNG</a:t>
            </a:r>
            <a:endParaRPr lang="en-US" sz="6000" b="1" kern="0" dirty="0">
              <a:solidFill>
                <a:srgbClr val="FF0000"/>
              </a:solidFill>
              <a:effectLst>
                <a:outerShdw blurRad="38100" dist="38100" dir="2700000" algn="tl">
                  <a:srgbClr val="000000">
                    <a:alpha val="43137"/>
                  </a:srgbClr>
                </a:outerShdw>
              </a:effectLst>
              <a:latin typeface="Calibri (Body)"/>
              <a:ea typeface="Roboto" panose="02000000000000000000" pitchFamily="2" charset="0"/>
            </a:endParaRPr>
          </a:p>
        </p:txBody>
      </p:sp>
      <p:pic>
        <p:nvPicPr>
          <p:cNvPr id="1044" name="Picture 20" descr="Chuông Vàng Kết Cấu Bóng Hình ảnh | Định dạng hình ảnh PSD 611647207|  vn.lovepik.com">
            <a:extLst>
              <a:ext uri="{FF2B5EF4-FFF2-40B4-BE49-F238E27FC236}">
                <a16:creationId xmlns:a16="http://schemas.microsoft.com/office/drawing/2014/main" xmlns="" id="{C8615079-E3FF-EC80-41F8-C74BAA9FCCA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0025031">
            <a:off x="375035" y="396092"/>
            <a:ext cx="2516487" cy="251648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0" descr="Chuông Vàng Kết Cấu Bóng Hình ảnh | Định dạng hình ảnh PSD 611647207|  vn.lovepik.com">
            <a:extLst>
              <a:ext uri="{FF2B5EF4-FFF2-40B4-BE49-F238E27FC236}">
                <a16:creationId xmlns:a16="http://schemas.microsoft.com/office/drawing/2014/main" xmlns="" id="{19C30A1D-C3F5-44B9-8920-304B65473B9C}"/>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283309">
            <a:off x="9943145" y="448493"/>
            <a:ext cx="2338277" cy="233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64211"/>
      </p:ext>
    </p:extLst>
  </p:cSld>
  <p:clrMapOvr>
    <a:masterClrMapping/>
  </p:clrMapOvr>
  <p:transition spd="slow">
    <p:randomBa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5155" y="1034068"/>
            <a:ext cx="9398482" cy="4222694"/>
          </a:xfrm>
          <a:prstGeom prst="rect">
            <a:avLst/>
          </a:prstGeom>
        </p:spPr>
        <p:txBody>
          <a:bodyPr wrap="square">
            <a:spAutoFit/>
          </a:bodyPr>
          <a:lstStyle/>
          <a:p>
            <a:pPr marL="180340" indent="43815" algn="just">
              <a:lnSpc>
                <a:spcPct val="115000"/>
              </a:lnSpc>
              <a:spcBef>
                <a:spcPts val="300"/>
              </a:spcBef>
              <a:spcAft>
                <a:spcPts val="300"/>
              </a:spcAft>
            </a:pPr>
            <a:r>
              <a:rPr lang="en-US" sz="3600" b="1">
                <a:latin typeface="Times New Roman" panose="02020603050405020304" pitchFamily="18" charset="0"/>
                <a:ea typeface="MS Mincho"/>
                <a:cs typeface="Times New Roman" panose="02020603050405020304" pitchFamily="18" charset="0"/>
              </a:rPr>
              <a:t>Câu </a:t>
            </a:r>
            <a:r>
              <a:rPr lang="en-US" sz="3600" b="1" smtClean="0">
                <a:latin typeface="Times New Roman" panose="02020603050405020304" pitchFamily="18" charset="0"/>
                <a:ea typeface="MS Mincho"/>
                <a:cs typeface="Times New Roman" panose="02020603050405020304" pitchFamily="18" charset="0"/>
              </a:rPr>
              <a:t>1: Những </a:t>
            </a:r>
            <a:r>
              <a:rPr lang="en-US" sz="3600" b="1">
                <a:latin typeface="Times New Roman" panose="02020603050405020304" pitchFamily="18" charset="0"/>
                <a:ea typeface="MS Mincho"/>
                <a:cs typeface="Times New Roman" panose="02020603050405020304" pitchFamily="18" charset="0"/>
              </a:rPr>
              <a:t>tác hại khi tắt máy tính ko đúng cách</a:t>
            </a:r>
            <a:endParaRPr lang="en-US" sz="3200">
              <a:latin typeface="Times New Roman" panose="02020603050405020304" pitchFamily="18" charset="0"/>
              <a:ea typeface="Calibri" panose="020F0502020204030204" pitchFamily="34" charset="0"/>
              <a:cs typeface="Times New Roman" panose="02020603050405020304" pitchFamily="18" charset="0"/>
            </a:endParaRPr>
          </a:p>
          <a:p>
            <a:pPr marL="180340" indent="43815" algn="just">
              <a:lnSpc>
                <a:spcPct val="115000"/>
              </a:lnSpc>
              <a:spcBef>
                <a:spcPts val="300"/>
              </a:spcBef>
              <a:spcAft>
                <a:spcPts val="300"/>
              </a:spcAft>
            </a:pPr>
            <a:r>
              <a:rPr lang="en-US" sz="3600">
                <a:latin typeface="Times New Roman" panose="02020603050405020304" pitchFamily="18" charset="0"/>
                <a:ea typeface="MS Mincho"/>
                <a:cs typeface="Times New Roman" panose="02020603050405020304" pitchFamily="18" charset="0"/>
              </a:rPr>
              <a:t>A. Làm cho máy tính nhanh hỏng</a:t>
            </a:r>
            <a:endParaRPr lang="en-US" sz="3200">
              <a:latin typeface="Times New Roman" panose="02020603050405020304" pitchFamily="18" charset="0"/>
              <a:ea typeface="Calibri" panose="020F0502020204030204" pitchFamily="34" charset="0"/>
              <a:cs typeface="Times New Roman" panose="02020603050405020304" pitchFamily="18" charset="0"/>
            </a:endParaRPr>
          </a:p>
          <a:p>
            <a:pPr marL="180340" indent="43815" algn="just">
              <a:lnSpc>
                <a:spcPct val="115000"/>
              </a:lnSpc>
              <a:spcBef>
                <a:spcPts val="300"/>
              </a:spcBef>
              <a:spcAft>
                <a:spcPts val="300"/>
              </a:spcAft>
            </a:pPr>
            <a:r>
              <a:rPr lang="en-US" sz="3600">
                <a:latin typeface="Times New Roman" panose="02020603050405020304" pitchFamily="18" charset="0"/>
                <a:ea typeface="MS Mincho"/>
                <a:cs typeface="Times New Roman" panose="02020603050405020304" pitchFamily="18" charset="0"/>
              </a:rPr>
              <a:t>B. Máy tính không có tác hại gì.</a:t>
            </a:r>
            <a:endParaRPr lang="en-US" sz="3200">
              <a:latin typeface="Times New Roman" panose="02020603050405020304" pitchFamily="18" charset="0"/>
              <a:ea typeface="Calibri" panose="020F0502020204030204" pitchFamily="34" charset="0"/>
              <a:cs typeface="Times New Roman" panose="02020603050405020304" pitchFamily="18" charset="0"/>
            </a:endParaRPr>
          </a:p>
          <a:p>
            <a:pPr marL="180340" indent="43815" algn="just">
              <a:lnSpc>
                <a:spcPct val="115000"/>
              </a:lnSpc>
              <a:spcBef>
                <a:spcPts val="300"/>
              </a:spcBef>
              <a:spcAft>
                <a:spcPts val="300"/>
              </a:spcAft>
            </a:pPr>
            <a:r>
              <a:rPr lang="en-US" sz="3600">
                <a:latin typeface="Times New Roman" panose="02020603050405020304" pitchFamily="18" charset="0"/>
                <a:ea typeface="MS Mincho"/>
                <a:cs typeface="Times New Roman" panose="02020603050405020304" pitchFamily="18" charset="0"/>
              </a:rPr>
              <a:t>C. Làm cho nguồn của máy tính nhanh hỏng.</a:t>
            </a:r>
          </a:p>
          <a:p>
            <a:pPr marL="180340" indent="43815" algn="just">
              <a:lnSpc>
                <a:spcPct val="115000"/>
              </a:lnSpc>
              <a:spcBef>
                <a:spcPts val="300"/>
              </a:spcBef>
              <a:spcAft>
                <a:spcPts val="300"/>
              </a:spcAft>
            </a:pPr>
            <a:r>
              <a:rPr lang="en-US" sz="3200">
                <a:latin typeface="Times New Roman" panose="02020603050405020304" pitchFamily="18" charset="0"/>
                <a:ea typeface="Calibri" panose="020F0502020204030204" pitchFamily="34" charset="0"/>
                <a:cs typeface="Times New Roman" panose="02020603050405020304" pitchFamily="18" charset="0"/>
              </a:rPr>
              <a:t>D. </a:t>
            </a:r>
            <a:r>
              <a:rPr lang="en-US" sz="3600">
                <a:latin typeface="Times New Roman" panose="02020603050405020304" pitchFamily="18" charset="0"/>
                <a:ea typeface="Calibri" panose="020F0502020204030204" pitchFamily="34" charset="0"/>
                <a:cs typeface="Times New Roman" panose="02020603050405020304" pitchFamily="18" charset="0"/>
              </a:rPr>
              <a:t>Cả hai đáp án A và C đều đúng </a:t>
            </a:r>
          </a:p>
        </p:txBody>
      </p:sp>
      <p:pic>
        <p:nvPicPr>
          <p:cNvPr id="5" name="Picture 4"/>
          <p:cNvPicPr>
            <a:picLocks noChangeAspect="1"/>
          </p:cNvPicPr>
          <p:nvPr/>
        </p:nvPicPr>
        <p:blipFill>
          <a:blip r:embed="rId3"/>
          <a:stretch>
            <a:fillRect/>
          </a:stretch>
        </p:blipFill>
        <p:spPr>
          <a:xfrm>
            <a:off x="567839" y="3631712"/>
            <a:ext cx="1423193" cy="2801307"/>
          </a:xfrm>
          <a:prstGeom prst="rect">
            <a:avLst/>
          </a:prstGeom>
        </p:spPr>
      </p:pic>
      <p:sp>
        <p:nvSpPr>
          <p:cNvPr id="11" name="Oval 10">
            <a:extLst>
              <a:ext uri="{FF2B5EF4-FFF2-40B4-BE49-F238E27FC236}">
                <a16:creationId xmlns:a16="http://schemas.microsoft.com/office/drawing/2014/main" xmlns="" id="{7FC2CB8A-B111-415D-A5FF-0B75F65FE1E8}"/>
              </a:ext>
            </a:extLst>
          </p:cNvPr>
          <p:cNvSpPr/>
          <p:nvPr/>
        </p:nvSpPr>
        <p:spPr>
          <a:xfrm>
            <a:off x="1657445" y="4567152"/>
            <a:ext cx="811441" cy="76308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4331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67839" y="3631712"/>
            <a:ext cx="1423193" cy="2801307"/>
          </a:xfrm>
          <a:prstGeom prst="rect">
            <a:avLst/>
          </a:prstGeom>
        </p:spPr>
      </p:pic>
      <p:sp>
        <p:nvSpPr>
          <p:cNvPr id="7" name="Rectangle 6"/>
          <p:cNvSpPr/>
          <p:nvPr/>
        </p:nvSpPr>
        <p:spPr>
          <a:xfrm>
            <a:off x="2599525" y="916287"/>
            <a:ext cx="8260069" cy="3080843"/>
          </a:xfrm>
          <a:prstGeom prst="rect">
            <a:avLst/>
          </a:prstGeom>
        </p:spPr>
        <p:txBody>
          <a:bodyPr wrap="square">
            <a:spAutoFit/>
          </a:bodyPr>
          <a:lstStyle/>
          <a:p>
            <a:pPr marL="180340" indent="43815" algn="just">
              <a:lnSpc>
                <a:spcPct val="115000"/>
              </a:lnSpc>
              <a:spcBef>
                <a:spcPts val="300"/>
              </a:spcBef>
              <a:spcAft>
                <a:spcPts val="300"/>
              </a:spcAft>
            </a:pPr>
            <a:r>
              <a:rPr lang="en-US" sz="3200" b="1">
                <a:latin typeface="Times New Roman" panose="02020603050405020304" pitchFamily="18" charset="0"/>
                <a:ea typeface="MS Mincho"/>
                <a:cs typeface="Times New Roman" panose="02020603050405020304" pitchFamily="18" charset="0"/>
              </a:rPr>
              <a:t>Câu 2: Để  tắt máy tính ta thực hiện</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r>
              <a:rPr lang="en-US" sz="3200"/>
              <a:t>  </a:t>
            </a:r>
            <a:r>
              <a:rPr lang="en-US" sz="3200" smtClean="0">
                <a:latin typeface="Times New Roman" panose="02020603050405020304" pitchFamily="18" charset="0"/>
                <a:cs typeface="Times New Roman" panose="02020603050405020304" pitchFamily="18" charset="0"/>
              </a:rPr>
              <a:t>A</a:t>
            </a:r>
            <a:r>
              <a:rPr lang="en-US" sz="3200">
                <a:latin typeface="Times New Roman" panose="02020603050405020304" pitchFamily="18" charset="0"/>
                <a:cs typeface="Times New Roman" panose="02020603050405020304" pitchFamily="18" charset="0"/>
              </a:rPr>
              <a:t>. Start/ </a:t>
            </a:r>
            <a:r>
              <a:rPr lang="en-US" sz="3200" smtClean="0">
                <a:latin typeface="Times New Roman" panose="02020603050405020304" pitchFamily="18" charset="0"/>
                <a:cs typeface="Times New Roman" panose="02020603050405020304" pitchFamily="18" charset="0"/>
              </a:rPr>
              <a:t>Power</a:t>
            </a:r>
            <a:r>
              <a:rPr lang="en-US" sz="3200">
                <a:latin typeface="Times New Roman" panose="02020603050405020304" pitchFamily="18" charset="0"/>
                <a:cs typeface="Times New Roman" panose="02020603050405020304" pitchFamily="18" charset="0"/>
              </a:rPr>
              <a:t>/ </a:t>
            </a:r>
            <a:r>
              <a:rPr lang="en-US" sz="3200" smtClean="0">
                <a:latin typeface="Times New Roman" panose="02020603050405020304" pitchFamily="18" charset="0"/>
                <a:cs typeface="Times New Roman" panose="02020603050405020304" pitchFamily="18" charset="0"/>
              </a:rPr>
              <a:t>Shut </a:t>
            </a:r>
            <a:r>
              <a:rPr lang="en-US" sz="3200">
                <a:latin typeface="Times New Roman" panose="02020603050405020304" pitchFamily="18" charset="0"/>
                <a:cs typeface="Times New Roman" panose="02020603050405020304" pitchFamily="18" charset="0"/>
              </a:rPr>
              <a:t>d</a:t>
            </a:r>
            <a:r>
              <a:rPr lang="en-US" sz="3200" smtClean="0">
                <a:latin typeface="Times New Roman" panose="02020603050405020304" pitchFamily="18" charset="0"/>
                <a:cs typeface="Times New Roman" panose="02020603050405020304" pitchFamily="18" charset="0"/>
              </a:rPr>
              <a:t>own</a:t>
            </a:r>
            <a:endParaRPr lang="en-US" sz="3200">
              <a:latin typeface="Times New Roman" panose="02020603050405020304" pitchFamily="18" charset="0"/>
              <a:cs typeface="Times New Roman" panose="02020603050405020304" pitchFamily="18" charset="0"/>
            </a:endParaRPr>
          </a:p>
          <a:p>
            <a:pPr marL="180340" indent="43815" algn="just">
              <a:lnSpc>
                <a:spcPct val="115000"/>
              </a:lnSpc>
              <a:spcBef>
                <a:spcPts val="300"/>
              </a:spcBef>
              <a:spcAft>
                <a:spcPts val="300"/>
              </a:spcAft>
            </a:pPr>
            <a:r>
              <a:rPr lang="en-US" sz="3200">
                <a:latin typeface="Times New Roman" panose="02020603050405020304" pitchFamily="18" charset="0"/>
                <a:ea typeface="MS Mincho"/>
                <a:cs typeface="Times New Roman" panose="02020603050405020304" pitchFamily="18" charset="0"/>
              </a:rPr>
              <a:t>B. Start/ </a:t>
            </a:r>
            <a:r>
              <a:rPr lang="en-US" sz="3200" smtClean="0">
                <a:latin typeface="Times New Roman" panose="02020603050405020304" pitchFamily="18" charset="0"/>
                <a:ea typeface="MS Mincho"/>
                <a:cs typeface="Times New Roman" panose="02020603050405020304" pitchFamily="18" charset="0"/>
              </a:rPr>
              <a:t>Power</a:t>
            </a:r>
            <a:r>
              <a:rPr lang="en-US" sz="3200">
                <a:latin typeface="Times New Roman" panose="02020603050405020304" pitchFamily="18" charset="0"/>
                <a:ea typeface="MS Mincho"/>
                <a:cs typeface="Times New Roman" panose="02020603050405020304" pitchFamily="18" charset="0"/>
              </a:rPr>
              <a:t>/ </a:t>
            </a:r>
            <a:r>
              <a:rPr lang="en-US" sz="3200" smtClean="0">
                <a:latin typeface="Times New Roman" panose="02020603050405020304" pitchFamily="18" charset="0"/>
                <a:ea typeface="MS Mincho"/>
                <a:cs typeface="Times New Roman" panose="02020603050405020304" pitchFamily="18" charset="0"/>
              </a:rPr>
              <a:t>Sleep</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marL="180340" indent="43815" algn="just">
              <a:lnSpc>
                <a:spcPct val="115000"/>
              </a:lnSpc>
              <a:spcBef>
                <a:spcPts val="300"/>
              </a:spcBef>
              <a:spcAft>
                <a:spcPts val="300"/>
              </a:spcAft>
            </a:pPr>
            <a:r>
              <a:rPr lang="en-US" sz="3200">
                <a:latin typeface="Times New Roman" panose="02020603050405020304" pitchFamily="18" charset="0"/>
                <a:ea typeface="MS Mincho"/>
                <a:cs typeface="Times New Roman" panose="02020603050405020304" pitchFamily="18" charset="0"/>
              </a:rPr>
              <a:t>C. Start/ </a:t>
            </a:r>
            <a:r>
              <a:rPr lang="en-US" sz="3200" smtClean="0">
                <a:latin typeface="Times New Roman" panose="02020603050405020304" pitchFamily="18" charset="0"/>
                <a:ea typeface="MS Mincho"/>
                <a:cs typeface="Times New Roman" panose="02020603050405020304" pitchFamily="18" charset="0"/>
              </a:rPr>
              <a:t>Power</a:t>
            </a:r>
            <a:r>
              <a:rPr lang="en-US" sz="3200">
                <a:latin typeface="Times New Roman" panose="02020603050405020304" pitchFamily="18" charset="0"/>
                <a:ea typeface="MS Mincho"/>
                <a:cs typeface="Times New Roman" panose="02020603050405020304" pitchFamily="18" charset="0"/>
              </a:rPr>
              <a:t>/ </a:t>
            </a:r>
            <a:r>
              <a:rPr lang="en-US" sz="3200" smtClean="0">
                <a:latin typeface="Times New Roman" panose="02020603050405020304" pitchFamily="18" charset="0"/>
                <a:ea typeface="MS Mincho"/>
                <a:cs typeface="Times New Roman" panose="02020603050405020304" pitchFamily="18" charset="0"/>
              </a:rPr>
              <a:t>Restart</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marL="180340" indent="43815" algn="just">
              <a:lnSpc>
                <a:spcPct val="115000"/>
              </a:lnSpc>
              <a:spcBef>
                <a:spcPts val="300"/>
              </a:spcBef>
              <a:spcAft>
                <a:spcPts val="300"/>
              </a:spcAft>
            </a:pPr>
            <a:r>
              <a:rPr lang="en-US" sz="3200">
                <a:latin typeface="Times New Roman" panose="02020603050405020304" pitchFamily="18" charset="0"/>
                <a:ea typeface="MS Mincho"/>
                <a:cs typeface="Times New Roman" panose="02020603050405020304" pitchFamily="18" charset="0"/>
              </a:rPr>
              <a:t>D. Start/ </a:t>
            </a:r>
            <a:r>
              <a:rPr lang="en-US" sz="3200" smtClean="0">
                <a:latin typeface="Times New Roman" panose="02020603050405020304" pitchFamily="18" charset="0"/>
                <a:ea typeface="MS Mincho"/>
                <a:cs typeface="Times New Roman" panose="02020603050405020304" pitchFamily="18" charset="0"/>
              </a:rPr>
              <a:t>Setting</a:t>
            </a:r>
            <a:r>
              <a:rPr lang="en-US" sz="3200">
                <a:latin typeface="Times New Roman" panose="02020603050405020304" pitchFamily="18" charset="0"/>
                <a:ea typeface="MS Mincho"/>
                <a:cs typeface="Times New Roman" panose="02020603050405020304" pitchFamily="18" charset="0"/>
              </a:rPr>
              <a:t>/ </a:t>
            </a:r>
            <a:r>
              <a:rPr lang="en-US" sz="3200" smtClean="0">
                <a:latin typeface="Times New Roman" panose="02020603050405020304" pitchFamily="18" charset="0"/>
                <a:ea typeface="MS Mincho"/>
                <a:cs typeface="Times New Roman" panose="02020603050405020304" pitchFamily="18" charset="0"/>
              </a:rPr>
              <a:t>Shut </a:t>
            </a:r>
            <a:r>
              <a:rPr lang="en-US" sz="3200">
                <a:latin typeface="Times New Roman" panose="02020603050405020304" pitchFamily="18" charset="0"/>
                <a:ea typeface="MS Mincho"/>
                <a:cs typeface="Times New Roman" panose="02020603050405020304" pitchFamily="18" charset="0"/>
              </a:rPr>
              <a:t>d</a:t>
            </a:r>
            <a:r>
              <a:rPr lang="en-US" sz="3200" smtClean="0">
                <a:latin typeface="Times New Roman" panose="02020603050405020304" pitchFamily="18" charset="0"/>
                <a:ea typeface="MS Mincho"/>
                <a:cs typeface="Times New Roman" panose="02020603050405020304" pitchFamily="18" charset="0"/>
              </a:rPr>
              <a:t>own</a:t>
            </a:r>
            <a:endParaRPr lang="en-US" sz="28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xmlns="" id="{7FC2CB8A-B111-415D-A5FF-0B75F65FE1E8}"/>
              </a:ext>
            </a:extLst>
          </p:cNvPr>
          <p:cNvSpPr/>
          <p:nvPr/>
        </p:nvSpPr>
        <p:spPr>
          <a:xfrm>
            <a:off x="2508085" y="1424744"/>
            <a:ext cx="811441" cy="76308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21890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0315" t="2710" r="18621" b="-1"/>
          <a:stretch/>
        </p:blipFill>
        <p:spPr>
          <a:xfrm>
            <a:off x="803012" y="2127531"/>
            <a:ext cx="2552130" cy="3401331"/>
          </a:xfrm>
          <a:prstGeom prst="rect">
            <a:avLst/>
          </a:prstGeom>
        </p:spPr>
      </p:pic>
      <p:sp>
        <p:nvSpPr>
          <p:cNvPr id="8" name="Horizontal Scroll 7"/>
          <p:cNvSpPr/>
          <p:nvPr/>
        </p:nvSpPr>
        <p:spPr>
          <a:xfrm>
            <a:off x="3355142" y="1924334"/>
            <a:ext cx="7335269" cy="3167800"/>
          </a:xfrm>
          <a:prstGeom prst="horizontalScroll">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just"/>
            <a:r>
              <a:rPr lang="vi-VN" sz="2600" b="1" dirty="0"/>
              <a:t>Khởi động hoặc tắt máy tính phải theo đúng thứ tự các bước, nếu không vô tình chúng ta làm máy tính nhanh hỏng.</a:t>
            </a:r>
            <a:endParaRPr lang="en-US" sz="2600" b="1" dirty="0">
              <a:latin typeface="Arial" panose="020B0604020202020204" pitchFamily="34" charset="0"/>
              <a:cs typeface="Arial" panose="020B0604020202020204" pitchFamily="34" charset="0"/>
            </a:endParaRPr>
          </a:p>
        </p:txBody>
      </p:sp>
      <p:sp>
        <p:nvSpPr>
          <p:cNvPr id="9" name="Oval 8"/>
          <p:cNvSpPr/>
          <p:nvPr/>
        </p:nvSpPr>
        <p:spPr>
          <a:xfrm>
            <a:off x="2904765" y="2265529"/>
            <a:ext cx="354842" cy="341193"/>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618163" y="2538484"/>
            <a:ext cx="259307" cy="266130"/>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3717684" y="48414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2134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 xmlns:a16="http://schemas.microsoft.com/office/drawing/2014/main" id="{3B45AE42-8B51-4BF3-88EE-EDF9E2BD54E4}"/>
              </a:ext>
            </a:extLst>
          </p:cNvPr>
          <p:cNvSpPr/>
          <p:nvPr/>
        </p:nvSpPr>
        <p:spPr>
          <a:xfrm>
            <a:off x="0" y="2905822"/>
            <a:ext cx="12192000" cy="3952178"/>
          </a:xfrm>
          <a:custGeom>
            <a:avLst/>
            <a:gdLst>
              <a:gd name="connsiteX0" fmla="*/ 0 w 12252491"/>
              <a:gd name="connsiteY0" fmla="*/ 0 h 3258448"/>
              <a:gd name="connsiteX1" fmla="*/ 12252491 w 12252491"/>
              <a:gd name="connsiteY1" fmla="*/ 0 h 3258448"/>
              <a:gd name="connsiteX2" fmla="*/ 12252491 w 12252491"/>
              <a:gd name="connsiteY2" fmla="*/ 3258448 h 3258448"/>
              <a:gd name="connsiteX3" fmla="*/ 0 w 12252491"/>
              <a:gd name="connsiteY3" fmla="*/ 3258448 h 3258448"/>
              <a:gd name="connsiteX4" fmla="*/ 0 w 12252491"/>
              <a:gd name="connsiteY4" fmla="*/ 0 h 3258448"/>
              <a:gd name="connsiteX0" fmla="*/ 0 w 12252491"/>
              <a:gd name="connsiteY0" fmla="*/ 687540 h 3945988"/>
              <a:gd name="connsiteX1" fmla="*/ 3718091 w 12252491"/>
              <a:gd name="connsiteY1" fmla="*/ 0 h 3945988"/>
              <a:gd name="connsiteX2" fmla="*/ 12252491 w 12252491"/>
              <a:gd name="connsiteY2" fmla="*/ 687540 h 3945988"/>
              <a:gd name="connsiteX3" fmla="*/ 12252491 w 12252491"/>
              <a:gd name="connsiteY3" fmla="*/ 3945988 h 3945988"/>
              <a:gd name="connsiteX4" fmla="*/ 0 w 12252491"/>
              <a:gd name="connsiteY4" fmla="*/ 3945988 h 3945988"/>
              <a:gd name="connsiteX5" fmla="*/ 0 w 12252491"/>
              <a:gd name="connsiteY5"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93730 h 3952178"/>
              <a:gd name="connsiteX1" fmla="*/ 3718091 w 12252491"/>
              <a:gd name="connsiteY1" fmla="*/ 6190 h 3952178"/>
              <a:gd name="connsiteX2" fmla="*/ 8683986 w 12252491"/>
              <a:gd name="connsiteY2" fmla="*/ 1047200 h 3952178"/>
              <a:gd name="connsiteX3" fmla="*/ 12252491 w 12252491"/>
              <a:gd name="connsiteY3" fmla="*/ 693730 h 3952178"/>
              <a:gd name="connsiteX4" fmla="*/ 12252491 w 12252491"/>
              <a:gd name="connsiteY4" fmla="*/ 3952178 h 3952178"/>
              <a:gd name="connsiteX5" fmla="*/ 0 w 12252491"/>
              <a:gd name="connsiteY5" fmla="*/ 3952178 h 3952178"/>
              <a:gd name="connsiteX6" fmla="*/ 0 w 12252491"/>
              <a:gd name="connsiteY6" fmla="*/ 693730 h 395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52491" h="3952178">
                <a:moveTo>
                  <a:pt x="0" y="693730"/>
                </a:moveTo>
                <a:cubicBezTo>
                  <a:pt x="1403486" y="-126293"/>
                  <a:pt x="2483417" y="10287"/>
                  <a:pt x="3718091" y="6190"/>
                </a:cubicBezTo>
                <a:cubicBezTo>
                  <a:pt x="5321808" y="137489"/>
                  <a:pt x="7080269" y="915901"/>
                  <a:pt x="8683986" y="1047200"/>
                </a:cubicBezTo>
                <a:cubicBezTo>
                  <a:pt x="10098571" y="760565"/>
                  <a:pt x="11006718" y="333252"/>
                  <a:pt x="12252491" y="693730"/>
                </a:cubicBezTo>
                <a:lnTo>
                  <a:pt x="12252491" y="3952178"/>
                </a:lnTo>
                <a:lnTo>
                  <a:pt x="0" y="3952178"/>
                </a:lnTo>
                <a:lnTo>
                  <a:pt x="0" y="69373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a:extLst>
              <a:ext uri="{FF2B5EF4-FFF2-40B4-BE49-F238E27FC236}">
                <a16:creationId xmlns="" xmlns:a16="http://schemas.microsoft.com/office/drawing/2014/main" id="{20D04A0A-33F9-4E82-8CBB-DCAD53483EE3}"/>
              </a:ext>
            </a:extLst>
          </p:cNvPr>
          <p:cNvSpPr/>
          <p:nvPr/>
        </p:nvSpPr>
        <p:spPr>
          <a:xfrm>
            <a:off x="2147102" y="1328738"/>
            <a:ext cx="9655913" cy="2554545"/>
          </a:xfrm>
          <a:prstGeom prst="rect">
            <a:avLst/>
          </a:prstGeom>
          <a:noFill/>
        </p:spPr>
        <p:txBody>
          <a:bodyPr wrap="none" lIns="91440" tIns="45720" rIns="91440" bIns="45720">
            <a:spAutoFit/>
          </a:bodyPr>
          <a:lstStyle/>
          <a:p>
            <a:pPr algn="ctr"/>
            <a:r>
              <a:rPr lang="en-US" sz="8000" b="1" smtClean="0">
                <a:solidFill>
                  <a:srgbClr val="FF0000"/>
                </a:solidFill>
                <a:latin typeface="Times New Roman" panose="02020603050405020304" pitchFamily="18" charset="0"/>
                <a:cs typeface="Times New Roman" panose="02020603050405020304" pitchFamily="18" charset="0"/>
              </a:rPr>
              <a:t>TẠM BIỆT CÁC EM</a:t>
            </a:r>
          </a:p>
          <a:p>
            <a:pPr algn="ctr"/>
            <a:r>
              <a:rPr lang="en-US" sz="8000" b="1" smtClean="0">
                <a:solidFill>
                  <a:srgbClr val="FF0000"/>
                </a:solidFill>
                <a:latin typeface="Times New Roman" panose="02020603050405020304" pitchFamily="18" charset="0"/>
                <a:cs typeface="Times New Roman" panose="02020603050405020304" pitchFamily="18" charset="0"/>
              </a:rPr>
              <a:t> HỌC SINH!</a:t>
            </a:r>
            <a:endParaRPr lang="en-US" sz="8000" b="1" dirty="0">
              <a:solidFill>
                <a:srgbClr val="FF0000"/>
              </a:solidFill>
              <a:latin typeface="Times New Roman" panose="02020603050405020304" pitchFamily="18" charset="0"/>
              <a:cs typeface="Times New Roman" panose="02020603050405020304" pitchFamily="18" charset="0"/>
            </a:endParaRPr>
          </a:p>
        </p:txBody>
      </p:sp>
      <p:pic>
        <p:nvPicPr>
          <p:cNvPr id="23" name="Picture 22">
            <a:extLst>
              <a:ext uri="{FF2B5EF4-FFF2-40B4-BE49-F238E27FC236}">
                <a16:creationId xmlns="" xmlns:a16="http://schemas.microsoft.com/office/drawing/2014/main" id="{1480DB5C-AD40-4CB4-B0E6-2D793DC098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446642" y="2323151"/>
            <a:ext cx="1609725" cy="1564653"/>
          </a:xfrm>
          <a:prstGeom prst="rect">
            <a:avLst/>
          </a:prstGeom>
        </p:spPr>
      </p:pic>
      <p:pic>
        <p:nvPicPr>
          <p:cNvPr id="29" name="Picture 28">
            <a:extLst>
              <a:ext uri="{FF2B5EF4-FFF2-40B4-BE49-F238E27FC236}">
                <a16:creationId xmlns="" xmlns:a16="http://schemas.microsoft.com/office/drawing/2014/main" id="{AE7CA0F8-5918-4985-B979-C4DEB786FD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412" y="4233425"/>
            <a:ext cx="1609725" cy="1506703"/>
          </a:xfrm>
          <a:prstGeom prst="rect">
            <a:avLst/>
          </a:prstGeom>
        </p:spPr>
      </p:pic>
      <p:pic>
        <p:nvPicPr>
          <p:cNvPr id="41" name="Picture 40">
            <a:extLst>
              <a:ext uri="{FF2B5EF4-FFF2-40B4-BE49-F238E27FC236}">
                <a16:creationId xmlns="" xmlns:a16="http://schemas.microsoft.com/office/drawing/2014/main" id="{37A05D7F-0940-41C2-99DE-FF09B18446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0124" y="2321086"/>
            <a:ext cx="1044772" cy="828355"/>
          </a:xfrm>
          <a:prstGeom prst="rect">
            <a:avLst/>
          </a:prstGeom>
        </p:spPr>
      </p:pic>
      <p:pic>
        <p:nvPicPr>
          <p:cNvPr id="19" name="Picture 18">
            <a:extLst>
              <a:ext uri="{FF2B5EF4-FFF2-40B4-BE49-F238E27FC236}">
                <a16:creationId xmlns="" xmlns:a16="http://schemas.microsoft.com/office/drawing/2014/main" id="{AB52584C-4833-4143-8FBD-887564BF82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97647" y="113229"/>
            <a:ext cx="1609725" cy="1590408"/>
          </a:xfrm>
          <a:prstGeom prst="rect">
            <a:avLst/>
          </a:prstGeom>
        </p:spPr>
      </p:pic>
      <p:sp>
        <p:nvSpPr>
          <p:cNvPr id="60" name="Rectangle 59">
            <a:extLst>
              <a:ext uri="{FF2B5EF4-FFF2-40B4-BE49-F238E27FC236}">
                <a16:creationId xmlns="" xmlns:a16="http://schemas.microsoft.com/office/drawing/2014/main" id="{5294391B-4247-4B6A-B075-02DA37E94502}"/>
              </a:ext>
            </a:extLst>
          </p:cNvPr>
          <p:cNvSpPr/>
          <p:nvPr/>
        </p:nvSpPr>
        <p:spPr>
          <a:xfrm>
            <a:off x="0" y="5372101"/>
            <a:ext cx="12192000" cy="1479493"/>
          </a:xfrm>
          <a:custGeom>
            <a:avLst/>
            <a:gdLst>
              <a:gd name="connsiteX0" fmla="*/ 0 w 12192000"/>
              <a:gd name="connsiteY0" fmla="*/ 0 h 1436631"/>
              <a:gd name="connsiteX1" fmla="*/ 12192000 w 12192000"/>
              <a:gd name="connsiteY1" fmla="*/ 0 h 1436631"/>
              <a:gd name="connsiteX2" fmla="*/ 12192000 w 12192000"/>
              <a:gd name="connsiteY2" fmla="*/ 1436631 h 1436631"/>
              <a:gd name="connsiteX3" fmla="*/ 0 w 12192000"/>
              <a:gd name="connsiteY3" fmla="*/ 1436631 h 1436631"/>
              <a:gd name="connsiteX4" fmla="*/ 0 w 12192000"/>
              <a:gd name="connsiteY4" fmla="*/ 0 h 1436631"/>
              <a:gd name="connsiteX0" fmla="*/ 0 w 12192000"/>
              <a:gd name="connsiteY0" fmla="*/ 54 h 1436685"/>
              <a:gd name="connsiteX1" fmla="*/ 4086225 w 12192000"/>
              <a:gd name="connsiteY1" fmla="*/ 300092 h 1436685"/>
              <a:gd name="connsiteX2" fmla="*/ 12192000 w 12192000"/>
              <a:gd name="connsiteY2" fmla="*/ 54 h 1436685"/>
              <a:gd name="connsiteX3" fmla="*/ 12192000 w 12192000"/>
              <a:gd name="connsiteY3" fmla="*/ 1436685 h 1436685"/>
              <a:gd name="connsiteX4" fmla="*/ 0 w 12192000"/>
              <a:gd name="connsiteY4" fmla="*/ 1436685 h 1436685"/>
              <a:gd name="connsiteX5" fmla="*/ 0 w 12192000"/>
              <a:gd name="connsiteY5" fmla="*/ 54 h 1436685"/>
              <a:gd name="connsiteX0" fmla="*/ 0 w 12192000"/>
              <a:gd name="connsiteY0" fmla="*/ 42862 h 1479493"/>
              <a:gd name="connsiteX1" fmla="*/ 4086225 w 12192000"/>
              <a:gd name="connsiteY1" fmla="*/ 342900 h 1479493"/>
              <a:gd name="connsiteX2" fmla="*/ 9786938 w 12192000"/>
              <a:gd name="connsiteY2" fmla="*/ 0 h 1479493"/>
              <a:gd name="connsiteX3" fmla="*/ 12192000 w 12192000"/>
              <a:gd name="connsiteY3" fmla="*/ 42862 h 1479493"/>
              <a:gd name="connsiteX4" fmla="*/ 12192000 w 12192000"/>
              <a:gd name="connsiteY4" fmla="*/ 1479493 h 1479493"/>
              <a:gd name="connsiteX5" fmla="*/ 0 w 12192000"/>
              <a:gd name="connsiteY5" fmla="*/ 1479493 h 1479493"/>
              <a:gd name="connsiteX6" fmla="*/ 0 w 12192000"/>
              <a:gd name="connsiteY6" fmla="*/ 42862 h 147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479493">
                <a:moveTo>
                  <a:pt x="0" y="42862"/>
                </a:moveTo>
                <a:cubicBezTo>
                  <a:pt x="1343025" y="38100"/>
                  <a:pt x="2743200" y="347662"/>
                  <a:pt x="4086225" y="342900"/>
                </a:cubicBezTo>
                <a:cubicBezTo>
                  <a:pt x="5886450" y="276225"/>
                  <a:pt x="7986713" y="66675"/>
                  <a:pt x="9786938" y="0"/>
                </a:cubicBezTo>
                <a:lnTo>
                  <a:pt x="12192000" y="42862"/>
                </a:lnTo>
                <a:lnTo>
                  <a:pt x="12192000" y="1479493"/>
                </a:lnTo>
                <a:lnTo>
                  <a:pt x="0" y="1479493"/>
                </a:lnTo>
                <a:lnTo>
                  <a:pt x="0" y="42862"/>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2" name="Picture 61">
            <a:extLst>
              <a:ext uri="{FF2B5EF4-FFF2-40B4-BE49-F238E27FC236}">
                <a16:creationId xmlns="" xmlns:a16="http://schemas.microsoft.com/office/drawing/2014/main" id="{08A33331-ED43-4961-8472-635A0DA967A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51660" y="4783706"/>
            <a:ext cx="2045817" cy="1081649"/>
          </a:xfrm>
          <a:prstGeom prst="rect">
            <a:avLst/>
          </a:prstGeom>
        </p:spPr>
      </p:pic>
      <p:pic>
        <p:nvPicPr>
          <p:cNvPr id="70" name="Picture 69">
            <a:extLst>
              <a:ext uri="{FF2B5EF4-FFF2-40B4-BE49-F238E27FC236}">
                <a16:creationId xmlns="" xmlns:a16="http://schemas.microsoft.com/office/drawing/2014/main" id="{2CAB176B-5CEB-4019-B56E-B2E8DE6B7A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95003" y="4496224"/>
            <a:ext cx="745136" cy="1081649"/>
          </a:xfrm>
          <a:prstGeom prst="rect">
            <a:avLst/>
          </a:prstGeom>
        </p:spPr>
      </p:pic>
      <p:pic>
        <p:nvPicPr>
          <p:cNvPr id="68" name="Picture 67">
            <a:extLst>
              <a:ext uri="{FF2B5EF4-FFF2-40B4-BE49-F238E27FC236}">
                <a16:creationId xmlns="" xmlns:a16="http://schemas.microsoft.com/office/drawing/2014/main" id="{05B912C0-A88D-4D04-BF86-10B5169F892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94903" y="2905822"/>
            <a:ext cx="3905262" cy="1952631"/>
          </a:xfrm>
          <a:prstGeom prst="rect">
            <a:avLst/>
          </a:prstGeom>
        </p:spPr>
      </p:pic>
      <p:pic>
        <p:nvPicPr>
          <p:cNvPr id="72" name="Picture 71">
            <a:extLst>
              <a:ext uri="{FF2B5EF4-FFF2-40B4-BE49-F238E27FC236}">
                <a16:creationId xmlns="" xmlns:a16="http://schemas.microsoft.com/office/drawing/2014/main" id="{A0E6B0FA-6EE2-4926-ABE7-B85F6ED3E9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737" y="1845033"/>
            <a:ext cx="2644197" cy="3467799"/>
          </a:xfrm>
          <a:prstGeom prst="rect">
            <a:avLst/>
          </a:prstGeom>
        </p:spPr>
      </p:pic>
      <p:pic>
        <p:nvPicPr>
          <p:cNvPr id="73" name="Picture 72">
            <a:extLst>
              <a:ext uri="{FF2B5EF4-FFF2-40B4-BE49-F238E27FC236}">
                <a16:creationId xmlns="" xmlns:a16="http://schemas.microsoft.com/office/drawing/2014/main" id="{5BEE9461-E3F1-4183-9412-152BCC5A68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61094" y="4502162"/>
            <a:ext cx="558289" cy="442643"/>
          </a:xfrm>
          <a:prstGeom prst="rect">
            <a:avLst/>
          </a:prstGeom>
        </p:spPr>
      </p:pic>
      <p:pic>
        <p:nvPicPr>
          <p:cNvPr id="74" name="Picture 73">
            <a:extLst>
              <a:ext uri="{FF2B5EF4-FFF2-40B4-BE49-F238E27FC236}">
                <a16:creationId xmlns="" xmlns:a16="http://schemas.microsoft.com/office/drawing/2014/main" id="{070B01E2-E914-44A2-8F50-CDA5251B73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47442" y="4764170"/>
            <a:ext cx="558289" cy="442643"/>
          </a:xfrm>
          <a:prstGeom prst="rect">
            <a:avLst/>
          </a:prstGeom>
        </p:spPr>
      </p:pic>
      <p:pic>
        <p:nvPicPr>
          <p:cNvPr id="75" name="Picture 74">
            <a:extLst>
              <a:ext uri="{FF2B5EF4-FFF2-40B4-BE49-F238E27FC236}">
                <a16:creationId xmlns="" xmlns:a16="http://schemas.microsoft.com/office/drawing/2014/main" id="{E6361DD3-0A04-47FE-8E74-ADCBEA2158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5759" y="4944805"/>
            <a:ext cx="558289" cy="442643"/>
          </a:xfrm>
          <a:prstGeom prst="rect">
            <a:avLst/>
          </a:prstGeom>
        </p:spPr>
      </p:pic>
      <p:pic>
        <p:nvPicPr>
          <p:cNvPr id="77" name="Picture 76">
            <a:extLst>
              <a:ext uri="{FF2B5EF4-FFF2-40B4-BE49-F238E27FC236}">
                <a16:creationId xmlns="" xmlns:a16="http://schemas.microsoft.com/office/drawing/2014/main" id="{38B224A7-0FB7-4E20-B122-4E8E59DF8F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26586" y="5331851"/>
            <a:ext cx="1917579" cy="1622567"/>
          </a:xfrm>
          <a:prstGeom prst="rect">
            <a:avLst/>
          </a:prstGeom>
        </p:spPr>
      </p:pic>
      <p:pic>
        <p:nvPicPr>
          <p:cNvPr id="81" name="Intro">
            <a:hlinkClick r:id="" action="ppaction://media"/>
            <a:extLst>
              <a:ext uri="{FF2B5EF4-FFF2-40B4-BE49-F238E27FC236}">
                <a16:creationId xmlns="" xmlns:a16="http://schemas.microsoft.com/office/drawing/2014/main" id="{7C2A0ED8-67CD-4A5F-BDC2-A56E7A3CF4B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257925" y="-871264"/>
            <a:ext cx="609600" cy="609600"/>
          </a:xfrm>
          <a:prstGeom prst="rect">
            <a:avLst/>
          </a:prstGeom>
        </p:spPr>
      </p:pic>
      <p:pic>
        <p:nvPicPr>
          <p:cNvPr id="64" name="Picture 63">
            <a:extLst>
              <a:ext uri="{FF2B5EF4-FFF2-40B4-BE49-F238E27FC236}">
                <a16:creationId xmlns="" xmlns:a16="http://schemas.microsoft.com/office/drawing/2014/main" id="{32D24676-19A4-4930-A1DF-32D5F249A8C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88709" y="59441"/>
            <a:ext cx="4303291" cy="2009540"/>
          </a:xfrm>
          <a:prstGeom prst="rect">
            <a:avLst/>
          </a:prstGeom>
        </p:spPr>
      </p:pic>
    </p:spTree>
    <p:extLst>
      <p:ext uri="{BB962C8B-B14F-4D97-AF65-F5344CB8AC3E}">
        <p14:creationId xmlns:p14="http://schemas.microsoft.com/office/powerpoint/2010/main" val="241088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0" fill="hold"/>
                                        <p:tgtEl>
                                          <p:spTgt spid="81"/>
                                        </p:tgtEl>
                                      </p:cBhvr>
                                    </p:cmd>
                                  </p:childTnLst>
                                </p:cTn>
                              </p:par>
                              <p:par>
                                <p:cTn id="7" presetID="2" presetClass="entr" presetSubtype="8" fill="hold" grpId="0" nodeType="withEffect">
                                  <p:stCondLst>
                                    <p:cond delay="100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0-#ppt_w/2"/>
                                          </p:val>
                                        </p:tav>
                                        <p:tav tm="100000">
                                          <p:val>
                                            <p:strVal val="#ppt_x"/>
                                          </p:val>
                                        </p:tav>
                                      </p:tavLst>
                                    </p:anim>
                                    <p:anim calcmode="lin" valueType="num">
                                      <p:cBhvr additive="base">
                                        <p:cTn id="10" dur="500" fill="hold"/>
                                        <p:tgtEl>
                                          <p:spTgt spid="4"/>
                                        </p:tgtEl>
                                        <p:attrNameLst>
                                          <p:attrName>ppt_y</p:attrName>
                                        </p:attrNameLst>
                                      </p:cBhvr>
                                      <p:tavLst>
                                        <p:tav tm="0">
                                          <p:val>
                                            <p:strVal val="#ppt_y"/>
                                          </p:val>
                                        </p:tav>
                                        <p:tav tm="100000">
                                          <p:val>
                                            <p:strVal val="#ppt_y"/>
                                          </p:val>
                                        </p:tav>
                                      </p:tavLst>
                                    </p:anim>
                                  </p:childTnLst>
                                </p:cTn>
                              </p:par>
                            </p:childTnLst>
                          </p:cTn>
                        </p:par>
                        <p:par>
                          <p:cTn id="11" fill="hold">
                            <p:stCondLst>
                              <p:cond delay="30040"/>
                            </p:stCondLst>
                            <p:childTnLst>
                              <p:par>
                                <p:cTn id="12" presetID="2" presetClass="entr" presetSubtype="8"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250" fill="hold"/>
                                        <p:tgtEl>
                                          <p:spTgt spid="29"/>
                                        </p:tgtEl>
                                        <p:attrNameLst>
                                          <p:attrName>ppt_x</p:attrName>
                                        </p:attrNameLst>
                                      </p:cBhvr>
                                      <p:tavLst>
                                        <p:tav tm="0">
                                          <p:val>
                                            <p:strVal val="0-#ppt_w/2"/>
                                          </p:val>
                                        </p:tav>
                                        <p:tav tm="100000">
                                          <p:val>
                                            <p:strVal val="#ppt_x"/>
                                          </p:val>
                                        </p:tav>
                                      </p:tavLst>
                                    </p:anim>
                                    <p:anim calcmode="lin" valueType="num">
                                      <p:cBhvr additive="base">
                                        <p:cTn id="15" dur="1250" fill="hold"/>
                                        <p:tgtEl>
                                          <p:spTgt spid="29"/>
                                        </p:tgtEl>
                                        <p:attrNameLst>
                                          <p:attrName>ppt_y</p:attrName>
                                        </p:attrNameLst>
                                      </p:cBhvr>
                                      <p:tavLst>
                                        <p:tav tm="0">
                                          <p:val>
                                            <p:strVal val="#ppt_y"/>
                                          </p:val>
                                        </p:tav>
                                        <p:tav tm="100000">
                                          <p:val>
                                            <p:strVal val="#ppt_y"/>
                                          </p:val>
                                        </p:tav>
                                      </p:tavLst>
                                    </p:anim>
                                  </p:childTnLst>
                                </p:cTn>
                              </p:par>
                            </p:childTnLst>
                          </p:cTn>
                        </p:par>
                        <p:par>
                          <p:cTn id="16" fill="hold">
                            <p:stCondLst>
                              <p:cond delay="31290"/>
                            </p:stCondLst>
                            <p:childTnLst>
                              <p:par>
                                <p:cTn id="17" presetID="2" presetClass="entr" presetSubtype="1"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750" fill="hold"/>
                                        <p:tgtEl>
                                          <p:spTgt spid="19"/>
                                        </p:tgtEl>
                                        <p:attrNameLst>
                                          <p:attrName>ppt_x</p:attrName>
                                        </p:attrNameLst>
                                      </p:cBhvr>
                                      <p:tavLst>
                                        <p:tav tm="0">
                                          <p:val>
                                            <p:strVal val="#ppt_x"/>
                                          </p:val>
                                        </p:tav>
                                        <p:tav tm="100000">
                                          <p:val>
                                            <p:strVal val="#ppt_x"/>
                                          </p:val>
                                        </p:tav>
                                      </p:tavLst>
                                    </p:anim>
                                    <p:anim calcmode="lin" valueType="num">
                                      <p:cBhvr additive="base">
                                        <p:cTn id="20" dur="1750" fill="hold"/>
                                        <p:tgtEl>
                                          <p:spTgt spid="19"/>
                                        </p:tgtEl>
                                        <p:attrNameLst>
                                          <p:attrName>ppt_y</p:attrName>
                                        </p:attrNameLst>
                                      </p:cBhvr>
                                      <p:tavLst>
                                        <p:tav tm="0">
                                          <p:val>
                                            <p:strVal val="0-#ppt_h/2"/>
                                          </p:val>
                                        </p:tav>
                                        <p:tav tm="100000">
                                          <p:val>
                                            <p:strVal val="#ppt_y"/>
                                          </p:val>
                                        </p:tav>
                                      </p:tavLst>
                                    </p:anim>
                                  </p:childTnLst>
                                </p:cTn>
                              </p:par>
                            </p:childTnLst>
                          </p:cTn>
                        </p:par>
                        <p:par>
                          <p:cTn id="21" fill="hold">
                            <p:stCondLst>
                              <p:cond delay="33040"/>
                            </p:stCondLst>
                            <p:childTnLst>
                              <p:par>
                                <p:cTn id="22" presetID="2" presetClass="entr" presetSubtype="2"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3000" fill="hold"/>
                                        <p:tgtEl>
                                          <p:spTgt spid="23"/>
                                        </p:tgtEl>
                                        <p:attrNameLst>
                                          <p:attrName>ppt_x</p:attrName>
                                        </p:attrNameLst>
                                      </p:cBhvr>
                                      <p:tavLst>
                                        <p:tav tm="0">
                                          <p:val>
                                            <p:strVal val="1+#ppt_w/2"/>
                                          </p:val>
                                        </p:tav>
                                        <p:tav tm="100000">
                                          <p:val>
                                            <p:strVal val="#ppt_x"/>
                                          </p:val>
                                        </p:tav>
                                      </p:tavLst>
                                    </p:anim>
                                    <p:anim calcmode="lin" valueType="num">
                                      <p:cBhvr additive="base">
                                        <p:cTn id="25" dur="3000" fill="hold"/>
                                        <p:tgtEl>
                                          <p:spTgt spid="23"/>
                                        </p:tgtEl>
                                        <p:attrNameLst>
                                          <p:attrName>ppt_y</p:attrName>
                                        </p:attrNameLst>
                                      </p:cBhvr>
                                      <p:tavLst>
                                        <p:tav tm="0">
                                          <p:val>
                                            <p:strVal val="#ppt_y"/>
                                          </p:val>
                                        </p:tav>
                                        <p:tav tm="100000">
                                          <p:val>
                                            <p:strVal val="#ppt_y"/>
                                          </p:val>
                                        </p:tav>
                                      </p:tavLst>
                                    </p:anim>
                                  </p:childTnLst>
                                </p:cTn>
                              </p:par>
                              <p:par>
                                <p:cTn id="26" presetID="2" presetClass="exit" presetSubtype="8" repeatCount="indefinite" fill="hold" nodeType="withEffect">
                                  <p:stCondLst>
                                    <p:cond delay="0"/>
                                  </p:stCondLst>
                                  <p:childTnLst>
                                    <p:anim calcmode="lin" valueType="num">
                                      <p:cBhvr additive="base">
                                        <p:cTn id="27" dur="5000"/>
                                        <p:tgtEl>
                                          <p:spTgt spid="77"/>
                                        </p:tgtEl>
                                        <p:attrNameLst>
                                          <p:attrName>ppt_x</p:attrName>
                                        </p:attrNameLst>
                                      </p:cBhvr>
                                      <p:tavLst>
                                        <p:tav tm="0">
                                          <p:val>
                                            <p:strVal val="ppt_x"/>
                                          </p:val>
                                        </p:tav>
                                        <p:tav tm="100000">
                                          <p:val>
                                            <p:strVal val="0-ppt_w/2"/>
                                          </p:val>
                                        </p:tav>
                                      </p:tavLst>
                                    </p:anim>
                                    <p:anim calcmode="lin" valueType="num">
                                      <p:cBhvr additive="base">
                                        <p:cTn id="28" dur="5000"/>
                                        <p:tgtEl>
                                          <p:spTgt spid="77"/>
                                        </p:tgtEl>
                                        <p:attrNameLst>
                                          <p:attrName>ppt_y</p:attrName>
                                        </p:attrNameLst>
                                      </p:cBhvr>
                                      <p:tavLst>
                                        <p:tav tm="0">
                                          <p:val>
                                            <p:strVal val="ppt_y"/>
                                          </p:val>
                                        </p:tav>
                                        <p:tav tm="100000">
                                          <p:val>
                                            <p:strVal val="ppt_y"/>
                                          </p:val>
                                        </p:tav>
                                      </p:tavLst>
                                    </p:anim>
                                    <p:set>
                                      <p:cBhvr>
                                        <p:cTn id="29" dur="1" fill="hold">
                                          <p:stCondLst>
                                            <p:cond delay="4999"/>
                                          </p:stCondLst>
                                        </p:cTn>
                                        <p:tgtEl>
                                          <p:spTgt spid="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81"/>
                </p:tgtEl>
              </p:cMediaNode>
            </p:audio>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863633" y="1698172"/>
            <a:ext cx="8233956" cy="2246812"/>
          </a:xfrm>
          <a:prstGeom prst="rect">
            <a:avLst/>
          </a:prstGeom>
          <a:noFill/>
        </p:spPr>
        <p:txBody>
          <a:bodyPr wrap="none" rtlCol="0">
            <a:prstTxWarp prst="textChevron">
              <a:avLst/>
            </a:prstTxWarp>
            <a:spAutoFit/>
          </a:bodyPr>
          <a:lstStyle/>
          <a:p>
            <a:pPr algn="ctr"/>
            <a:r>
              <a:rPr lang="en-US" b="1" dirty="0">
                <a:ln w="22225">
                  <a:solidFill>
                    <a:srgbClr val="ED7D31"/>
                  </a:solidFill>
                  <a:prstDash val="solid"/>
                </a:ln>
                <a:solidFill>
                  <a:srgbClr val="FF0000"/>
                </a:solidFill>
                <a:latin typeface="Times New Roman" panose="02020603050405020304" pitchFamily="18" charset="0"/>
                <a:cs typeface="Times New Roman" panose="02020603050405020304" pitchFamily="18" charset="0"/>
              </a:rPr>
              <a:t>TRÒ CHƠI: NGÔI SAO MAY MẮN</a:t>
            </a:r>
          </a:p>
        </p:txBody>
      </p:sp>
    </p:spTree>
    <p:extLst>
      <p:ext uri="{BB962C8B-B14F-4D97-AF65-F5344CB8AC3E}">
        <p14:creationId xmlns:p14="http://schemas.microsoft.com/office/powerpoint/2010/main" val="1393127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 name="Isosceles Triangle 48"/>
          <p:cNvSpPr/>
          <p:nvPr/>
        </p:nvSpPr>
        <p:spPr>
          <a:xfrm>
            <a:off x="3729858" y="4992693"/>
            <a:ext cx="3900652" cy="1850431"/>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8" name="Isosceles Triangle 47"/>
          <p:cNvSpPr/>
          <p:nvPr/>
        </p:nvSpPr>
        <p:spPr>
          <a:xfrm>
            <a:off x="2701" y="4319752"/>
            <a:ext cx="5350548" cy="2538248"/>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5-Point Star 50">
            <a:hlinkClick r:id="rId4" action="ppaction://hlinksldjump"/>
          </p:cNvPr>
          <p:cNvSpPr/>
          <p:nvPr/>
        </p:nvSpPr>
        <p:spPr>
          <a:xfrm>
            <a:off x="2481446" y="2440420"/>
            <a:ext cx="1648871" cy="1415279"/>
          </a:xfrm>
          <a:prstGeom prst="star5">
            <a:avLst>
              <a:gd name="adj" fmla="val 32376"/>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5-Point Star 52">
            <a:hlinkClick r:id="rId5" action="ppaction://hlinksldjump"/>
          </p:cNvPr>
          <p:cNvSpPr/>
          <p:nvPr/>
        </p:nvSpPr>
        <p:spPr>
          <a:xfrm>
            <a:off x="6079314" y="2152332"/>
            <a:ext cx="2859712" cy="2061059"/>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0" name="Pentagon 69">
            <a:hlinkClick r:id="rId6" action="ppaction://hlinksldjump"/>
          </p:cNvPr>
          <p:cNvSpPr/>
          <p:nvPr/>
        </p:nvSpPr>
        <p:spPr>
          <a:xfrm flipH="1">
            <a:off x="10317841" y="619012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pipi</a:t>
            </a:r>
          </a:p>
        </p:txBody>
      </p:sp>
      <p:sp>
        <p:nvSpPr>
          <p:cNvPr id="71" name="Rectangle 70"/>
          <p:cNvSpPr/>
          <p:nvPr/>
        </p:nvSpPr>
        <p:spPr>
          <a:xfrm>
            <a:off x="2972086" y="167715"/>
            <a:ext cx="6214457" cy="923330"/>
          </a:xfrm>
          <a:prstGeom prst="rect">
            <a:avLst/>
          </a:prstGeom>
          <a:noFill/>
        </p:spPr>
        <p:txBody>
          <a:bodyPr wrap="none" lIns="91440" tIns="45720" rIns="91440" bIns="45720">
            <a:spAutoFit/>
          </a:bodyPr>
          <a:lstStyle/>
          <a:p>
            <a:pPr algn="ctr"/>
            <a:r>
              <a:rPr lang="en-US" sz="5400" b="1" smtClean="0">
                <a:ln w="6600">
                  <a:solidFill>
                    <a:srgbClr val="ED7D31"/>
                  </a:solidFill>
                  <a:prstDash val="solid"/>
                </a:ln>
                <a:solidFill>
                  <a:srgbClr val="FFFFFF"/>
                </a:solidFill>
                <a:effectLst>
                  <a:outerShdw dist="38100" dir="2700000" algn="tl" rotWithShape="0">
                    <a:srgbClr val="ED7D31"/>
                  </a:outerShdw>
                </a:effectLst>
              </a:rPr>
              <a:t>NGÔI SAO MAY MẮN</a:t>
            </a:r>
            <a:endParaRPr lang="en-US" sz="5400" b="1">
              <a:ln w="6600">
                <a:solidFill>
                  <a:srgbClr val="ED7D31"/>
                </a:solidFill>
                <a:prstDash val="solid"/>
              </a:ln>
              <a:solidFill>
                <a:srgbClr val="FFFFFF"/>
              </a:solidFill>
              <a:effectLst>
                <a:outerShdw dist="38100" dir="2700000" algn="tl" rotWithShape="0">
                  <a:srgbClr val="ED7D31"/>
                </a:outerShdw>
              </a:effectLst>
            </a:endParaRPr>
          </a:p>
        </p:txBody>
      </p:sp>
      <p:pic>
        <p:nvPicPr>
          <p:cNvPr id="73" name="Picture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3474" y="3081916"/>
            <a:ext cx="149974" cy="132669"/>
          </a:xfrm>
          <a:prstGeom prst="rect">
            <a:avLst/>
          </a:prstGeom>
        </p:spPr>
      </p:pic>
      <p:pic>
        <p:nvPicPr>
          <p:cNvPr id="76" name="Picture 7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17130" y="1336023"/>
            <a:ext cx="247650" cy="219075"/>
          </a:xfrm>
          <a:prstGeom prst="rect">
            <a:avLst/>
          </a:prstGeom>
        </p:spPr>
      </p:pic>
      <p:pic>
        <p:nvPicPr>
          <p:cNvPr id="77" name="Picture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77166" y="1866180"/>
            <a:ext cx="206475" cy="182651"/>
          </a:xfrm>
          <a:prstGeom prst="rect">
            <a:avLst/>
          </a:prstGeom>
        </p:spPr>
      </p:pic>
      <p:pic>
        <p:nvPicPr>
          <p:cNvPr id="79" name="Picture 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8480" y="1889180"/>
            <a:ext cx="174279" cy="154170"/>
          </a:xfrm>
          <a:prstGeom prst="rect">
            <a:avLst/>
          </a:prstGeom>
        </p:spPr>
      </p:pic>
      <p:pic>
        <p:nvPicPr>
          <p:cNvPr id="31" name="MaryHadALittleLamb">
            <a:hlinkClick r:id="" action="ppaction://media"/>
            <a:extLst>
              <a:ext uri="{FF2B5EF4-FFF2-40B4-BE49-F238E27FC236}">
                <a16:creationId xmlns="" xmlns:a16="http://schemas.microsoft.com/office/drawing/2014/main" id="{99A633A3-035E-462A-AF22-E96FC15590D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98624" y="-750867"/>
            <a:ext cx="487363" cy="487363"/>
          </a:xfrm>
          <a:prstGeom prst="rect">
            <a:avLst/>
          </a:prstGeom>
        </p:spPr>
      </p:pic>
      <p:sp>
        <p:nvSpPr>
          <p:cNvPr id="52" name="TextBox 51"/>
          <p:cNvSpPr txBox="1"/>
          <p:nvPr/>
        </p:nvSpPr>
        <p:spPr>
          <a:xfrm>
            <a:off x="7312642" y="2855671"/>
            <a:ext cx="393056" cy="584775"/>
          </a:xfrm>
          <a:prstGeom prst="rect">
            <a:avLst/>
          </a:prstGeom>
          <a:noFill/>
        </p:spPr>
        <p:txBody>
          <a:bodyPr wrap="none" rtlCol="0">
            <a:spAutoFit/>
          </a:bodyPr>
          <a:lstStyle/>
          <a:p>
            <a:r>
              <a:rPr lang="en-US" sz="3200" b="1" dirty="0">
                <a:solidFill>
                  <a:srgbClr val="FF0000"/>
                </a:solidFill>
              </a:rPr>
              <a:t>2</a:t>
            </a:r>
          </a:p>
        </p:txBody>
      </p:sp>
      <p:sp>
        <p:nvSpPr>
          <p:cNvPr id="29" name="TextBox 28"/>
          <p:cNvSpPr txBox="1"/>
          <p:nvPr/>
        </p:nvSpPr>
        <p:spPr>
          <a:xfrm>
            <a:off x="3109353" y="2826472"/>
            <a:ext cx="393056" cy="584775"/>
          </a:xfrm>
          <a:prstGeom prst="rect">
            <a:avLst/>
          </a:prstGeom>
          <a:noFill/>
        </p:spPr>
        <p:txBody>
          <a:bodyPr wrap="none" rtlCol="0">
            <a:spAutoFit/>
          </a:bodyPr>
          <a:lstStyle/>
          <a:p>
            <a:r>
              <a:rPr lang="en-US" sz="3200" b="1">
                <a:solidFill>
                  <a:srgbClr val="FF0000"/>
                </a:solidFill>
              </a:rPr>
              <a:t>1</a:t>
            </a:r>
          </a:p>
        </p:txBody>
      </p:sp>
    </p:spTree>
    <p:extLst>
      <p:ext uri="{BB962C8B-B14F-4D97-AF65-F5344CB8AC3E}">
        <p14:creationId xmlns:p14="http://schemas.microsoft.com/office/powerpoint/2010/main" val="137127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1"/>
                                        </p:tgtEl>
                                        <p:attrNameLst>
                                          <p:attrName>ppt_x</p:attrName>
                                          <p:attrName>ppt_y</p:attrName>
                                        </p:attrNameLst>
                                      </p:cBhvr>
                                    </p:animMotion>
                                    <p:animRot by="1500000">
                                      <p:cBhvr>
                                        <p:cTn id="7" dur="125" fill="hold">
                                          <p:stCondLst>
                                            <p:cond delay="0"/>
                                          </p:stCondLst>
                                        </p:cTn>
                                        <p:tgtEl>
                                          <p:spTgt spid="71"/>
                                        </p:tgtEl>
                                        <p:attrNameLst>
                                          <p:attrName>r</p:attrName>
                                        </p:attrNameLst>
                                      </p:cBhvr>
                                    </p:animRot>
                                    <p:animRot by="-1500000">
                                      <p:cBhvr>
                                        <p:cTn id="8" dur="125" fill="hold">
                                          <p:stCondLst>
                                            <p:cond delay="125"/>
                                          </p:stCondLst>
                                        </p:cTn>
                                        <p:tgtEl>
                                          <p:spTgt spid="71"/>
                                        </p:tgtEl>
                                        <p:attrNameLst>
                                          <p:attrName>r</p:attrName>
                                        </p:attrNameLst>
                                      </p:cBhvr>
                                    </p:animRot>
                                    <p:animRot by="-1500000">
                                      <p:cBhvr>
                                        <p:cTn id="9" dur="125" fill="hold">
                                          <p:stCondLst>
                                            <p:cond delay="250"/>
                                          </p:stCondLst>
                                        </p:cTn>
                                        <p:tgtEl>
                                          <p:spTgt spid="71"/>
                                        </p:tgtEl>
                                        <p:attrNameLst>
                                          <p:attrName>r</p:attrName>
                                        </p:attrNameLst>
                                      </p:cBhvr>
                                    </p:animRot>
                                    <p:animRot by="1500000">
                                      <p:cBhvr>
                                        <p:cTn id="10" dur="125" fill="hold">
                                          <p:stCondLst>
                                            <p:cond delay="375"/>
                                          </p:stCondLst>
                                        </p:cTn>
                                        <p:tgtEl>
                                          <p:spTgt spid="71"/>
                                        </p:tgtEl>
                                        <p:attrNameLst>
                                          <p:attrName>r</p:attrName>
                                        </p:attrNameLst>
                                      </p:cBhvr>
                                    </p:animRot>
                                  </p:childTnLst>
                                </p:cTn>
                              </p:par>
                              <p:par>
                                <p:cTn id="11" presetID="8" presetClass="emph" presetSubtype="0" repeatCount="indefinite" fill="hold" grpId="1" nodeType="withEffect">
                                  <p:stCondLst>
                                    <p:cond delay="0"/>
                                  </p:stCondLst>
                                  <p:childTnLst>
                                    <p:animRot by="21600000">
                                      <p:cBhvr>
                                        <p:cTn id="12" dur="3000" fill="hold"/>
                                        <p:tgtEl>
                                          <p:spTgt spid="51"/>
                                        </p:tgtEl>
                                        <p:attrNameLst>
                                          <p:attrName>r</p:attrName>
                                        </p:attrNameLst>
                                      </p:cBhvr>
                                    </p:animRot>
                                  </p:childTnLst>
                                </p:cTn>
                              </p:par>
                              <p:par>
                                <p:cTn id="13" presetID="8" presetClass="emph" presetSubtype="0" repeatCount="indefinite" fill="hold" grpId="1" nodeType="withEffect">
                                  <p:stCondLst>
                                    <p:cond delay="0"/>
                                  </p:stCondLst>
                                  <p:childTnLst>
                                    <p:animRot by="21600000">
                                      <p:cBhvr>
                                        <p:cTn id="14" dur="2500" fill="hold"/>
                                        <p:tgtEl>
                                          <p:spTgt spid="53"/>
                                        </p:tgtEl>
                                        <p:attrNameLst>
                                          <p:attrName>r</p:attrName>
                                        </p:attrNameLst>
                                      </p:cBhvr>
                                    </p:animRot>
                                  </p:childTnLst>
                                </p:cTn>
                              </p:par>
                              <p:par>
                                <p:cTn id="15" presetID="1" presetClass="mediacall" presetSubtype="0" fill="hold" nodeType="withEffect">
                                  <p:stCondLst>
                                    <p:cond delay="0"/>
                                  </p:stCondLst>
                                  <p:childTnLst>
                                    <p:cmd type="call" cmd="playFrom(0.0)">
                                      <p:cBhvr>
                                        <p:cTn id="16" dur="131369" fill="hold"/>
                                        <p:tgtEl>
                                          <p:spTgt spid="31"/>
                                        </p:tgtEl>
                                      </p:cBhvr>
                                    </p:cmd>
                                  </p:childTnLst>
                                </p:cTn>
                              </p:par>
                            </p:childTnLst>
                          </p:cTn>
                        </p:par>
                      </p:childTnLst>
                    </p:cTn>
                  </p:par>
                  <p:par>
                    <p:cTn id="17" fill="hold">
                      <p:stCondLst>
                        <p:cond delay="indefinite"/>
                      </p:stCondLst>
                      <p:childTnLst>
                        <p:par>
                          <p:cTn id="18" fill="hold">
                            <p:stCondLst>
                              <p:cond delay="0"/>
                            </p:stCondLst>
                            <p:childTnLst>
                              <p:par>
                                <p:cTn id="19" presetID="3" presetClass="mediacall" presetSubtype="0" fill="hold" nodeType="clickEffect">
                                  <p:stCondLst>
                                    <p:cond delay="0"/>
                                  </p:stCondLst>
                                  <p:childTnLst>
                                    <p:cmd type="call" cmd="stop">
                                      <p:cBhvr>
                                        <p:cTn id="20"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51"/>
                    </p:tgtEl>
                  </p:cond>
                </p:stCondLst>
                <p:endSync evt="end" delay="0">
                  <p:rtn val="all"/>
                </p:endSync>
                <p:childTnLst>
                  <p:par>
                    <p:cTn id="22" fill="hold">
                      <p:stCondLst>
                        <p:cond delay="0"/>
                      </p:stCondLst>
                      <p:childTnLst>
                        <p:par>
                          <p:cTn id="23" fill="hold">
                            <p:stCondLst>
                              <p:cond delay="0"/>
                            </p:stCondLst>
                            <p:childTnLst>
                              <p:par>
                                <p:cTn id="24" presetID="23" presetClass="exit" presetSubtype="544" fill="hold" grpId="0" nodeType="clickEffect">
                                  <p:stCondLst>
                                    <p:cond delay="0"/>
                                  </p:stCondLst>
                                  <p:childTnLst>
                                    <p:anim calcmode="lin" valueType="num">
                                      <p:cBhvr>
                                        <p:cTn id="25" dur="500"/>
                                        <p:tgtEl>
                                          <p:spTgt spid="51"/>
                                        </p:tgtEl>
                                        <p:attrNameLst>
                                          <p:attrName>ppt_w</p:attrName>
                                        </p:attrNameLst>
                                      </p:cBhvr>
                                      <p:tavLst>
                                        <p:tav tm="0">
                                          <p:val>
                                            <p:strVal val="ppt_w"/>
                                          </p:val>
                                        </p:tav>
                                        <p:tav tm="100000">
                                          <p:val>
                                            <p:fltVal val="0"/>
                                          </p:val>
                                        </p:tav>
                                      </p:tavLst>
                                    </p:anim>
                                    <p:anim calcmode="lin" valueType="num">
                                      <p:cBhvr>
                                        <p:cTn id="26" dur="500"/>
                                        <p:tgtEl>
                                          <p:spTgt spid="51"/>
                                        </p:tgtEl>
                                        <p:attrNameLst>
                                          <p:attrName>ppt_h</p:attrName>
                                        </p:attrNameLst>
                                      </p:cBhvr>
                                      <p:tavLst>
                                        <p:tav tm="0">
                                          <p:val>
                                            <p:strVal val="ppt_h"/>
                                          </p:val>
                                        </p:tav>
                                        <p:tav tm="100000">
                                          <p:val>
                                            <p:fltVal val="0"/>
                                          </p:val>
                                        </p:tav>
                                      </p:tavLst>
                                    </p:anim>
                                    <p:anim calcmode="lin" valueType="num">
                                      <p:cBhvr>
                                        <p:cTn id="27" dur="500"/>
                                        <p:tgtEl>
                                          <p:spTgt spid="51"/>
                                        </p:tgtEl>
                                        <p:attrNameLst>
                                          <p:attrName>ppt_x</p:attrName>
                                        </p:attrNameLst>
                                      </p:cBhvr>
                                      <p:tavLst>
                                        <p:tav tm="0">
                                          <p:val>
                                            <p:strVal val="ppt_x"/>
                                          </p:val>
                                        </p:tav>
                                        <p:tav tm="100000">
                                          <p:val>
                                            <p:fltVal val="0.5"/>
                                          </p:val>
                                        </p:tav>
                                      </p:tavLst>
                                    </p:anim>
                                    <p:anim calcmode="lin" valueType="num">
                                      <p:cBhvr>
                                        <p:cTn id="28" dur="500"/>
                                        <p:tgtEl>
                                          <p:spTgt spid="51"/>
                                        </p:tgtEl>
                                        <p:attrNameLst>
                                          <p:attrName>ppt_y</p:attrName>
                                        </p:attrNameLst>
                                      </p:cBhvr>
                                      <p:tavLst>
                                        <p:tav tm="0">
                                          <p:val>
                                            <p:strVal val="ppt_y"/>
                                          </p:val>
                                        </p:tav>
                                        <p:tav tm="100000">
                                          <p:val>
                                            <p:fltVal val="0.5"/>
                                          </p:val>
                                        </p:tav>
                                      </p:tavLst>
                                    </p:anim>
                                    <p:set>
                                      <p:cBhvr>
                                        <p:cTn id="29" dur="1" fill="hold">
                                          <p:stCondLst>
                                            <p:cond delay="499"/>
                                          </p:stCondLst>
                                        </p:cTn>
                                        <p:tgtEl>
                                          <p:spTgt spid="51"/>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10"/>
                                        <p:tgtEl>
                                          <p:spTgt spid="29"/>
                                        </p:tgtEl>
                                      </p:cBhvr>
                                    </p:animEffect>
                                    <p:set>
                                      <p:cBhvr>
                                        <p:cTn id="32" dur="1" fill="hold">
                                          <p:stCondLst>
                                            <p:cond delay="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33" restart="whenNotActive" fill="hold" evtFilter="cancelBubble" nodeType="interactiveSeq">
                <p:stCondLst>
                  <p:cond evt="onClick" delay="0">
                    <p:tgtEl>
                      <p:spTgt spid="53"/>
                    </p:tgtEl>
                  </p:cond>
                </p:stCondLst>
                <p:endSync evt="end" delay="0">
                  <p:rtn val="all"/>
                </p:endSync>
                <p:childTnLst>
                  <p:par>
                    <p:cTn id="34" fill="hold">
                      <p:stCondLst>
                        <p:cond delay="0"/>
                      </p:stCondLst>
                      <p:childTnLst>
                        <p:par>
                          <p:cTn id="35" fill="hold">
                            <p:stCondLst>
                              <p:cond delay="0"/>
                            </p:stCondLst>
                            <p:childTnLst>
                              <p:par>
                                <p:cTn id="36" presetID="23" presetClass="exit" presetSubtype="544" fill="hold" grpId="0" nodeType="clickEffect">
                                  <p:stCondLst>
                                    <p:cond delay="0"/>
                                  </p:stCondLst>
                                  <p:childTnLst>
                                    <p:anim calcmode="lin" valueType="num">
                                      <p:cBhvr>
                                        <p:cTn id="37" dur="500"/>
                                        <p:tgtEl>
                                          <p:spTgt spid="53"/>
                                        </p:tgtEl>
                                        <p:attrNameLst>
                                          <p:attrName>ppt_w</p:attrName>
                                        </p:attrNameLst>
                                      </p:cBhvr>
                                      <p:tavLst>
                                        <p:tav tm="0">
                                          <p:val>
                                            <p:strVal val="ppt_w"/>
                                          </p:val>
                                        </p:tav>
                                        <p:tav tm="100000">
                                          <p:val>
                                            <p:fltVal val="0"/>
                                          </p:val>
                                        </p:tav>
                                      </p:tavLst>
                                    </p:anim>
                                    <p:anim calcmode="lin" valueType="num">
                                      <p:cBhvr>
                                        <p:cTn id="38" dur="500"/>
                                        <p:tgtEl>
                                          <p:spTgt spid="53"/>
                                        </p:tgtEl>
                                        <p:attrNameLst>
                                          <p:attrName>ppt_h</p:attrName>
                                        </p:attrNameLst>
                                      </p:cBhvr>
                                      <p:tavLst>
                                        <p:tav tm="0">
                                          <p:val>
                                            <p:strVal val="ppt_h"/>
                                          </p:val>
                                        </p:tav>
                                        <p:tav tm="100000">
                                          <p:val>
                                            <p:fltVal val="0"/>
                                          </p:val>
                                        </p:tav>
                                      </p:tavLst>
                                    </p:anim>
                                    <p:anim calcmode="lin" valueType="num">
                                      <p:cBhvr>
                                        <p:cTn id="39" dur="500"/>
                                        <p:tgtEl>
                                          <p:spTgt spid="53"/>
                                        </p:tgtEl>
                                        <p:attrNameLst>
                                          <p:attrName>ppt_x</p:attrName>
                                        </p:attrNameLst>
                                      </p:cBhvr>
                                      <p:tavLst>
                                        <p:tav tm="0">
                                          <p:val>
                                            <p:strVal val="ppt_x"/>
                                          </p:val>
                                        </p:tav>
                                        <p:tav tm="100000">
                                          <p:val>
                                            <p:fltVal val="0.5"/>
                                          </p:val>
                                        </p:tav>
                                      </p:tavLst>
                                    </p:anim>
                                    <p:anim calcmode="lin" valueType="num">
                                      <p:cBhvr>
                                        <p:cTn id="40" dur="500"/>
                                        <p:tgtEl>
                                          <p:spTgt spid="53"/>
                                        </p:tgtEl>
                                        <p:attrNameLst>
                                          <p:attrName>ppt_y</p:attrName>
                                        </p:attrNameLst>
                                      </p:cBhvr>
                                      <p:tavLst>
                                        <p:tav tm="0">
                                          <p:val>
                                            <p:strVal val="ppt_y"/>
                                          </p:val>
                                        </p:tav>
                                        <p:tav tm="100000">
                                          <p:val>
                                            <p:fltVal val="0.5"/>
                                          </p:val>
                                        </p:tav>
                                      </p:tavLst>
                                    </p:anim>
                                    <p:set>
                                      <p:cBhvr>
                                        <p:cTn id="41" dur="1" fill="hold">
                                          <p:stCondLst>
                                            <p:cond delay="499"/>
                                          </p:stCondLst>
                                        </p:cTn>
                                        <p:tgtEl>
                                          <p:spTgt spid="53"/>
                                        </p:tgtEl>
                                        <p:attrNameLst>
                                          <p:attrName>style.visibility</p:attrName>
                                        </p:attrNameLst>
                                      </p:cBhvr>
                                      <p:to>
                                        <p:strVal val="hidden"/>
                                      </p:to>
                                    </p:set>
                                  </p:childTnLst>
                                </p:cTn>
                              </p:par>
                              <p:par>
                                <p:cTn id="42" presetID="10" presetClass="exit" presetSubtype="0" fill="hold" grpId="0" nodeType="withEffect">
                                  <p:stCondLst>
                                    <p:cond delay="0"/>
                                  </p:stCondLst>
                                  <p:childTnLst>
                                    <p:animEffect transition="out" filter="fade">
                                      <p:cBhvr>
                                        <p:cTn id="43" dur="10"/>
                                        <p:tgtEl>
                                          <p:spTgt spid="52"/>
                                        </p:tgtEl>
                                      </p:cBhvr>
                                    </p:animEffect>
                                    <p:set>
                                      <p:cBhvr>
                                        <p:cTn id="44" dur="1" fill="hold">
                                          <p:stCondLst>
                                            <p:cond delay="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3"/>
                  </p:tgtEl>
                </p:cond>
              </p:nextCondLst>
            </p:seq>
            <p:audio>
              <p:cMediaNode vol="80000">
                <p:cTn id="45" fill="hold" display="0">
                  <p:stCondLst>
                    <p:cond delay="indefinite"/>
                  </p:stCondLst>
                  <p:endCondLst>
                    <p:cond evt="onStopAudio" delay="0">
                      <p:tgtEl>
                        <p:sldTgt/>
                      </p:tgtEl>
                    </p:cond>
                  </p:endCondLst>
                </p:cTn>
                <p:tgtEl>
                  <p:spTgt spid="31"/>
                </p:tgtEl>
              </p:cMediaNode>
            </p:audio>
          </p:childTnLst>
        </p:cTn>
      </p:par>
    </p:tnLst>
    <p:bldLst>
      <p:bldP spid="51" grpId="0" animBg="1"/>
      <p:bldP spid="51" grpId="1" animBg="1"/>
      <p:bldP spid="53" grpId="0" animBg="1"/>
      <p:bldP spid="53" grpId="1" animBg="1"/>
      <p:bldP spid="71" grpId="0"/>
      <p:bldP spid="52"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061" y="5537967"/>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499"/>
            <a:ext cx="7620000" cy="5176157"/>
          </a:xfrm>
          <a:prstGeom prst="rect">
            <a:avLst/>
          </a:prstGeom>
        </p:spPr>
      </p:pic>
      <p:sp>
        <p:nvSpPr>
          <p:cNvPr id="9" name="Pentagon 8">
            <a:hlinkClick r:id="rId6"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prstClr val="black"/>
                </a:solidFill>
              </a:rPr>
              <a:t>QUAY LẠI</a:t>
            </a:r>
            <a:endParaRPr lang="en-US" sz="2800">
              <a:solidFill>
                <a:prstClr val="black"/>
              </a:solidFill>
            </a:endParaRPr>
          </a:p>
        </p:txBody>
      </p:sp>
      <p:sp>
        <p:nvSpPr>
          <p:cNvPr id="12" name="Snip Diagonal Corner Rectangle 11"/>
          <p:cNvSpPr/>
          <p:nvPr/>
        </p:nvSpPr>
        <p:spPr>
          <a:xfrm>
            <a:off x="415636" y="110836"/>
            <a:ext cx="10764982" cy="2893252"/>
          </a:xfrm>
          <a:prstGeom prst="snip2DiagRect">
            <a:avLst>
              <a:gd name="adj1" fmla="val 0"/>
              <a:gd name="adj2" fmla="val 24222"/>
            </a:avLst>
          </a:prstGeom>
          <a:solidFill>
            <a:srgbClr val="F9FDD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chemeClr val="tx1"/>
                </a:solidFill>
                <a:latin typeface="Calibri (Body)"/>
              </a:rPr>
              <a:t>Câu 1:  Để sử dụng phần mềm trên máy tính, điều đầu tiên em phải làm gì?</a:t>
            </a:r>
            <a:endParaRPr lang="en-US" sz="2800">
              <a:solidFill>
                <a:schemeClr val="tx1"/>
              </a:solidFill>
              <a:latin typeface="Calibri (Body)"/>
            </a:endParaRPr>
          </a:p>
          <a:p>
            <a:r>
              <a:rPr lang="en-US" sz="2800">
                <a:solidFill>
                  <a:schemeClr val="tx1"/>
                </a:solidFill>
                <a:latin typeface="Calibri (Body)"/>
              </a:rPr>
              <a:t>A. Tắt máy.                                                        </a:t>
            </a:r>
          </a:p>
          <a:p>
            <a:r>
              <a:rPr lang="en-US" sz="2800">
                <a:solidFill>
                  <a:schemeClr val="tx1"/>
                </a:solidFill>
                <a:latin typeface="Calibri (Body)"/>
              </a:rPr>
              <a:t>B. Không làm gì cả.       </a:t>
            </a:r>
          </a:p>
          <a:p>
            <a:r>
              <a:rPr lang="en-US" sz="2800">
                <a:solidFill>
                  <a:schemeClr val="tx1"/>
                </a:solidFill>
                <a:latin typeface="Calibri (Body)"/>
              </a:rPr>
              <a:t>C. Khởi động máy tính và khích hoạt phần mềm.                                   </a:t>
            </a:r>
          </a:p>
          <a:p>
            <a:r>
              <a:rPr lang="en-US" sz="2800">
                <a:solidFill>
                  <a:schemeClr val="tx1"/>
                </a:solidFill>
                <a:latin typeface="Calibri (Body)"/>
              </a:rPr>
              <a:t>D. Nháy đúp chuột vào máy tính.</a:t>
            </a:r>
          </a:p>
        </p:txBody>
      </p:sp>
      <mc:AlternateContent xmlns:mc="http://schemas.openxmlformats.org/markup-compatibility/2006">
        <mc:Choice xmlns:a14="http://schemas.microsoft.com/office/drawing/2010/main" Requires="a14">
          <p:sp>
            <p:nvSpPr>
              <p:cNvPr id="5" name="Rectangle 4"/>
              <p:cNvSpPr/>
              <p:nvPr/>
            </p:nvSpPr>
            <p:spPr>
              <a:xfrm>
                <a:off x="1650247" y="4317327"/>
                <a:ext cx="9445933" cy="1439743"/>
              </a:xfrm>
              <a:prstGeom prst="rect">
                <a:avLst/>
              </a:prstGeom>
              <a:solidFill>
                <a:srgbClr val="FFCC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m:rPr>
                          <m:nor/>
                        </m:rPr>
                        <a:rPr lang="en-US" sz="3200">
                          <a:solidFill>
                            <a:schemeClr val="tx1"/>
                          </a:solidFill>
                          <a:latin typeface="Calibri (Body)"/>
                        </a:rPr>
                        <m:t>C</m:t>
                      </m:r>
                      <m:r>
                        <m:rPr>
                          <m:nor/>
                        </m:rPr>
                        <a:rPr lang="en-US" sz="3200">
                          <a:solidFill>
                            <a:schemeClr val="tx1"/>
                          </a:solidFill>
                          <a:latin typeface="Calibri (Body)"/>
                        </a:rPr>
                        <m:t>. </m:t>
                      </m:r>
                      <m:r>
                        <m:rPr>
                          <m:nor/>
                        </m:rPr>
                        <a:rPr lang="en-US" sz="3200">
                          <a:solidFill>
                            <a:schemeClr val="tx1"/>
                          </a:solidFill>
                          <a:latin typeface="Calibri (Body)"/>
                        </a:rPr>
                        <m:t>Kh</m:t>
                      </m:r>
                      <m:r>
                        <m:rPr>
                          <m:nor/>
                        </m:rPr>
                        <a:rPr lang="en-US" sz="3200">
                          <a:solidFill>
                            <a:schemeClr val="tx1"/>
                          </a:solidFill>
                          <a:latin typeface="Calibri (Body)"/>
                        </a:rPr>
                        <m:t>ở</m:t>
                      </m:r>
                      <m:r>
                        <m:rPr>
                          <m:nor/>
                        </m:rPr>
                        <a:rPr lang="en-US" sz="3200">
                          <a:solidFill>
                            <a:schemeClr val="tx1"/>
                          </a:solidFill>
                          <a:latin typeface="Calibri (Body)"/>
                        </a:rPr>
                        <m:t>i</m:t>
                      </m:r>
                      <m:r>
                        <m:rPr>
                          <m:nor/>
                        </m:rPr>
                        <a:rPr lang="en-US" sz="3200">
                          <a:solidFill>
                            <a:schemeClr val="tx1"/>
                          </a:solidFill>
                          <a:latin typeface="Calibri (Body)"/>
                        </a:rPr>
                        <m:t> độ</m:t>
                      </m:r>
                      <m:r>
                        <m:rPr>
                          <m:nor/>
                        </m:rPr>
                        <a:rPr lang="en-US" sz="3200">
                          <a:solidFill>
                            <a:schemeClr val="tx1"/>
                          </a:solidFill>
                          <a:latin typeface="Calibri (Body)"/>
                        </a:rPr>
                        <m:t>ng</m:t>
                      </m:r>
                      <m:r>
                        <m:rPr>
                          <m:nor/>
                        </m:rPr>
                        <a:rPr lang="en-US" sz="3200">
                          <a:solidFill>
                            <a:schemeClr val="tx1"/>
                          </a:solidFill>
                          <a:latin typeface="Calibri (Body)"/>
                        </a:rPr>
                        <m:t> </m:t>
                      </m:r>
                      <m:r>
                        <m:rPr>
                          <m:nor/>
                        </m:rPr>
                        <a:rPr lang="en-US" sz="3200">
                          <a:solidFill>
                            <a:schemeClr val="tx1"/>
                          </a:solidFill>
                          <a:latin typeface="Calibri (Body)"/>
                        </a:rPr>
                        <m:t>m</m:t>
                      </m:r>
                      <m:r>
                        <m:rPr>
                          <m:nor/>
                        </m:rPr>
                        <a:rPr lang="en-US" sz="3200">
                          <a:solidFill>
                            <a:schemeClr val="tx1"/>
                          </a:solidFill>
                          <a:latin typeface="Calibri (Body)"/>
                        </a:rPr>
                        <m:t>á</m:t>
                      </m:r>
                      <m:r>
                        <m:rPr>
                          <m:nor/>
                        </m:rPr>
                        <a:rPr lang="en-US" sz="3200">
                          <a:solidFill>
                            <a:schemeClr val="tx1"/>
                          </a:solidFill>
                          <a:latin typeface="Calibri (Body)"/>
                        </a:rPr>
                        <m:t>y</m:t>
                      </m:r>
                      <m:r>
                        <m:rPr>
                          <m:nor/>
                        </m:rPr>
                        <a:rPr lang="en-US" sz="3200">
                          <a:solidFill>
                            <a:schemeClr val="tx1"/>
                          </a:solidFill>
                          <a:latin typeface="Calibri (Body)"/>
                        </a:rPr>
                        <m:t> </m:t>
                      </m:r>
                      <m:r>
                        <m:rPr>
                          <m:nor/>
                        </m:rPr>
                        <a:rPr lang="en-US" sz="3200">
                          <a:solidFill>
                            <a:schemeClr val="tx1"/>
                          </a:solidFill>
                          <a:latin typeface="Calibri (Body)"/>
                        </a:rPr>
                        <m:t>t</m:t>
                      </m:r>
                      <m:r>
                        <m:rPr>
                          <m:nor/>
                        </m:rPr>
                        <a:rPr lang="en-US" sz="3200">
                          <a:solidFill>
                            <a:schemeClr val="tx1"/>
                          </a:solidFill>
                          <a:latin typeface="Calibri (Body)"/>
                        </a:rPr>
                        <m:t>í</m:t>
                      </m:r>
                      <m:r>
                        <m:rPr>
                          <m:nor/>
                        </m:rPr>
                        <a:rPr lang="en-US" sz="3200">
                          <a:solidFill>
                            <a:schemeClr val="tx1"/>
                          </a:solidFill>
                          <a:latin typeface="Calibri (Body)"/>
                        </a:rPr>
                        <m:t>nh</m:t>
                      </m:r>
                      <m:r>
                        <m:rPr>
                          <m:nor/>
                        </m:rPr>
                        <a:rPr lang="en-US" sz="3200">
                          <a:solidFill>
                            <a:schemeClr val="tx1"/>
                          </a:solidFill>
                          <a:latin typeface="Calibri (Body)"/>
                        </a:rPr>
                        <m:t> </m:t>
                      </m:r>
                      <m:r>
                        <m:rPr>
                          <m:nor/>
                        </m:rPr>
                        <a:rPr lang="en-US" sz="3200">
                          <a:solidFill>
                            <a:schemeClr val="tx1"/>
                          </a:solidFill>
                          <a:latin typeface="Calibri (Body)"/>
                        </a:rPr>
                        <m:t>v</m:t>
                      </m:r>
                      <m:r>
                        <m:rPr>
                          <m:nor/>
                        </m:rPr>
                        <a:rPr lang="en-US" sz="3200">
                          <a:solidFill>
                            <a:schemeClr val="tx1"/>
                          </a:solidFill>
                          <a:latin typeface="Calibri (Body)"/>
                        </a:rPr>
                        <m:t>à </m:t>
                      </m:r>
                      <m:r>
                        <m:rPr>
                          <m:nor/>
                        </m:rPr>
                        <a:rPr lang="en-US" sz="3200">
                          <a:solidFill>
                            <a:schemeClr val="tx1"/>
                          </a:solidFill>
                          <a:latin typeface="Calibri (Body)"/>
                        </a:rPr>
                        <m:t>kh</m:t>
                      </m:r>
                      <m:r>
                        <m:rPr>
                          <m:nor/>
                        </m:rPr>
                        <a:rPr lang="en-US" sz="3200">
                          <a:solidFill>
                            <a:schemeClr val="tx1"/>
                          </a:solidFill>
                          <a:latin typeface="Calibri (Body)"/>
                        </a:rPr>
                        <m:t>í</m:t>
                      </m:r>
                      <m:r>
                        <m:rPr>
                          <m:nor/>
                        </m:rPr>
                        <a:rPr lang="en-US" sz="3200">
                          <a:solidFill>
                            <a:schemeClr val="tx1"/>
                          </a:solidFill>
                          <a:latin typeface="Calibri (Body)"/>
                        </a:rPr>
                        <m:t>ch</m:t>
                      </m:r>
                      <m:r>
                        <m:rPr>
                          <m:nor/>
                        </m:rPr>
                        <a:rPr lang="en-US" sz="3200">
                          <a:solidFill>
                            <a:schemeClr val="tx1"/>
                          </a:solidFill>
                          <a:latin typeface="Calibri (Body)"/>
                        </a:rPr>
                        <m:t> </m:t>
                      </m:r>
                      <m:r>
                        <m:rPr>
                          <m:nor/>
                        </m:rPr>
                        <a:rPr lang="en-US" sz="3200">
                          <a:solidFill>
                            <a:schemeClr val="tx1"/>
                          </a:solidFill>
                          <a:latin typeface="Calibri (Body)"/>
                        </a:rPr>
                        <m:t>ho</m:t>
                      </m:r>
                      <m:r>
                        <m:rPr>
                          <m:nor/>
                        </m:rPr>
                        <a:rPr lang="en-US" sz="3200">
                          <a:solidFill>
                            <a:schemeClr val="tx1"/>
                          </a:solidFill>
                          <a:latin typeface="Calibri (Body)"/>
                        </a:rPr>
                        <m:t>ạ</m:t>
                      </m:r>
                      <m:r>
                        <m:rPr>
                          <m:nor/>
                        </m:rPr>
                        <a:rPr lang="en-US" sz="3200">
                          <a:solidFill>
                            <a:schemeClr val="tx1"/>
                          </a:solidFill>
                          <a:latin typeface="Calibri (Body)"/>
                        </a:rPr>
                        <m:t>t</m:t>
                      </m:r>
                      <m:r>
                        <m:rPr>
                          <m:nor/>
                        </m:rPr>
                        <a:rPr lang="en-US" sz="3200">
                          <a:solidFill>
                            <a:schemeClr val="tx1"/>
                          </a:solidFill>
                          <a:latin typeface="Calibri (Body)"/>
                        </a:rPr>
                        <m:t> </m:t>
                      </m:r>
                      <m:r>
                        <m:rPr>
                          <m:nor/>
                        </m:rPr>
                        <a:rPr lang="en-US" sz="3200">
                          <a:solidFill>
                            <a:schemeClr val="tx1"/>
                          </a:solidFill>
                          <a:latin typeface="Calibri (Body)"/>
                        </a:rPr>
                        <m:t>ph</m:t>
                      </m:r>
                      <m:r>
                        <m:rPr>
                          <m:nor/>
                        </m:rPr>
                        <a:rPr lang="en-US" sz="3200">
                          <a:solidFill>
                            <a:schemeClr val="tx1"/>
                          </a:solidFill>
                          <a:latin typeface="Calibri (Body)"/>
                        </a:rPr>
                        <m:t>ầ</m:t>
                      </m:r>
                      <m:r>
                        <m:rPr>
                          <m:nor/>
                        </m:rPr>
                        <a:rPr lang="en-US" sz="3200">
                          <a:solidFill>
                            <a:schemeClr val="tx1"/>
                          </a:solidFill>
                          <a:latin typeface="Calibri (Body)"/>
                        </a:rPr>
                        <m:t>n</m:t>
                      </m:r>
                      <m:r>
                        <m:rPr>
                          <m:nor/>
                        </m:rPr>
                        <a:rPr lang="en-US" sz="3200">
                          <a:solidFill>
                            <a:schemeClr val="tx1"/>
                          </a:solidFill>
                          <a:latin typeface="Calibri (Body)"/>
                        </a:rPr>
                        <m:t> </m:t>
                      </m:r>
                      <m:r>
                        <m:rPr>
                          <m:nor/>
                        </m:rPr>
                        <a:rPr lang="en-US" sz="3200">
                          <a:solidFill>
                            <a:schemeClr val="tx1"/>
                          </a:solidFill>
                          <a:latin typeface="Calibri (Body)"/>
                        </a:rPr>
                        <m:t>m</m:t>
                      </m:r>
                      <m:r>
                        <m:rPr>
                          <m:nor/>
                        </m:rPr>
                        <a:rPr lang="en-US" sz="3200">
                          <a:solidFill>
                            <a:schemeClr val="tx1"/>
                          </a:solidFill>
                          <a:latin typeface="Calibri (Body)"/>
                        </a:rPr>
                        <m:t>ề</m:t>
                      </m:r>
                      <m:r>
                        <m:rPr>
                          <m:nor/>
                        </m:rPr>
                        <a:rPr lang="en-US" sz="3200">
                          <a:solidFill>
                            <a:schemeClr val="tx1"/>
                          </a:solidFill>
                          <a:latin typeface="Calibri (Body)"/>
                        </a:rPr>
                        <m:t>m</m:t>
                      </m:r>
                      <m:r>
                        <m:rPr>
                          <m:nor/>
                        </m:rPr>
                        <a:rPr lang="en-US" sz="3200">
                          <a:solidFill>
                            <a:schemeClr val="tx1"/>
                          </a:solidFill>
                          <a:latin typeface="Calibri (Body)"/>
                        </a:rPr>
                        <m:t>.                                   </m:t>
                      </m:r>
                    </m:oMath>
                  </m:oMathPara>
                </a14:m>
                <a:endParaRPr lang="en-US" sz="3200">
                  <a:solidFill>
                    <a:schemeClr val="tx1"/>
                  </a:solidFill>
                  <a:latin typeface="Calibri (Body)"/>
                </a:endParaRPr>
              </a:p>
            </p:txBody>
          </p:sp>
        </mc:Choice>
        <mc:Fallback>
          <p:sp>
            <p:nvSpPr>
              <p:cNvPr id="5" name="Rectangle 4"/>
              <p:cNvSpPr>
                <a:spLocks noRot="1" noChangeAspect="1" noMove="1" noResize="1" noEditPoints="1" noAdjustHandles="1" noChangeArrowheads="1" noChangeShapeType="1" noTextEdit="1"/>
              </p:cNvSpPr>
              <p:nvPr/>
            </p:nvSpPr>
            <p:spPr>
              <a:xfrm>
                <a:off x="1650247" y="4317327"/>
                <a:ext cx="9445933" cy="1439743"/>
              </a:xfrm>
              <a:prstGeom prst="rect">
                <a:avLst/>
              </a:prstGeom>
              <a:blipFill rotWithShape="0">
                <a:blip r:embed="rId7"/>
                <a:stretch>
                  <a:fillRect/>
                </a:stretch>
              </a:blipFill>
              <a:ln w="38100">
                <a:solidFill>
                  <a:schemeClr val="bg1"/>
                </a:solidFill>
              </a:ln>
            </p:spPr>
            <p:txBody>
              <a:bodyPr/>
              <a:lstStyle/>
              <a:p>
                <a:r>
                  <a:rPr lang="en-US">
                    <a:noFill/>
                  </a:rPr>
                  <a:t> </a:t>
                </a:r>
              </a:p>
            </p:txBody>
          </p:sp>
        </mc:Fallback>
      </mc:AlternateContent>
      <p:sp>
        <p:nvSpPr>
          <p:cNvPr id="15" name="Rectangle 14"/>
          <p:cNvSpPr/>
          <p:nvPr/>
        </p:nvSpPr>
        <p:spPr>
          <a:xfrm>
            <a:off x="1835602" y="3245209"/>
            <a:ext cx="8520795" cy="830997"/>
          </a:xfrm>
          <a:prstGeom prst="rect">
            <a:avLst/>
          </a:prstGeom>
          <a:noFill/>
        </p:spPr>
        <p:txBody>
          <a:bodyPr wrap="none" lIns="91440" tIns="45720" rIns="91440" bIns="45720">
            <a:spAutoFit/>
          </a:bodyPr>
          <a:lstStyle/>
          <a:p>
            <a:pPr algn="ctr"/>
            <a:r>
              <a:rPr lang="en-US" sz="4800" b="1" dirty="0" err="1">
                <a:solidFill>
                  <a:srgbClr val="FF0000"/>
                </a:solidFill>
              </a:rPr>
              <a:t>Phần</a:t>
            </a:r>
            <a:r>
              <a:rPr lang="en-US" sz="4800" b="1" dirty="0">
                <a:solidFill>
                  <a:srgbClr val="FF0000"/>
                </a:solidFill>
              </a:rPr>
              <a:t> </a:t>
            </a:r>
            <a:r>
              <a:rPr lang="en-US" sz="4800" b="1" dirty="0" err="1">
                <a:solidFill>
                  <a:srgbClr val="FF0000"/>
                </a:solidFill>
              </a:rPr>
              <a:t>thưởng</a:t>
            </a:r>
            <a:r>
              <a:rPr lang="en-US" sz="4800" b="1" dirty="0">
                <a:solidFill>
                  <a:srgbClr val="FF0000"/>
                </a:solidFill>
              </a:rPr>
              <a:t> </a:t>
            </a:r>
            <a:r>
              <a:rPr lang="en-US" sz="4800" b="1" dirty="0" err="1">
                <a:solidFill>
                  <a:srgbClr val="FF0000"/>
                </a:solidFill>
              </a:rPr>
              <a:t>là</a:t>
            </a:r>
            <a:r>
              <a:rPr lang="en-US" sz="4800" b="1" dirty="0">
                <a:solidFill>
                  <a:srgbClr val="FF0000"/>
                </a:solidFill>
              </a:rPr>
              <a:t> </a:t>
            </a:r>
            <a:r>
              <a:rPr lang="en-US" sz="4800" b="1" dirty="0" err="1">
                <a:solidFill>
                  <a:srgbClr val="FF0000"/>
                </a:solidFill>
              </a:rPr>
              <a:t>một</a:t>
            </a:r>
            <a:r>
              <a:rPr lang="en-US" sz="4800" b="1" dirty="0">
                <a:solidFill>
                  <a:srgbClr val="FF0000"/>
                </a:solidFill>
              </a:rPr>
              <a:t> </a:t>
            </a:r>
            <a:r>
              <a:rPr lang="en-US" sz="4800" b="1" dirty="0" err="1">
                <a:solidFill>
                  <a:srgbClr val="FF0000"/>
                </a:solidFill>
              </a:rPr>
              <a:t>tràng</a:t>
            </a:r>
            <a:r>
              <a:rPr lang="en-US" sz="4800" b="1" dirty="0">
                <a:solidFill>
                  <a:srgbClr val="FF0000"/>
                </a:solidFill>
              </a:rPr>
              <a:t> </a:t>
            </a:r>
            <a:r>
              <a:rPr lang="en-US" sz="4800" b="1" dirty="0" err="1">
                <a:solidFill>
                  <a:srgbClr val="FF0000"/>
                </a:solidFill>
              </a:rPr>
              <a:t>vỗ</a:t>
            </a:r>
            <a:r>
              <a:rPr lang="en-US" sz="4800" b="1" dirty="0">
                <a:solidFill>
                  <a:srgbClr val="FF0000"/>
                </a:solidFill>
              </a:rPr>
              <a:t> </a:t>
            </a:r>
            <a:r>
              <a:rPr lang="en-US" sz="4800" b="1" dirty="0" err="1">
                <a:solidFill>
                  <a:srgbClr val="FF0000"/>
                </a:solidFill>
              </a:rPr>
              <a:t>tay</a:t>
            </a:r>
            <a:endParaRPr lang="en-US" sz="4800" b="1" dirty="0">
              <a:solidFill>
                <a:srgbClr val="FF0000"/>
              </a:solidFill>
            </a:endParaRPr>
          </a:p>
        </p:txBody>
      </p:sp>
    </p:spTree>
    <p:extLst>
      <p:ext uri="{BB962C8B-B14F-4D97-AF65-F5344CB8AC3E}">
        <p14:creationId xmlns:p14="http://schemas.microsoft.com/office/powerpoint/2010/main" val="118388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9115" y="716632"/>
            <a:ext cx="7620000" cy="5547690"/>
          </a:xfrm>
          <a:prstGeom prst="rect">
            <a:avLst/>
          </a:prstGeom>
        </p:spPr>
      </p:pic>
      <p:sp>
        <p:nvSpPr>
          <p:cNvPr id="9" name="Pentagon 8">
            <a:hlinkClick r:id="rId6"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smtClean="0">
                <a:solidFill>
                  <a:prstClr val="black"/>
                </a:solidFill>
              </a:rPr>
              <a:t>QUAY LẠI</a:t>
            </a:r>
            <a:endParaRPr lang="en-US" sz="2800">
              <a:solidFill>
                <a:prstClr val="black"/>
              </a:solidFill>
            </a:endParaRPr>
          </a:p>
        </p:txBody>
      </p:sp>
      <p:sp>
        <p:nvSpPr>
          <p:cNvPr id="12" name="Snip Diagonal Corner Rectangle 11"/>
          <p:cNvSpPr/>
          <p:nvPr/>
        </p:nvSpPr>
        <p:spPr>
          <a:xfrm>
            <a:off x="1493552" y="195945"/>
            <a:ext cx="9988699" cy="3352474"/>
          </a:xfrm>
          <a:prstGeom prst="snip2DiagRect">
            <a:avLst>
              <a:gd name="adj1" fmla="val 0"/>
              <a:gd name="adj2" fmla="val 24222"/>
            </a:avLst>
          </a:prstGeom>
          <a:solidFill>
            <a:srgbClr val="F9FDD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3200" b="1" dirty="0">
              <a:solidFill>
                <a:srgbClr val="002060"/>
              </a:solidFill>
              <a:latin typeface="Arial" panose="020B0604020202020204" pitchFamily="34" charset="0"/>
              <a:cs typeface="Arial" panose="020B0604020202020204" pitchFamily="34" charset="0"/>
            </a:endParaRPr>
          </a:p>
          <a:p>
            <a:r>
              <a:rPr lang="en-US" sz="3200" b="1">
                <a:solidFill>
                  <a:schemeClr val="tx1"/>
                </a:solidFill>
                <a:latin typeface="Arial" panose="020B0604020202020204" pitchFamily="34" charset="0"/>
                <a:cs typeface="Arial" panose="020B0604020202020204" pitchFamily="34" charset="0"/>
              </a:rPr>
              <a:t>Câu 2: Sau khi làm việc xong với phần mềm, em phải làm gì?</a:t>
            </a:r>
            <a:endParaRPr lang="en-US" sz="3200">
              <a:solidFill>
                <a:schemeClr val="tx1"/>
              </a:solidFill>
              <a:latin typeface="Arial" panose="020B0604020202020204" pitchFamily="34" charset="0"/>
              <a:cs typeface="Arial" panose="020B0604020202020204" pitchFamily="34" charset="0"/>
            </a:endParaRPr>
          </a:p>
          <a:p>
            <a:r>
              <a:rPr lang="en-US" sz="3200">
                <a:solidFill>
                  <a:schemeClr val="tx1"/>
                </a:solidFill>
                <a:latin typeface="Arial" panose="020B0604020202020204" pitchFamily="34" charset="0"/>
                <a:cs typeface="Arial" panose="020B0604020202020204" pitchFamily="34" charset="0"/>
              </a:rPr>
              <a:t>A. Thoát ra khỏi phần mềm và tắt máy.                                                        </a:t>
            </a:r>
          </a:p>
          <a:p>
            <a:r>
              <a:rPr lang="en-US" sz="3200">
                <a:solidFill>
                  <a:schemeClr val="tx1"/>
                </a:solidFill>
                <a:latin typeface="Arial" panose="020B0604020202020204" pitchFamily="34" charset="0"/>
                <a:cs typeface="Arial" panose="020B0604020202020204" pitchFamily="34" charset="0"/>
              </a:rPr>
              <a:t>B. Không làm gì cả.       </a:t>
            </a:r>
          </a:p>
          <a:p>
            <a:r>
              <a:rPr lang="en-US" sz="3200">
                <a:solidFill>
                  <a:schemeClr val="tx1"/>
                </a:solidFill>
                <a:latin typeface="Arial" panose="020B0604020202020204" pitchFamily="34" charset="0"/>
                <a:cs typeface="Arial" panose="020B0604020202020204" pitchFamily="34" charset="0"/>
              </a:rPr>
              <a:t>C. Khởi động máy tính và khích hoạt phần mềm.                                   </a:t>
            </a:r>
          </a:p>
          <a:p>
            <a:r>
              <a:rPr lang="en-US" sz="3200">
                <a:solidFill>
                  <a:schemeClr val="tx1"/>
                </a:solidFill>
                <a:latin typeface="Arial" panose="020B0604020202020204" pitchFamily="34" charset="0"/>
                <a:cs typeface="Arial" panose="020B0604020202020204" pitchFamily="34" charset="0"/>
              </a:rPr>
              <a:t>D. Nháy đúp chuột vào máy tính.</a:t>
            </a:r>
          </a:p>
          <a:p>
            <a:pPr algn="ctr">
              <a:defRPr/>
            </a:pPr>
            <a:endParaRPr lang="en-US" sz="3200" dirty="0">
              <a:solidFill>
                <a:srgbClr val="002060"/>
              </a:solidFill>
              <a:latin typeface="Arial" panose="020B0604020202020204" pitchFamily="34" charset="0"/>
              <a:cs typeface="Arial" panose="020B0604020202020204" pitchFamily="34" charset="0"/>
            </a:endParaRPr>
          </a:p>
        </p:txBody>
      </p:sp>
      <p:sp>
        <p:nvSpPr>
          <p:cNvPr id="5" name="Rectangle 4"/>
          <p:cNvSpPr/>
          <p:nvPr/>
        </p:nvSpPr>
        <p:spPr>
          <a:xfrm>
            <a:off x="2081475" y="4812832"/>
            <a:ext cx="7955280" cy="1439743"/>
          </a:xfrm>
          <a:prstGeom prst="rect">
            <a:avLst/>
          </a:prstGeom>
          <a:solidFill>
            <a:srgbClr val="FFCC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Arial" panose="020B0604020202020204" pitchFamily="34" charset="0"/>
                <a:cs typeface="Arial" panose="020B0604020202020204" pitchFamily="34" charset="0"/>
              </a:rPr>
              <a:t>A. Thoát ra khỏi phần mềm và tắt máy.                                                        </a:t>
            </a:r>
          </a:p>
        </p:txBody>
      </p:sp>
      <p:sp>
        <p:nvSpPr>
          <p:cNvPr id="15" name="Rectangle 14"/>
          <p:cNvSpPr/>
          <p:nvPr/>
        </p:nvSpPr>
        <p:spPr>
          <a:xfrm>
            <a:off x="1893769" y="3857885"/>
            <a:ext cx="8520794" cy="830997"/>
          </a:xfrm>
          <a:prstGeom prst="rect">
            <a:avLst/>
          </a:prstGeom>
          <a:noFill/>
        </p:spPr>
        <p:txBody>
          <a:bodyPr wrap="none" lIns="91440" tIns="45720" rIns="91440" bIns="45720">
            <a:spAutoFit/>
          </a:bodyPr>
          <a:lstStyle/>
          <a:p>
            <a:pPr algn="ctr"/>
            <a:r>
              <a:rPr lang="en-US" sz="4800" b="1" dirty="0" err="1">
                <a:solidFill>
                  <a:srgbClr val="FF0000"/>
                </a:solidFill>
              </a:rPr>
              <a:t>Phần</a:t>
            </a:r>
            <a:r>
              <a:rPr lang="en-US" sz="4800" b="1" dirty="0">
                <a:solidFill>
                  <a:srgbClr val="FF0000"/>
                </a:solidFill>
              </a:rPr>
              <a:t> </a:t>
            </a:r>
            <a:r>
              <a:rPr lang="en-US" sz="4800" b="1" dirty="0" err="1">
                <a:solidFill>
                  <a:srgbClr val="FF0000"/>
                </a:solidFill>
              </a:rPr>
              <a:t>thưởng</a:t>
            </a:r>
            <a:r>
              <a:rPr lang="en-US" sz="4800" b="1" dirty="0">
                <a:solidFill>
                  <a:srgbClr val="FF0000"/>
                </a:solidFill>
              </a:rPr>
              <a:t> </a:t>
            </a:r>
            <a:r>
              <a:rPr lang="en-US" sz="4800" b="1" dirty="0" err="1">
                <a:solidFill>
                  <a:srgbClr val="FF0000"/>
                </a:solidFill>
              </a:rPr>
              <a:t>là</a:t>
            </a:r>
            <a:r>
              <a:rPr lang="en-US" sz="4800" b="1" dirty="0">
                <a:solidFill>
                  <a:srgbClr val="FF0000"/>
                </a:solidFill>
              </a:rPr>
              <a:t> </a:t>
            </a:r>
            <a:r>
              <a:rPr lang="en-US" sz="4800" b="1" dirty="0" err="1">
                <a:solidFill>
                  <a:srgbClr val="FF0000"/>
                </a:solidFill>
              </a:rPr>
              <a:t>một</a:t>
            </a:r>
            <a:r>
              <a:rPr lang="en-US" sz="4800" b="1" dirty="0">
                <a:solidFill>
                  <a:srgbClr val="FF0000"/>
                </a:solidFill>
              </a:rPr>
              <a:t> </a:t>
            </a:r>
            <a:r>
              <a:rPr lang="en-US" sz="4800" b="1" dirty="0" err="1">
                <a:solidFill>
                  <a:srgbClr val="FF0000"/>
                </a:solidFill>
              </a:rPr>
              <a:t>tràng</a:t>
            </a:r>
            <a:r>
              <a:rPr lang="en-US" sz="4800" b="1" dirty="0">
                <a:solidFill>
                  <a:srgbClr val="FF0000"/>
                </a:solidFill>
              </a:rPr>
              <a:t> </a:t>
            </a:r>
            <a:r>
              <a:rPr lang="en-US" sz="4800" b="1" dirty="0" err="1">
                <a:solidFill>
                  <a:srgbClr val="FF0000"/>
                </a:solidFill>
              </a:rPr>
              <a:t>vỗ</a:t>
            </a:r>
            <a:r>
              <a:rPr lang="en-US" sz="4800" b="1" dirty="0">
                <a:solidFill>
                  <a:srgbClr val="FF0000"/>
                </a:solidFill>
              </a:rPr>
              <a:t> </a:t>
            </a:r>
            <a:r>
              <a:rPr lang="en-US" sz="4800" b="1" dirty="0" err="1">
                <a:solidFill>
                  <a:srgbClr val="FF0000"/>
                </a:solidFill>
              </a:rPr>
              <a:t>tay</a:t>
            </a:r>
            <a:endParaRPr lang="en-US" sz="4800" b="1" dirty="0">
              <a:solidFill>
                <a:srgbClr val="FF0000"/>
              </a:solidFill>
            </a:endParaRPr>
          </a:p>
        </p:txBody>
      </p:sp>
    </p:spTree>
    <p:extLst>
      <p:ext uri="{BB962C8B-B14F-4D97-AF65-F5344CB8AC3E}">
        <p14:creationId xmlns:p14="http://schemas.microsoft.com/office/powerpoint/2010/main" val="194616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68015" y="5757715"/>
            <a:ext cx="184731" cy="477054"/>
          </a:xfrm>
          <a:prstGeom prst="rect">
            <a:avLst/>
          </a:prstGeom>
          <a:noFill/>
        </p:spPr>
        <p:txBody>
          <a:bodyPr wrap="none" rtlCol="0">
            <a:spAutoFit/>
          </a:bodyPr>
          <a:lstStyle/>
          <a:p>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29" name="Rounded Rectangle 28"/>
          <p:cNvSpPr/>
          <p:nvPr/>
        </p:nvSpPr>
        <p:spPr>
          <a:xfrm>
            <a:off x="881073" y="1891708"/>
            <a:ext cx="5284430" cy="3880131"/>
          </a:xfrm>
          <a:prstGeom prst="roundRect">
            <a:avLst/>
          </a:prstGeom>
          <a:solidFill>
            <a:schemeClr val="accent4">
              <a:lumMod val="20000"/>
              <a:lumOff val="80000"/>
            </a:schemeClr>
          </a:solidFill>
          <a:ln w="28575">
            <a:solidFill>
              <a:schemeClr val="accent1">
                <a:lumMod val="50000"/>
              </a:schemeClr>
            </a:solidFill>
          </a:ln>
        </p:spPr>
        <p:style>
          <a:lnRef idx="3">
            <a:schemeClr val="lt1"/>
          </a:lnRef>
          <a:fillRef idx="1">
            <a:schemeClr val="accent6"/>
          </a:fillRef>
          <a:effectRef idx="1">
            <a:schemeClr val="accent6"/>
          </a:effectRef>
          <a:fontRef idx="minor">
            <a:schemeClr val="lt1"/>
          </a:fontRef>
        </p:style>
        <p:txBody>
          <a:bodyPr rtlCol="0" anchor="ctr"/>
          <a:lstStyle/>
          <a:p>
            <a:pPr marL="342900" indent="-342900">
              <a:buFont typeface="Wingdings" panose="05000000000000000000" pitchFamily="2" charset="2"/>
              <a:buChar char="Ø"/>
            </a:pPr>
            <a:r>
              <a:rPr lang="en-US" sz="3200" smtClean="0">
                <a:solidFill>
                  <a:schemeClr val="tx1"/>
                </a:solidFill>
                <a:latin typeface="Arial" panose="020B0604020202020204" pitchFamily="34" charset="0"/>
                <a:cs typeface="Arial" panose="020B0604020202020204" pitchFamily="34" charset="0"/>
              </a:rPr>
              <a:t>Để </a:t>
            </a:r>
            <a:r>
              <a:rPr lang="en-US" sz="3200">
                <a:solidFill>
                  <a:schemeClr val="tx1"/>
                </a:solidFill>
                <a:latin typeface="Arial" panose="020B0604020202020204" pitchFamily="34" charset="0"/>
                <a:cs typeface="Arial" panose="020B0604020202020204" pitchFamily="34" charset="0"/>
              </a:rPr>
              <a:t>biết cách điều khiển máy tính và sử dụng các phần mềm hay </a:t>
            </a:r>
            <a:r>
              <a:rPr lang="vi-VN" sz="3200">
                <a:solidFill>
                  <a:schemeClr val="tx1"/>
                </a:solidFill>
                <a:cs typeface="Arial" panose="020B0604020202020204" pitchFamily="34" charset="0"/>
              </a:rPr>
              <a:t>thoát ra khỏi các phần mềm và tắt máy tính</a:t>
            </a:r>
            <a:r>
              <a:rPr lang="en-US" sz="3200">
                <a:solidFill>
                  <a:schemeClr val="tx1"/>
                </a:solidFill>
                <a:latin typeface="Arial" panose="020B0604020202020204" pitchFamily="34" charset="0"/>
                <a:cs typeface="Arial" panose="020B0604020202020204" pitchFamily="34" charset="0"/>
              </a:rPr>
              <a:t> đúng -&gt;bài học</a:t>
            </a:r>
            <a:r>
              <a:rPr lang="en-US" sz="3200" smtClean="0">
                <a:solidFill>
                  <a:schemeClr val="tx1"/>
                </a:solidFill>
                <a:latin typeface="Arial" panose="020B0604020202020204" pitchFamily="34" charset="0"/>
                <a:cs typeface="Arial" panose="020B0604020202020204" pitchFamily="34" charset="0"/>
              </a:rPr>
              <a:t>.</a:t>
            </a:r>
            <a:endParaRPr lang="en-US" sz="3200">
              <a:solidFill>
                <a:schemeClr val="tx1"/>
              </a:solidFill>
              <a:latin typeface="Arial" panose="020B0604020202020204" pitchFamily="34" charset="0"/>
              <a:cs typeface="Arial" panose="020B0604020202020204" pitchFamily="34" charset="0"/>
            </a:endParaRPr>
          </a:p>
        </p:txBody>
      </p:sp>
      <p:sp>
        <p:nvSpPr>
          <p:cNvPr id="30" name="Rounded Rectangle 29"/>
          <p:cNvSpPr/>
          <p:nvPr/>
        </p:nvSpPr>
        <p:spPr>
          <a:xfrm>
            <a:off x="3523288" y="266218"/>
            <a:ext cx="4353220" cy="509286"/>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chemeClr val="bg1"/>
                </a:solidFill>
                <a:latin typeface="Tahoma" panose="020B0604030504040204" pitchFamily="34" charset="0"/>
                <a:ea typeface="Tahoma" panose="020B0604030504040204" pitchFamily="34" charset="0"/>
                <a:cs typeface="Tahoma" panose="020B0604030504040204" pitchFamily="34" charset="0"/>
              </a:rPr>
              <a:t>KHỞI ĐỘNG</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nvGrpSpPr>
          <p:cNvPr id="6" name="Group 5"/>
          <p:cNvGrpSpPr/>
          <p:nvPr/>
        </p:nvGrpSpPr>
        <p:grpSpPr>
          <a:xfrm>
            <a:off x="6483927" y="1618176"/>
            <a:ext cx="4405746" cy="3801755"/>
            <a:chOff x="1875181" y="766483"/>
            <a:chExt cx="8237008" cy="5405717"/>
          </a:xfrm>
        </p:grpSpPr>
        <p:grpSp>
          <p:nvGrpSpPr>
            <p:cNvPr id="7" name="Group 6"/>
            <p:cNvGrpSpPr/>
            <p:nvPr/>
          </p:nvGrpSpPr>
          <p:grpSpPr>
            <a:xfrm>
              <a:off x="1875181" y="766483"/>
              <a:ext cx="8237008" cy="5405717"/>
              <a:chOff x="2605382" y="1454211"/>
              <a:chExt cx="6961699" cy="3832229"/>
            </a:xfrm>
          </p:grpSpPr>
          <p:grpSp>
            <p:nvGrpSpPr>
              <p:cNvPr id="14" name="Group 13"/>
              <p:cNvGrpSpPr/>
              <p:nvPr/>
            </p:nvGrpSpPr>
            <p:grpSpPr>
              <a:xfrm>
                <a:off x="2605382" y="1454211"/>
                <a:ext cx="6961699" cy="3832229"/>
                <a:chOff x="3369658" y="1883391"/>
                <a:chExt cx="7060788" cy="4497958"/>
              </a:xfrm>
            </p:grpSpPr>
            <p:grpSp>
              <p:nvGrpSpPr>
                <p:cNvPr id="18" name="Group 17"/>
                <p:cNvGrpSpPr/>
                <p:nvPr/>
              </p:nvGrpSpPr>
              <p:grpSpPr>
                <a:xfrm>
                  <a:off x="3369658" y="1883391"/>
                  <a:ext cx="4037380" cy="3067225"/>
                  <a:chOff x="812779" y="1419258"/>
                  <a:chExt cx="6795247" cy="5200650"/>
                </a:xfrm>
              </p:grpSpPr>
              <p:pic>
                <p:nvPicPr>
                  <p:cNvPr id="22" name="Picture 21"/>
                  <p:cNvPicPr>
                    <a:picLocks noChangeAspect="1"/>
                  </p:cNvPicPr>
                  <p:nvPr/>
                </p:nvPicPr>
                <p:blipFill>
                  <a:blip r:embed="rId2"/>
                  <a:stretch>
                    <a:fillRect/>
                  </a:stretch>
                </p:blipFill>
                <p:spPr>
                  <a:xfrm>
                    <a:off x="826226" y="1419258"/>
                    <a:ext cx="6781800" cy="5200650"/>
                  </a:xfrm>
                  <a:prstGeom prst="rect">
                    <a:avLst/>
                  </a:prstGeom>
                </p:spPr>
              </p:pic>
              <p:pic>
                <p:nvPicPr>
                  <p:cNvPr id="23" name="Picture 22"/>
                  <p:cNvPicPr>
                    <a:picLocks noChangeAspect="1"/>
                  </p:cNvPicPr>
                  <p:nvPr/>
                </p:nvPicPr>
                <p:blipFill>
                  <a:blip r:embed="rId3"/>
                  <a:stretch>
                    <a:fillRect/>
                  </a:stretch>
                </p:blipFill>
                <p:spPr>
                  <a:xfrm>
                    <a:off x="812779" y="6231871"/>
                    <a:ext cx="333375" cy="388037"/>
                  </a:xfrm>
                  <a:prstGeom prst="rect">
                    <a:avLst/>
                  </a:prstGeom>
                </p:spPr>
              </p:pic>
            </p:grpSp>
            <p:pic>
              <p:nvPicPr>
                <p:cNvPr id="19" name="Picture 18"/>
                <p:cNvPicPr>
                  <a:picLocks noChangeAspect="1"/>
                </p:cNvPicPr>
                <p:nvPr/>
              </p:nvPicPr>
              <p:blipFill>
                <a:blip r:embed="rId4"/>
                <a:stretch>
                  <a:fillRect/>
                </a:stretch>
              </p:blipFill>
              <p:spPr>
                <a:xfrm>
                  <a:off x="7974963" y="1883391"/>
                  <a:ext cx="2455483" cy="4080682"/>
                </a:xfrm>
                <a:prstGeom prst="rect">
                  <a:avLst/>
                </a:prstGeom>
              </p:spPr>
            </p:pic>
            <p:pic>
              <p:nvPicPr>
                <p:cNvPr id="20" name="Picture 19"/>
                <p:cNvPicPr>
                  <a:picLocks noChangeAspect="1"/>
                </p:cNvPicPr>
                <p:nvPr/>
              </p:nvPicPr>
              <p:blipFill rotWithShape="1">
                <a:blip r:embed="rId5"/>
                <a:srcRect l="311" t="3890" r="-1"/>
                <a:stretch/>
              </p:blipFill>
              <p:spPr>
                <a:xfrm>
                  <a:off x="3739491" y="5131457"/>
                  <a:ext cx="3817674" cy="1249892"/>
                </a:xfrm>
                <a:prstGeom prst="rect">
                  <a:avLst/>
                </a:prstGeom>
              </p:spPr>
            </p:pic>
          </p:grpSp>
          <p:sp>
            <p:nvSpPr>
              <p:cNvPr id="15" name="Freeform 14"/>
              <p:cNvSpPr/>
              <p:nvPr/>
            </p:nvSpPr>
            <p:spPr>
              <a:xfrm>
                <a:off x="6442830" y="3466532"/>
                <a:ext cx="851247" cy="941696"/>
              </a:xfrm>
              <a:custGeom>
                <a:avLst/>
                <a:gdLst>
                  <a:gd name="connsiteX0" fmla="*/ 12560 w 817778"/>
                  <a:gd name="connsiteY0" fmla="*/ 846161 h 846161"/>
                  <a:gd name="connsiteX1" fmla="*/ 67151 w 817778"/>
                  <a:gd name="connsiteY1" fmla="*/ 518615 h 846161"/>
                  <a:gd name="connsiteX2" fmla="*/ 531175 w 817778"/>
                  <a:gd name="connsiteY2" fmla="*/ 395785 h 846161"/>
                  <a:gd name="connsiteX3" fmla="*/ 817778 w 817778"/>
                  <a:gd name="connsiteY3" fmla="*/ 0 h 846161"/>
                </a:gdLst>
                <a:ahLst/>
                <a:cxnLst>
                  <a:cxn ang="0">
                    <a:pos x="connsiteX0" y="connsiteY0"/>
                  </a:cxn>
                  <a:cxn ang="0">
                    <a:pos x="connsiteX1" y="connsiteY1"/>
                  </a:cxn>
                  <a:cxn ang="0">
                    <a:pos x="connsiteX2" y="connsiteY2"/>
                  </a:cxn>
                  <a:cxn ang="0">
                    <a:pos x="connsiteX3" y="connsiteY3"/>
                  </a:cxn>
                </a:cxnLst>
                <a:rect l="l" t="t" r="r" b="b"/>
                <a:pathLst>
                  <a:path w="817778" h="846161">
                    <a:moveTo>
                      <a:pt x="12560" y="846161"/>
                    </a:moveTo>
                    <a:cubicBezTo>
                      <a:pt x="-3363" y="719919"/>
                      <a:pt x="-19285" y="593678"/>
                      <a:pt x="67151" y="518615"/>
                    </a:cubicBezTo>
                    <a:cubicBezTo>
                      <a:pt x="153587" y="443552"/>
                      <a:pt x="406071" y="482221"/>
                      <a:pt x="531175" y="395785"/>
                    </a:cubicBezTo>
                    <a:cubicBezTo>
                      <a:pt x="656279" y="309349"/>
                      <a:pt x="737028" y="154674"/>
                      <a:pt x="817778" y="0"/>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Freeform 15"/>
              <p:cNvSpPr/>
              <p:nvPr/>
            </p:nvSpPr>
            <p:spPr>
              <a:xfrm>
                <a:off x="4585009" y="3289593"/>
                <a:ext cx="2726255" cy="941213"/>
              </a:xfrm>
              <a:custGeom>
                <a:avLst/>
                <a:gdLst>
                  <a:gd name="connsiteX0" fmla="*/ 55230 w 2726255"/>
                  <a:gd name="connsiteY0" fmla="*/ 941213 h 941213"/>
                  <a:gd name="connsiteX1" fmla="*/ 137116 w 2726255"/>
                  <a:gd name="connsiteY1" fmla="*/ 900270 h 941213"/>
                  <a:gd name="connsiteX2" fmla="*/ 1242585 w 2726255"/>
                  <a:gd name="connsiteY2" fmla="*/ 859327 h 941213"/>
                  <a:gd name="connsiteX3" fmla="*/ 1843087 w 2726255"/>
                  <a:gd name="connsiteY3" fmla="*/ 436246 h 941213"/>
                  <a:gd name="connsiteX4" fmla="*/ 2197928 w 2726255"/>
                  <a:gd name="connsiteY4" fmla="*/ 422598 h 941213"/>
                  <a:gd name="connsiteX5" fmla="*/ 2675600 w 2726255"/>
                  <a:gd name="connsiteY5" fmla="*/ 26813 h 941213"/>
                  <a:gd name="connsiteX6" fmla="*/ 2689248 w 2726255"/>
                  <a:gd name="connsiteY6" fmla="*/ 67756 h 9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6255" h="941213">
                    <a:moveTo>
                      <a:pt x="55230" y="941213"/>
                    </a:moveTo>
                    <a:cubicBezTo>
                      <a:pt x="-2774" y="927565"/>
                      <a:pt x="-60777" y="913918"/>
                      <a:pt x="137116" y="900270"/>
                    </a:cubicBezTo>
                    <a:cubicBezTo>
                      <a:pt x="335009" y="886622"/>
                      <a:pt x="958257" y="936664"/>
                      <a:pt x="1242585" y="859327"/>
                    </a:cubicBezTo>
                    <a:cubicBezTo>
                      <a:pt x="1526913" y="781990"/>
                      <a:pt x="1683863" y="509034"/>
                      <a:pt x="1843087" y="436246"/>
                    </a:cubicBezTo>
                    <a:cubicBezTo>
                      <a:pt x="2002311" y="363458"/>
                      <a:pt x="2059176" y="490837"/>
                      <a:pt x="2197928" y="422598"/>
                    </a:cubicBezTo>
                    <a:cubicBezTo>
                      <a:pt x="2336680" y="354359"/>
                      <a:pt x="2593713" y="85953"/>
                      <a:pt x="2675600" y="26813"/>
                    </a:cubicBezTo>
                    <a:cubicBezTo>
                      <a:pt x="2757487" y="-32327"/>
                      <a:pt x="2723367" y="17714"/>
                      <a:pt x="2689248" y="67756"/>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Freeform 16"/>
              <p:cNvSpPr/>
              <p:nvPr/>
            </p:nvSpPr>
            <p:spPr>
              <a:xfrm>
                <a:off x="5540658" y="3033630"/>
                <a:ext cx="1770036" cy="651923"/>
              </a:xfrm>
              <a:custGeom>
                <a:avLst/>
                <a:gdLst>
                  <a:gd name="connsiteX0" fmla="*/ 95867 w 1770036"/>
                  <a:gd name="connsiteY0" fmla="*/ 419253 h 651923"/>
                  <a:gd name="connsiteX1" fmla="*/ 95867 w 1770036"/>
                  <a:gd name="connsiteY1" fmla="*/ 651265 h 651923"/>
                  <a:gd name="connsiteX2" fmla="*/ 1092154 w 1770036"/>
                  <a:gd name="connsiteY2" fmla="*/ 473844 h 651923"/>
                  <a:gd name="connsiteX3" fmla="*/ 1706303 w 1770036"/>
                  <a:gd name="connsiteY3" fmla="*/ 50763 h 651923"/>
                  <a:gd name="connsiteX4" fmla="*/ 1719951 w 1770036"/>
                  <a:gd name="connsiteY4" fmla="*/ 23468 h 651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0036" h="651923">
                    <a:moveTo>
                      <a:pt x="95867" y="419253"/>
                    </a:moveTo>
                    <a:cubicBezTo>
                      <a:pt x="12843" y="530710"/>
                      <a:pt x="-70181" y="642167"/>
                      <a:pt x="95867" y="651265"/>
                    </a:cubicBezTo>
                    <a:cubicBezTo>
                      <a:pt x="261915" y="660363"/>
                      <a:pt x="823748" y="573928"/>
                      <a:pt x="1092154" y="473844"/>
                    </a:cubicBezTo>
                    <a:cubicBezTo>
                      <a:pt x="1360560" y="373760"/>
                      <a:pt x="1601670" y="125826"/>
                      <a:pt x="1706303" y="50763"/>
                    </a:cubicBezTo>
                    <a:cubicBezTo>
                      <a:pt x="1810936" y="-24300"/>
                      <a:pt x="1765443" y="-416"/>
                      <a:pt x="1719951" y="23468"/>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8" name="Group 7"/>
            <p:cNvGrpSpPr/>
            <p:nvPr/>
          </p:nvGrpSpPr>
          <p:grpSpPr>
            <a:xfrm>
              <a:off x="2050686" y="905604"/>
              <a:ext cx="4364923" cy="2577184"/>
              <a:chOff x="2524124" y="495233"/>
              <a:chExt cx="8798299" cy="4938779"/>
            </a:xfrm>
          </p:grpSpPr>
          <p:pic>
            <p:nvPicPr>
              <p:cNvPr id="9" name="Picture 8"/>
              <p:cNvPicPr>
                <a:picLocks noChangeAspect="1"/>
              </p:cNvPicPr>
              <p:nvPr/>
            </p:nvPicPr>
            <p:blipFill>
              <a:blip r:embed="rId6"/>
              <a:stretch>
                <a:fillRect/>
              </a:stretch>
            </p:blipFill>
            <p:spPr>
              <a:xfrm>
                <a:off x="2524124" y="495233"/>
                <a:ext cx="8798299" cy="4938779"/>
              </a:xfrm>
              <a:prstGeom prst="rect">
                <a:avLst/>
              </a:prstGeom>
            </p:spPr>
          </p:pic>
          <p:pic>
            <p:nvPicPr>
              <p:cNvPr id="10" name="Picture 9"/>
              <p:cNvPicPr>
                <a:picLocks noChangeAspect="1"/>
              </p:cNvPicPr>
              <p:nvPr/>
            </p:nvPicPr>
            <p:blipFill>
              <a:blip r:embed="rId7"/>
              <a:stretch>
                <a:fillRect/>
              </a:stretch>
            </p:blipFill>
            <p:spPr>
              <a:xfrm>
                <a:off x="4472704" y="1235825"/>
                <a:ext cx="75946" cy="1540626"/>
              </a:xfrm>
              <a:prstGeom prst="rect">
                <a:avLst/>
              </a:prstGeom>
            </p:spPr>
          </p:pic>
          <p:pic>
            <p:nvPicPr>
              <p:cNvPr id="11" name="Picture 10"/>
              <p:cNvPicPr>
                <a:picLocks noChangeAspect="1"/>
              </p:cNvPicPr>
              <p:nvPr/>
            </p:nvPicPr>
            <p:blipFill>
              <a:blip r:embed="rId8"/>
              <a:stretch>
                <a:fillRect/>
              </a:stretch>
            </p:blipFill>
            <p:spPr>
              <a:xfrm>
                <a:off x="3912524" y="1208633"/>
                <a:ext cx="620316" cy="89530"/>
              </a:xfrm>
              <a:prstGeom prst="rect">
                <a:avLst/>
              </a:prstGeom>
            </p:spPr>
          </p:pic>
          <p:pic>
            <p:nvPicPr>
              <p:cNvPr id="12" name="Picture 11"/>
              <p:cNvPicPr>
                <a:picLocks noChangeAspect="1"/>
              </p:cNvPicPr>
              <p:nvPr/>
            </p:nvPicPr>
            <p:blipFill>
              <a:blip r:embed="rId9"/>
              <a:stretch>
                <a:fillRect/>
              </a:stretch>
            </p:blipFill>
            <p:spPr>
              <a:xfrm>
                <a:off x="3934402" y="2695531"/>
                <a:ext cx="605579" cy="121113"/>
              </a:xfrm>
              <a:prstGeom prst="rect">
                <a:avLst/>
              </a:prstGeom>
            </p:spPr>
          </p:pic>
          <p:pic>
            <p:nvPicPr>
              <p:cNvPr id="13" name="Picture 12"/>
              <p:cNvPicPr>
                <a:picLocks noChangeAspect="1"/>
              </p:cNvPicPr>
              <p:nvPr/>
            </p:nvPicPr>
            <p:blipFill>
              <a:blip r:embed="rId10"/>
              <a:stretch>
                <a:fillRect/>
              </a:stretch>
            </p:blipFill>
            <p:spPr>
              <a:xfrm>
                <a:off x="3912524" y="1292621"/>
                <a:ext cx="79927" cy="1402910"/>
              </a:xfrm>
              <a:prstGeom prst="rect">
                <a:avLst/>
              </a:prstGeom>
            </p:spPr>
          </p:pic>
        </p:grpSp>
      </p:grpSp>
    </p:spTree>
    <p:extLst>
      <p:ext uri="{BB962C8B-B14F-4D97-AF65-F5344CB8AC3E}">
        <p14:creationId xmlns:p14="http://schemas.microsoft.com/office/powerpoint/2010/main" val="1048364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6C80A5A-72BA-45B9-A254-2A8D09624ECF}"/>
              </a:ext>
            </a:extLst>
          </p:cNvPr>
          <p:cNvSpPr txBox="1"/>
          <p:nvPr/>
        </p:nvSpPr>
        <p:spPr>
          <a:xfrm>
            <a:off x="1080402" y="218767"/>
            <a:ext cx="1972089" cy="954107"/>
          </a:xfrm>
          <a:prstGeom prst="rect">
            <a:avLst/>
          </a:prstGeom>
          <a:noFill/>
        </p:spPr>
        <p:txBody>
          <a:bodyPr wrap="square" rtlCol="0">
            <a:spAutoFit/>
          </a:bodyPr>
          <a:lstStyle/>
          <a:p>
            <a:pPr algn="ctr"/>
            <a:r>
              <a:rPr lang="en-US" sz="2800" b="1" dirty="0" smtClean="0">
                <a:solidFill>
                  <a:srgbClr val="3333CC"/>
                </a:solidFill>
                <a:latin typeface="Arial" panose="020B0604020202020204" pitchFamily="34" charset="0"/>
                <a:cs typeface="Arial" panose="020B0604020202020204" pitchFamily="34" charset="0"/>
              </a:rPr>
              <a:t>CHƯƠNG 1</a:t>
            </a:r>
            <a:endParaRPr lang="vi-VN" sz="2800" b="1" dirty="0">
              <a:solidFill>
                <a:srgbClr val="3333CC"/>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D049F577-F92A-4405-A19E-48EB947980F5}"/>
              </a:ext>
            </a:extLst>
          </p:cNvPr>
          <p:cNvSpPr txBox="1"/>
          <p:nvPr/>
        </p:nvSpPr>
        <p:spPr>
          <a:xfrm>
            <a:off x="2893749" y="426442"/>
            <a:ext cx="6888595" cy="646331"/>
          </a:xfrm>
          <a:prstGeom prst="rect">
            <a:avLst/>
          </a:prstGeom>
          <a:noFill/>
        </p:spPr>
        <p:txBody>
          <a:bodyPr wrap="square" rtlCol="0">
            <a:spAutoFit/>
          </a:bodyPr>
          <a:lstStyle/>
          <a:p>
            <a:pPr algn="ctr"/>
            <a:r>
              <a:rPr lang="en-US" sz="3600" b="1" dirty="0">
                <a:solidFill>
                  <a:srgbClr val="3333CC"/>
                </a:solidFill>
                <a:latin typeface="Tahoma" panose="020B0604030504040204" pitchFamily="34" charset="0"/>
                <a:ea typeface="Tahoma" panose="020B0604030504040204" pitchFamily="34" charset="0"/>
                <a:cs typeface="Tahoma" panose="020B0604030504040204" pitchFamily="34" charset="0"/>
              </a:rPr>
              <a:t>MÁY TÍNH VÀ </a:t>
            </a:r>
            <a:r>
              <a:rPr lang="en-US" sz="36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EM</a:t>
            </a:r>
            <a:endParaRPr lang="vi-VN" sz="36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xmlns="" id="{D05E2FA4-701D-4C92-898E-7EE4AF07FEBA}"/>
              </a:ext>
            </a:extLst>
          </p:cNvPr>
          <p:cNvSpPr txBox="1"/>
          <p:nvPr/>
        </p:nvSpPr>
        <p:spPr>
          <a:xfrm>
            <a:off x="2776466" y="2206799"/>
            <a:ext cx="6192722" cy="1569660"/>
          </a:xfrm>
          <a:prstGeom prst="rect">
            <a:avLst/>
          </a:prstGeom>
          <a:noFill/>
          <a:ln>
            <a:noFill/>
          </a:ln>
        </p:spPr>
        <p:txBody>
          <a:bodyPr wrap="none" rtlCol="0">
            <a:spAutoFit/>
          </a:bodyPr>
          <a:lstStyle/>
          <a:p>
            <a:pPr algn="ctr">
              <a:lnSpc>
                <a:spcPct val="120000"/>
              </a:lnSpc>
            </a:pPr>
            <a:r>
              <a:rPr lang="en-US" sz="4000" b="1" smtClean="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Tiết 8 - </a:t>
            </a:r>
            <a:r>
              <a:rPr lang="vi-VN" sz="4000" b="1" smtClean="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BÀI </a:t>
            </a:r>
            <a:r>
              <a:rPr lang="en-US" sz="4000" b="1" smtClean="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8:</a:t>
            </a:r>
            <a:endPar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sz="4000" b="1" dirty="0" smtClean="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ĐIỀU KHIỂN MÁY TÍNH</a:t>
            </a:r>
            <a:endPar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8" name="Cloud Callout 7"/>
          <p:cNvSpPr/>
          <p:nvPr/>
        </p:nvSpPr>
        <p:spPr>
          <a:xfrm rot="20444608">
            <a:off x="7713345" y="1097009"/>
            <a:ext cx="3362879" cy="1085556"/>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smtClean="0">
                <a:solidFill>
                  <a:schemeClr val="tx1"/>
                </a:solidFill>
                <a:latin typeface="Arial" panose="020B0604020202020204" pitchFamily="34" charset="0"/>
                <a:cs typeface="Arial" panose="020B0604020202020204" pitchFamily="34" charset="0"/>
              </a:rPr>
              <a:t>SGK-21,22,23</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79802" y="3428259"/>
            <a:ext cx="7940234" cy="2822757"/>
            <a:chOff x="2945297" y="2078592"/>
            <a:chExt cx="6548326" cy="4081027"/>
          </a:xfrm>
        </p:grpSpPr>
        <p:grpSp>
          <p:nvGrpSpPr>
            <p:cNvPr id="15" name="Group 14"/>
            <p:cNvGrpSpPr/>
            <p:nvPr/>
          </p:nvGrpSpPr>
          <p:grpSpPr>
            <a:xfrm>
              <a:off x="2945297" y="2078592"/>
              <a:ext cx="6548326" cy="4081027"/>
              <a:chOff x="2605382" y="1454211"/>
              <a:chExt cx="6961699" cy="3832229"/>
            </a:xfrm>
          </p:grpSpPr>
          <p:grpSp>
            <p:nvGrpSpPr>
              <p:cNvPr id="21" name="Group 20"/>
              <p:cNvGrpSpPr/>
              <p:nvPr/>
            </p:nvGrpSpPr>
            <p:grpSpPr>
              <a:xfrm>
                <a:off x="2605382" y="1454211"/>
                <a:ext cx="6961699" cy="3832229"/>
                <a:chOff x="3369658" y="1883391"/>
                <a:chExt cx="7060788" cy="4497958"/>
              </a:xfrm>
            </p:grpSpPr>
            <p:grpSp>
              <p:nvGrpSpPr>
                <p:cNvPr id="25" name="Group 24"/>
                <p:cNvGrpSpPr/>
                <p:nvPr/>
              </p:nvGrpSpPr>
              <p:grpSpPr>
                <a:xfrm>
                  <a:off x="3369658" y="1883391"/>
                  <a:ext cx="4037380" cy="3067225"/>
                  <a:chOff x="812779" y="1419258"/>
                  <a:chExt cx="6795247" cy="5200650"/>
                </a:xfrm>
              </p:grpSpPr>
              <p:pic>
                <p:nvPicPr>
                  <p:cNvPr id="28" name="Picture 27"/>
                  <p:cNvPicPr>
                    <a:picLocks noChangeAspect="1"/>
                  </p:cNvPicPr>
                  <p:nvPr/>
                </p:nvPicPr>
                <p:blipFill>
                  <a:blip r:embed="rId2"/>
                  <a:stretch>
                    <a:fillRect/>
                  </a:stretch>
                </p:blipFill>
                <p:spPr>
                  <a:xfrm>
                    <a:off x="826226" y="1419258"/>
                    <a:ext cx="6781800" cy="5200650"/>
                  </a:xfrm>
                  <a:prstGeom prst="rect">
                    <a:avLst/>
                  </a:prstGeom>
                </p:spPr>
              </p:pic>
              <p:pic>
                <p:nvPicPr>
                  <p:cNvPr id="29" name="Picture 28"/>
                  <p:cNvPicPr>
                    <a:picLocks noChangeAspect="1"/>
                  </p:cNvPicPr>
                  <p:nvPr/>
                </p:nvPicPr>
                <p:blipFill>
                  <a:blip r:embed="rId3"/>
                  <a:stretch>
                    <a:fillRect/>
                  </a:stretch>
                </p:blipFill>
                <p:spPr>
                  <a:xfrm>
                    <a:off x="812779" y="6231871"/>
                    <a:ext cx="333375" cy="388037"/>
                  </a:xfrm>
                  <a:prstGeom prst="rect">
                    <a:avLst/>
                  </a:prstGeom>
                </p:spPr>
              </p:pic>
            </p:grpSp>
            <p:pic>
              <p:nvPicPr>
                <p:cNvPr id="26" name="Picture 25"/>
                <p:cNvPicPr>
                  <a:picLocks noChangeAspect="1"/>
                </p:cNvPicPr>
                <p:nvPr/>
              </p:nvPicPr>
              <p:blipFill>
                <a:blip r:embed="rId4"/>
                <a:stretch>
                  <a:fillRect/>
                </a:stretch>
              </p:blipFill>
              <p:spPr>
                <a:xfrm>
                  <a:off x="7974963" y="1883391"/>
                  <a:ext cx="2455483" cy="4080682"/>
                </a:xfrm>
                <a:prstGeom prst="rect">
                  <a:avLst/>
                </a:prstGeom>
              </p:spPr>
            </p:pic>
            <p:pic>
              <p:nvPicPr>
                <p:cNvPr id="27" name="Picture 26"/>
                <p:cNvPicPr>
                  <a:picLocks noChangeAspect="1"/>
                </p:cNvPicPr>
                <p:nvPr/>
              </p:nvPicPr>
              <p:blipFill rotWithShape="1">
                <a:blip r:embed="rId5"/>
                <a:srcRect l="311" t="3890" r="-1"/>
                <a:stretch/>
              </p:blipFill>
              <p:spPr>
                <a:xfrm>
                  <a:off x="3739491" y="5131457"/>
                  <a:ext cx="3817674" cy="1249892"/>
                </a:xfrm>
                <a:prstGeom prst="rect">
                  <a:avLst/>
                </a:prstGeom>
              </p:spPr>
            </p:pic>
          </p:grpSp>
          <p:sp>
            <p:nvSpPr>
              <p:cNvPr id="22" name="Freeform 21"/>
              <p:cNvSpPr/>
              <p:nvPr/>
            </p:nvSpPr>
            <p:spPr>
              <a:xfrm>
                <a:off x="6442830" y="3466532"/>
                <a:ext cx="851247" cy="941696"/>
              </a:xfrm>
              <a:custGeom>
                <a:avLst/>
                <a:gdLst>
                  <a:gd name="connsiteX0" fmla="*/ 12560 w 817778"/>
                  <a:gd name="connsiteY0" fmla="*/ 846161 h 846161"/>
                  <a:gd name="connsiteX1" fmla="*/ 67151 w 817778"/>
                  <a:gd name="connsiteY1" fmla="*/ 518615 h 846161"/>
                  <a:gd name="connsiteX2" fmla="*/ 531175 w 817778"/>
                  <a:gd name="connsiteY2" fmla="*/ 395785 h 846161"/>
                  <a:gd name="connsiteX3" fmla="*/ 817778 w 817778"/>
                  <a:gd name="connsiteY3" fmla="*/ 0 h 846161"/>
                </a:gdLst>
                <a:ahLst/>
                <a:cxnLst>
                  <a:cxn ang="0">
                    <a:pos x="connsiteX0" y="connsiteY0"/>
                  </a:cxn>
                  <a:cxn ang="0">
                    <a:pos x="connsiteX1" y="connsiteY1"/>
                  </a:cxn>
                  <a:cxn ang="0">
                    <a:pos x="connsiteX2" y="connsiteY2"/>
                  </a:cxn>
                  <a:cxn ang="0">
                    <a:pos x="connsiteX3" y="connsiteY3"/>
                  </a:cxn>
                </a:cxnLst>
                <a:rect l="l" t="t" r="r" b="b"/>
                <a:pathLst>
                  <a:path w="817778" h="846161">
                    <a:moveTo>
                      <a:pt x="12560" y="846161"/>
                    </a:moveTo>
                    <a:cubicBezTo>
                      <a:pt x="-3363" y="719919"/>
                      <a:pt x="-19285" y="593678"/>
                      <a:pt x="67151" y="518615"/>
                    </a:cubicBezTo>
                    <a:cubicBezTo>
                      <a:pt x="153587" y="443552"/>
                      <a:pt x="406071" y="482221"/>
                      <a:pt x="531175" y="395785"/>
                    </a:cubicBezTo>
                    <a:cubicBezTo>
                      <a:pt x="656279" y="309349"/>
                      <a:pt x="737028" y="154674"/>
                      <a:pt x="817778" y="0"/>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Freeform 22"/>
              <p:cNvSpPr/>
              <p:nvPr/>
            </p:nvSpPr>
            <p:spPr>
              <a:xfrm>
                <a:off x="4585009" y="3289593"/>
                <a:ext cx="2726255" cy="941213"/>
              </a:xfrm>
              <a:custGeom>
                <a:avLst/>
                <a:gdLst>
                  <a:gd name="connsiteX0" fmla="*/ 55230 w 2726255"/>
                  <a:gd name="connsiteY0" fmla="*/ 941213 h 941213"/>
                  <a:gd name="connsiteX1" fmla="*/ 137116 w 2726255"/>
                  <a:gd name="connsiteY1" fmla="*/ 900270 h 941213"/>
                  <a:gd name="connsiteX2" fmla="*/ 1242585 w 2726255"/>
                  <a:gd name="connsiteY2" fmla="*/ 859327 h 941213"/>
                  <a:gd name="connsiteX3" fmla="*/ 1843087 w 2726255"/>
                  <a:gd name="connsiteY3" fmla="*/ 436246 h 941213"/>
                  <a:gd name="connsiteX4" fmla="*/ 2197928 w 2726255"/>
                  <a:gd name="connsiteY4" fmla="*/ 422598 h 941213"/>
                  <a:gd name="connsiteX5" fmla="*/ 2675600 w 2726255"/>
                  <a:gd name="connsiteY5" fmla="*/ 26813 h 941213"/>
                  <a:gd name="connsiteX6" fmla="*/ 2689248 w 2726255"/>
                  <a:gd name="connsiteY6" fmla="*/ 67756 h 9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6255" h="941213">
                    <a:moveTo>
                      <a:pt x="55230" y="941213"/>
                    </a:moveTo>
                    <a:cubicBezTo>
                      <a:pt x="-2774" y="927565"/>
                      <a:pt x="-60777" y="913918"/>
                      <a:pt x="137116" y="900270"/>
                    </a:cubicBezTo>
                    <a:cubicBezTo>
                      <a:pt x="335009" y="886622"/>
                      <a:pt x="958257" y="936664"/>
                      <a:pt x="1242585" y="859327"/>
                    </a:cubicBezTo>
                    <a:cubicBezTo>
                      <a:pt x="1526913" y="781990"/>
                      <a:pt x="1683863" y="509034"/>
                      <a:pt x="1843087" y="436246"/>
                    </a:cubicBezTo>
                    <a:cubicBezTo>
                      <a:pt x="2002311" y="363458"/>
                      <a:pt x="2059176" y="490837"/>
                      <a:pt x="2197928" y="422598"/>
                    </a:cubicBezTo>
                    <a:cubicBezTo>
                      <a:pt x="2336680" y="354359"/>
                      <a:pt x="2593713" y="85953"/>
                      <a:pt x="2675600" y="26813"/>
                    </a:cubicBezTo>
                    <a:cubicBezTo>
                      <a:pt x="2757487" y="-32327"/>
                      <a:pt x="2723367" y="17714"/>
                      <a:pt x="2689248" y="67756"/>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Freeform 23"/>
              <p:cNvSpPr/>
              <p:nvPr/>
            </p:nvSpPr>
            <p:spPr>
              <a:xfrm>
                <a:off x="5540658" y="3033630"/>
                <a:ext cx="1770036" cy="651923"/>
              </a:xfrm>
              <a:custGeom>
                <a:avLst/>
                <a:gdLst>
                  <a:gd name="connsiteX0" fmla="*/ 95867 w 1770036"/>
                  <a:gd name="connsiteY0" fmla="*/ 419253 h 651923"/>
                  <a:gd name="connsiteX1" fmla="*/ 95867 w 1770036"/>
                  <a:gd name="connsiteY1" fmla="*/ 651265 h 651923"/>
                  <a:gd name="connsiteX2" fmla="*/ 1092154 w 1770036"/>
                  <a:gd name="connsiteY2" fmla="*/ 473844 h 651923"/>
                  <a:gd name="connsiteX3" fmla="*/ 1706303 w 1770036"/>
                  <a:gd name="connsiteY3" fmla="*/ 50763 h 651923"/>
                  <a:gd name="connsiteX4" fmla="*/ 1719951 w 1770036"/>
                  <a:gd name="connsiteY4" fmla="*/ 23468 h 651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0036" h="651923">
                    <a:moveTo>
                      <a:pt x="95867" y="419253"/>
                    </a:moveTo>
                    <a:cubicBezTo>
                      <a:pt x="12843" y="530710"/>
                      <a:pt x="-70181" y="642167"/>
                      <a:pt x="95867" y="651265"/>
                    </a:cubicBezTo>
                    <a:cubicBezTo>
                      <a:pt x="261915" y="660363"/>
                      <a:pt x="823748" y="573928"/>
                      <a:pt x="1092154" y="473844"/>
                    </a:cubicBezTo>
                    <a:cubicBezTo>
                      <a:pt x="1360560" y="373760"/>
                      <a:pt x="1601670" y="125826"/>
                      <a:pt x="1706303" y="50763"/>
                    </a:cubicBezTo>
                    <a:cubicBezTo>
                      <a:pt x="1810936" y="-24300"/>
                      <a:pt x="1765443" y="-416"/>
                      <a:pt x="1719951" y="23468"/>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pic>
          <p:nvPicPr>
            <p:cNvPr id="30" name="Picture 29"/>
            <p:cNvPicPr>
              <a:picLocks noChangeAspect="1"/>
            </p:cNvPicPr>
            <p:nvPr/>
          </p:nvPicPr>
          <p:blipFill>
            <a:blip r:embed="rId6"/>
            <a:stretch>
              <a:fillRect/>
            </a:stretch>
          </p:blipFill>
          <p:spPr>
            <a:xfrm>
              <a:off x="3046671" y="2162175"/>
              <a:ext cx="3517738" cy="1964904"/>
            </a:xfrm>
            <a:prstGeom prst="rect">
              <a:avLst/>
            </a:prstGeom>
          </p:spPr>
        </p:pic>
      </p:grpSp>
      <p:sp>
        <p:nvSpPr>
          <p:cNvPr id="2" name="TextBox 1"/>
          <p:cNvSpPr txBox="1"/>
          <p:nvPr/>
        </p:nvSpPr>
        <p:spPr>
          <a:xfrm>
            <a:off x="661022" y="2741197"/>
            <a:ext cx="4135280" cy="461665"/>
          </a:xfrm>
          <a:prstGeom prst="rect">
            <a:avLst/>
          </a:prstGeom>
          <a:noFill/>
        </p:spPr>
        <p:txBody>
          <a:bodyPr wrap="square" rtlCol="0">
            <a:spAutoFit/>
          </a:bodyPr>
          <a:lstStyle/>
          <a:p>
            <a:pPr marL="338138" indent="-338138"/>
            <a:r>
              <a:rPr lang="en-US" sz="2400" dirty="0">
                <a:solidFill>
                  <a:srgbClr val="FF0000"/>
                </a:solidFill>
                <a:latin typeface="Arial" panose="020B0604020202020204" pitchFamily="34" charset="0"/>
                <a:cs typeface="Arial" panose="020B0604020202020204" pitchFamily="34" charset="0"/>
              </a:rPr>
              <a:t>[</a:t>
            </a:r>
            <a:r>
              <a:rPr lang="en-US" sz="2400" dirty="0" smtClean="0">
                <a:solidFill>
                  <a:srgbClr val="FF0000"/>
                </a:solidFill>
                <a:latin typeface="Arial" panose="020B0604020202020204" pitchFamily="34" charset="0"/>
                <a:cs typeface="Arial" panose="020B0604020202020204" pitchFamily="34" charset="0"/>
              </a:rPr>
              <a:t>1] </a:t>
            </a:r>
            <a:r>
              <a:rPr lang="en-US" sz="2400" dirty="0" err="1" smtClean="0">
                <a:solidFill>
                  <a:srgbClr val="3333CC"/>
                </a:solidFill>
                <a:latin typeface="Arial" panose="020B0604020202020204" pitchFamily="34" charset="0"/>
                <a:cs typeface="Arial" panose="020B0604020202020204" pitchFamily="34" charset="0"/>
              </a:rPr>
              <a:t>Nhấn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nguồn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màn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hình</a:t>
            </a:r>
            <a:endParaRPr lang="en-US" sz="2400" dirty="0">
              <a:solidFill>
                <a:srgbClr val="3333CC"/>
              </a:solidFill>
              <a:latin typeface="Arial" panose="020B0604020202020204" pitchFamily="34" charset="0"/>
              <a:cs typeface="Arial" panose="020B0604020202020204" pitchFamily="34" charset="0"/>
            </a:endParaRPr>
          </a:p>
        </p:txBody>
      </p:sp>
      <p:sp>
        <p:nvSpPr>
          <p:cNvPr id="31" name="TextBox 30"/>
          <p:cNvSpPr txBox="1"/>
          <p:nvPr/>
        </p:nvSpPr>
        <p:spPr>
          <a:xfrm>
            <a:off x="6374038" y="2604528"/>
            <a:ext cx="4809650" cy="461665"/>
          </a:xfrm>
          <a:prstGeom prst="rect">
            <a:avLst/>
          </a:prstGeom>
          <a:noFill/>
        </p:spPr>
        <p:txBody>
          <a:bodyPr wrap="square" rtlCol="0">
            <a:spAutoFit/>
          </a:bodyPr>
          <a:lstStyle/>
          <a:p>
            <a:pPr marL="338138" indent="-338138"/>
            <a:r>
              <a:rPr lang="en-US" sz="2400" dirty="0" smtClean="0">
                <a:solidFill>
                  <a:srgbClr val="FF0000"/>
                </a:solidFill>
                <a:latin typeface="Arial" panose="020B0604020202020204" pitchFamily="34" charset="0"/>
                <a:cs typeface="Arial" panose="020B0604020202020204" pitchFamily="34" charset="0"/>
              </a:rPr>
              <a:t>[2] </a:t>
            </a:r>
            <a:r>
              <a:rPr lang="en-US" sz="2400" dirty="0" err="1" smtClean="0">
                <a:solidFill>
                  <a:srgbClr val="3333CC"/>
                </a:solidFill>
                <a:latin typeface="Arial" panose="020B0604020202020204" pitchFamily="34" charset="0"/>
                <a:cs typeface="Arial" panose="020B0604020202020204" pitchFamily="34" charset="0"/>
              </a:rPr>
              <a:t>Nhấn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nguồn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thân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máy</a:t>
            </a:r>
            <a:endParaRPr lang="en-US" sz="2400" dirty="0">
              <a:solidFill>
                <a:srgbClr val="3333CC"/>
              </a:solidFill>
              <a:latin typeface="Arial" panose="020B0604020202020204" pitchFamily="34" charset="0"/>
              <a:cs typeface="Arial" panose="020B0604020202020204" pitchFamily="34" charset="0"/>
            </a:endParaRPr>
          </a:p>
        </p:txBody>
      </p:sp>
      <p:sp>
        <p:nvSpPr>
          <p:cNvPr id="32" name="Oval 31"/>
          <p:cNvSpPr/>
          <p:nvPr/>
        </p:nvSpPr>
        <p:spPr>
          <a:xfrm>
            <a:off x="6390148" y="4809778"/>
            <a:ext cx="158342" cy="2053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p:cNvCxnSpPr/>
          <p:nvPr/>
        </p:nvCxnSpPr>
        <p:spPr>
          <a:xfrm>
            <a:off x="3030729" y="3179683"/>
            <a:ext cx="3404882" cy="16599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8778863" y="3066193"/>
            <a:ext cx="878682" cy="11912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9417525" y="4225079"/>
            <a:ext cx="345379" cy="3905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303913" y="1694192"/>
            <a:ext cx="8353632" cy="830997"/>
          </a:xfrm>
          <a:prstGeom prst="rect">
            <a:avLst/>
          </a:prstGeom>
          <a:solidFill>
            <a:schemeClr val="accent3">
              <a:lumMod val="20000"/>
              <a:lumOff val="80000"/>
            </a:schemeClr>
          </a:solidFill>
        </p:spPr>
        <p:txBody>
          <a:bodyPr wrap="square" rtlCol="0">
            <a:spAutoFit/>
          </a:bodyPr>
          <a:lstStyle/>
          <a:p>
            <a:pPr marL="338138" indent="-338138"/>
            <a:r>
              <a:rPr lang="en-US" sz="2400" smtClean="0">
                <a:latin typeface="Arial" panose="020B0604020202020204" pitchFamily="34" charset="0"/>
                <a:cs typeface="Arial" panose="020B0604020202020204" pitchFamily="34" charset="0"/>
              </a:rPr>
              <a:t>Quan sát h/a 8.1 sgk_21.t/g1’</a:t>
            </a:r>
          </a:p>
          <a:p>
            <a:pPr marL="338138" indent="-338138"/>
            <a:r>
              <a:rPr lang="en-US" sz="2400" smtClean="0">
                <a:latin typeface="Arial" panose="020B0604020202020204" pitchFamily="34" charset="0"/>
                <a:cs typeface="Arial" panose="020B0604020202020204" pitchFamily="34" charset="0"/>
              </a:rPr>
              <a:t>Hoạt động nhóm đôi, khởi động máy tính theo hướng dẫn</a:t>
            </a:r>
            <a:endParaRPr lang="en-US" sz="2400" dirty="0">
              <a:latin typeface="Arial" panose="020B0604020202020204" pitchFamily="34" charset="0"/>
              <a:cs typeface="Arial" panose="020B0604020202020204" pitchFamily="34" charset="0"/>
            </a:endParaRPr>
          </a:p>
        </p:txBody>
      </p:sp>
      <p:pic>
        <p:nvPicPr>
          <p:cNvPr id="37" name="Picture 36"/>
          <p:cNvPicPr>
            <a:picLocks noChangeAspect="1"/>
          </p:cNvPicPr>
          <p:nvPr/>
        </p:nvPicPr>
        <p:blipFill>
          <a:blip r:embed="rId7"/>
          <a:stretch>
            <a:fillRect/>
          </a:stretch>
        </p:blipFill>
        <p:spPr>
          <a:xfrm>
            <a:off x="4217127" y="282388"/>
            <a:ext cx="3582456" cy="691351"/>
          </a:xfrm>
          <a:prstGeom prst="rect">
            <a:avLst/>
          </a:prstGeom>
        </p:spPr>
      </p:pic>
      <p:grpSp>
        <p:nvGrpSpPr>
          <p:cNvPr id="39" name="Group 38"/>
          <p:cNvGrpSpPr/>
          <p:nvPr/>
        </p:nvGrpSpPr>
        <p:grpSpPr>
          <a:xfrm>
            <a:off x="940993" y="1009941"/>
            <a:ext cx="3755557" cy="572494"/>
            <a:chOff x="676256" y="1379897"/>
            <a:chExt cx="3755557" cy="572494"/>
          </a:xfrm>
        </p:grpSpPr>
        <p:grpSp>
          <p:nvGrpSpPr>
            <p:cNvPr id="40" name="Group 39"/>
            <p:cNvGrpSpPr/>
            <p:nvPr/>
          </p:nvGrpSpPr>
          <p:grpSpPr>
            <a:xfrm>
              <a:off x="676256" y="1379897"/>
              <a:ext cx="421114" cy="553998"/>
              <a:chOff x="1069018" y="1379837"/>
              <a:chExt cx="421114" cy="553998"/>
            </a:xfrm>
          </p:grpSpPr>
          <p:sp>
            <p:nvSpPr>
              <p:cNvPr id="42" name="Rectangle 41"/>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TextBox 42"/>
              <p:cNvSpPr txBox="1"/>
              <p:nvPr/>
            </p:nvSpPr>
            <p:spPr>
              <a:xfrm>
                <a:off x="1069018" y="1379837"/>
                <a:ext cx="397866" cy="553998"/>
              </a:xfrm>
              <a:prstGeom prst="rect">
                <a:avLst/>
              </a:prstGeom>
              <a:noFill/>
            </p:spPr>
            <p:txBody>
              <a:bodyPr wrap="none" rtlCol="0">
                <a:spAutoFit/>
              </a:bodyPr>
              <a:lstStyle/>
              <a:p>
                <a:r>
                  <a:rPr lang="en-US" sz="3000" b="1" dirty="0" smtClean="0">
                    <a:solidFill>
                      <a:schemeClr val="bg1"/>
                    </a:solidFill>
                    <a:latin typeface="Arial" panose="020B0604020202020204" pitchFamily="34" charset="0"/>
                    <a:ea typeface="Tahoma" panose="020B0604030504040204" pitchFamily="34" charset="0"/>
                    <a:cs typeface="Arial" panose="020B0604020202020204" pitchFamily="34" charset="0"/>
                  </a:rPr>
                  <a:t>1</a:t>
                </a:r>
                <a:endPar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grpSp>
        <p:sp>
          <p:nvSpPr>
            <p:cNvPr id="41" name="TextBox 40"/>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327575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anim calcmode="lin" valueType="num">
                                      <p:cBhvr>
                                        <p:cTn id="44" dur="1000" fill="hold"/>
                                        <p:tgtEl>
                                          <p:spTgt spid="31"/>
                                        </p:tgtEl>
                                        <p:attrNameLst>
                                          <p:attrName>ppt_x</p:attrName>
                                        </p:attrNameLst>
                                      </p:cBhvr>
                                      <p:tavLst>
                                        <p:tav tm="0">
                                          <p:val>
                                            <p:strVal val="#ppt_x"/>
                                          </p:val>
                                        </p:tav>
                                        <p:tav tm="100000">
                                          <p:val>
                                            <p:strVal val="#ppt_x"/>
                                          </p:val>
                                        </p:tav>
                                      </p:tavLst>
                                    </p:anim>
                                    <p:anim calcmode="lin" valueType="num">
                                      <p:cBhvr>
                                        <p:cTn id="4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p:bldP spid="32" grpId="0" animBg="1"/>
      <p:bldP spid="38" grpId="0" animBg="1"/>
      <p:bldP spid="3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7152C8E-72B0-401D-994D-3C73E411295E}" vid="{3A55896D-F952-4283-8AFE-3BCECAE9CE81}"/>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TotalTime>
  <Words>1053</Words>
  <Application>Microsoft Office PowerPoint</Application>
  <PresentationFormat>Widescreen</PresentationFormat>
  <Paragraphs>125</Paragraphs>
  <Slides>26</Slides>
  <Notes>0</Notes>
  <HiddenSlides>0</HiddenSlides>
  <MMClips>3</MMClips>
  <ScaleCrop>false</ScaleCrop>
  <HeadingPairs>
    <vt:vector size="8" baseType="variant">
      <vt:variant>
        <vt:lpstr>Fonts Used</vt:lpstr>
      </vt:variant>
      <vt:variant>
        <vt:i4>9</vt:i4>
      </vt:variant>
      <vt:variant>
        <vt:lpstr>Theme</vt:lpstr>
      </vt:variant>
      <vt:variant>
        <vt:i4>5</vt:i4>
      </vt:variant>
      <vt:variant>
        <vt:lpstr>Embedded OLE Servers</vt:lpstr>
      </vt:variant>
      <vt:variant>
        <vt:i4>1</vt:i4>
      </vt:variant>
      <vt:variant>
        <vt:lpstr>Slide Titles</vt:lpstr>
      </vt:variant>
      <vt:variant>
        <vt:i4>26</vt:i4>
      </vt:variant>
    </vt:vector>
  </HeadingPairs>
  <TitlesOfParts>
    <vt:vector size="41" baseType="lpstr">
      <vt:lpstr>Arial</vt:lpstr>
      <vt:lpstr>Calibri</vt:lpstr>
      <vt:lpstr>Calibri (Body)</vt:lpstr>
      <vt:lpstr>Calibri Light</vt:lpstr>
      <vt:lpstr>MS Mincho</vt:lpstr>
      <vt:lpstr>Roboto</vt:lpstr>
      <vt:lpstr>Tahoma</vt:lpstr>
      <vt:lpstr>Times New Roman</vt:lpstr>
      <vt:lpstr>Wingdings</vt:lpstr>
      <vt:lpstr>Office Theme</vt:lpstr>
      <vt:lpstr>5_Office Theme</vt:lpstr>
      <vt:lpstr>1_Office Theme</vt:lpstr>
      <vt:lpstr>2_Office Theme</vt:lpstr>
      <vt:lpstr>4_Office Theme</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158</cp:revision>
  <dcterms:created xsi:type="dcterms:W3CDTF">2022-01-27T15:18:21Z</dcterms:created>
  <dcterms:modified xsi:type="dcterms:W3CDTF">2023-08-28T14:16:21Z</dcterms:modified>
</cp:coreProperties>
</file>