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7"/>
  </p:notesMasterIdLst>
  <p:sldIdLst>
    <p:sldId id="295" r:id="rId4"/>
    <p:sldId id="296" r:id="rId5"/>
    <p:sldId id="297" r:id="rId6"/>
    <p:sldId id="298" r:id="rId7"/>
    <p:sldId id="299" r:id="rId8"/>
    <p:sldId id="294" r:id="rId9"/>
    <p:sldId id="258" r:id="rId10"/>
    <p:sldId id="301" r:id="rId11"/>
    <p:sldId id="264" r:id="rId12"/>
    <p:sldId id="270" r:id="rId13"/>
    <p:sldId id="302" r:id="rId14"/>
    <p:sldId id="293" r:id="rId15"/>
    <p:sldId id="28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705" autoAdjust="0"/>
  </p:normalViewPr>
  <p:slideViewPr>
    <p:cSldViewPr snapToGrid="0">
      <p:cViewPr varScale="1">
        <p:scale>
          <a:sx n="69" d="100"/>
          <a:sy n="69" d="100"/>
        </p:scale>
        <p:origin x="78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4A473-2BDC-4691-9B18-DA7ACC441C8A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38487-C24C-4966-9DA1-EB22F3644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8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573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81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81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7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D872D-3455-463D-ADF0-9BDA032231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2B399-C752-4261-9DF7-367DBFEE77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4281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98724-7F0C-424A-A22C-0B18F32C8A3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F855D-068C-4C6A-8D45-A5F69F55A4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6029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FFB85-F179-4D90-9DB6-DC88F402991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D5359-8D05-44CE-8AE4-3F9B60FB73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5768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A8554-6025-4E7A-B5DA-0134E9A397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64BD6-ACD6-4AD8-9F4F-D3EBE59DC5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7882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FC659-68EA-4C33-B44D-E160FBAFAC0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24E52-5FA2-45B2-8E1D-E53FA01EF7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029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17348-2CF0-4160-B39F-13BF045A7F9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C1BFD-D420-4687-A9EC-8B4DE3B3F3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5324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D8612-840A-4489-BF48-D2244C68F2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4C342-BA89-40D1-9B43-33EA713A20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87763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F3DEF-447F-4E66-8F5D-3EF464D4D3D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37CFB-B924-4381-B153-50D5F10537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5112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08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66DE4-672B-46EF-836B-950C57D03CB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1A3D-371E-4B99-B0C6-42A26E198A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72538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771E7-34B4-4EA9-BEF8-1FD410606A3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C5797-0948-43A9-B582-186FC8747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80217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3402A-D334-4F12-801A-C1B3BBE64A6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124DE-4C07-47E5-A971-C4B4B49CC9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97032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097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8394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4203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4206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7585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667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25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467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6517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070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3549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392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1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6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4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19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25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C6F32-809B-4A83-821D-D07C0E8E5FD3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0E6AB3-4911-4764-8D10-49458A74F22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6DC61A-6734-42EC-BB4F-08DE222666EA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89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D152F-6F5E-48CF-A181-2BBC38F9FB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90BE1-FDAB-420A-BDC8-F3D2682E8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076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6.png"/><Relationship Id="rId7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9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10" Type="http://schemas.openxmlformats.org/officeDocument/2006/relationships/image" Target="../media/image11.png"/><Relationship Id="rId4" Type="http://schemas.openxmlformats.org/officeDocument/2006/relationships/image" Target="../media/image6.jpg"/><Relationship Id="rId9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1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0.gif"/><Relationship Id="rId5" Type="http://schemas.openxmlformats.org/officeDocument/2006/relationships/image" Target="../media/image12.gif"/><Relationship Id="rId10" Type="http://schemas.openxmlformats.org/officeDocument/2006/relationships/image" Target="../media/image14.jpeg"/><Relationship Id="rId4" Type="http://schemas.openxmlformats.org/officeDocument/2006/relationships/image" Target="../media/image6.jpg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1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0.gif"/><Relationship Id="rId5" Type="http://schemas.openxmlformats.org/officeDocument/2006/relationships/image" Target="../media/image12.gif"/><Relationship Id="rId10" Type="http://schemas.openxmlformats.org/officeDocument/2006/relationships/image" Target="../media/image14.jpeg"/><Relationship Id="rId4" Type="http://schemas.openxmlformats.org/officeDocument/2006/relationships/image" Target="../media/image6.jpg"/><Relationship Id="rId9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1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0.gif"/><Relationship Id="rId5" Type="http://schemas.openxmlformats.org/officeDocument/2006/relationships/image" Target="../media/image12.gif"/><Relationship Id="rId10" Type="http://schemas.openxmlformats.org/officeDocument/2006/relationships/image" Target="../media/image14.jpeg"/><Relationship Id="rId4" Type="http://schemas.openxmlformats.org/officeDocument/2006/relationships/image" Target="../media/image6.jpg"/><Relationship Id="rId9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08"/>
            <a:ext cx="12192000" cy="715071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872" y="590300"/>
            <a:ext cx="7942501" cy="487680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grpSp>
        <p:nvGrpSpPr>
          <p:cNvPr id="7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8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9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0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1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2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3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4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5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6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7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18" name="文本框 32"/>
          <p:cNvSpPr txBox="1"/>
          <p:nvPr/>
        </p:nvSpPr>
        <p:spPr>
          <a:xfrm>
            <a:off x="3688839" y="1972734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11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9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Oval 13"/>
          <p:cNvSpPr/>
          <p:nvPr/>
        </p:nvSpPr>
        <p:spPr>
          <a:xfrm>
            <a:off x="268302" y="467121"/>
            <a:ext cx="609600" cy="609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4101" y="556418"/>
            <a:ext cx="9603063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l="29809" t="17411" r="28805" b="39831"/>
          <a:stretch/>
        </p:blipFill>
        <p:spPr>
          <a:xfrm>
            <a:off x="0" y="2345262"/>
            <a:ext cx="7779657" cy="451891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33825" t="59971" r="32263" b="7191"/>
          <a:stretch/>
        </p:blipFill>
        <p:spPr>
          <a:xfrm>
            <a:off x="7779657" y="4461551"/>
            <a:ext cx="4412343" cy="240211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49928" y="1188953"/>
            <a:ext cx="5444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M:  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Hai</a:t>
            </a:r>
            <a:r>
              <a:rPr lang="en-US" sz="28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đang</a:t>
            </a:r>
            <a:r>
              <a:rPr lang="en-US" sz="28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đọc</a:t>
            </a:r>
            <a:r>
              <a:rPr lang="en-US" sz="28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0070C0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20735" y="1769962"/>
            <a:ext cx="47916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xếp</a:t>
            </a:r>
            <a:r>
              <a:rPr lang="en-US" sz="28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lên</a:t>
            </a:r>
            <a:r>
              <a:rPr lang="en-US" sz="28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giá</a:t>
            </a:r>
            <a:r>
              <a:rPr lang="en-US" sz="28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0070C0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8070611" y="1218952"/>
            <a:ext cx="3899723" cy="612648"/>
          </a:xfrm>
          <a:prstGeom prst="wedgeRoundRectCallout">
            <a:avLst>
              <a:gd name="adj1" fmla="val -32976"/>
              <a:gd name="adj2" fmla="val 123559"/>
              <a:gd name="adj3" fmla="val 16667"/>
            </a:avLst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en-GB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Lưu</a:t>
            </a: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ý </a:t>
            </a:r>
            <a:r>
              <a:rPr kumimoji="0" lang="en-GB" sz="3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khi</a:t>
            </a: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3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đặt</a:t>
            </a: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3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87479" y="2338318"/>
            <a:ext cx="4107546" cy="181588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+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Đầu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viết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hoa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+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Cuối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dấu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chấm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+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Nội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dung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diễn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đạt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ý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trọn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vẹn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139823" y="1565776"/>
            <a:ext cx="121920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421859" y="2147028"/>
            <a:ext cx="665018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7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7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250291"/>
              </p:ext>
            </p:extLst>
          </p:nvPr>
        </p:nvGraphicFramePr>
        <p:xfrm>
          <a:off x="114295" y="814237"/>
          <a:ext cx="11925300" cy="53777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4950"/>
                <a:gridCol w="3077446"/>
                <a:gridCol w="3875804"/>
                <a:gridCol w="3467100"/>
              </a:tblGrid>
              <a:tr h="419535">
                <a:tc rowSpan="2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400"/>
                        </a:spcBef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Tranh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sự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vật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hỉ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động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19535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b="1" dirty="0">
                        <a:solidFill>
                          <a:srgbClr val="00206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người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vật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68413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68257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68257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68257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68257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23455" y="198118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3334" y="282631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3334" y="366451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455" y="450271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4425" y="550023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40025" y="1988145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ọc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590" y="2883810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ọc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3654" y="3755410"/>
            <a:ext cx="31838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ọc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15330" y="4601315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ọc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29190" y="5498610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ọc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08264" y="2002776"/>
            <a:ext cx="3842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àn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sổ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63684" y="2663955"/>
            <a:ext cx="32832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àn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iấy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87987" y="3539966"/>
            <a:ext cx="25843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àn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đàn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hăn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87987" y="4570216"/>
            <a:ext cx="744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94407" y="5294275"/>
            <a:ext cx="40282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ây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nhảy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28267" y="1995724"/>
            <a:ext cx="29835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83687" y="2825274"/>
            <a:ext cx="1484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ẽ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58992" y="3715683"/>
            <a:ext cx="35162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át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vỗ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đàn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792005" y="4606090"/>
            <a:ext cx="1963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ập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13995" y="5287727"/>
            <a:ext cx="31556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hảy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đuổi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64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图片 5">
            <a:extLst>
              <a:ext uri="{FF2B5EF4-FFF2-40B4-BE49-F238E27FC236}">
                <a16:creationId xmlns:a16="http://schemas.microsoft.com/office/drawing/2014/main" xmlns="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388" y="-287766"/>
            <a:ext cx="10766099" cy="6704415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图片 39">
            <a:extLst>
              <a:ext uri="{FF2B5EF4-FFF2-40B4-BE49-F238E27FC236}">
                <a16:creationId xmlns:a16="http://schemas.microsoft.com/office/drawing/2014/main" xmlns="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595891" y="940641"/>
            <a:ext cx="2421798" cy="2049214"/>
          </a:xfrm>
          <a:prstGeom prst="rect">
            <a:avLst/>
          </a:prstGeom>
        </p:spPr>
      </p:pic>
      <p:pic>
        <p:nvPicPr>
          <p:cNvPr id="9" name="图片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31715" y="254569"/>
            <a:ext cx="1931773" cy="2868969"/>
          </a:xfrm>
          <a:prstGeom prst="rect">
            <a:avLst/>
          </a:prstGeom>
        </p:spPr>
      </p:pic>
      <p:pic>
        <p:nvPicPr>
          <p:cNvPr id="10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185" y="424494"/>
            <a:ext cx="2630310" cy="131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711451" y="2319259"/>
            <a:ext cx="8128000" cy="2339090"/>
          </a:xfrm>
          <a:prstGeom prst="rect">
            <a:avLst/>
          </a:prstGeom>
          <a:noFill/>
        </p:spPr>
        <p:txBody>
          <a:bodyPr wrap="square" lIns="121907" tIns="60954" rIns="121907" bIns="609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80959" indent="-380959" algn="just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80959" indent="-380959" algn="just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47.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20667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>
            <a:extLst>
              <a:ext uri="{FF2B5EF4-FFF2-40B4-BE49-F238E27FC236}">
                <a16:creationId xmlns:a16="http://schemas.microsoft.com/office/drawing/2014/main" xmlns="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xmlns="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722568-5BEC-4CC9-9200-292359A25631}"/>
              </a:ext>
            </a:extLst>
          </p:cNvPr>
          <p:cNvSpPr txBox="1"/>
          <p:nvPr/>
        </p:nvSpPr>
        <p:spPr>
          <a:xfrm>
            <a:off x="2376742" y="2727900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84367" y="188539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52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Wave 19">
            <a:extLst>
              <a:ext uri="{FF2B5EF4-FFF2-40B4-BE49-F238E27FC236}">
                <a16:creationId xmlns:a16="http://schemas.microsoft.com/office/drawing/2014/main" xmlns="" id="{E91B2C5D-CCBD-4BDD-8B84-7B8414F53F3D}"/>
              </a:ext>
            </a:extLst>
          </p:cNvPr>
          <p:cNvSpPr/>
          <p:nvPr/>
        </p:nvSpPr>
        <p:spPr>
          <a:xfrm>
            <a:off x="1530928" y="0"/>
            <a:ext cx="2736273" cy="1981200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D13D697-D211-4FBB-95EF-54BAC413B790}"/>
              </a:ext>
            </a:extLst>
          </p:cNvPr>
          <p:cNvSpPr txBox="1"/>
          <p:nvPr/>
        </p:nvSpPr>
        <p:spPr>
          <a:xfrm>
            <a:off x="1108363" y="451991"/>
            <a:ext cx="358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ONG NHỎ </a:t>
            </a:r>
          </a:p>
          <a:p>
            <a:pPr>
              <a:defRPr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VÀ MẬT HOA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E8E1661C-02C4-4258-831C-E63BC692606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534" y="3429000"/>
            <a:ext cx="2643187" cy="333851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81A09261-08A1-4208-BD09-6226AEE8C9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969268"/>
            <a:ext cx="2209800" cy="271474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BB043278-191F-4E43-BA9E-B28FE9F23E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824" y="-37686"/>
            <a:ext cx="1952408" cy="193833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F47B40BE-544A-4EBC-98A9-461ED18D999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806" y="1132454"/>
            <a:ext cx="4743450" cy="4743450"/>
          </a:xfrm>
          <a:prstGeom prst="rect">
            <a:avLst/>
          </a:prstGeom>
        </p:spPr>
      </p:pic>
      <p:sp>
        <p:nvSpPr>
          <p:cNvPr id="31" name="Right Arrow 9">
            <a:hlinkClick r:id="rId9" action="ppaction://hlinksldjump"/>
            <a:extLst>
              <a:ext uri="{FF2B5EF4-FFF2-40B4-BE49-F238E27FC236}">
                <a16:creationId xmlns:a16="http://schemas.microsoft.com/office/drawing/2014/main" xmlns="" id="{215005F0-6676-4849-A4C7-CA7E444D1A36}"/>
              </a:ext>
            </a:extLst>
          </p:cNvPr>
          <p:cNvSpPr/>
          <p:nvPr/>
        </p:nvSpPr>
        <p:spPr>
          <a:xfrm>
            <a:off x="9144000" y="5486400"/>
            <a:ext cx="1524000" cy="119761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TextBox 33">
            <a:hlinkClick r:id="rId9" action="ppaction://hlinksldjump"/>
            <a:extLst>
              <a:ext uri="{FF2B5EF4-FFF2-40B4-BE49-F238E27FC236}">
                <a16:creationId xmlns:a16="http://schemas.microsoft.com/office/drawing/2014/main" xmlns="" id="{45E4115D-6AE2-4A75-A9E5-E71218F0EC82}"/>
              </a:ext>
            </a:extLst>
          </p:cNvPr>
          <p:cNvSpPr txBox="1"/>
          <p:nvPr/>
        </p:nvSpPr>
        <p:spPr>
          <a:xfrm>
            <a:off x="9234055" y="5875904"/>
            <a:ext cx="1343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BẮT ĐẦU</a:t>
            </a:r>
          </a:p>
        </p:txBody>
      </p:sp>
      <p:pic>
        <p:nvPicPr>
          <p:cNvPr id="35" name="ChiOngNauVaEmBeBeat-VA-5262771.mp3">
            <a:hlinkClick r:id="" action="ppaction://media"/>
            <a:extLst>
              <a:ext uri="{FF2B5EF4-FFF2-40B4-BE49-F238E27FC236}">
                <a16:creationId xmlns:a16="http://schemas.microsoft.com/office/drawing/2014/main" xmlns="" id="{DC35EC28-A0A9-423E-8395-0575ED9344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24000" y="-186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4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4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7" y="2308092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bút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900053" y="454786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bát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thìa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3517363" y="-13868"/>
            <a:ext cx="8655728" cy="231334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nhanb"/>
          <p:cNvSpPr/>
          <p:nvPr/>
        </p:nvSpPr>
        <p:spPr>
          <a:xfrm>
            <a:off x="2764772" y="317542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nhand"/>
          <p:cNvSpPr/>
          <p:nvPr/>
        </p:nvSpPr>
        <p:spPr>
          <a:xfrm>
            <a:off x="2727759" y="546636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nhanc"/>
          <p:cNvSpPr/>
          <p:nvPr/>
        </p:nvSpPr>
        <p:spPr>
          <a:xfrm>
            <a:off x="2775987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4461447" y="366439"/>
            <a:ext cx="64718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lưỡi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răng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nhai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vi-VN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 cái gì?</a:t>
            </a:r>
            <a:endParaRPr lang="en-US" sz="32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289" y="57152"/>
            <a:ext cx="1137802" cy="1137802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42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4 -0.04347 C 0.0625 -0.05665 0.075 -0.06682 0.08576 -0.0756 C 0.08837 -0.0837 0.10069 -0.10173 0.10816 -0.10797 C 0.11701 -0.13595 0.17066 -0.1452 0.20104 -0.14844 C 0.21615 -0.14774 0.23194 -0.15029 0.24635 -0.14659 C 0.25208 -0.1452 0.25295 -0.13826 0.25642 -0.1341 C 0.26076 -0.12878 0.26406 -0.11699 0.26649 -0.11006 C 0.26823 -0.10474 0.2717 -0.09387 0.2717 -0.09364 C 0.27083 -0.07769 0.27049 -0.0615 0.2691 -0.04532 C 0.2684 -0.03977 0.26441 -0.03792 0.26163 -0.03329 C 0.24549 -0.0074 0.21632 0.00231 0.18125 0.00717 C 0.16059 0.00532 0.16146 0.00833 0.14844 -0.00092 C 0.14236 -0.00532 0.1309 -0.01503 0.1309 -0.0148 C 0.12708 -0.02428 0.12344 -0.04347 0.12344 -0.04323 C 0.12622 -0.08323 0.11823 -0.07214 0.13576 -0.09179 C 0.14722 -0.10474 0.13385 -0.09618 0.14844 -0.10381 C 0.15972 -0.11722 0.17378 -0.12971 0.19097 -0.13826 C 0.19427 -0.13988 0.19774 -0.1415 0.20104 -0.14243 C 0.20781 -0.14428 0.22118 -0.14659 0.22118 -0.14636 C 0.22882 -0.14589 0.23646 -0.14612 0.24392 -0.14451 C 0.24635 -0.14404 0.24722 -0.1415 0.24896 -0.14011 C 0.26042 -0.13225 0.26736 -0.12485 0.27396 -0.11399 C 0.27882 -0.0874 0.29358 -0.0326 0.2717 -0.01503 C 0.25295 -2.19653E-6 0.22413 0.00971 0.19878 0.01318 C 0.18125 0.01133 0.17726 0.01203 0.16597 0.00301 C 0.15851 -0.00971 0.1559 -0.02173 0.15365 -0.03537 C 0.15503 -0.06913 0.14757 -0.08855 0.17118 -0.11191 C 0.17813 -0.11861 0.18003 -0.12323 0.19097 -0.12601 C 0.19878 -0.13017 0.20521 -0.13202 0.21372 -0.1341 C 0.23976 -0.13225 0.23056 -0.13225 0.24132 -0.13225 L 0.21875 -0.11792 L 0.23889 -0.13826 " pathEditMode="relative" rAng="0" ptsTypes="fffffffffffffffffffffffffffffA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0.01389 L -0.00221 1.0044 " pathEditMode="relative" rAng="0" ptsTypes="AA">
                                      <p:cBhvr>
                                        <p:cTn id="68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4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2" grpId="0" animBg="1"/>
      <p:bldP spid="24" grpId="0" animBg="1"/>
      <p:bldP spid="26" grpId="0" animBg="1"/>
      <p:bldP spid="27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7" y="4376965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855024" y="2255580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bút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303382" cy="1938902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nhanc"/>
          <p:cNvSpPr/>
          <p:nvPr/>
        </p:nvSpPr>
        <p:spPr>
          <a:xfrm>
            <a:off x="2727759" y="205999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295619" y="248242"/>
            <a:ext cx="62198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Áo màu ngoài, ruột trắng tinh, </a:t>
            </a:r>
            <a:endParaRPr lang="en-US" sz="3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vi-VN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Đợi </a:t>
            </a:r>
            <a:r>
              <a:rPr lang="vi-VN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chữ xinh xinh sẽ hiện lên </a:t>
            </a:r>
            <a:r>
              <a:rPr lang="vi-VN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 gì?</a:t>
            </a:r>
            <a:endParaRPr lang="en-US" sz="32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683" y="4638575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00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4 0.25619 C 0.09583 0.24301 0.10833 0.23283 0.1191 0.22405 C 0.1217 0.21596 0.13403 0.19792 0.14149 0.19168 C 0.15035 0.1637 0.20399 0.15445 0.23438 0.15122 C 0.24948 0.15191 0.26528 0.14937 0.27969 0.15307 C 0.28542 0.15445 0.28628 0.16139 0.28976 0.16555 C 0.2941 0.17087 0.2974 0.18266 0.29983 0.1896 C 0.30156 0.19492 0.30503 0.20578 0.30503 0.20601 C 0.30417 0.22197 0.30382 0.23815 0.30243 0.25434 C 0.30174 0.25989 0.29774 0.26174 0.29497 0.26636 C 0.27882 0.29226 0.24965 0.30197 0.21458 0.30682 C 0.19392 0.30497 0.19479 0.30798 0.18177 0.29873 C 0.17569 0.29434 0.16424 0.28463 0.16424 0.28486 C 0.16042 0.27538 0.15677 0.25619 0.15677 0.25642 C 0.15955 0.21642 0.15156 0.22752 0.1691 0.20786 C 0.18056 0.19492 0.16719 0.20347 0.18177 0.19584 C 0.19306 0.18243 0.20712 0.16994 0.22431 0.16139 C 0.2276 0.15977 0.23108 0.15815 0.23438 0.15723 C 0.24115 0.15538 0.25451 0.15307 0.25451 0.1533 C 0.26215 0.15376 0.26979 0.15353 0.27726 0.15515 C 0.27969 0.15561 0.28056 0.15815 0.28229 0.15954 C 0.29375 0.1674 0.30069 0.1748 0.30729 0.18567 C 0.31215 0.21226 0.32691 0.26705 0.30503 0.28463 C 0.28628 0.29966 0.25747 0.30937 0.23212 0.31283 C 0.21458 0.31098 0.21059 0.31168 0.19931 0.30266 C 0.19184 0.28994 0.18924 0.27792 0.18698 0.26428 C 0.18837 0.23052 0.1809 0.2111 0.20451 0.18775 C 0.21146 0.18104 0.21337 0.17642 0.22431 0.17364 C 0.23212 0.16948 0.23854 0.16763 0.24705 0.16555 C 0.27309 0.1674 0.26389 0.1674 0.27465 0.1674 L 0.25208 0.18174 L 0.27222 0.16139 " pathEditMode="relative" rAng="0" ptsTypes="fffffffffffffffffffffffffffffAAA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3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7" y="2308092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phấn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900053" y="454786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4414838" y="1"/>
            <a:ext cx="6506927" cy="2728912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nhanc"/>
          <p:cNvSpPr/>
          <p:nvPr/>
        </p:nvSpPr>
        <p:spPr>
          <a:xfrm>
            <a:off x="2812999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4927838" y="64371"/>
            <a:ext cx="58009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defRPr/>
            </a:pP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defRPr/>
            </a:pP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xám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xịt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.</a:t>
            </a:r>
            <a:endParaRPr lang="en-US" sz="3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2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282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58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4 -0.04347 C 0.0625 -0.05665 0.075 -0.06682 0.08576 -0.0756 C 0.08837 -0.0837 0.10069 -0.10173 0.10816 -0.10797 C 0.11701 -0.13595 0.17066 -0.1452 0.20104 -0.14844 C 0.21615 -0.14774 0.23194 -0.15029 0.24635 -0.14659 C 0.25208 -0.1452 0.25295 -0.13826 0.25642 -0.1341 C 0.26076 -0.12878 0.26406 -0.11699 0.26649 -0.11006 C 0.26823 -0.10474 0.2717 -0.09387 0.2717 -0.09364 C 0.27083 -0.07769 0.27049 -0.0615 0.2691 -0.04532 C 0.2684 -0.03977 0.26441 -0.03792 0.26163 -0.03329 C 0.24549 -0.0074 0.21632 0.00231 0.18125 0.00717 C 0.16059 0.00532 0.16146 0.00833 0.14844 -0.00092 C 0.14236 -0.00532 0.1309 -0.01503 0.1309 -0.0148 C 0.12708 -0.02428 0.12344 -0.04347 0.12344 -0.04323 C 0.12622 -0.08323 0.11823 -0.07214 0.13576 -0.09179 C 0.14722 -0.10474 0.13385 -0.09618 0.14844 -0.10381 C 0.15972 -0.11722 0.17378 -0.12971 0.19097 -0.13826 C 0.19427 -0.13988 0.19774 -0.1415 0.20104 -0.14243 C 0.20781 -0.14428 0.22118 -0.14659 0.22118 -0.14636 C 0.22882 -0.14589 0.23646 -0.14612 0.24392 -0.14451 C 0.24635 -0.14404 0.24722 -0.1415 0.24896 -0.14011 C 0.26042 -0.13225 0.26736 -0.12485 0.27396 -0.11399 C 0.27882 -0.0874 0.29358 -0.0326 0.2717 -0.01503 C 0.25295 -2.19653E-6 0.22413 0.00971 0.19878 0.01318 C 0.18125 0.01133 0.17726 0.01203 0.16597 0.00301 C 0.15851 -0.00971 0.1559 -0.02173 0.15365 -0.03537 C 0.15503 -0.06913 0.14757 -0.08855 0.17118 -0.11191 C 0.17813 -0.11861 0.18003 -0.12323 0.19097 -0.12601 C 0.19878 -0.13017 0.20521 -0.13202 0.21372 -0.1341 C 0.23976 -0.13225 0.23056 -0.13225 0.24132 -0.13225 L 0.21875 -0.11792 L 0.23889 -0.13826 " pathEditMode="relative" rAng="0" ptsTypes="fffffffffffffffffffffffffffffAAA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0.01389 L -0.00221 1.0044 " pathEditMode="relative" rAng="0" ptsTypes="AA">
                                      <p:cBhvr>
                                        <p:cTn id="60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4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TÀI LIỆU THAM KHẢO\HÌNH NỀN PP\drive-download-20210909T075010Z-001\ô li và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46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959609" y="978386"/>
            <a:ext cx="93035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Thứ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Năm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ngày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6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tháng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10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năm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2022</a:t>
            </a:r>
            <a:endParaRPr lang="en-US" sz="3600" b="1" dirty="0">
              <a:solidFill>
                <a:prstClr val="white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2974547" y="1665661"/>
            <a:ext cx="5137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3600" b="1" dirty="0" err="1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Tiếng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Việt</a:t>
            </a:r>
            <a:endParaRPr lang="en-US" sz="3600" b="1" dirty="0">
              <a:solidFill>
                <a:prstClr val="white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178917" y="2339288"/>
            <a:ext cx="114173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Tiết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48 –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10: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ngữ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chỉ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sự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vật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79470" y="2999474"/>
            <a:ext cx="114173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nêu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6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6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268302" y="467121"/>
            <a:ext cx="609600" cy="609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4102" y="556418"/>
            <a:ext cx="7391400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200" y="1113210"/>
            <a:ext cx="7391400" cy="738615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vật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8200" y="1841422"/>
            <a:ext cx="7391400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b.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hoạt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7" y="3429015"/>
            <a:ext cx="6404268" cy="3432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6" y="-20917"/>
            <a:ext cx="6262254" cy="3704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Straight Connector 5"/>
          <p:cNvCxnSpPr/>
          <p:nvPr/>
        </p:nvCxnSpPr>
        <p:spPr>
          <a:xfrm>
            <a:off x="1953491" y="1704109"/>
            <a:ext cx="9698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53491" y="2295009"/>
            <a:ext cx="15810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39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713999"/>
              </p:ext>
            </p:extLst>
          </p:nvPr>
        </p:nvGraphicFramePr>
        <p:xfrm>
          <a:off x="114295" y="1354580"/>
          <a:ext cx="11925300" cy="53777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4950"/>
                <a:gridCol w="3077446"/>
                <a:gridCol w="3875804"/>
                <a:gridCol w="3467100"/>
              </a:tblGrid>
              <a:tr h="419535">
                <a:tc rowSpan="2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400"/>
                        </a:spcBef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Tranh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sự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vật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hỉ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động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19535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b="1" dirty="0">
                        <a:solidFill>
                          <a:srgbClr val="00206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người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vật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68413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68257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68257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68257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68257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30436" y="221673"/>
            <a:ext cx="2996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 HỌC TẬP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75709" y="734289"/>
            <a:ext cx="61654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3455" y="252152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3334" y="336665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3334" y="420485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455" y="504305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4425" y="604058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40025" y="2528488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590" y="3424153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3654" y="4295753"/>
            <a:ext cx="31838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15330" y="5141658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29190" y="6038953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08264" y="2543119"/>
            <a:ext cx="3842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àn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sổ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63684" y="3204298"/>
            <a:ext cx="32832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àn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iấy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87987" y="4080309"/>
            <a:ext cx="25843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àn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đàn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hăn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87987" y="5110559"/>
            <a:ext cx="744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94407" y="5834618"/>
            <a:ext cx="40282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nhảy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28267" y="2536067"/>
            <a:ext cx="29835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83687" y="3365617"/>
            <a:ext cx="1484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ẽ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58992" y="4256026"/>
            <a:ext cx="35162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vỗ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đàn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792005" y="5146433"/>
            <a:ext cx="1963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ập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13995" y="5828070"/>
            <a:ext cx="31556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hảy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đuổi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71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xmlns="" id="{1C3256A2-416D-4670-AD10-0133FCC14D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0" r="14625"/>
          <a:stretch/>
        </p:blipFill>
        <p:spPr>
          <a:xfrm>
            <a:off x="0" y="114431"/>
            <a:ext cx="11170508" cy="7329730"/>
          </a:xfrm>
          <a:prstGeom prst="rect">
            <a:avLst/>
          </a:prstGeom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1450" y="583714"/>
            <a:ext cx="8896350" cy="14985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defTabSz="1219139">
              <a:lnSpc>
                <a:spcPct val="150000"/>
              </a:lnSpc>
              <a:defRPr/>
            </a:pP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Tìm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thêm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số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ngữ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vật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(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hoạt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) ở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altLang="zh-CN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  <a:endParaRPr lang="zh-CN" altLang="en-US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900" y="2212028"/>
            <a:ext cx="7391400" cy="107717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vật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Bảng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tin,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cột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cờ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máy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tính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máy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chiếu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,…</a:t>
            </a:r>
            <a:endParaRPr lang="en-US" sz="3200" b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900" y="3896494"/>
            <a:ext cx="6305550" cy="156961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hoạt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giảng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viết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múa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hát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kéo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co, ……</a:t>
            </a:r>
            <a:endParaRPr lang="en-US" sz="3200" b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023" y1="26444" x2="49767" y2="10847"/>
                        <a14:foregroundMark x1="42791" y1="46149" x2="49302" y2="55841"/>
                        <a14:foregroundMark x1="48256" y1="76444" x2="48256" y2="85558"/>
                        <a14:foregroundMark x1="74535" y1="77279" x2="73023" y2="87805"/>
                        <a14:foregroundMark x1="22093" y1="9499" x2="16628" y2="28370"/>
                        <a14:foregroundMark x1="57907" y1="80873" x2="45233" y2="90051"/>
                        <a14:foregroundMark x1="67907" y1="80873" x2="70465" y2="82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1204600"/>
            <a:ext cx="3200400" cy="579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4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2026</TotalTime>
  <Words>556</Words>
  <Application>Microsoft Office PowerPoint</Application>
  <PresentationFormat>Widescreen</PresentationFormat>
  <Paragraphs>111</Paragraphs>
  <Slides>13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hàng</vt:lpstr>
      <vt:lpstr>iCiel Crocante</vt:lpstr>
      <vt:lpstr>Times New Roman</vt:lpstr>
      <vt:lpstr>等线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Hoa</cp:lastModifiedBy>
  <cp:revision>136</cp:revision>
  <dcterms:created xsi:type="dcterms:W3CDTF">2021-06-17T09:40:01Z</dcterms:created>
  <dcterms:modified xsi:type="dcterms:W3CDTF">2022-10-02T14:56:05Z</dcterms:modified>
</cp:coreProperties>
</file>