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3" saveSubsetFonts="1">
  <p:sldMasterIdLst>
    <p:sldMasterId id="2147483648" r:id="rId1"/>
    <p:sldMasterId id="2147483674" r:id="rId2"/>
  </p:sldMasterIdLst>
  <p:notesMasterIdLst>
    <p:notesMasterId r:id="rId10"/>
  </p:notesMasterIdLst>
  <p:sldIdLst>
    <p:sldId id="306" r:id="rId3"/>
    <p:sldId id="307" r:id="rId4"/>
    <p:sldId id="286" r:id="rId5"/>
    <p:sldId id="275" r:id="rId6"/>
    <p:sldId id="303" r:id="rId7"/>
    <p:sldId id="304" r:id="rId8"/>
    <p:sldId id="301" r:id="rId9"/>
  </p:sldIdLst>
  <p:sldSz cx="13716000" cy="9144000"/>
  <p:notesSz cx="6858000" cy="9144000"/>
  <p:defaultTextStyle>
    <a:defPPr>
      <a:defRPr lang="en-US"/>
    </a:defPPr>
    <a:lvl1pPr marL="0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1042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2086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3127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4171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5214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6258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17300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48343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200"/>
    <a:srgbClr val="50AEC8"/>
    <a:srgbClr val="93CDDD"/>
    <a:srgbClr val="FCEC8E"/>
    <a:srgbClr val="00863D"/>
    <a:srgbClr val="F68426"/>
    <a:srgbClr val="FFC611"/>
    <a:srgbClr val="FFD347"/>
    <a:srgbClr val="FFD243"/>
    <a:srgbClr val="E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49" autoAdjust="0"/>
  </p:normalViewPr>
  <p:slideViewPr>
    <p:cSldViewPr>
      <p:cViewPr varScale="1">
        <p:scale>
          <a:sx n="53" d="100"/>
          <a:sy n="53" d="100"/>
        </p:scale>
        <p:origin x="1098" y="48"/>
      </p:cViewPr>
      <p:guideLst>
        <p:guide orient="horz" pos="2880"/>
        <p:guide pos="432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31143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462284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193425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924567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655711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386852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117994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5849136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cột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94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1"/>
            <a:ext cx="11658600" cy="1960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1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2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3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4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5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6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1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4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5"/>
            <a:ext cx="3086100" cy="78020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5"/>
            <a:ext cx="9029700" cy="780203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496484"/>
            <a:ext cx="10287000" cy="3183467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4802717"/>
            <a:ext cx="10287000" cy="220768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07707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39250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279652"/>
            <a:ext cx="11830050" cy="3803649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119285"/>
            <a:ext cx="11830050" cy="200024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92484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434167"/>
            <a:ext cx="582930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434167"/>
            <a:ext cx="582930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56793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486834"/>
            <a:ext cx="11830050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241551"/>
            <a:ext cx="5802510" cy="10985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340100"/>
            <a:ext cx="5802510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241551"/>
            <a:ext cx="5831087" cy="10985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340100"/>
            <a:ext cx="5831087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2827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044850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52926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09600"/>
            <a:ext cx="4423767" cy="21336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316567"/>
            <a:ext cx="6943725" cy="6498167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2743200"/>
            <a:ext cx="4423767" cy="5082117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8059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09600"/>
            <a:ext cx="4423767" cy="21336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316567"/>
            <a:ext cx="6943725" cy="6498167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2743200"/>
            <a:ext cx="4423767" cy="5082117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464817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83621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486834"/>
            <a:ext cx="2957513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486834"/>
            <a:ext cx="8701088" cy="77491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204812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67865" y="345233"/>
            <a:ext cx="12808972" cy="2040335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/>
            <a:endParaRPr lang="en-US" sz="2700">
              <a:solidFill>
                <a:prstClr val="white"/>
              </a:solidFill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41564" y="2366434"/>
            <a:ext cx="12873620" cy="6404437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65573" y="454794"/>
            <a:ext cx="2896588" cy="2574745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990597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35781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0"/>
            <a:ext cx="11658600" cy="2000249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73104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6208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19312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2417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5521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8625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1173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4834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4"/>
            <a:ext cx="6057900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4"/>
            <a:ext cx="6057900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046821"/>
            <a:ext cx="6060283" cy="853017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042" indent="0">
              <a:buNone/>
              <a:defRPr sz="3100" b="1"/>
            </a:lvl2pPr>
            <a:lvl3pPr marL="1462086" indent="0">
              <a:buNone/>
              <a:defRPr sz="2900" b="1"/>
            </a:lvl3pPr>
            <a:lvl4pPr marL="2193127" indent="0">
              <a:buNone/>
              <a:defRPr sz="2600" b="1"/>
            </a:lvl4pPr>
            <a:lvl5pPr marL="2924171" indent="0">
              <a:buNone/>
              <a:defRPr sz="2600" b="1"/>
            </a:lvl5pPr>
            <a:lvl6pPr marL="3655214" indent="0">
              <a:buNone/>
              <a:defRPr sz="2600" b="1"/>
            </a:lvl6pPr>
            <a:lvl7pPr marL="4386258" indent="0">
              <a:buNone/>
              <a:defRPr sz="2600" b="1"/>
            </a:lvl7pPr>
            <a:lvl8pPr marL="5117300" indent="0">
              <a:buNone/>
              <a:defRPr sz="2600" b="1"/>
            </a:lvl8pPr>
            <a:lvl9pPr marL="5848343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99833"/>
            <a:ext cx="6060283" cy="5268385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21"/>
            <a:ext cx="6062663" cy="853017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042" indent="0">
              <a:buNone/>
              <a:defRPr sz="3100" b="1"/>
            </a:lvl2pPr>
            <a:lvl3pPr marL="1462086" indent="0">
              <a:buNone/>
              <a:defRPr sz="2900" b="1"/>
            </a:lvl3pPr>
            <a:lvl4pPr marL="2193127" indent="0">
              <a:buNone/>
              <a:defRPr sz="2600" b="1"/>
            </a:lvl4pPr>
            <a:lvl5pPr marL="2924171" indent="0">
              <a:buNone/>
              <a:defRPr sz="2600" b="1"/>
            </a:lvl5pPr>
            <a:lvl6pPr marL="3655214" indent="0">
              <a:buNone/>
              <a:defRPr sz="2600" b="1"/>
            </a:lvl6pPr>
            <a:lvl7pPr marL="4386258" indent="0">
              <a:buNone/>
              <a:defRPr sz="2600" b="1"/>
            </a:lvl7pPr>
            <a:lvl8pPr marL="5117300" indent="0">
              <a:buNone/>
              <a:defRPr sz="2600" b="1"/>
            </a:lvl8pPr>
            <a:lvl9pPr marL="5848343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3" cy="5268385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364068"/>
            <a:ext cx="4512470" cy="154940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364073"/>
            <a:ext cx="7667625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4" y="1913471"/>
            <a:ext cx="4512470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31042" indent="0">
              <a:buNone/>
              <a:defRPr sz="2000"/>
            </a:lvl2pPr>
            <a:lvl3pPr marL="1462086" indent="0">
              <a:buNone/>
              <a:defRPr sz="1600"/>
            </a:lvl3pPr>
            <a:lvl4pPr marL="2193127" indent="0">
              <a:buNone/>
              <a:defRPr sz="1400"/>
            </a:lvl4pPr>
            <a:lvl5pPr marL="2924171" indent="0">
              <a:buNone/>
              <a:defRPr sz="1400"/>
            </a:lvl5pPr>
            <a:lvl6pPr marL="3655214" indent="0">
              <a:buNone/>
              <a:defRPr sz="1400"/>
            </a:lvl6pPr>
            <a:lvl7pPr marL="4386258" indent="0">
              <a:buNone/>
              <a:defRPr sz="1400"/>
            </a:lvl7pPr>
            <a:lvl8pPr marL="5117300" indent="0">
              <a:buNone/>
              <a:defRPr sz="1400"/>
            </a:lvl8pPr>
            <a:lvl9pPr marL="58483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3" y="6400803"/>
            <a:ext cx="8229600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3" y="817033"/>
            <a:ext cx="8229600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31042" indent="0">
              <a:buNone/>
              <a:defRPr sz="4400"/>
            </a:lvl2pPr>
            <a:lvl3pPr marL="1462086" indent="0">
              <a:buNone/>
              <a:defRPr sz="3800"/>
            </a:lvl3pPr>
            <a:lvl4pPr marL="2193127" indent="0">
              <a:buNone/>
              <a:defRPr sz="3100"/>
            </a:lvl4pPr>
            <a:lvl5pPr marL="2924171" indent="0">
              <a:buNone/>
              <a:defRPr sz="3100"/>
            </a:lvl5pPr>
            <a:lvl6pPr marL="3655214" indent="0">
              <a:buNone/>
              <a:defRPr sz="3100"/>
            </a:lvl6pPr>
            <a:lvl7pPr marL="4386258" indent="0">
              <a:buNone/>
              <a:defRPr sz="3100"/>
            </a:lvl7pPr>
            <a:lvl8pPr marL="5117300" indent="0">
              <a:buNone/>
              <a:defRPr sz="3100"/>
            </a:lvl8pPr>
            <a:lvl9pPr marL="5848343" indent="0">
              <a:buNone/>
              <a:defRPr sz="3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3" y="7156454"/>
            <a:ext cx="8229600" cy="1073151"/>
          </a:xfrm>
        </p:spPr>
        <p:txBody>
          <a:bodyPr/>
          <a:lstStyle>
            <a:lvl1pPr marL="0" indent="0">
              <a:buNone/>
              <a:defRPr sz="2200"/>
            </a:lvl1pPr>
            <a:lvl2pPr marL="731042" indent="0">
              <a:buNone/>
              <a:defRPr sz="2000"/>
            </a:lvl2pPr>
            <a:lvl3pPr marL="1462086" indent="0">
              <a:buNone/>
              <a:defRPr sz="1600"/>
            </a:lvl3pPr>
            <a:lvl4pPr marL="2193127" indent="0">
              <a:buNone/>
              <a:defRPr sz="1400"/>
            </a:lvl4pPr>
            <a:lvl5pPr marL="2924171" indent="0">
              <a:buNone/>
              <a:defRPr sz="1400"/>
            </a:lvl5pPr>
            <a:lvl6pPr marL="3655214" indent="0">
              <a:buNone/>
              <a:defRPr sz="1400"/>
            </a:lvl6pPr>
            <a:lvl7pPr marL="4386258" indent="0">
              <a:buNone/>
              <a:defRPr sz="1400"/>
            </a:lvl7pPr>
            <a:lvl8pPr marL="5117300" indent="0">
              <a:buNone/>
              <a:defRPr sz="1400"/>
            </a:lvl8pPr>
            <a:lvl9pPr marL="58483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5"/>
            <a:ext cx="12344400" cy="1524000"/>
          </a:xfrm>
          <a:prstGeom prst="rect">
            <a:avLst/>
          </a:prstGeom>
        </p:spPr>
        <p:txBody>
          <a:bodyPr vert="horz" lIns="146208" tIns="73105" rIns="146208" bIns="7310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4"/>
            <a:ext cx="12344400" cy="6034617"/>
          </a:xfrm>
          <a:prstGeom prst="rect">
            <a:avLst/>
          </a:prstGeom>
        </p:spPr>
        <p:txBody>
          <a:bodyPr vert="horz" lIns="146208" tIns="73105" rIns="146208" bIns="7310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3"/>
            <a:ext cx="3200400" cy="486835"/>
          </a:xfrm>
          <a:prstGeom prst="rect">
            <a:avLst/>
          </a:prstGeom>
        </p:spPr>
        <p:txBody>
          <a:bodyPr vert="horz" lIns="146208" tIns="73105" rIns="146208" bIns="73105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02/10/2022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3"/>
            <a:ext cx="4343400" cy="486835"/>
          </a:xfrm>
          <a:prstGeom prst="rect">
            <a:avLst/>
          </a:prstGeom>
        </p:spPr>
        <p:txBody>
          <a:bodyPr vert="horz" lIns="146208" tIns="73105" rIns="146208" bIns="73105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3"/>
            <a:ext cx="3200400" cy="486835"/>
          </a:xfrm>
          <a:prstGeom prst="rect">
            <a:avLst/>
          </a:prstGeom>
        </p:spPr>
        <p:txBody>
          <a:bodyPr vert="horz" lIns="146208" tIns="73105" rIns="146208" bIns="73105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62086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281" indent="-548281" algn="l" defTabSz="1462086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1187946" indent="-456901" algn="l" defTabSz="1462086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607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58650" indent="-365522" algn="l" defTabSz="1462086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89693" indent="-365522" algn="l" defTabSz="1462086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20734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51777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2822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13864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042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2086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3127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4171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5214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6258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17300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48343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486834"/>
            <a:ext cx="1183005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434167"/>
            <a:ext cx="1183005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8475134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2022/10/2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8475134"/>
            <a:ext cx="46291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8475134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49681A-CDCA-450E-BE4B-E14731CE09FF}"/>
              </a:ext>
            </a:extLst>
          </p:cNvPr>
          <p:cNvSpPr txBox="1"/>
          <p:nvPr userDrawn="1"/>
        </p:nvSpPr>
        <p:spPr>
          <a:xfrm>
            <a:off x="9940801" y="-11722"/>
            <a:ext cx="2957513" cy="282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1238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38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38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38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02435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slow">
    <p:push dir="u"/>
  </p:transition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EDC25E0-873D-4A41-A495-50D292D85714}"/>
              </a:ext>
            </a:extLst>
          </p:cNvPr>
          <p:cNvSpPr txBox="1"/>
          <p:nvPr/>
        </p:nvSpPr>
        <p:spPr>
          <a:xfrm>
            <a:off x="2596350" y="768010"/>
            <a:ext cx="9129713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Thứ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Sáu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ngày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7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tháng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10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năm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smtClean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2022</a:t>
            </a:r>
            <a:endParaRPr lang="en-US" sz="3938" b="1" dirty="0">
              <a:solidFill>
                <a:srgbClr val="213054">
                  <a:lumMod val="50000"/>
                </a:srgbClr>
              </a:solidFill>
              <a:latin typeface="HP001 5 hàng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36E26C-FDFC-4627-8779-010604C36E5F}"/>
              </a:ext>
            </a:extLst>
          </p:cNvPr>
          <p:cNvSpPr txBox="1"/>
          <p:nvPr/>
        </p:nvSpPr>
        <p:spPr>
          <a:xfrm>
            <a:off x="4819087" y="1636058"/>
            <a:ext cx="9129713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Tiếng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Việt</a:t>
            </a:r>
            <a:endParaRPr lang="en-US" sz="3938" b="1" dirty="0">
              <a:solidFill>
                <a:srgbClr val="213054">
                  <a:lumMod val="50000"/>
                </a:srgbClr>
              </a:solidFill>
              <a:latin typeface="HP001 5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25088E-9798-4806-A2B1-82A418F0F8D3}"/>
              </a:ext>
            </a:extLst>
          </p:cNvPr>
          <p:cNvSpPr txBox="1"/>
          <p:nvPr/>
        </p:nvSpPr>
        <p:spPr>
          <a:xfrm>
            <a:off x="2652949" y="2506551"/>
            <a:ext cx="10985165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 49: </a:t>
            </a:r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Viết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thời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gian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biểu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191000" y="3850342"/>
            <a:ext cx="5943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925088E-9798-4806-A2B1-82A418F0F8D3}"/>
              </a:ext>
            </a:extLst>
          </p:cNvPr>
          <p:cNvSpPr txBox="1"/>
          <p:nvPr/>
        </p:nvSpPr>
        <p:spPr>
          <a:xfrm>
            <a:off x="2596350" y="4254667"/>
            <a:ext cx="10985165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50: </a:t>
            </a:r>
            <a:r>
              <a:rPr lang="en-US" sz="3938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Đọc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mở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rộng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.</a:t>
            </a:r>
            <a:endParaRPr lang="en-US" sz="3938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370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ột số hình ảnh về hoạt động phòng chống dịch viêm đườ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12877800" cy="965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017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485900" y="463552"/>
            <a:ext cx="11772900" cy="640080"/>
          </a:xfrm>
          <a:prstGeom prst="rect">
            <a:avLst/>
          </a:prstGeom>
          <a:noFill/>
        </p:spPr>
        <p:txBody>
          <a:bodyPr wrap="square" lIns="146208" tIns="73105" rIns="146208" bIns="73105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-762000" y="1605976"/>
            <a:ext cx="15011400" cy="7766625"/>
            <a:chOff x="-762000" y="1605975"/>
            <a:chExt cx="15011400" cy="7766625"/>
          </a:xfrm>
        </p:grpSpPr>
        <p:sp>
          <p:nvSpPr>
            <p:cNvPr id="9" name="Rectangle 8"/>
            <p:cNvSpPr/>
            <p:nvPr/>
          </p:nvSpPr>
          <p:spPr>
            <a:xfrm>
              <a:off x="0" y="8906933"/>
              <a:ext cx="13716000" cy="23706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214" tIns="73108" rIns="146214" bIns="73108" spcCol="0"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11" b="-1011"/>
            <a:stretch/>
          </p:blipFill>
          <p:spPr>
            <a:xfrm>
              <a:off x="-762000" y="1605975"/>
              <a:ext cx="15011400" cy="7766625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066800" y="1899791"/>
              <a:ext cx="51171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TRƯỜNG TIỂU HỌC </a:t>
              </a:r>
              <a:r>
                <a:rPr lang="en-US" sz="2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 LẠI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570756" y="2286000"/>
              <a:ext cx="273504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EC20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2" charset="0"/>
                </a:rPr>
                <a:t>Bảng</a:t>
              </a:r>
              <a:r>
                <a:rPr lang="en-US" sz="54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EC20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2" charset="0"/>
                </a:rPr>
                <a:t> tin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602882" y="3429000"/>
              <a:ext cx="4041175" cy="1650184"/>
              <a:chOff x="1602882" y="3561861"/>
              <a:chExt cx="4041175" cy="1650184"/>
            </a:xfrm>
          </p:grpSpPr>
          <p:sp>
            <p:nvSpPr>
              <p:cNvPr id="6" name="TextBox 5"/>
              <p:cNvSpPr txBox="1"/>
              <p:nvPr/>
            </p:nvSpPr>
            <p:spPr>
              <a:xfrm rot="20761653">
                <a:off x="2238672" y="3561861"/>
                <a:ext cx="1992853" cy="538609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r>
                  <a:rPr lang="en-US" dirty="0" err="1" smtClean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Chào</a:t>
                </a:r>
                <a:r>
                  <a:rPr lang="en-US" dirty="0" smtClean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mừng</a:t>
                </a:r>
                <a:endParaRPr lang="en-US" dirty="0">
                  <a:solidFill>
                    <a:srgbClr val="FF000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20633524">
                <a:off x="1602882" y="4065728"/>
                <a:ext cx="4041175" cy="114631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>
                    <a:gd name="adj" fmla="val 11250483"/>
                  </a:avLst>
                </a:prstTxWarp>
                <a:spAutoFit/>
              </a:bodyPr>
              <a:lstStyle/>
              <a:p>
                <a:r>
                  <a:rPr lang="en-US" sz="32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Quốc</a:t>
                </a:r>
                <a:r>
                  <a:rPr lang="en-US" sz="32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tế</a:t>
                </a:r>
                <a:r>
                  <a:rPr lang="en-US" sz="32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Phụ</a:t>
                </a:r>
                <a:r>
                  <a:rPr lang="en-US" sz="32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nữ</a:t>
                </a:r>
                <a:r>
                  <a:rPr lang="en-US" sz="32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20/10</a:t>
                </a:r>
                <a:endParaRPr lang="en-US" sz="3200" dirty="0">
                  <a:solidFill>
                    <a:srgbClr val="FF000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1752600" y="4516496"/>
              <a:ext cx="6858000" cy="30931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base">
                <a:lnSpc>
                  <a:spcPct val="150000"/>
                </a:lnSpc>
              </a:pPr>
              <a:r>
                <a:rPr lang="en-US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 ơi bể cạn non mòn</a:t>
              </a:r>
              <a:b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 tim con mãi vẫn còn khắc ghi</a:t>
              </a:r>
              <a:b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 đời ngang trái thị phi</a:t>
              </a:r>
              <a:b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Nhưng con có mẹ chuyện gì cũng qua.</a:t>
              </a:r>
              <a:r>
                <a:rPr lang="en-US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		</a:t>
              </a:r>
              <a:r>
                <a:rPr lang="vi-VN" sz="2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(Hoài Thương)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77200" y="3698304"/>
              <a:ext cx="4305301" cy="721296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en-US" sz="4000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Tuyên</a:t>
              </a:r>
              <a:r>
                <a:rPr lang="en-US" sz="4000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truyền</a:t>
              </a:r>
              <a:r>
                <a:rPr lang="en-US" sz="4000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4000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chống</a:t>
              </a:r>
              <a:r>
                <a:rPr lang="en-US" sz="4000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dịch</a:t>
              </a:r>
              <a:r>
                <a:rPr lang="en-US" sz="4000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bệnh</a:t>
              </a:r>
              <a:endParaRPr lang="en-US" sz="4000" dirty="0">
                <a:solidFill>
                  <a:srgbClr val="7030A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7200" y="4467224"/>
              <a:ext cx="4305301" cy="322897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2800" y="2286000"/>
              <a:ext cx="1583361" cy="123258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463552"/>
            <a:chOff x="0" y="-127508"/>
            <a:chExt cx="12192000" cy="1361811"/>
          </a:xfrm>
        </p:grpSpPr>
        <p:sp>
          <p:nvSpPr>
            <p:cNvPr id="2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Oval 36"/>
          <p:cNvSpPr/>
          <p:nvPr/>
        </p:nvSpPr>
        <p:spPr>
          <a:xfrm>
            <a:off x="342900" y="304800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28" tIns="73114" rIns="146228" bIns="7311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3693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09" y="3429000"/>
            <a:ext cx="6582792" cy="512445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581398" y="685800"/>
            <a:ext cx="12573002" cy="1162049"/>
            <a:chOff x="1523998" y="647698"/>
            <a:chExt cx="11582402" cy="1162049"/>
          </a:xfrm>
        </p:grpSpPr>
        <p:sp>
          <p:nvSpPr>
            <p:cNvPr id="19" name="TextBox 18"/>
            <p:cNvSpPr txBox="1"/>
            <p:nvPr/>
          </p:nvSpPr>
          <p:spPr>
            <a:xfrm>
              <a:off x="1749232" y="867782"/>
              <a:ext cx="11357168" cy="732419"/>
            </a:xfrm>
            <a:prstGeom prst="rect">
              <a:avLst/>
            </a:prstGeom>
            <a:noFill/>
          </p:spPr>
          <p:txBody>
            <a:bodyPr wrap="square" lIns="146214" tIns="73108" rIns="146214" bIns="73108" rtlCol="0">
              <a:spAutoFit/>
            </a:bodyPr>
            <a:lstStyle/>
            <a:p>
              <a:pPr algn="just"/>
              <a:r>
                <a:rPr lang="en-US" sz="38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Nội</a:t>
              </a:r>
              <a:r>
                <a:rPr lang="en-US" sz="38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dung </a:t>
              </a:r>
              <a:r>
                <a:rPr lang="en-US" sz="38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38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8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bảng</a:t>
              </a:r>
              <a:r>
                <a:rPr lang="en-US" sz="38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tin </a:t>
              </a:r>
              <a:r>
                <a:rPr lang="en-US" sz="38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38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800" b="1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8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1523998" y="647698"/>
              <a:ext cx="6400801" cy="1162049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382000"/>
            <a:ext cx="13716000" cy="762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533400"/>
            <a:chOff x="0" y="-127508"/>
            <a:chExt cx="12192000" cy="1361811"/>
          </a:xfrm>
        </p:grpSpPr>
        <p:sp>
          <p:nvSpPr>
            <p:cNvPr id="17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flipH="1">
            <a:off x="990600" y="149128"/>
            <a:ext cx="1285680" cy="190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7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485900" y="844552"/>
            <a:ext cx="11772900" cy="640080"/>
          </a:xfrm>
          <a:prstGeom prst="rect">
            <a:avLst/>
          </a:prstGeom>
          <a:noFill/>
        </p:spPr>
        <p:txBody>
          <a:bodyPr wrap="square" lIns="146208" tIns="73105" rIns="146208" bIns="73105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463552"/>
            <a:chOff x="0" y="-127508"/>
            <a:chExt cx="12192000" cy="1361811"/>
          </a:xfrm>
        </p:grpSpPr>
        <p:sp>
          <p:nvSpPr>
            <p:cNvPr id="2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Oval 36"/>
          <p:cNvSpPr/>
          <p:nvPr/>
        </p:nvSpPr>
        <p:spPr>
          <a:xfrm>
            <a:off x="342900" y="685800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28" tIns="73114" rIns="146228" bIns="7311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73" t="22656" r="11054" b="22134"/>
          <a:stretch/>
        </p:blipFill>
        <p:spPr bwMode="auto">
          <a:xfrm>
            <a:off x="2477690" y="2057400"/>
            <a:ext cx="8760619" cy="6114407"/>
          </a:xfrm>
          <a:prstGeom prst="parallelogram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382000"/>
            <a:ext cx="13716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144935"/>
            <a:ext cx="13716000" cy="99295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491068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CEF646-EF93-4CC8-B63F-673BE5B2BFB0}"/>
              </a:ext>
            </a:extLst>
          </p:cNvPr>
          <p:cNvSpPr txBox="1"/>
          <p:nvPr/>
        </p:nvSpPr>
        <p:spPr>
          <a:xfrm>
            <a:off x="1052909" y="1515734"/>
            <a:ext cx="6114336" cy="849463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</a:t>
            </a:r>
            <a:r>
              <a:rPr lang="en-US" sz="48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ủng</a:t>
            </a:r>
            <a:r>
              <a:rPr lang="en-US" sz="48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8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8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8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DA03E-49DD-41F8-B79F-FB60F57AF135}"/>
              </a:ext>
            </a:extLst>
          </p:cNvPr>
          <p:cNvSpPr txBox="1"/>
          <p:nvPr/>
        </p:nvSpPr>
        <p:spPr>
          <a:xfrm>
            <a:off x="2006936" y="3752854"/>
            <a:ext cx="9537366" cy="2633926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marL="548640" indent="-548640">
              <a:lnSpc>
                <a:spcPct val="150000"/>
              </a:lnSpc>
              <a:buFontTx/>
              <a:buChar char="-"/>
            </a:pP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hặc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viết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thầy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giáo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3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548640" indent="-548640">
              <a:lnSpc>
                <a:spcPct val="150000"/>
              </a:lnSpc>
              <a:buFontTx/>
              <a:buChar char="-"/>
            </a:pP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trước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864" y="2518948"/>
            <a:ext cx="2379101" cy="216099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" y="6502236"/>
            <a:ext cx="2634258" cy="2641764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680" y="565148"/>
            <a:ext cx="1498413" cy="2884420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5" y="5053192"/>
            <a:ext cx="1498413" cy="28656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0697" y="6711144"/>
            <a:ext cx="1251830" cy="219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-18319" y="6104643"/>
            <a:ext cx="13714413" cy="3020307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C404B79C-321D-4A2D-AC10-89EBCFCF04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94" y="568636"/>
            <a:ext cx="702039" cy="1284667"/>
          </a:xfrm>
          <a:prstGeom prst="rect">
            <a:avLst/>
          </a:prstGeom>
        </p:spPr>
      </p:pic>
      <p:pic>
        <p:nvPicPr>
          <p:cNvPr id="10" name="图片 43">
            <a:extLst>
              <a:ext uri="{FF2B5EF4-FFF2-40B4-BE49-F238E27FC236}">
                <a16:creationId xmlns:a16="http://schemas.microsoft.com/office/drawing/2014/main" xmlns="" id="{0203E267-C0F0-4C4D-B171-ADA7286AE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91572"/>
            <a:ext cx="492020" cy="8944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FBB8685-4316-45F5-9929-8BC6BC049418}"/>
              </a:ext>
            </a:extLst>
          </p:cNvPr>
          <p:cNvSpPr txBox="1"/>
          <p:nvPr/>
        </p:nvSpPr>
        <p:spPr>
          <a:xfrm>
            <a:off x="2447178" y="2462169"/>
            <a:ext cx="9363822" cy="1957431"/>
          </a:xfrm>
          <a:prstGeom prst="rect">
            <a:avLst/>
          </a:prstGeom>
          <a:noFill/>
        </p:spPr>
        <p:txBody>
          <a:bodyPr wrap="square" lIns="109698" tIns="54850" rIns="109698" bIns="54850" rtlCol="0">
            <a:spAutoFit/>
          </a:bodyPr>
          <a:lstStyle/>
          <a:p>
            <a:pPr algn="ctr" defTabSz="1096986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 defTabSz="1096986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3" name="图片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29323"/>
            <a:ext cx="13869862" cy="3723678"/>
          </a:xfrm>
          <a:prstGeom prst="rect">
            <a:avLst/>
          </a:prstGeom>
        </p:spPr>
      </p:pic>
      <p:pic>
        <p:nvPicPr>
          <p:cNvPr id="14" name="图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3400" y="2606679"/>
            <a:ext cx="941675" cy="1111922"/>
          </a:xfrm>
          <a:prstGeom prst="rect">
            <a:avLst/>
          </a:prstGeom>
        </p:spPr>
      </p:pic>
      <p:pic>
        <p:nvPicPr>
          <p:cNvPr id="15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728" y="2057400"/>
            <a:ext cx="1772023" cy="317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3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136</Words>
  <Application>Microsoft Office PowerPoint</Application>
  <PresentationFormat>Custom</PresentationFormat>
  <Paragraphs>24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Arial Rounded MT Bold</vt:lpstr>
      <vt:lpstr>Arial-Rounded</vt:lpstr>
      <vt:lpstr>Calibri</vt:lpstr>
      <vt:lpstr>HP001 5 hàng</vt:lpstr>
      <vt:lpstr>iCiel Cadena</vt:lpstr>
      <vt:lpstr>iCiel Crocante</vt:lpstr>
      <vt:lpstr>Times New Roman</vt:lpstr>
      <vt:lpstr>等线</vt:lpstr>
      <vt:lpstr>等线 Light</vt:lpstr>
      <vt:lpstr>Office Theme</vt:lpstr>
      <vt:lpstr>1_千图网拥有20W+精美PPT模板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Hoa</cp:lastModifiedBy>
  <cp:revision>473</cp:revision>
  <dcterms:created xsi:type="dcterms:W3CDTF">2020-12-08T15:48:47Z</dcterms:created>
  <dcterms:modified xsi:type="dcterms:W3CDTF">2022-10-02T14:57:29Z</dcterms:modified>
</cp:coreProperties>
</file>