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438" r:id="rId2"/>
    <p:sldId id="265" r:id="rId3"/>
    <p:sldId id="452" r:id="rId4"/>
    <p:sldId id="267" r:id="rId5"/>
    <p:sldId id="268" r:id="rId6"/>
    <p:sldId id="439" r:id="rId7"/>
    <p:sldId id="269" r:id="rId8"/>
    <p:sldId id="271" r:id="rId9"/>
    <p:sldId id="273" r:id="rId10"/>
    <p:sldId id="274" r:id="rId11"/>
    <p:sldId id="275" r:id="rId12"/>
    <p:sldId id="276" r:id="rId13"/>
    <p:sldId id="430" r:id="rId14"/>
    <p:sldId id="282" r:id="rId15"/>
    <p:sldId id="283" r:id="rId16"/>
    <p:sldId id="284" r:id="rId17"/>
    <p:sldId id="446" r:id="rId18"/>
    <p:sldId id="447" r:id="rId19"/>
    <p:sldId id="448" r:id="rId20"/>
    <p:sldId id="289" r:id="rId21"/>
    <p:sldId id="451" r:id="rId22"/>
    <p:sldId id="449" r:id="rId23"/>
    <p:sldId id="450" r:id="rId24"/>
    <p:sldId id="292" r:id="rId25"/>
    <p:sldId id="293" r:id="rId26"/>
    <p:sldId id="294" r:id="rId27"/>
    <p:sldId id="440" r:id="rId28"/>
    <p:sldId id="441" r:id="rId29"/>
    <p:sldId id="444" r:id="rId30"/>
    <p:sldId id="445" r:id="rId31"/>
    <p:sldId id="432" r:id="rId32"/>
    <p:sldId id="433" r:id="rId33"/>
    <p:sldId id="434" r:id="rId34"/>
    <p:sldId id="435" r:id="rId35"/>
    <p:sldId id="436" r:id="rId36"/>
    <p:sldId id="437" r:id="rId37"/>
    <p:sldId id="453" r:id="rId38"/>
    <p:sldId id="454" r:id="rId39"/>
    <p:sldId id="45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2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9.56522" units="1/cm"/>
          <inkml:channelProperty channel="Y" name="resolution" value="69.67742" units="1/cm"/>
          <inkml:channelProperty channel="T" name="resolution" value="1" units="1/dev"/>
        </inkml:channelProperties>
      </inkml:inkSource>
      <inkml:timestamp xml:id="ts0" timeString="2023-01-30T07:34:23.1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14517 441 0,'-35'0'0,"17"0"15,0 0 1,-17 0 0,17 0-1,18 18 1,-53-1-1,53 19 1,-35-19-16,17 1 16,-70 70-1,35-35 1,-35 70 0,0 1-1,53-54 1,-53 54-1,35-54 17,17-34-32,-17 34 31,36-17-15,17 0-1,-36 18 1,19 17-1,-18-35 1,17 70 0,18-70-1,-35 35 1,35-52 0,0-1-1,-18 18 1,18-36-1,0 19 17,0-19 296,0 36-313,0 0-15,0 53 16,0-18 0,18 71-1,-18-106 1,0 53 0,0-18-1,0-70 1,0 52-1,17 18 1,-17-35 0,0 0-1,36-35 1,-36 35 0,0-18-1,0 18 1,0-35-1,0 34 1,0 1 0,0-35-1,0 35 1,17 0 0,-17-36-1,0 36 1,0 0-1,0-35 1,18 35 0,-18-18-1,0-17 17,0-1-17,0 19 1,0-19 15,0 19 266,0 17-281,-35 35-16,-1 106 15,36-71 1,-35 71-1,35-53 1,-35-70 0,35 35 15,0-36-15,0-17-16,0 0 15,0 53 1,0-71-1,0 36 1,0-18 0,0 0-1,0 0 1,0-1 0,0-34-1,0 35 1,0-35-1,0 17 17,0-17-17,0 17 1,0-17 328,0 17-329,17 18 1,19 0-16,-19 0 16,89 70-1,-88-52 1,17-19-1,-17-34 1,17 17 0,-17 1 15,-1-1-15,19-17-1,-19 17 1,18-17-1,-17 17 1,17-35 15,-17 17-15,0-17 0,17 0-1,-17 18 1,17-18-1,-18 0 1,19 35 0,-19-35-1,1 0 1,35 0 0,-18 0-1,-17 0 1,35 0-1,-36 0 1,19 0 0,-19 0-1,19 0 1,-1 0 0,0 0-1,18 0 1,-35 0-1,17 0 17,18-17-17,-18 17 1,36-18 0,-36-17-1,18 17 1,-18 18-1,18-17 1,-35-19 0,-1 36-1,19-17 1,-19 17 0,19-36-1,-19 19 1,1-19-1,17 36 17,-17-17-17,17-1 1,-17-17 0,17 17-1,-35-17 1,18 17-1,-1-17 17,19 17-17,-36 1 282,0-19-281,0-16-1,0-1 1,0-36 0,88-69-1,-18-36 1,-34 88 0,16-88-1,-16 141 1,-1-53-16,0 53 15,-17-35 1,-18 35 0,35-18-1,-17 19 1,-18 16 0,35-34-1,-17 17 1,-18 35 15,0-35-15,0-35-1,0 70 1,35-35 0,-35-17-1,0 35 1,0-18-1,18 35 1,-18-35 15,0 0-15,0 36 0,0-19-1,0 19 1,0-19 234,0 19-235,0-1 1,0-35-16,0-88 16,0-212-1,0 89 17,0 176-17,0-71 1,0 0-1,0 71 1,0-18 0,0 53-1,0-35 1,0 0 0,0 70-1,0-52 1,0 17-1,0 0 1,0 0 0,0 0-1,0 0 1,0 0 15,0 35-15,0-35-16,0 18 15,0-18 1,0 36 0,-18-54-1,0 18 1,18 18 0,-17-18-1,-18 18 1,35-1-1,-18-16 1,-17-1 0,17 35-1,-17-35 1,17 18 0,-17 17 15,17 0-16,0-17-15,-17 18 16,18-19 15,-19 19-31,19-1 16,-36-35 0,0 0 15,35 18 0,-17 17-31,17 1 16,1-19-1,-19 36 1,36-17 0,-53-19-1,36-16 16,-18 52-31,17-36 16,0 36 0,-17-35 15,17 17-31,-17-17 16,17 35-1,-17-18 1,35-17-1,-18 35 1,1 0 15,17-18-31,-35 18 32,17 0-1,-17 0 0,17 0 0,-17 0 16,17 0-16,0 0 16,-17 0 0,18 0-16,-19 0 32,19 0-32,-1 0 32,-17 0-1,17 0-15,-17 0 187</inkml:trace>
  <inkml:trace contextRef="#ctx0" brushRef="#br0" timeOffset="19912.71">18168 2381 0,'0'36'0,"-35"-36"16,17 0 15,18 17-15,-35-17-16,17 18 31,-17-18-31,17 35 15,-35-35 1,53 18 0,-17-18-1,-19 35 1,19-17 0,-18-1-1,-1 19 1,-17 16-1,53-34 1,-35 35 0,0 0-1,35-35 1,-35 17 0,17-18-1,18 19 1,-35-1-1,17 18 1,-17-18 0,35-17-1,-18-18 17,0 53-17,-17-36 1,35 19-1,0-19 1,-18 19 0,18-19-1,0 1 1,-35-18 0,35 35-1,0-17 329,0 17-328,0 53-16,0 36 15,0 52-15,0-52 16,0-19-1,0-16 1,0 69 0,0-52-1,0-53 1,0 71 0,0-71-1,0-36 1,0 36-1,0 18 1,0-36 15,0-17-31,0-1 16,0 18-16,0 18 31,0-35-15,0 35 15,0-35-31,0 17 16,0-17-1,0 17 1,0-18 15,-17 19-15,17-19-1,-36 1 17,36 17-17,0-17 1,-17-18 0,17 35-1,0-17 1,-18 17-1,18-17 1,0 35 0,0 0-1,0-36 1,0 36 0,-35-35-1,35 17 1,0-17-1,0 35 1,0 0 15,0-36-15,0 18 0,0-17-1,0 17 16,0 18 329,-36 124-360,-52 70 15,53 0 1,0-53 0,-1-53-1,1 88 1,0-35 0,17-141-1,-17 70 1,0-52-1,35-36 1,0 18 0,-18-18-1,18 1 1,0 17 0,-18-36-1,18 19 1,0-1 15,0 0-15,0-17-1,0 17 1,0-17 0,0-1-1,0 19 1,0-19-1,0 18 17,18-35-17,-18 18 1,35 17 0,-17-17-1,17 0 1,-17 17 15,17-35-15,-35 18-1,18-18 1,-1 35 0,19-17-1,-19-18 1,19 35-1,-19-35 1,1 0 0,17 17-1,-17-17 1,17 0-16,-17 18 16,35-18-1,-36 0 1,36 35 15,0-35-15,-18 0-1,-17 18 1,0-18 0,17 35-1,18-35 1,0 0-1,0 18 1,-18-18 0,18 0-1,-18 35 1,36-35 0,17 18-1,-70-18 1,34 0 15,-34 0-15,35 0-1,0 0 1,-18 0 0,1 0-1,-1 0 1,-18 0-1,36 0 1,-35 0 0,17 0-1,-17 0 1,17 0 0,-17 0-1,17 0 16,-17-35-15,-1 17 15,-17 0-15,36 18 0,-36-35-1,0 17 235,0-17-234,0 17-1,17-17 1,19-35 0,-19-19-1,18 72 1,-17-36 0,17 35-1,18-70 1,-35 17-1,0 36 17,17-18-17,-17 18 1,17 0 0,-35 17-1,17-17 1,-17 17-1,18 1 1,-18-19 0,0 19-16,35-36 31,-35 17-15,0 1-1,0-18 1,0 0-1,0 0 17,0-35-17,0 71 1,0-89 0,0 18-1,0 35 1,0-53-1,0 70 1,-17-16-16,17-1 16,-18-71-1,-17 18 1,35 53 0,-18-35-1,18 35 1,-35-35 15,0-18-15,35 53-1,-18 0 1,18 1 0,-18 34-1,18-17 282,0-18-281,0-35-1,0-89-15,0 36 16,0 18 0,0-107-1,0 71 1,0 107-1,0-54 17,0-18-17,0 107 1,0-54 0,0 18-1,0 0 1,0 0-1,0 18 1,0 17-16,-35-35 31,35 36-15,0-36 0,0 0-1,0 35 16,0-17-31,0-18 32,0 36-17,0-1 1,0-35 0,-18 18-1,18-18 1,0 35-1,-35 18-15,35-17 16,0-36 0,0 17-1,-18-17 1,18 18 0,-35 0-1,35-18 1,-17 18 15,17-1-15,0 19-1,-18-36 1,18 18 0,0 17-1,-35-35 1,35 0 15,-18 53-15,18-53-1,0 36 1,-35-1 0,35-17 15,0 17-16,-18-17 1,18 17 15,0-17-15,0 17 0,0 0-1,-35 18-15,35-35 16,0 18-1,0-19 1,-18 19 0,1-36-1,-19 0 17,36 35-17,0-17 1,-17 17-1,17 1 1,-36 17 15,36-36-15,0 19 0,-17 17-1,17-36 16,-18 36 1,18-17-17,-35 17 17,35-35-17,-18 35 16,18-18-15,-35 18 15,35-18-31,-18 18 47,18-35-31,-35 35 15,35-18-15,-18-17 15,1 17 16,-19 18 15</inkml:trace>
  <inkml:trace contextRef="#ctx0" brushRef="#br0" timeOffset="33590.47">10142 6914 0,'0'18'0,"-35"17"0,35-17 31,0 17-15,0-17 0,0 0-1,0 17 1,0-18-1,0 19 1,0-19 0,0 36-1,0-35 1,18 35 0,-18-18-1,0-17 1,17-1-1,-17 19 17,0-19-32,18 19 15,-18 17 1,35-53 0,-17 35-1,-18 18 1,35-18-1,-17-17 1,-1 35 0,-17-36-1,53 36 1,0-18 0,-53-17-1,53 35 1,0 0 15,0-36-15,0 36-1,-35 0 1,35-17 0,-1 17-1,-16-53 1,-19 35-1,36 0 1,-35-35 0,35 18-1,-36 17 17,19-35 280,17 0-296,35 0-16,53 0 15,-18 0 1,19 0 0,87 0-1,-53 0 1,-70 35-1,35-17 1,18 17 15,-106-35-31,70 35 16,-70-35 15,18 36-31,-18-36 16,53 17-1,-71 19 1,71-36 0,-18 17-1,-71-17 1,72 36 0,-19-36-1,-34 0 1,34 17-1,-17 18 1,-35-35 0,70 0-1,18 18 17,-71-18-17,71 0 1,-53 35-1,35-35 1,18 36 0,-53-36-1,35 0 1,18 17 0,-36-17-1,1 0 1,17 0-1,-35 0 1,0 0 0,-18 0 15,18 0-31,0 0 31,-18 0-15,36 0-1,17 0 1,-35 0 0,17 0-1,1-17 1,-36-19 0,36-17-1,17 1 1,-70 52-1,35-71 1,-18 18 0,-18 18-1,19-18 1,-19-18 15,19 54-15,-19-71-1,19 35 1,-19-36 0,18-16-1,-35 52 1,0 0 0,0-35-1,0 70 1,0 0-1,0-17 1,0 17 0,0-17 281,-17-18-282,-1 36 1,-17-36-1,-18-36 1,35 72 0,-17-36-1,0 0 1,35 35 0,-53-35-1,18 18 1,17-18-1,-35 0 1,53 36 0,-35-19-16,17 19 15,-35-36 1,36 53 0,-19-18-1,19-17 1,-19 17-1,1-17 1,-53 17 15,70-17-15,-140-18 0,34 0-1,106 18 1,-70 17-1,18-35 1,17 53 0,-35-35-1,70 35 1,-70 0 0,17-18-1,18 18 1,-70 0-1,52 0 1,18 0 0,-35 0 15,-18 0-15,53 0-1,-35 0 1,-53 0-1,88 0 1,-106 0 0,106 0-1,-105 0 1,-54 0 0,106 36-1,-123-1 1,70 36-1,71-71 1,-35 17 0,52-17 15,18 0-15,0 0-1,0 0 1,18 35-1,0-35 17,-1 0-1,19 0-15,-19 0 265,19 0-266,-18 0-15,-18 0 0,0-17 16,0 17 0,-18-35-1,-35 35 1,89 0 0,-54-18-16,54 18 15,-54 0 1,36 0-1,-18 0 1,-18 0 0,18 0 15,0 0-15,36 0-1,-36 0 1,0 0 15,35 0-15,-17 0-1,17 0 1,-17 0 0,17 0 15,1 0 0,-18 0 0,17 0-15,-17 0 15,17 0 0,-17 0-15,35 35 0,-18-35-1,18 18 1,-18-18 0,18 17 15,-35-17 0,35 36-15,-17-19 31,17 19-1,0-19-30,0 19 31,0-19 0,0 1 0,-36-18-32,36 35 17,0-17 14,0 17 1,-17-35 47</inkml:trace>
  <inkml:trace contextRef="#ctx0" brushRef="#br0" timeOffset="65972.82">18115 9013 0,'-18'0'0,"-17"0"16,18 0-1,-36 0 1,-36 0-1,37 0 1,-142 0 0,-53 0-1,105 0 1,-87 0 0,53 0-1,70 0 1,-70 0-1,-18 0 1,52 0 0,-34 0 15,70 0-15,18 0-16,35 0 15,-106 0 1,71 0-1,-18 0 1,-17 0 0,70 0-1,-35 0 1,17 18 0,54-18-1,-72 0 1,19 0-1,17 35 1,0-35 15,0 0-15,0 0 0,35 0 312,-17 0-313,18 0-15,-36-17 16,-53-19 0,-124-16-1,89 16 1,0 1-1,18 0 1,70 35 0,-71-18-1,19-17 1,-1 35 0,0-35 15,0 35-16,53 0-15,0 0 16,-70 0 0,105 0-1,-88 0 1,18 0 0,35 0-1,-88 0 1,18 0-1,70 0 1,-53 0 0,-18 0-1,71 0 1,-52 35 0,-54 0 15,106-35-16,-71 53 1,72-53 0,-72 35-1,54 1 1,34-36 0,-34 17-1,17-17 1,35 0-1,-35 0 1,18 0 0,17 0 249,-17 0-249,17 0-16,1 0 16,-213-35 15,142 0-16,-106-36 1,35 36 0,71 35-1,-106-35 1,36 35 0,69 0-1,-69 0 1,16 0-1,37 0 1,-36-18 0,70 18-1,18 0-15,-35 0 16,-71 0 0,53 0 15,18 0-16,-71-35 1,106 35 0,-105 0-1,52 0 1,71 0 0,-36 0-1,18 0 1,35 0-1,-17 0 17,18 0 218,-19 0-235,19 0 1,-72 0-16,-34 0 16,-106 0-1,88 0 16,-1 0-15,19 35 0,105-35-1,-70 35 1,35-17 0,36-18-1,-36 35 1,0-17-1,53-1 1,-53-17 0,35 0 15,-17 36-31,17-36 16,1 17-1,-19 19 1,19-19-1,-36 18 1,53-17 0,-53 0-1,35 35 1,-17-18 0,17 18-1,-35-18 1,53 0-1,-53 18 1,36-35 15,17 0-15,-35 17 0,35-17-1,0 17 16,0-18-15,0 19 0,0-19 15,0 1-15,0 17 15,17-17-16,-17 17 17,18-35-1,35 18 235,17 17-251,18 36-15,18 17 16,-35-18-1,52 19 1,-70-54 0,35 18-1,-17 0 1,-36-53 0,36 53-1,-18-18 1,-18-35-1,0 18 1,1-18 0,-19 0-1,19 17 1,16-17 0,-34 0-1,35 0 1,0 0-1,-35 35 1,17-35 0,0 0-1,18 0 17,0 18-17,-35-18 1,34 0-1,-16 0 1,17 0 0,-36 35-16,72-35 31,-37 0-15,19 0-1,17 0 1,-35 0-1,53 0 1,-18 0 0,-70 0-1,70 18 1,-17-18 0,-54 0-1,71 0 1,-35 0-1,0 0 1,18 35 0,-18-35-1,-36 0 1,71 0 15,-70 0-31,70 0 31,-17 0-15,-18 0 0,35 0-1,-17 0 1,-36 0 0,0 0-1,0 0 1,-17 0-1,17 0 1,-17 0 281,0 0-281,52-17-1,-17 17 1,35-36-1,36 36 1,-54 0 0,-34 0-1,34 0 1,18 0 0,-70 0-1,35 0 1,-36 0 15,19 0-31,-19 0 16,36 0-1,0 0 1,0 0 0,0 0-1,0 0 1,-35 0-1,35 18 1,-36-18 0,36 18-1,35-18 1,-35 0 0,18 35-1,17-35 16,-35 0-15,53 18 0,-18-18-1,-35 0 1,70 35 0,-105-35-1,70 0 1,-17 0-1,-18 0 1,17 0 0,18 0-1,-70 0 1,88 0 0,-18 0-1,-70 17 1,70-17-1,-18 0 1,-34 0 0,17 0 15,-36 0-15,36 0-1,0 0 1,-35 0 15,-18 36-15,35-54 265,-17 18-265,-1 0-16,71-18 15,71 18 1,-71 0-1,106 0 1,-105 0 0,-36 0-1,17 0-15,36 0 32,-53 0-17,35 0 1,-17 0-1,-1 18 1,-17-18 0,18 18-1,-54-18 1,71 0 0,-35 0-1,-35 0 1,35 0-1,0 0 1,-36 0 0,72 0 15,-72 17-15,19-17-1,-1 0 1,0 0-1,36 36 1,-18-36 0,0 0-1,-1 0 1,37 0 0,-72 0-1,36 0 1,18 0-1,-36 0 1,36 0 0,-36 0-1,35 0 1,36 0 15,-35 0-15,105 0-1,18 0 1,-70 0 0,105 0-1,0 0 1,-140 0 0,69 0-1,-87 0 1,-36 0-1,36 0 1,-71 17 0,35-17-1,-17 0 220,34 0-220,125 0-15,70-17 16,-71 17 0,-35 0-1,0 0 1,-35 0-1,35 0 1,18 17 0,-53 19-1,0-36 1,-53 17 0,17-17-16,-52 0 15,88 36 1,-53-36-1,-18 0 1,18 0 0,-36 0-1,36 0 1,-35 0 15,17 0-15,-17 0-1,17 0 1,-17 0 15,0-36-15,-18 19 0,35-19-1,-35 19 1,0-19-16,17 36 15,19-70 1,-19 52 0,19-70-1,-19 0 17,19 35-17,-19-18 1,-17 18-1,0 36 1,0-71 0,0 35-1,0 35 1,0-35 0,0 0-1,-35 36 1,17-19 15,-17 19-15,35-1-16,-18 18 15,1-53 1,-19 53 0,19-53-1,-18 18 1,17 17 15,-35 1-15,35-19-1,-17 36 1,35-17 0,-18 17-16,18-36 15,-53 36 1,36-17 15,-36-18-15,18 17-1,17 18 1,-17-18 0,-1-17-1,1 17 16,-18-17-15,53 17 0,-53 18-1,36-17 1,-1 17 0,-17 0-1,17-36 1,-17 36-1,17 0 1,18-17 15,-17 17-15,17-35 0,-36 35-1,19-18 32,-19 18-16,36-35-15,0 17 46,-17 18-46,17-18 15,-36-17 16,36 17 0,0-17-16,-17 35 1,-1 0-1</inkml:trace>
  <inkml:trace contextRef="#ctx0" brushRef="#br0" timeOffset="85765.64">17815 11254 0,'-17'0'47,"-1"0"-32,-35 0 1,-17 0 0,-160-18-1,107 18 1,-54-35-16,36 35 15,-176-36 1,140 1 0,-175 35-1,69-35 17,160 35-17,-142 0 1,36 0-1,141 0 1,-71 0 0,18 0-1,88 0 1,-70 0 0,52 0-1,18 0 1,-35 0-1,53 0 1,-36 0 0,18 0-1,0 0 17,0 0-17,0 0 1,0 0-1,18-35 1,-18 35 0,18 0-1,17 0 1,1 0 0,-19 0-1,19 0 266,-18 0-281,-54-18 16,-52-53 0,-35 36-16,-36-53 31,-105 53-31,176-1 31,-89 1-15,1 35-1,141-35 1,-142 0 0,36 17-1,106 18 1,-71 0 0,142-35-1,-36 35-15,0 0 16,-35-36-1,35 36 1,0 0 0,-35 0-1,70 0 1,-35 0 0,0 0-1,0 0 16,36 0 1,-1 0-17,-17 0 1,17 0 0,-17 0 218,-18 0-218,35 0-1,-70 0-15,0 18 16,-18-18-1,-123 71 1,141-36 15,-106 18-31,35 17 16,88-34 0,-35-19 15,-17 18-16,105-35 1,-105 36 0,105-19-1,-35-17-15,0 36 16,-70-1 0,35-35 15,35 18-16,-71 17 1,-17 0 0,0 0-1,-53 18 1,106-17 0,-106-1-1,0 0 1,106-35-1,-71 0 1,53 0 15,36 0-31,-1 0 16,18 0 15,35 0-15,-35 0-1,18 0 1,18 0 0,-19 0 15,19 0-15,-1 0 280,-17 0-280,17 0 0,-17 0-1,17 18 1,-70 35 0,70-18-1,-35 36 1,1-19-1,34-16 1,-17-1 0,35 18-1,-18-18 1,18-17 15,0-1-15,0 19-1,0-19 1,0 19 0,0-19-1,0 36 1,0-35 0,35 35-1,-17 0 1,17-53-1,-17 53 1,-1-36 0,19 19-1,-19-19 1,19-17 15,-19 35-15,1-17-1,17-18 1,-17 18-16,17-18 16,36 35-1,-18-35 1,70 35 0,36-17-1,-106-18 1,105 35-1,-87-35 1,-18 0 0,35 35 15,0-35-15,-52 0 15,-1 0-16,-17 0 1,17 0 234,53 0-250,229 0 16,89 0-1,70 0 1,-282 36 0,89-1-1,-54 36 1,-123-71-1,70 35 1,-17-17 0,-106-18-1,106 35 1,-1-35 15,-105 0-15,18 0-1,-36 0 1,-17 0-16,17 0 16,0 0-1,1 0 1,17 0 0,-18 0-1,0 0 1,-17 0-1,35 0 1,0 0 0,-18 0-1,0 0 17,0 0-17,36 0 1,-18 0-1,0 0 1,0 0 0,-36 0-1,36 0 1,-17 0 0,-19 0 202,107 0-218,105-18 16,53 18-16,-88 0 16,-70 0-1,70 0 1,-141 0-1,105 0 1,-52 0 0,-53 0-1,71 0 1,-107-17 0,36 17-1,-18 0 1,1-36-1,17 36 1,0 0 0,-1 0-1,-16 0 1,34 0 0,-17 0-1,0 0 1,18 0-1,17 0 1,-35 0 0,53 0-1,-18 0 17,-71 0-17,89 0 1,-18 0-1,1 0 1,34 0 0,-70 0-1,53-35 1,17 35 0,-70 0-1,71-18 1,-54 18-1,-34 0 1,-19 0 0,36 0-1,-35 0 251,35-35-266,17 35 16,-17-18-1,35 18 1,71-35-1,-106 35 1,106 0 0,-18 0-1,-35 0 1,0 0 0,-18 0-1,-35 0 1,0 0-1,-18 0 1,18 0 0,0 0-1,0 0 1,0 0 0,-1 0 15,-34 0-16,17 0 1,-17 0 0,17 0-1,18 0 1,-18 0 0,1 0-1,17 0 1,-36 0-1,19 0-15,-19 0 16,36 0 0,-35 0-1,35 0 1,-18 0 0,-17 0 15,17 0-16,-17 0 1,-1 0 0,18 0-1,-17 0 1,17 0 0,-17 0-1,35 0 1,0 0 15,-36 0-15,19 0-16,-19 0 15,1 0 1,17 0 0,18 0 15,-35 0-16,17 0 1,-17 0 0,35-35-1,-36 35 1,36 0 0,71-18-1,-71 18 1,35-35-1,-18 0 1,-17 35 0,0-18-1,-35 18 1,17-18 15,-17-17-15,17 17-1,-17-17 17,-18 18-17,0-36 1,17-18 0,-17 36-1,36-36 1,-36 18-1,0 18-15,0-18 16,0-17 0,0 34-1,0-34 1,0 17 0,0 35 15,0-17-16,-36 17 1,19-17 15,-36 17-15,17-17 0,19 35-1,17-18 1,-18 18-16,-17-17 15,-18-18 1,35 35 0,-35-18-1,36-17 17,-18 35-17,-18 0 1,17 0-1,1 0 1,-18 0 0,0 0-1,36-18 1,-36 18 0,0 0-1,35 0 1,-35-18 15,36 18-15,-19 0-1,-17 0 1,36 0 15,-19 0-15,19 0-1,-1 0 1,-17 0 15,17 0-15,-17 0 15,17 0 16,1 0-16,17-35 251</inkml:trace>
  <inkml:trace contextRef="#ctx0" brushRef="#br0" timeOffset="96346.53">22013 15240 0,'-17'0'0,"-1"0"0,0-18 31,-35 18-31,-17 0 16,-159-35 0,105 35-1,-211-70 1,212 70 15,-19-36-31,19 36 16,-142-35-1,124 0 1,-176 35 0,-1-36-1,195 36 1,-142 0-1,36 0 1,176 0 0,-106 0-1,18 0 1,88 0 0,-35 0-1,0 0 1,70 0-1,-35 0 1,36 0 15,-36 0 235,0 0-266,-88 0 16,-36 0-1,-70-88-15,53 53 16,-141-71-1,53 36 1,158 34 0,-70 1 15,124 0-15,-18 35-16,35 0 15,-71 0 1,71-18-1,-52 18 1,16 0 0,36 0-1,-17 0 1,-18-35 0,70 35-1,-35 0 1,-35 0-1,70 0 1,-70 0 15,-18 0-15,89 0 0,-89 0-1,71 0 1,-71 17-1,-53 36 1,88-17 0,-87 34-1,-36 18 1,141-52 0,-106 52-1,35-18 1,72-52-1,-37 35 1,1-18 15,71-17-15,-1 17 0,-17-35-1,17 18 1,-17-18 249,-18 0-249,35 0 0,-35 0-1,18 0-15,-36 0 16,-17 0 0,71 0-1,-36 35 1,17-35-1,19 0-15,17 18 16,-36-18 15,36 17-15,-17-17 15,17 36-15,0-19 15,0 19-15,0-19-1,0 18 17,35-17-1,-35 0-16,18-18 1,-18 35-16,35-17 31,-35 17-15,18 0 0,-18 0-1,35 18 1,-17-35-1,-18 17 1,17 1 0,18-1-1,-17-17 1,-18 17 0,35-18 15,-35 19-16,18-36 1,-18 17 0,18 1-1,-18 17 1,0-17 0,35 17-1,-35-17 1,18-18 15,-18 35-31,0-17 31,0-1 1,0 19 30,0-19-31,0 19-15,0-19 15,0 1 0,0 17-15,35-17 0,-35 17-1,0-17 1,18 35 0,-18-36-1,35-17 1,-35 36-1,0-19 1,17 18 0,-17-17-1,18-18 1,-18 35 0,35-17-1,-35 0 1,18-18-1,17 35 17,-17-35 296,70 0-313,88 0-15,54 0 16,158 35 0,-265-35-1,71 35 1,0-35 0,-141 36 15,53-36-16,-35 0 1,-18 0-16,0 17 16,35-17-1,-18 0 1,-34 36 0,34-36-1,-17 0 1,18 17-1,-19-17 1,1 0 0,36 0-1,-36 0 1,-1 0 15,-16 0-15,52 36-1,-70-36 1,70 0 0,-18 0-1,-17 0 1,71 17 0,-71-17-1,70 0 1,-17 35-1,-53-35 1,141 36 0,70-1-1,-175-35 1,140 0 15,36 0-15,-124 0-1,35 0 1,-123 0 0,70 0-1,-70 0 1,-35 0 15,17 0-15,-17 0 234,0 0-250,34 0 15,54 0-15,-18-18 16,54 18 0,-1 0-1,-35-35 1,-54 35-16,1 0 31,71 0-15,-18 0-1,-53 0 1,35 0 0,-71 0-1,54 0 1,-18 0 0,-18 0-1,18 0 1,-18 0-1,1 0 1,17 0 0,-1-35-1,-34 35 1,35 0 15,-35 0-15,17 0-1,0 0 1,0-18 0,-17 18-1,35 0 1,0 0 15,-35 0-15,17 0-1,35 0 1,-34 0 0,-19 0-16,36 0 15,35 0 17,-17 0-17,-36 0 1,1 0-1,-1 0 1,-18 0 0,36 0-1,-17 0 1,-19 0 0,36 0-1,-35 0 1,35 0-1,0 0 1,-36 0 0,36 0-1,-17 0 1,16 0 15,-16 0-15,17-17 15,-18 17-15,-17 0-1,-1-36 1,18 36 0,-17-17-1,17 17 1,-17-36-1,17 36-15,-35-17 16,18-19 0,0 19-1,35-1 17,-53-17-17,52 17 16,-16-70-15,-36 70 0,17-17-1,-17 0 1,36 0 0,-36 17-1,0-17 1,0 17-16,17 18 15,-17-53 1,0 35 0,0-17-1,0 18 1,0-19 0,0 19 15,0-36-16,0 35 1,0-35 0,0 18-1,0 17 1,0-35 0,0 0-1,0 36 1,-35-18-1,35-1 1,-18 1 0,-17 17-1,35-17 1,-18 17 0,18-17 15,0 17-16,-35 18 1,35-17 0,-17 17-1,17-35 1,-18 35 0,18-18-1,0-17 1,-35 17-1,35-17 17,-18 35-17,18-18 1,-35 18 0,35-18 15,-18 18 0,18-35-15,-35 35-1,35-17 1,0-19 78,-18 36-63,18-17 78,0-1-62,-18-17 78</inkml:trace>
  <inkml:trace contextRef="#ctx0" brushRef="#br0" timeOffset="108505.12">18768 17515 0,'-18'0'0,"-17"0"16,17 0-1,-35 0 1,-88-17-1,-123-19 1,34 1 0,142 18-1,-106-19 1,35 36 0,71 0-1,-106-35 1,35 35-1,71 0 1,-53 0 0,-18 0-1,106 0 1,-105 0 0,105 0 15,-35 0-31,35 0 15,-106 0 1,106 0 0,-71 0-1,54 0 1,52 0 0,-70 0-1,35 0 1,36 0-1,-19 0 1,19 0 0,-1 0 15,-17 0 250,17 0-265,-35 0-1,0 0 1,-194-71 0,124 71-1,-107-35 1,1 35 0,106 0-1,-71 0 1,0 0-1,105 0 1,-16 0 0,34 0-1,18 0-15,0 0 16,-35-17 15,17 17-15,19 0-1,-37-36 1,36 36 0,-17 0-1,-54 0 1,36 0 0,-71 0-1,54 0 16,52 0-31,-71 0 32,54 0-17,34 0 1,1 0 0,0 0-1,17 0 1,-17 0 265,-18 0-281,-35 0 16,-141 0-1,-54 0-15,36 0 16,-70 0 0,193 0-1,-105 0 1,141 0-1,-18-35 1,18 35 0,-71-18-1,106 18 1,-70-35 0,70 35-1,0 0 1,0 0-1,-53 0 1,53 0 0,-53 0-1,18 0 1,35 0 0,-53 0-1,-17 0 1,35 0-1,-106 18 17,106-18-17,-71 35 1,35-17 0,71 17-1,-70 0 1,17-17-1,36-18 1,-1 35 0,53-35-1,-17 18 1,17-18 0,-17 0 234,-18 0-235,0 0 1,-70 0-16,-18 0 15,0-18 1,17 18-16,-70 0 31,177 0-15,-72 0 0,19 0-1,52 0 1,-17 0-1,-18 0 1,35 0 0,-17 0-1,17 0 1,1 0 0,-19 0-1,19 0 1,-18 0-1,17 18 17,0-1 15,-17-17-16,35 36-16,-18-1 1,-17 35 0,-18 1-1,18 0 1,17-36 0,1 0-1,-19-17 1,36 17-1,-17-35 1,17 18 0,0-1-1,-36 19 1,36-19 0,0 19-1,0-19 1,0 18 15,0-17-15,0 0-1,0 17 17,0-17 264,0 17-280,0-17 0,18 17-16,-18-18 15,0 36 1,18-53 0,-18 53-1,35-53 1,-35 18-16,18 17 31,-18-17-15,17-18-1,19 18 17,-36 17-17,17-35 1,-17 17-1,35-17 1,-17 0 0,-18 36 15,35-36-31,-17 0 31,-18 17-31,18-17 31,17 18 1,-17-18-17,17 0 1,-35 35 0,17-17-1,1-18 1,17 35-1,-17-17 1,17-18 0,-35 35-1,53-17 1,-35-1 0,35-17-16,-53 36 15,53-19 1,-36 19-1,36-36 1,-17 17 15,-36 18-15,35-17 0,0 0-1,-17 17 1,35-35-1,0 18 1,-36 17 0,36-17-1,-18-18 1,-17 17 0,70 19-1,-70-36 1,35 17-1,0 18 1,-36-35 15,36 18-15,35 17 0,-35-35-1,18 0 1,17 0-1,-35 0 1,18 0 0,-36 0-1,71 0 1,-18 0 0,-70 0-1,52 0 1,18 0-1,-35 0 1,0 0 0,-35 0 15,17 0 0,-17 0-15,-1 0 31,19 0-16,-19 0-15,18 0-1,36 0 1,-18 0-1,70 0 1,-52 0 15,-36 0-15,18 0 0,-35 0-1,17 0 1,-17 0-1,-1 0 17,19 0-32,-19 0 15,36 0 1,71 0 0,-54 0-1,-17 0 1,35 0-1,-17 0 1,-36 0 0,36 0-1,-36 0 17,18 0-32,-35 0 15,70-35 1,-71 17-1,54 18 17,17-35-17,-35 35 1,18-17 0,-18-19-1,-18 36 1,35-17-1,-17 17 1,-53-18 0,18 18-1,17 0 1,-17 0 46,17 0 251,18 0-297,35 0-16,53 18 15,-17-18 1,17 17-1,88 19 1,-141-1 0,18-35-16,-53 0 15,106 70 1,-141-70 0,123 0-1,-53 0 1,-70 0-1,70 0 1,-35 0 0,-36 0-1,36 0 1,53 0 15,-71 0-15,36 0-1,-1 0 1,-34 0 0,70 0-1,-54 0 1,142 0 0,36 0-1,-142 0 1,106 0-1,35 0 1,-105 0 15,35 0-15,-54 0 0,-69 0-1,34 0 1,-17 0-1,-35 0 17,17 0-17,-17 0 235,35 0-250,35 0 16,106 0 0,-18 0-16,18 0 15,36 0 1,-89 0-1,35 0 1,-70 0 0,-18 0-1,18 0 1,35 0 0,18 0-1,-89 0 1,36 0-1,-71 0 1,71 0 0,-53 0-1,0 0 1,0 0 0,0 0-1,0 0 1,53 0-1,-1 0 17,-34 0-32,35 0 31,-36 0-15,1 0-1,0 0 1,-54 0-1,36 0 1,0 0 0,-18 0-1,-17 0 1,0 0 234,34 0-234,54-17-16,35-19 15,89 1 1,-177 35-1,70 0 17,-70 0-32,-18-17 15,54 17 17,-72 0-17,18 0 1,-17 0-1,-18-36 1,35 36 0,-17 0-1,0-17 1,17 17 46,-35-18-46,18 18 15,-18-35 1,0 17-1,0-17 0,0 17-15,0-17-1,0-36 1,0 18 0,0 0-16,0-17 15,0 35 1,0-1-1,-36 19 1,19-19 15,17 19-15,0-18 0,-36 17-1,36 0 16,-17 18-15,17-35 0,-36 17-1,36-17 17,0 17-17,-17 18 1,17-17-1,0-19 1,-18 19 15,18-18 1,-35 17-17,35-17 1,0 17-1,-18 0 1,18-17 0,0 17-1,0-17 1,-35 18 15,35-19 0,0 19-15,-18 17 0,18-18-16,0-17 31,-35 35-15,35-18-1,0-17 1,-18 17 15,18-17 0,0 17 32,0 1 31,0-19-16,-17 36-63,17-17 48,0-19-1,-36 36-30,19 0 218</inkml:trace>
  <inkml:trace contextRef="#ctx0" brushRef="#br0" timeOffset="134520.87">25435 13123 0,'-35'0'0,"17"0"32,-17 0-32,17 0 15,-34 0 1,-1 0-16,-18 36 16,-123-1-1,71-35 1,-107 35-1,1-35 17,105 0-17,-105 0 1,-35 0 0,158-17-1,-106 17 1,106-36-1,18 36-15,-18-35 16,-70 35 0,105-18-1,-105 18 1,17 0 0,106 0-1,-106 0 16,54 0-15,52 0 0,-71 0-1,54 0 1,17 0 0,0 0-1,18 0 1,-36 0-1,36 0 1,17 0 0,-35 0-1,0 18 1,36-18 0,-36 35-1,-18-17 16,18-18-15,-35 35 0,-18-17-1,36 17 1,-36-35 0,53 0-1,-35 0 1,0 0-1,70 0 1,-35 0 0,35 0-1,-17 0 1,17 0 15,18 35-15,-17-35 234,-19 0-250,-16 0 15,-1 0 1,-88-17 0,-248-107-1,195 89 1,-123-36 0,-18 1-1,211 70 1,-158-35-1,53-1 1,105 36 0,-105 0-1,141 0 1,35 0-16,-53 0 16,-35 0-1,88 0 1,-106 0-1,-35 0 1,141 0 0,-88 0-1,-17 0 1,105 0 0,-36 0 15,19 0-16,52 0 1,-17 36 0,-18-36-1,53 17 1,-53-17 0,18 35 15,0-35-16,17 18 1,-35 0 0,0-18-1,35 35 1,-34-17 0,-1 17-1,35-35 1,-35 18-1,18-18 17,17 17-17,-17-17 1,17 0 375,1 0-376,-19 0-15,-17 0 16,-35-35-1,-53 35-15,53 0 16,-177 18 15,159-18-31,1 35 32,-19 0-17,107-35 1,-72 18-1,36 17 1,36-35 0,-36 18-1,35-18 1,-17 0-16,17 0 16,-17 17-1,17-17 1,-17 0-1,17 36 1,1-36 0,-18 0-1,-18 0 1,35 0 0,-35 0-1,35 0 1,-17 0-1,-18 17 17,36-17-17,-54 0 17,36 0-17,-18 0 1,35 0-1,1 0 1,-36 36 0,0-36-1,35 0 1,-17 0 0,17 17-1,-17-17-15,17 0 31,-17 0-15,35 18 15,-18-18-15,18 35 0,0-17 15,0 17 16,0-17-32,0 17 1,0-17 0,0-1-1,0 36 1,0-18-1,0 18 1,0-35 0,36 0 15,-19 35-15,-17-1-1,36-16 1,-36-1-1,17 18 1,-17-18 0,35-17-1,-35-1 1,18 19 0,0-19-1,-18 19 1,35-19-1,-17-17 1,17 0 265,18 0-265,70 0-16,18 0 16,-17 0-1,-18 36 1,-53-36-16,0 0 15,70 35 1,-105-18 0,35-17-1,0 36 1,-36-36 0,18 0-1,-17 0 1,0 0-1,17 0 17,-17 0-17,-18 17 1,35-17 0,18 0-1,-18 18 16,0-18-15,-17 0 0,35 0-1,-35 0 1,70 35 0,18-35 15,-53 0-16,105 0 1,-70 0 0,-35 0-16,53 0 15,35 0 1,-88 0 0,71 0-1,-71 0 1,0 0-1,-1 0 1,-16 18 0,-1-18-1,18 35 17,0-35-17,-36 0 1,54 18-1,-18-18 1,0 35 0,35-17-1,-35-18 1,35 0 0,-17 35-1,-18-35 1,70 18-1,36 17 1,-106-35 0,53 0-1,52 0 1,-105 0 15,53 0-15,18 0-1,-36 0 1,35 0 0,-70 0-1,18 0 1,17 0 0,-70 0-1,17 0 1,-18 0-1,1 0 17,17 0 249,18 0-281,36-35 16,52-1-1,0 1-15,88 0 31,-176 17-15,106 18 0,-18 0-1,-35 0 1,-1 0 0,1 0-1,-35 0 1,-1 0-1,19 0 1,-36 0 0,17 0-1,-35 0 1,18 0-16,-35 0 16,70 0 15,-35 0-16,-18 0 1,54 0 0,-72 0-1,71 0 1,-35 0 0,0 0-1,18 0 1,52 0-1,-70 36 1,53-36 0,-35 35-1,-19-35-15,1 17 16,141 19 15,-88-36-15,71 35-1,-54-35 1,-70 0 0,18 0-1,-19 0 1,-16 0 0,70 0-1,-18 0 1,-35 0-1,53 0 1,-54 0 0,1 0-1,0 0 1,-35 0 0,17 0 202,-17 0-202,17 0-16,36 0 16,123-18-1,-88 18 1,-36-35 15,54 35-15,-107 0-1,124 0 1,-53 0 0,18 18-16,-17-18 15,69 35 1,-105-35-1,71 35 1,-54-35 0,-17 0-1,35 18 1,-35-18 0,0 0-1,0 35 16,-18-35-15,1 0 0,17 0-1,-1 0 1,-16 0 15,-1 0-15,-17 0-1,17 0 1,-17 0 0,-1 0-1,36 0 1,-18 0 0,18 0-1,-35 0 1,0-17 15,17 17-15,-17 0-1,-18-18 1,35 18 0,-18-35-1,19 35 1,-19-18-1,1 0 1,17-17 0,18 17-1,-53-17 1,53 0 0,-18-53-1,1 70 1,-19-35 15,-17 18-15,36 17-16,-36-35 31,17 36-15,-17-36-1,0 0 1,35 18-1,-35 17 1,0-35 0,18 35-1,-18-35 1,0 36 0,0-18-1,0-18 1,0 0 15,0 35-31,0-17 16,0-1-1,0 1 1,0-18 0,0 36-1,-35-19 1,35 19-1,-18-36 1,18 35 15,-35-17-15,35 17 15,-18 18-31,-17-35 31,17 17-15,1 18 0,17-17-1,-36 17 17,36-36-17,-17 19 32,-18 17-16,35-35-15,-18 35 31,18-18-16,-18 18-15,-17 0 15,35-18 47,-18 18-62,18-35 77,-35 35-77,17 0 125,18-18-79,0-17 79</inkml:trace>
  <inkml:trace contextRef="#ctx0" brushRef="#br0" timeOffset="169729.95">24165 952 0,'0'0'0,"18"0"0,-18 36 15,0-19 1,0 19 0,0-19-16,0 19 15,0-19 1,0 1 15,0 17-15,0-17-1,0 35 1,0-18 0,0 0-1,0 1 1,0-19-16,0 18 15,0 36 1,0-36 0,0 36-1,0-1 1,0-34 0,0 34-1,0-17 16,0-18-15,0 1 0,0-1-1,0-17 298,0 35-313,0 88 15,0 35 1,53 18-16,-53-18 16,0-87-1,35 105 1,-35-106 0,0-18-16,0 19 15,0 16 1,0 1 15,18 0-15,-18 18-1,0-71 1,0 35 0,0-18-1,0-52 1,0 17-1,35-17 1,-35 17 15,0-17 235,0 17-266,-18 71 16,-17 88-1,-53 0-15,53-53 16,-1 124 15,19-160-15,-19 89-1,36-52 1,0-54 0,0 35-1,0-17 1,0-53-1,0 35 1,0-35 0,0-18-16,0-17 15,0 35 1,0-35 0,0 34-1,0-16 1,0-19 31,0 1 218,0 35-249,-35 141 0,35 88-16,-53-35 15,53-53 1,0 35-1,0-105 1,-17 35 0,17-71-1,0 35 1,0-52 0,0-18-1,0 0 1,0-18-1,0-17 17,0 35 249,0 0-281,-36 88 16,36-18-1,0-17 1,-35 70-1,35-105 1,0 35 0,0 0-1,0-1 1,0 1 0,0 18-1,0-71 1,0 52-1,0-52 1,0 18 0,0-53-1,0 52 1,0-35 0,0-17-1,0 17 1,0-17 249,0 35-249,-35 17-16,-1 19 16,1 16-1,18 72 1,17-107 0,-36 36-1,36-53 1,-35-18-16,35 18 15,0 36 1,-18-37 0,18 54 15,0 0-15,0-35-1,0 34 1,0-16-1,0-36 1,0-36 0,0 36-1,0-35 17,0 17 264,0-17-264,0 17-32,0-17 15,0 35 1,0-1 0,36 1-1,-19-35 1,-17 35-1,36-18 17,-19-17-17,18-1 17,-17-17-17,-18 36 1,18-36 15,17 0-15,-35 17-1,18-17 1,17 0 31,-17 0 0,17 0-32,-35 36 1,18-36 0,-1 0-1,18 17 16,-17-17-15,17 36 15,-17-19-15,-18 1 15,35-18-31,-35 35 16,18-17 15,-18 17-15,18-17-1,-18-1 1,35 19 0,-35-19-1,17 19 1,19-19-1,-19-17 1,-17 35 0,18-17-1,17-18 1,-35 18 0,18-18-1,-18 35 1,35-35 203,18 0-204,-35 0 1,35 18-16,53-18 15,-54 35 1,37 0 0,-72-35-1,36 0 1,-35 18 0,17-18-16,-17 0 15,35 0 1,-36 0-1,36 0 1,-18 0 15,-17 0-15,35 0 0,-35 0-1,17 35 1,-17-35-1,17 0 1,-17 0 0,-1 0-1,18 0 1,-17 0 15,17 0-15,-17 0-1,35 0 17,-35 0-17,17 0 17,-18 0-17,19 0 1,-19 0-1,19 0 1,-19 0 15,1 0-15,-18-18 0,35 18-1,-35-17 1,18 17-16,17-35 15,-17 17 17,17-17-17,-17-1 1,-1 1 0,36-35-1,18 34 1,-54-34-16,19 17 15,34-71 1,-17-34 0,-53 105-1,53-18 1,-53 1 0,35-1-1,-35 36 1,0 17 15,0 0-15,0-17 265,-17-18-281,-54-53 16,1-35-1,-36-247 1,71 265-1,-36-124 1,36 70 0,35 72-1,0-37 1,0-16 0,0 105-1,0-53 1,0-17 15,0 70-15,0-53-1,0 0 1,0 53-16,0 0 16,0-70-1,0 70 1,17 0-1,-17-18 1,18 71 0,-18-53-1,0 36 1,0-19 15,0 19 0,0-19 188,0-16-188,0-72-31,0-52 16,35-124 0,18 53-1,18-141 1,-36 300 0,36-106-1,-54 35 1,-17 106-1,35-141 1,-35 0 0,36 53-1,-36-71 1,0 106 0,0 18-16,0 0 15,0-71 1,0 106-1,0-70 17,35 17-17,-35 53 1,18-35 0,17 35-1,-35 35 1,0-17 203,0-36-219,0-158 15,0-71 1,0 71-16,0 35 15,0 18 1,35-54 0,-35 89-1,35-123 1,1-1 0,-1 124-1,-35-88 1,18 35-1,-18 70 1,0-70 15,0 53-15,0 70 0,0 18-1,0 36 204,0-36-203,-71-88-16,-52-71 15,34 18 1,-52-53-1,124 106 1,-89-18 0,53 36-1,18 70 1,-1-35 0,-17 17-1,53 36 1,-17-18-1,-18 35 1,35-17 0,-18 17-1,0 1 1,-17-19 0,17 19-1,-17-18 1,17 17-1,-17-17 1,18 35 0,-1 0 15,-17 0-15,17 0-1,-17 0 1,17 0 15,0 0-31,-34 17 31,-1 1-15,-18 52-16,-35 1 16,0-18-1,71-18 1,-35 18-1,34-35 1,19-18 0,-19 17-1,-17 19 1,36-36 15,-1 17-15,-17-17 31,35 36-32,-18-36 17,18 17-1,-35-17-16,35 36 17,-18-36-17,18 17 17,-17-17-17,17 18 16,-36 17-15,36-17 0,-17-18-1,17 35 1,-36-35 0,19 18-1,17 17 1,-35-17-1,17-1 1,18 18 15,-18-17-15,18 17 15,-35-35-15,35 18 15,-18-18-15,18 18 15,-35-18-15,35 35-1,-18-35 16,18 18 48,0 17-1,-35-35-31,35 17-32,-17-17 376</inkml:trace>
  <inkml:trace contextRef="#ctx0" brushRef="#br0" timeOffset="211285.6">21343 353 0,'-35'35'16,"17"-35"-1,18 18 1,-35-1-1,17 19 1,-70 17 0,35-1-1,18-16-15,-18-19 16,0 36 0,35-17-1,-17-36 16,17 52-15,1-34 15,17 0-15,0 17-16,-35-17 16,35 35-1,0-36 1,-18 36-1,-17 35 1,35-70 0,-18 70-1,-17-17 1,17-18 0,18 70-1,-35-52 1,17-36-1,18 35 17,0 19-17,0-72 1,-35 54 0,35-18-1,0 35 1,0 0-1,0-35 1,0 18 0,0-18-1,-18-36 1,18 36 0,0-18-1,0-17 298,0 35-298,-35 53 1,35-18 0,-71 177-1,71-195 1,-35 71-1,17-17 1,18-71 0,-35 35-1,18-18 1,17-17 0,-36 71-1,36-71 1,-35 17-16,35 18 15,0-17 17,0 0-17,-18-1 1,18 18 0,0-35-1,0 18 1,0 17-1,0-70 1,0 70 0,0-18-1,0-34 1,0-1 0,0 0-1,0 18 1,0-35 15,0-1-15,0 19 234,0-19-235,0 36 1,0 88 0,0 212-1,0-212 1,0 53-1,0-141 1,0 0-16,0 0 16,0 53-1,36 0 1,-36 52 0,35-16-1,-35-90 1,0 107-1,0-71 1,0-35 0,0 18-1,0-18 1,35-36 0,-35 36-1,18-17 16,-18-19 219,0 71-234,0 36-16,0 52 16,0 142-1,0-230 1,0 71 0,0-18-1,0-35 16,0 35-15,0-71 0,0-17-16,0 0 15,0 71 1,35-19 0,-35-69-1,35 105 1,-35-88-1,18 70 1,17-70 0,-35-35-1,18 17 1,-18-17 265,0 35-265,35 52-16,0 72 15,54 17 1,-54-88-16,-17-18 16,-18 0-1,35-17 1,-35-54-16,0 36 16,35 0-1,-35 0 1,18 0-1,-1 0 1,-17-35 0,36 34-1,-19 1 1,19 0 15,-19-35-15,-17 17-1,18-35 17,-18 18-32,35 17 15,-35-17 17,18-18-17,17 17 1,-35 19-1,18-36 1,17 17 0,-17 19-1,-1-36 1,-17 17 0,36-17-1,-19 0 1,-17 18-1,35-18 1,-17 0 15,17 0-15,-17 0 0,0 0 15,17 0-16,-17 0 1,17 0 0,-17-18-1,17 18 1,-35-35 0,35 35-1,0-18 1,-17 18-1,35-35 1,0 17 0,-36 18-1,36-17 1,0-19 15,-35 19-15,35-36-1,-18 53 1,-17-35-16,-18 17 16,53-35-1,-36 35 1,-17-17 0,36-18-1,-36 18 16,0 0-15,0 17 250,0-17-251,0-18-15,35-35 16,71-195 15,-71 178-31,18-89 16,17 35 15,-52 141-15,17-88-1,-17 18 1,0 71 0,17-72-1,-17 54 1,17 0-1,-18-36 1,-17 18 0,36 18-16,-36-18 15,17-106 1,-17 106 0,0 1-1,0-1-15,36-53 31,-36 35-15,0-35 0,0-88-1,0 106 1,0-71 0,0 54-1,0 52 1,0-71-1,-18 54 1,18 17 0,0 0-1,0 18 267,0-18-267,0 0 1,0-177-1,159-440 1,-71 423 0,18-88-1,-36 0 1,-34 194 0,34-53-1,-70 70 1,0 36-16,35 18 15,-35-72 1,0 72 0,0 35-1,-17-54 1,-1 36 15,-17 36 219,35-36-250,-53-53 16,-18-35-1,-52-18-15,52 71 16,19-18 0,-19 18-1,-17-35 1,52 87 0,19-17-16,-18 0 15,-18 1 1,53 16-1,-18 1 1,-17-18 0,17 18-1,18-18 1,0 18 0,-35 35-1,35-53 1,0 0 15,0 35-15,0-17-1,0 17 1,0-35 0,0 0-1,0 36 1,0-36-1,0-35 1,0 35 0,17-18-1,1-17 1,-18 70 0,35-35-1,-35-35 16,18 71-15,-18-54 0,35 36-1,-35-36 1,0 18 0,0 0-1,0 0 1,0 0-1,0 36 1,0-71 0,0 35-1,0 35 1,-17-52 0,-1 17-1,18 17 1,-35-34 15,17 17-15,0 18-1,18-1 1,-35 1 0,18-18-1,-19 18 1,36 0-1,-17 17 1,-19-35 0,19 0 15,-1 53-15,-17-18-16,35-17 15,-18 18 16,-17-19-15,17 19 0,-17 17-1,35-36 1,-18 19 0,1-1-1,-19 18 1,36-35-1,-17 17 1,-19 18 0,36-35 15,-17 35-31,-18 0 31,35-18 0,-18 18-15,0 0 0,18-17 15,-35 17-15,17 0 30,-17 0 17,35-36-32,-18 36-15,1 0-1,-18 0 1,17 0 15,-17 0 1,17 0-17,-17 0 16,17 0-15,0 0 31,-17 0 0,18 0 47,17-17-32,-36 17-31,19 0 16,17-36-31,-36 36 15,19 0 47,-1 0-47,18-17 48,0-19-33,0 19 1,0-1 0</inkml:trace>
  <inkml:trace contextRef="#ctx0" brushRef="#br0" timeOffset="-173811.22">10830 353 0,'-35'0'31,"17"35"0,1-17-15,-19 17 15,36-17-15,-17-1-1,-18 19 1,17-19-1,18 18 1,-35-35 0,17 18-1,0 0 1,-17 17 0,17 18-1,-17 0 1,17 0-1,-17 17 1,18-17 0,-19 35-1,-17-17 1,53-36 15,-17 36-15,-19-18-1,36-18-15,0-17 16,0 35 0,-17-18-1,17-18 1,0 1 0,-35-18-1,35 35 1,0-17-1,0 17 282,-18-17-281,18 35-16,-35 17 16,-1 19-1,36 52 1,-35 88-1,35-176 1,-18 141 0,18-88-1,0-53 1,-35 105 0,35-16-1,0-72 1,0 71-1,0-53 1,0-70 0,0 53-1,0-36 1,-35-17 0,35 17 15,0-18-16,0 19 1,0-19 0,0 1-1,0 17 282,0-17-281,-18 70-1,18 53-15,-35-17 16,35 70 0,0-106-1,0 71 17,0-71-32,0 35 31,0 18-16,0-105 1,0 34 0,35-17-1,-35 0 1,0 0 0,0-35-1,0 17 1,0-17 15,0-1-15,0 19 15,0-19-15,0 18 15,0-17-16,18-18 1,-18 53 0,0-35-1,35 17 1,-35-17 0,0 17-1,18-18 1,-18 1-1,0 17-15,17-17 16,-17 17 0,0-17-1,36-18 1,-36 35 15,0-17-15,17-1-1,19-17 17,-36 36-17,17-19 17,-17 19-1,36-19-16,-36 1 17,17 17-17,-17-17 1,18-18 0,-18 35-1,35-35 1,-35 18-1,18 17 1,17-35 0,-35 18-1,18-18 1,-18 17 0,17 19-1,19-36 1,-19 17-1,-17 19 1,35-36 0,-17 0-1,17 0 1,1 17 0,-1-17 15,-17 0-16,17 35 1,-17-35 0,17 18-1,-18-18 1,1 0 0,-18 18-1,35-18 1,-17 0-1,17 35 1,-35-17 0,18-18-1,0 0 1,17 35 0,-18-35 15,19 0-16,-19 18 1,19-18-16,-19 0 16,36 0-1,-35 0 1,35 0 0,0 0-1,-36 0 1,19 0-1,17 0 1,-36 0 0,36-36-1,-35 19 17,35-19-1,-53 19-16,35 17-15,-17-18 16,-1-17 0,-17 17-1,35-17 1,-17-18 0,-18 18 15,35-18-16,-35 18 1,18-18 0,17 35-1,-35-35-15,0 35 16,18-70 15,17 18-15,-35-1-1,0 1 1,18 52 0,-18-70-1,0 35 1,0 35 15,0-17-15,0 17 281,0 1-297,0-36 15,0-88 1,0-36 0,35 36-16,0-35 15,-35 105 16,18-35-15,-18 18 0,35 70-1,-17-70 1,17 18 0,-35 17-1,0 0 1,0 35-1,18-17-15,-18 17 16,0-35 0,0 36-1,0-19-15,0 19 16,0-71 0,0 70 15,0-70-16,35 53 1,-35-1 0,0-34-1,0 17 1,0 0 0,0-35-1,0 17 1,0 53-1,0-105 1,0 70 0,0-53-1,0-17 17,0 70-32,0-53 31,0 18-16,0 35 1,0-18 0,0-52-1,0 105 1,0-70 0,0-18-1,0 53 1,0-35-1,0 35 1,0-17 0,0 34-1,0 19 1,0-1 218,0-35-234,0-17 16,0-107 0,0 1-1,0 52-15,0-70 31,0 106-15,0 18-16,0 52 16,0-53-1,-17 18 1,17 18 0,-18 18-1,-17-19 1,35 19-1,-18-36 1,-17 35 15,35-17-15,-18 35 0,18-18-1,-18 18 16,-17 0 1,17 0-17,-17 0 17,18 0-17,-19 0 16,19 0-15,-1 0 0,-17 0-1,17 0 17,-17 0-32,17 0 31,1 0-31,-19 0 31,19 0-15,-19 0-1,19 0 1,-19 0 0,19 0-1,-1 0 1,-17 0 15,17 0-15,-17 0-1,17 0 32,-17 0-16,35 35 1,-18-35-1,18 18 0,-17-18-15,17 35 15,-36-35 0,36 18-15,-17-18 15,17 18-15,-35-18 15,35 35-31,0-17 47,-18-18-31,18 35 15,-18-35 0,18 17-15,-35-17 46,17 0 16,-17 0 0,17 0 47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9A160-E9E3-4A25-B00F-E2AF206FA945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36AA3-BD10-4931-AEAC-CD83C54D2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221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36AA3-BD10-4931-AEAC-CD83C54D2D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963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36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276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891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150AF8FD-6570-4548-94FF-EB59A293B285}" type="slidenum">
              <a:rPr lang="zh-CN" altLang="en-US" b="0" smtClean="0">
                <a:latin typeface="等线" charset="-122"/>
                <a:ea typeface="等线" charset="-122"/>
              </a:rPr>
              <a:pPr/>
              <a:t>5</a:t>
            </a:fld>
            <a:endParaRPr lang="en-US" altLang="zh-CN" b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6186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0964" name="灯片编号占位符 3"/>
          <p:cNvSpPr txBox="1">
            <a:spLocks noGrp="1"/>
          </p:cNvSpPr>
          <p:nvPr/>
        </p:nvSpPr>
        <p:spPr bwMode="auto">
          <a:xfrm>
            <a:off x="4024313" y="9721850"/>
            <a:ext cx="3078162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7DFFC051-D4C5-43C2-91A6-3516D4B0315A}" type="slidenum">
              <a:rPr lang="zh-CN" altLang="en-US" sz="1200" b="0">
                <a:latin typeface="等线" charset="-122"/>
                <a:ea typeface="等线" charset="-122"/>
              </a:rPr>
              <a:pPr algn="r" eaLnBrk="1" hangingPunct="1"/>
              <a:t>7</a:t>
            </a:fld>
            <a:endParaRPr lang="en-US" altLang="zh-CN" sz="1200" b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2504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50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9pPr>
          </a:lstStyle>
          <a:p>
            <a:pPr>
              <a:spcBef>
                <a:spcPct val="0"/>
              </a:spcBef>
            </a:pPr>
            <a:fld id="{ADB21ADC-7794-4273-A041-087B63B47ADB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zh-CN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195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幻灯片图像占位符 68609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文本占位符 68610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等线" charset="-122"/>
            </a:endParaRPr>
          </a:p>
        </p:txBody>
      </p:sp>
      <p:sp>
        <p:nvSpPr>
          <p:cNvPr id="47108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28E41519-C252-412C-A235-25229FC19E8C}" type="slidenum">
              <a:rPr lang="en-US" altLang="zh-CN" b="0" smtClean="0">
                <a:latin typeface="等线" charset="-122"/>
                <a:ea typeface="等线" charset="-122"/>
              </a:rPr>
              <a:pPr/>
              <a:t>11</a:t>
            </a:fld>
            <a:endParaRPr lang="en-US" altLang="zh-CN" b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1711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68609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文本占位符 68610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等线" charset="-122"/>
            </a:endParaRPr>
          </a:p>
        </p:txBody>
      </p:sp>
      <p:sp>
        <p:nvSpPr>
          <p:cNvPr id="49156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392EC3CA-06F4-4F67-8BB1-5D44D5C04A8D}" type="slidenum">
              <a:rPr lang="en-US" altLang="zh-CN" b="0" smtClean="0">
                <a:latin typeface="等线" charset="-122"/>
                <a:ea typeface="等线" charset="-122"/>
              </a:rPr>
              <a:pPr/>
              <a:t>12</a:t>
            </a:fld>
            <a:endParaRPr lang="en-US" altLang="zh-CN" b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8421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0647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63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324EB234-E221-4205-A7A2-A7FDE26E5B12}" type="slidenum">
              <a:rPr lang="zh-CN" altLang="en-US" b="0" smtClean="0">
                <a:latin typeface="等线" charset="-122"/>
                <a:ea typeface="等线" charset="-122"/>
              </a:rPr>
              <a:pPr/>
              <a:t>28</a:t>
            </a:fld>
            <a:endParaRPr lang="en-US" altLang="zh-CN" b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1886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57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33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983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6893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4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1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06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58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8791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A882-BD8A-42AC-9FE4-7185B49C1B6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4A3-BCA0-4108-ADA9-BEE230FB9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24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A882-BD8A-42AC-9FE4-7185B49C1B6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64A3-BCA0-4108-ADA9-BEE230FB9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93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67328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AA882-BD8A-42AC-9FE4-7185B49C1B6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964A3-BCA0-4108-ADA9-BEE230FB9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13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50" r:id="rId7"/>
    <p:sldLayoutId id="2147483655" r:id="rId8"/>
    <p:sldLayoutId id="2147483660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emf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矩形 672"/>
          <p:cNvSpPr/>
          <p:nvPr/>
        </p:nvSpPr>
        <p:spPr>
          <a:xfrm>
            <a:off x="-14762" y="-61"/>
            <a:ext cx="12199938" cy="6899768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74" name="矩形 673" hidden="1"/>
          <p:cNvSpPr/>
          <p:nvPr/>
        </p:nvSpPr>
        <p:spPr>
          <a:xfrm>
            <a:off x="-7938" y="-29912"/>
            <a:ext cx="12199938" cy="622115"/>
          </a:xfrm>
          <a:prstGeom prst="rect">
            <a:avLst/>
          </a:prstGeom>
          <a:solidFill>
            <a:srgbClr val="4180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5" name="矩形 674" hidden="1"/>
          <p:cNvSpPr/>
          <p:nvPr/>
        </p:nvSpPr>
        <p:spPr>
          <a:xfrm>
            <a:off x="-7938" y="6704702"/>
            <a:ext cx="12199938" cy="153298"/>
          </a:xfrm>
          <a:prstGeom prst="rect">
            <a:avLst/>
          </a:prstGeom>
          <a:solidFill>
            <a:srgbClr val="4180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: 形状 157"/>
          <p:cNvSpPr/>
          <p:nvPr/>
        </p:nvSpPr>
        <p:spPr>
          <a:xfrm>
            <a:off x="0" y="4978400"/>
            <a:ext cx="12192000" cy="1879600"/>
          </a:xfrm>
          <a:custGeom>
            <a:avLst/>
            <a:gdLst>
              <a:gd name="connsiteX0" fmla="*/ 6096000 w 12192000"/>
              <a:gd name="connsiteY0" fmla="*/ 0 h 2852737"/>
              <a:gd name="connsiteX1" fmla="*/ 11992618 w 12192000"/>
              <a:gd name="connsiteY1" fmla="*/ 1027215 h 2852737"/>
              <a:gd name="connsiteX2" fmla="*/ 12192000 w 12192000"/>
              <a:gd name="connsiteY2" fmla="*/ 1112925 h 2852737"/>
              <a:gd name="connsiteX3" fmla="*/ 12192000 w 12192000"/>
              <a:gd name="connsiteY3" fmla="*/ 2852737 h 2852737"/>
              <a:gd name="connsiteX4" fmla="*/ 0 w 12192000"/>
              <a:gd name="connsiteY4" fmla="*/ 2852737 h 2852737"/>
              <a:gd name="connsiteX5" fmla="*/ 0 w 12192000"/>
              <a:gd name="connsiteY5" fmla="*/ 1112925 h 2852737"/>
              <a:gd name="connsiteX6" fmla="*/ 199382 w 12192000"/>
              <a:gd name="connsiteY6" fmla="*/ 1027215 h 2852737"/>
              <a:gd name="connsiteX7" fmla="*/ 6096000 w 12192000"/>
              <a:gd name="connsiteY7" fmla="*/ 0 h 2852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2852737">
                <a:moveTo>
                  <a:pt x="6096000" y="0"/>
                </a:moveTo>
                <a:cubicBezTo>
                  <a:pt x="8366358" y="0"/>
                  <a:pt x="10435214" y="388989"/>
                  <a:pt x="11992618" y="1027215"/>
                </a:cubicBezTo>
                <a:lnTo>
                  <a:pt x="12192000" y="1112925"/>
                </a:lnTo>
                <a:lnTo>
                  <a:pt x="12192000" y="2852737"/>
                </a:lnTo>
                <a:lnTo>
                  <a:pt x="0" y="2852737"/>
                </a:lnTo>
                <a:lnTo>
                  <a:pt x="0" y="1112925"/>
                </a:lnTo>
                <a:lnTo>
                  <a:pt x="199382" y="1027215"/>
                </a:lnTo>
                <a:cubicBezTo>
                  <a:pt x="1756786" y="388989"/>
                  <a:pt x="3825643" y="0"/>
                  <a:pt x="6096000" y="0"/>
                </a:cubicBezTo>
                <a:close/>
              </a:path>
            </a:pathLst>
          </a:custGeom>
          <a:solidFill>
            <a:srgbClr val="85C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3" descr="e7d195523061f1c0deeec63e560781cfd59afb0ea006f2a87ABB68BF51EA6619813959095094C18C62A12F549504892A4AAA8C1554C6663626E05CA27F281A14E6983772AFC3FB97135759321DEA3D7004FB075A8443E283A7673BBBDBFD88DFA513D62253E27B7E9FFF4379D8121322A85C7E16198ADF129F152EEF5340DE1ED504E252F53EAD1F847BC471C6326134"/>
          <p:cNvSpPr txBox="1"/>
          <p:nvPr/>
        </p:nvSpPr>
        <p:spPr>
          <a:xfrm flipH="1">
            <a:off x="2847022" y="313729"/>
            <a:ext cx="9065004" cy="2554545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Chào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mừng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các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con</a:t>
            </a:r>
          </a:p>
          <a:p>
            <a:pPr algn="ctr"/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đến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với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tiết</a:t>
            </a:r>
            <a:r>
              <a:rPr lang="en-US" altLang="zh-CN" sz="8000" b="1" dirty="0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iCiel ButterScotch" pitchFamily="2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học</a:t>
            </a:r>
            <a:endParaRPr lang="zh-CN" altLang="en-US" sz="8000" b="1" dirty="0">
              <a:solidFill>
                <a:srgbClr val="FF0000"/>
              </a:solidFill>
              <a:latin typeface="iCiel ButterScotch" pitchFamily="2" charset="0"/>
              <a:ea typeface="华康海报体W12(P)" panose="040B0C00000000000000" pitchFamily="82" charset="-122"/>
              <a:cs typeface="Tahoma" panose="020B0604030504040204" pitchFamily="34" charset="0"/>
              <a:sym typeface="+mn-lt"/>
            </a:endParaRPr>
          </a:p>
        </p:txBody>
      </p:sp>
      <p:sp>
        <p:nvSpPr>
          <p:cNvPr id="29" name="文本框 628"/>
          <p:cNvSpPr txBox="1"/>
          <p:nvPr/>
        </p:nvSpPr>
        <p:spPr>
          <a:xfrm>
            <a:off x="4021720" y="2655134"/>
            <a:ext cx="6869188" cy="2215991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altLang="zh-CN" sz="13800" dirty="0">
                <a:solidFill>
                  <a:schemeClr val="accent1">
                    <a:lumMod val="50000"/>
                  </a:schemeClr>
                </a:solidFill>
                <a:latin typeface="iCiel Sanelma" pitchFamily="50" charset="0"/>
                <a:ea typeface="方正胖娃简体" panose="03000509000000000000" pitchFamily="65" charset="-122"/>
              </a:rPr>
              <a:t>TIẾNG VIỆT</a:t>
            </a:r>
            <a:endParaRPr lang="zh-CN" altLang="en-US" sz="13800" dirty="0">
              <a:solidFill>
                <a:schemeClr val="accent1">
                  <a:lumMod val="50000"/>
                </a:schemeClr>
              </a:solidFill>
              <a:latin typeface="iCiel Sanelma" pitchFamily="50" charset="0"/>
              <a:ea typeface="方正胖娃简体" panose="03000509000000000000" pitchFamily="65" charset="-122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73934"/>
            <a:ext cx="4437529" cy="443752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929" y="3267339"/>
            <a:ext cx="3338707" cy="333870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85" y="-214610"/>
            <a:ext cx="1779805" cy="1779805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>
            <a:off x="809293" y="1208103"/>
            <a:ext cx="2245659" cy="968188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loud 41"/>
          <p:cNvSpPr/>
          <p:nvPr/>
        </p:nvSpPr>
        <p:spPr>
          <a:xfrm>
            <a:off x="2432215" y="1565195"/>
            <a:ext cx="1695493" cy="66583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1623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463" y="3522663"/>
            <a:ext cx="0" cy="768351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2531">
              <a:solidFill>
                <a:srgbClr val="FFFFFF">
                  <a:lumMod val="65000"/>
                </a:srgb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403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6" y="517941"/>
            <a:ext cx="11593513" cy="6314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>
            <a:cxnSpLocks/>
          </p:cNvCxnSpPr>
          <p:nvPr/>
        </p:nvCxnSpPr>
        <p:spPr>
          <a:xfrm>
            <a:off x="2224881" y="2984502"/>
            <a:ext cx="1534319" cy="6907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>
            <a:off x="4572001" y="4291014"/>
            <a:ext cx="874329" cy="13843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4705349" y="2695575"/>
            <a:ext cx="1044576" cy="7000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</p:cNvCxnSpPr>
          <p:nvPr/>
        </p:nvCxnSpPr>
        <p:spPr>
          <a:xfrm flipV="1">
            <a:off x="7772400" y="2616203"/>
            <a:ext cx="1168400" cy="105906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7673593" y="4090989"/>
            <a:ext cx="924307" cy="735806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59200" y="4090989"/>
            <a:ext cx="2438400" cy="1471612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998693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0720"/>
            <a:ext cx="6096000" cy="696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075" y="-427037"/>
            <a:ext cx="6705600" cy="755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59576" y="4486827"/>
            <a:ext cx="357684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3200" dirty="0" err="1">
                <a:latin typeface="UTM Avo" panose="02040603050506020204" pitchFamily="18" charset="0"/>
              </a:rPr>
              <a:t>Tìm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các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tiếng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ngoài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bài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có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vần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oi</a:t>
            </a:r>
            <a:r>
              <a:rPr lang="en-US" altLang="en-US" sz="3200" dirty="0">
                <a:latin typeface="UTM Avo" panose="02040603050506020204" pitchFamily="18" charset="0"/>
              </a:rPr>
              <a:t>?</a:t>
            </a:r>
          </a:p>
          <a:p>
            <a:endParaRPr lang="en-US" altLang="en-US" sz="2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216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469" y="193883"/>
            <a:ext cx="5765800" cy="631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075" y="-427037"/>
            <a:ext cx="6705600" cy="755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Box 1"/>
          <p:cNvSpPr txBox="1">
            <a:spLocks noChangeArrowheads="1"/>
          </p:cNvSpPr>
          <p:nvPr/>
        </p:nvSpPr>
        <p:spPr bwMode="auto">
          <a:xfrm>
            <a:off x="756618" y="4465293"/>
            <a:ext cx="3775625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3200" dirty="0" err="1">
                <a:latin typeface="UTM Avo" panose="02040603050506020204" pitchFamily="18" charset="0"/>
              </a:rPr>
              <a:t>Tìm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các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tiếng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ngoài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bài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có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latin typeface="UTM Avo" panose="02040603050506020204" pitchFamily="18" charset="0"/>
              </a:rPr>
              <a:t>vần</a:t>
            </a:r>
            <a:r>
              <a:rPr lang="en-US" altLang="en-US" sz="3200" dirty="0">
                <a:latin typeface="UTM Avo" panose="020406030505060202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ây</a:t>
            </a:r>
            <a:r>
              <a:rPr lang="en-US" alt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en-US" altLang="en-US" sz="3200" dirty="0">
              <a:latin typeface="UTM Avo" panose="02040603050506020204" pitchFamily="18" charset="0"/>
            </a:endParaRPr>
          </a:p>
          <a:p>
            <a:endParaRPr lang="en-US" alt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709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8">
            <a:extLst>
              <a:ext uri="{FF2B5EF4-FFF2-40B4-BE49-F238E27FC236}">
                <a16:creationId xmlns:a16="http://schemas.microsoft.com/office/drawing/2014/main" id="{40C981F9-5714-4FF2-B826-464BBC6388F4}"/>
              </a:ext>
            </a:extLst>
          </p:cNvPr>
          <p:cNvGrpSpPr/>
          <p:nvPr/>
        </p:nvGrpSpPr>
        <p:grpSpPr>
          <a:xfrm>
            <a:off x="7862712" y="5128477"/>
            <a:ext cx="1718993" cy="1313980"/>
            <a:chOff x="1631991" y="5087828"/>
            <a:chExt cx="1718993" cy="1313980"/>
          </a:xfrm>
        </p:grpSpPr>
        <p:pic>
          <p:nvPicPr>
            <p:cNvPr id="17" name="图片 75">
              <a:extLst>
                <a:ext uri="{FF2B5EF4-FFF2-40B4-BE49-F238E27FC236}">
                  <a16:creationId xmlns:a16="http://schemas.microsoft.com/office/drawing/2014/main" id="{867EC96D-BF93-4BC1-9BB0-D520C40ECE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18" name="图片 76">
              <a:extLst>
                <a:ext uri="{FF2B5EF4-FFF2-40B4-BE49-F238E27FC236}">
                  <a16:creationId xmlns:a16="http://schemas.microsoft.com/office/drawing/2014/main" id="{5C9D158F-BCAB-41E6-B7A7-D5A27A7D5D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pic>
        <p:nvPicPr>
          <p:cNvPr id="7" name="图片 36">
            <a:extLst>
              <a:ext uri="{FF2B5EF4-FFF2-40B4-BE49-F238E27FC236}">
                <a16:creationId xmlns:a16="http://schemas.microsoft.com/office/drawing/2014/main" id="{0A315ADB-E054-4907-B661-65864B42E0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308336" y="714132"/>
            <a:ext cx="2883664" cy="5722838"/>
          </a:xfrm>
          <a:prstGeom prst="rect">
            <a:avLst/>
          </a:prstGeom>
        </p:spPr>
      </p:pic>
      <p:pic>
        <p:nvPicPr>
          <p:cNvPr id="6" name="图片 11">
            <a:extLst>
              <a:ext uri="{FF2B5EF4-FFF2-40B4-BE49-F238E27FC236}">
                <a16:creationId xmlns:a16="http://schemas.microsoft.com/office/drawing/2014/main" id="{1062021C-F415-4AA0-976C-9B0F62D2BAE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07" b="1639"/>
          <a:stretch/>
        </p:blipFill>
        <p:spPr>
          <a:xfrm>
            <a:off x="10367224" y="4458241"/>
            <a:ext cx="7085352" cy="2067434"/>
          </a:xfrm>
          <a:prstGeom prst="rect">
            <a:avLst/>
          </a:prstGeom>
        </p:spPr>
      </p:pic>
      <p:pic>
        <p:nvPicPr>
          <p:cNvPr id="12" name="图片 22">
            <a:extLst>
              <a:ext uri="{FF2B5EF4-FFF2-40B4-BE49-F238E27FC236}">
                <a16:creationId xmlns:a16="http://schemas.microsoft.com/office/drawing/2014/main" id="{9D981C0A-E4B8-46FA-AE2F-DB589C189C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31" y="1207153"/>
            <a:ext cx="775680" cy="718456"/>
          </a:xfrm>
          <a:prstGeom prst="rect">
            <a:avLst/>
          </a:prstGeom>
        </p:spPr>
      </p:pic>
      <p:pic>
        <p:nvPicPr>
          <p:cNvPr id="13" name="图片 23">
            <a:extLst>
              <a:ext uri="{FF2B5EF4-FFF2-40B4-BE49-F238E27FC236}">
                <a16:creationId xmlns:a16="http://schemas.microsoft.com/office/drawing/2014/main" id="{4A4694C3-7393-4A28-AC43-803705FB30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9309561" y="431342"/>
            <a:ext cx="544288" cy="406840"/>
          </a:xfrm>
          <a:prstGeom prst="rect">
            <a:avLst/>
          </a:prstGeom>
        </p:spPr>
      </p:pic>
      <p:pic>
        <p:nvPicPr>
          <p:cNvPr id="14" name="PA_库_图片 6">
            <a:extLst>
              <a:ext uri="{FF2B5EF4-FFF2-40B4-BE49-F238E27FC236}">
                <a16:creationId xmlns:a16="http://schemas.microsoft.com/office/drawing/2014/main" id="{5D15C3DE-44B9-4F6D-853F-F62DDE78730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95" y="415543"/>
            <a:ext cx="5568097" cy="404269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17116A6-DC4B-4A55-A9AD-8986E1FC76A5}"/>
              </a:ext>
            </a:extLst>
          </p:cNvPr>
          <p:cNvSpPr txBox="1"/>
          <p:nvPr/>
        </p:nvSpPr>
        <p:spPr>
          <a:xfrm flipH="1">
            <a:off x="3610985" y="2005659"/>
            <a:ext cx="3808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60380F"/>
                </a:solidFill>
                <a:latin typeface="UTM Avo" panose="02040603050506020204" pitchFamily="18" charset="0"/>
              </a:rPr>
              <a:t>GIẢI LAO</a:t>
            </a:r>
          </a:p>
        </p:txBody>
      </p:sp>
    </p:spTree>
    <p:extLst>
      <p:ext uri="{BB962C8B-B14F-4D97-AF65-F5344CB8AC3E}">
        <p14:creationId xmlns:p14="http://schemas.microsoft.com/office/powerpoint/2010/main" val="4126256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fill="hold" nodeType="afterEffect" p14:presetBounceEnd="1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319 0.00139 L -0.84467 -0.00162 " pathEditMode="relative" rAng="0" ptsTypes="AA" p14:bounceEnd="15000">
                                          <p:cBhvr>
                                            <p:cTn id="6" dur="4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3828" y="-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7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319 0.00139 L -0.84467 -0.00162 " pathEditMode="relative" rAng="0" ptsTypes="AA">
                                          <p:cBhvr>
                                            <p:cTn id="6" dur="4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3828" y="-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7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aa Baa Black Sheep - CoComelon Nursery Rhymes &amp; Kids Song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6416" y="177800"/>
            <a:ext cx="11740785" cy="66040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ABD51A-5AA1-4F58-BE6D-CFFF932BE9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976" y="7937"/>
            <a:ext cx="1338263" cy="58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0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9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2" y="191394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01338" y="3488774"/>
            <a:ext cx="7657231" cy="138317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5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TẬP ĐỌC</a:t>
            </a:r>
          </a:p>
        </p:txBody>
      </p:sp>
    </p:spTree>
    <p:extLst>
      <p:ext uri="{BB962C8B-B14F-4D97-AF65-F5344CB8AC3E}">
        <p14:creationId xmlns:p14="http://schemas.microsoft.com/office/powerpoint/2010/main" val="393970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963" b="100000" l="1595" r="62477">
                        <a14:foregroundMark x1="56191" y1="88682" x2="59756" y2="85885"/>
                        <a14:foregroundMark x1="60038" y1="91345" x2="59006" y2="91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676" r="36576"/>
          <a:stretch/>
        </p:blipFill>
        <p:spPr bwMode="auto">
          <a:xfrm>
            <a:off x="411545" y="597301"/>
            <a:ext cx="9448800" cy="5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802" y="0"/>
            <a:ext cx="2857496" cy="2857496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8299084" y="1982028"/>
            <a:ext cx="2245659" cy="968188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Cloud 5"/>
          <p:cNvSpPr/>
          <p:nvPr/>
        </p:nvSpPr>
        <p:spPr>
          <a:xfrm>
            <a:off x="10022575" y="2377106"/>
            <a:ext cx="1695493" cy="66583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31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154" y="717627"/>
            <a:ext cx="11744308" cy="57819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717630"/>
            <a:ext cx="2095018" cy="40511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5193" y="3412113"/>
            <a:ext cx="2500133" cy="308749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54" y="3409162"/>
            <a:ext cx="3090441" cy="30904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349" y="-172275"/>
            <a:ext cx="1779805" cy="1779805"/>
          </a:xfrm>
          <a:prstGeom prst="rect">
            <a:avLst/>
          </a:prstGeom>
        </p:spPr>
      </p:pic>
      <p:sp>
        <p:nvSpPr>
          <p:cNvPr id="14" name="Cloud 13"/>
          <p:cNvSpPr/>
          <p:nvPr/>
        </p:nvSpPr>
        <p:spPr>
          <a:xfrm>
            <a:off x="7829419" y="154556"/>
            <a:ext cx="2245659" cy="968188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Cloud 14"/>
          <p:cNvSpPr/>
          <p:nvPr/>
        </p:nvSpPr>
        <p:spPr>
          <a:xfrm>
            <a:off x="10216270" y="881361"/>
            <a:ext cx="1695493" cy="66583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18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Rectangle 19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howcard Gothic" pitchFamily="82" charset="0"/>
            </a:endParaRPr>
          </a:p>
        </p:txBody>
      </p:sp>
      <p:sp>
        <p:nvSpPr>
          <p:cNvPr id="197" name="矩形: 圆角 190"/>
          <p:cNvSpPr/>
          <p:nvPr/>
        </p:nvSpPr>
        <p:spPr>
          <a:xfrm>
            <a:off x="7528048" y="2414401"/>
            <a:ext cx="4180717" cy="1011678"/>
          </a:xfrm>
          <a:prstGeom prst="roundRect">
            <a:avLst>
              <a:gd name="adj" fmla="val 26494"/>
            </a:avLst>
          </a:prstGeom>
          <a:solidFill>
            <a:srgbClr val="CDE6FF"/>
          </a:solidFill>
          <a:ln w="76200">
            <a:solidFill>
              <a:srgbClr val="4180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i="1" dirty="0" err="1">
                <a:solidFill>
                  <a:schemeClr val="tx1"/>
                </a:solidFill>
              </a:rPr>
              <a:t>rất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sợ</a:t>
            </a:r>
            <a:endParaRPr lang="en-US" sz="4800" i="1" dirty="0">
              <a:solidFill>
                <a:schemeClr val="tx1"/>
              </a:solidFill>
            </a:endParaRPr>
          </a:p>
        </p:txBody>
      </p:sp>
      <p:sp>
        <p:nvSpPr>
          <p:cNvPr id="198" name="矩形: 圆角 189"/>
          <p:cNvSpPr/>
          <p:nvPr/>
        </p:nvSpPr>
        <p:spPr>
          <a:xfrm>
            <a:off x="5540097" y="187530"/>
            <a:ext cx="4361340" cy="1035358"/>
          </a:xfrm>
          <a:prstGeom prst="roundRect">
            <a:avLst>
              <a:gd name="adj" fmla="val 26494"/>
            </a:avLst>
          </a:prstGeom>
          <a:solidFill>
            <a:srgbClr val="F4D0E4"/>
          </a:solidFill>
          <a:ln w="76200">
            <a:solidFill>
              <a:srgbClr val="E055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i="1" dirty="0" err="1">
                <a:solidFill>
                  <a:schemeClr val="tx1"/>
                </a:solidFill>
              </a:rPr>
              <a:t>gặm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cỏ</a:t>
            </a:r>
            <a:endParaRPr lang="en-US" sz="4800" i="1" dirty="0">
              <a:solidFill>
                <a:schemeClr val="tx1"/>
              </a:solidFill>
            </a:endParaRPr>
          </a:p>
        </p:txBody>
      </p:sp>
      <p:sp>
        <p:nvSpPr>
          <p:cNvPr id="199" name="矩形: 圆角 229"/>
          <p:cNvSpPr/>
          <p:nvPr/>
        </p:nvSpPr>
        <p:spPr>
          <a:xfrm>
            <a:off x="7528048" y="3500216"/>
            <a:ext cx="4292915" cy="1011678"/>
          </a:xfrm>
          <a:prstGeom prst="roundRect">
            <a:avLst>
              <a:gd name="adj" fmla="val 26494"/>
            </a:avLst>
          </a:prstGeom>
          <a:solidFill>
            <a:srgbClr val="CDE6FF"/>
          </a:solidFill>
          <a:ln w="76200">
            <a:solidFill>
              <a:srgbClr val="4180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i="1" dirty="0" err="1">
                <a:solidFill>
                  <a:schemeClr val="tx1"/>
                </a:solidFill>
              </a:rPr>
              <a:t>chạy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lại</a:t>
            </a:r>
            <a:endParaRPr lang="en-US" sz="4800" i="1" dirty="0">
              <a:solidFill>
                <a:schemeClr val="tx1"/>
              </a:solidFill>
            </a:endParaRPr>
          </a:p>
        </p:txBody>
      </p:sp>
      <p:sp>
        <p:nvSpPr>
          <p:cNvPr id="200" name="矩形: 圆角 230"/>
          <p:cNvSpPr/>
          <p:nvPr/>
        </p:nvSpPr>
        <p:spPr>
          <a:xfrm>
            <a:off x="6726981" y="4578157"/>
            <a:ext cx="4276939" cy="1035358"/>
          </a:xfrm>
          <a:prstGeom prst="roundRect">
            <a:avLst>
              <a:gd name="adj" fmla="val 26494"/>
            </a:avLst>
          </a:prstGeom>
          <a:solidFill>
            <a:srgbClr val="F4D0E4"/>
          </a:solidFill>
          <a:ln w="76200">
            <a:solidFill>
              <a:srgbClr val="E055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i="1" dirty="0" err="1">
                <a:solidFill>
                  <a:schemeClr val="tx1"/>
                </a:solidFill>
              </a:rPr>
              <a:t>nện</a:t>
            </a:r>
            <a:endParaRPr lang="en-US" sz="4800" i="1" dirty="0">
              <a:solidFill>
                <a:schemeClr val="tx1"/>
              </a:solidFill>
            </a:endParaRPr>
          </a:p>
        </p:txBody>
      </p:sp>
      <p:pic>
        <p:nvPicPr>
          <p:cNvPr id="201" name="Picture 20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008" y="1222888"/>
            <a:ext cx="5474040" cy="5474040"/>
          </a:xfrm>
          <a:prstGeom prst="rect">
            <a:avLst/>
          </a:prstGeom>
        </p:spPr>
      </p:pic>
      <p:sp>
        <p:nvSpPr>
          <p:cNvPr id="12" name="矩形: 圆角 230"/>
          <p:cNvSpPr/>
          <p:nvPr/>
        </p:nvSpPr>
        <p:spPr>
          <a:xfrm>
            <a:off x="5999978" y="5676695"/>
            <a:ext cx="4276939" cy="1035358"/>
          </a:xfrm>
          <a:prstGeom prst="roundRect">
            <a:avLst>
              <a:gd name="adj" fmla="val 26494"/>
            </a:avLst>
          </a:prstGeom>
          <a:solidFill>
            <a:srgbClr val="F4D0E4"/>
          </a:solidFill>
          <a:ln w="76200">
            <a:solidFill>
              <a:srgbClr val="E055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i="1" dirty="0" err="1">
                <a:solidFill>
                  <a:schemeClr val="tx1"/>
                </a:solidFill>
              </a:rPr>
              <a:t>nên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thân</a:t>
            </a:r>
            <a:endParaRPr lang="en-US" sz="4800" i="1" dirty="0">
              <a:solidFill>
                <a:schemeClr val="tx1"/>
              </a:solidFill>
            </a:endParaRPr>
          </a:p>
        </p:txBody>
      </p:sp>
      <p:sp>
        <p:nvSpPr>
          <p:cNvPr id="13" name="矩形: 圆角 189"/>
          <p:cNvSpPr/>
          <p:nvPr/>
        </p:nvSpPr>
        <p:spPr>
          <a:xfrm>
            <a:off x="6581425" y="1297025"/>
            <a:ext cx="4361340" cy="1035358"/>
          </a:xfrm>
          <a:prstGeom prst="roundRect">
            <a:avLst>
              <a:gd name="adj" fmla="val 26494"/>
            </a:avLst>
          </a:prstGeom>
          <a:solidFill>
            <a:srgbClr val="F4D0E4"/>
          </a:solidFill>
          <a:ln w="76200">
            <a:solidFill>
              <a:srgbClr val="E055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i="1" dirty="0" err="1">
                <a:solidFill>
                  <a:schemeClr val="tx1"/>
                </a:solidFill>
              </a:rPr>
              <a:t>bình</a:t>
            </a:r>
            <a:r>
              <a:rPr lang="en-US" sz="4800" i="1" dirty="0">
                <a:solidFill>
                  <a:schemeClr val="tx1"/>
                </a:solidFill>
              </a:rPr>
              <a:t> </a:t>
            </a:r>
            <a:r>
              <a:rPr lang="en-US" sz="4800" i="1" dirty="0" err="1">
                <a:solidFill>
                  <a:schemeClr val="tx1"/>
                </a:solidFill>
              </a:rPr>
              <a:t>tĩnh</a:t>
            </a:r>
            <a:endParaRPr lang="en-US" sz="4800" i="1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0" y="1518647"/>
            <a:ext cx="2340985" cy="305139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</a:rPr>
              <a:t>Luyện</a:t>
            </a:r>
            <a:endParaRPr lang="en-US" sz="5400" dirty="0">
              <a:solidFill>
                <a:schemeClr val="tx1"/>
              </a:solidFill>
            </a:endParaRPr>
          </a:p>
          <a:p>
            <a:pPr algn="ctr"/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đọc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5400" dirty="0" err="1">
                <a:solidFill>
                  <a:schemeClr val="tx1"/>
                </a:solidFill>
              </a:rPr>
              <a:t>từ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48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 animBg="1"/>
      <p:bldP spid="198" grpId="0" animBg="1"/>
      <p:bldP spid="199" grpId="0" animBg="1"/>
      <p:bldP spid="200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2" y="717627"/>
            <a:ext cx="11509001" cy="57819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2762" y="717630"/>
            <a:ext cx="2095018" cy="40511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5193" y="3412113"/>
            <a:ext cx="2500133" cy="308749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54" y="3409162"/>
            <a:ext cx="3090441" cy="30904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349" y="-172275"/>
            <a:ext cx="1779805" cy="1779805"/>
          </a:xfrm>
          <a:prstGeom prst="rect">
            <a:avLst/>
          </a:prstGeom>
        </p:spPr>
      </p:pic>
      <p:sp>
        <p:nvSpPr>
          <p:cNvPr id="14" name="Cloud 13"/>
          <p:cNvSpPr/>
          <p:nvPr/>
        </p:nvSpPr>
        <p:spPr>
          <a:xfrm>
            <a:off x="7829419" y="154556"/>
            <a:ext cx="2245659" cy="968188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Cloud 14"/>
          <p:cNvSpPr/>
          <p:nvPr/>
        </p:nvSpPr>
        <p:spPr>
          <a:xfrm>
            <a:off x="10216270" y="881361"/>
            <a:ext cx="1695493" cy="66583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6-Point Star 15"/>
          <p:cNvSpPr/>
          <p:nvPr/>
        </p:nvSpPr>
        <p:spPr>
          <a:xfrm>
            <a:off x="666926" y="1477852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6-Point Star 16"/>
          <p:cNvSpPr/>
          <p:nvPr/>
        </p:nvSpPr>
        <p:spPr>
          <a:xfrm>
            <a:off x="258939" y="1893777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6-Point Star 17"/>
          <p:cNvSpPr/>
          <p:nvPr/>
        </p:nvSpPr>
        <p:spPr>
          <a:xfrm>
            <a:off x="690746" y="2829285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9" name="6-Point Star 18"/>
          <p:cNvSpPr/>
          <p:nvPr/>
        </p:nvSpPr>
        <p:spPr>
          <a:xfrm>
            <a:off x="4222402" y="3496759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0" name="6-Point Star 19"/>
          <p:cNvSpPr/>
          <p:nvPr/>
        </p:nvSpPr>
        <p:spPr>
          <a:xfrm>
            <a:off x="6739359" y="3249505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1" name="6-Point Star 20"/>
          <p:cNvSpPr/>
          <p:nvPr/>
        </p:nvSpPr>
        <p:spPr>
          <a:xfrm>
            <a:off x="4648980" y="3797830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6-Point Star 21"/>
          <p:cNvSpPr/>
          <p:nvPr/>
        </p:nvSpPr>
        <p:spPr>
          <a:xfrm>
            <a:off x="6658738" y="3812576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944264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2" y="191394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37838" y="3552273"/>
            <a:ext cx="7657231" cy="138317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5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324920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338340"/>
            <a:ext cx="12192000" cy="219893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800" i="1" dirty="0">
                <a:solidFill>
                  <a:schemeClr val="tx1"/>
                </a:solidFill>
              </a:rPr>
              <a:t>    </a:t>
            </a:r>
            <a:r>
              <a:rPr lang="en-US" sz="4800" i="1" dirty="0" err="1"/>
              <a:t>Ông</a:t>
            </a:r>
            <a:r>
              <a:rPr lang="en-US" sz="4800" i="1" dirty="0"/>
              <a:t> </a:t>
            </a:r>
            <a:r>
              <a:rPr lang="en-US" sz="4800" i="1" dirty="0" err="1"/>
              <a:t>chủ</a:t>
            </a:r>
            <a:r>
              <a:rPr lang="en-US" sz="4800" i="1" dirty="0"/>
              <a:t> </a:t>
            </a:r>
            <a:r>
              <a:rPr lang="en-US" sz="4800" i="1" dirty="0" err="1"/>
              <a:t>đang</a:t>
            </a:r>
            <a:r>
              <a:rPr lang="en-US" sz="4800" i="1" dirty="0"/>
              <a:t> ở </a:t>
            </a:r>
            <a:r>
              <a:rPr lang="en-US" sz="4800" i="1" dirty="0" err="1"/>
              <a:t>gần</a:t>
            </a:r>
            <a:r>
              <a:rPr lang="en-US" sz="4800" i="1" dirty="0"/>
              <a:t> </a:t>
            </a:r>
            <a:r>
              <a:rPr lang="en-US" sz="4800" i="1" dirty="0" err="1"/>
              <a:t>đó</a:t>
            </a:r>
            <a:r>
              <a:rPr lang="en-US" sz="4800" i="1" dirty="0"/>
              <a:t> </a:t>
            </a:r>
            <a:r>
              <a:rPr lang="en-US" sz="4800" i="1" dirty="0" err="1"/>
              <a:t>nghe</a:t>
            </a:r>
            <a:r>
              <a:rPr lang="en-US" sz="4800" i="1" dirty="0"/>
              <a:t> </a:t>
            </a:r>
            <a:r>
              <a:rPr lang="en-US" sz="4800" i="1" dirty="0" err="1"/>
              <a:t>thấy</a:t>
            </a:r>
            <a:r>
              <a:rPr lang="en-US" sz="4800" i="1" dirty="0"/>
              <a:t>, </a:t>
            </a:r>
            <a:r>
              <a:rPr lang="en-US" sz="4800" i="1" dirty="0" err="1"/>
              <a:t>liền</a:t>
            </a:r>
            <a:r>
              <a:rPr lang="en-US" sz="4800" i="1" dirty="0"/>
              <a:t> </a:t>
            </a:r>
            <a:r>
              <a:rPr lang="en-US" sz="4800" i="1" dirty="0" err="1"/>
              <a:t>vác</a:t>
            </a:r>
            <a:r>
              <a:rPr lang="en-US" sz="4800" i="1" dirty="0"/>
              <a:t> </a:t>
            </a:r>
            <a:r>
              <a:rPr lang="en-US" sz="4800" i="1" dirty="0" err="1"/>
              <a:t>gậy</a:t>
            </a:r>
            <a:r>
              <a:rPr lang="en-US" sz="4800" i="1" dirty="0"/>
              <a:t> </a:t>
            </a:r>
            <a:r>
              <a:rPr lang="en-US" sz="4800" i="1" dirty="0" err="1"/>
              <a:t>chạy</a:t>
            </a:r>
            <a:r>
              <a:rPr lang="en-US" sz="4800" i="1" dirty="0"/>
              <a:t> </a:t>
            </a:r>
            <a:r>
              <a:rPr lang="en-US" sz="4800" i="1" dirty="0" err="1"/>
              <a:t>lại</a:t>
            </a:r>
            <a:r>
              <a:rPr lang="en-US" sz="4800" i="1" dirty="0"/>
              <a:t>, </a:t>
            </a:r>
            <a:r>
              <a:rPr lang="en-US" sz="4800" i="1" dirty="0" err="1"/>
              <a:t>nện</a:t>
            </a:r>
            <a:r>
              <a:rPr lang="en-US" sz="4800" i="1" dirty="0"/>
              <a:t> </a:t>
            </a:r>
            <a:r>
              <a:rPr lang="en-US" sz="4800" i="1" dirty="0" err="1"/>
              <a:t>sói</a:t>
            </a:r>
            <a:r>
              <a:rPr lang="en-US" sz="4800" i="1" dirty="0"/>
              <a:t> </a:t>
            </a:r>
            <a:r>
              <a:rPr lang="en-US" sz="4800" i="1" dirty="0" err="1"/>
              <a:t>một</a:t>
            </a:r>
            <a:r>
              <a:rPr lang="en-US" sz="4800" i="1" dirty="0"/>
              <a:t> </a:t>
            </a:r>
            <a:r>
              <a:rPr lang="en-US" sz="4800" i="1" dirty="0" err="1"/>
              <a:t>trận</a:t>
            </a:r>
            <a:r>
              <a:rPr lang="en-US" sz="4800" i="1" dirty="0"/>
              <a:t> </a:t>
            </a:r>
            <a:r>
              <a:rPr lang="en-US" sz="4800" i="1" dirty="0" err="1"/>
              <a:t>nên</a:t>
            </a:r>
            <a:r>
              <a:rPr lang="en-US" sz="4800" i="1" dirty="0"/>
              <a:t> </a:t>
            </a:r>
            <a:r>
              <a:rPr lang="en-US" sz="4800" i="1" dirty="0" err="1"/>
              <a:t>thân</a:t>
            </a:r>
            <a:r>
              <a:rPr lang="en-US" sz="4800" i="1" dirty="0"/>
              <a:t>.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74741" y="816429"/>
            <a:ext cx="7042519" cy="856488"/>
          </a:xfrm>
          <a:prstGeom prst="roundRect">
            <a:avLst/>
          </a:prstGeom>
          <a:solidFill>
            <a:srgbClr val="FFFF00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Luyện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đọc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câu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9871295" y="2740694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988764" y="2740693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9792964" y="3493049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9675986" y="3493048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110930" y="3539348"/>
            <a:ext cx="195309" cy="6125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460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2" y="717627"/>
            <a:ext cx="11509001" cy="57819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2762" y="717630"/>
            <a:ext cx="2095018" cy="40511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5193" y="3412113"/>
            <a:ext cx="2500133" cy="308749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54" y="3409162"/>
            <a:ext cx="3090441" cy="30904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349" y="-172275"/>
            <a:ext cx="1779805" cy="1779805"/>
          </a:xfrm>
          <a:prstGeom prst="rect">
            <a:avLst/>
          </a:prstGeom>
        </p:spPr>
      </p:pic>
      <p:sp>
        <p:nvSpPr>
          <p:cNvPr id="14" name="Cloud 13"/>
          <p:cNvSpPr/>
          <p:nvPr/>
        </p:nvSpPr>
        <p:spPr>
          <a:xfrm>
            <a:off x="7829419" y="154556"/>
            <a:ext cx="2245659" cy="968188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Cloud 14"/>
          <p:cNvSpPr/>
          <p:nvPr/>
        </p:nvSpPr>
        <p:spPr>
          <a:xfrm>
            <a:off x="10216270" y="881361"/>
            <a:ext cx="1695493" cy="66583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6-Point Star 15"/>
          <p:cNvSpPr/>
          <p:nvPr/>
        </p:nvSpPr>
        <p:spPr>
          <a:xfrm>
            <a:off x="666926" y="1477852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6-Point Star 16"/>
          <p:cNvSpPr/>
          <p:nvPr/>
        </p:nvSpPr>
        <p:spPr>
          <a:xfrm>
            <a:off x="258939" y="1893777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6-Point Star 17"/>
          <p:cNvSpPr/>
          <p:nvPr/>
        </p:nvSpPr>
        <p:spPr>
          <a:xfrm>
            <a:off x="690746" y="2829285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9" name="6-Point Star 18"/>
          <p:cNvSpPr/>
          <p:nvPr/>
        </p:nvSpPr>
        <p:spPr>
          <a:xfrm>
            <a:off x="4222402" y="3496759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0" name="6-Point Star 19"/>
          <p:cNvSpPr/>
          <p:nvPr/>
        </p:nvSpPr>
        <p:spPr>
          <a:xfrm>
            <a:off x="6739359" y="3249505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1" name="6-Point Star 20"/>
          <p:cNvSpPr/>
          <p:nvPr/>
        </p:nvSpPr>
        <p:spPr>
          <a:xfrm>
            <a:off x="4648980" y="3797830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6-Point Star 21"/>
          <p:cNvSpPr/>
          <p:nvPr/>
        </p:nvSpPr>
        <p:spPr>
          <a:xfrm>
            <a:off x="6658738" y="3812576"/>
            <a:ext cx="407987" cy="415925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791302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154" y="717627"/>
            <a:ext cx="11744308" cy="57819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717630"/>
            <a:ext cx="2095018" cy="40511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5193" y="3412113"/>
            <a:ext cx="2500133" cy="308749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54" y="3409162"/>
            <a:ext cx="3090441" cy="30904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349" y="-172275"/>
            <a:ext cx="1779805" cy="1779805"/>
          </a:xfrm>
          <a:prstGeom prst="rect">
            <a:avLst/>
          </a:prstGeom>
        </p:spPr>
      </p:pic>
      <p:sp>
        <p:nvSpPr>
          <p:cNvPr id="14" name="Cloud 13"/>
          <p:cNvSpPr/>
          <p:nvPr/>
        </p:nvSpPr>
        <p:spPr>
          <a:xfrm>
            <a:off x="7829419" y="154556"/>
            <a:ext cx="2245659" cy="968188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Cloud 14"/>
          <p:cNvSpPr/>
          <p:nvPr/>
        </p:nvSpPr>
        <p:spPr>
          <a:xfrm>
            <a:off x="10216270" y="881361"/>
            <a:ext cx="1695493" cy="66583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71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154" y="717627"/>
            <a:ext cx="11744308" cy="57819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717630"/>
            <a:ext cx="2095018" cy="40511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5193" y="3412113"/>
            <a:ext cx="2500133" cy="308749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54" y="3409162"/>
            <a:ext cx="3090441" cy="30904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349" y="-172275"/>
            <a:ext cx="1779805" cy="1779805"/>
          </a:xfrm>
          <a:prstGeom prst="rect">
            <a:avLst/>
          </a:prstGeom>
        </p:spPr>
      </p:pic>
      <p:sp>
        <p:nvSpPr>
          <p:cNvPr id="14" name="Cloud 13"/>
          <p:cNvSpPr/>
          <p:nvPr/>
        </p:nvSpPr>
        <p:spPr>
          <a:xfrm>
            <a:off x="7829419" y="154556"/>
            <a:ext cx="2245659" cy="968188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Cloud 14"/>
          <p:cNvSpPr/>
          <p:nvPr/>
        </p:nvSpPr>
        <p:spPr>
          <a:xfrm>
            <a:off x="10216270" y="881361"/>
            <a:ext cx="1695493" cy="66583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6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A_图片 6">
            <a:extLst>
              <a:ext uri="{FF2B5EF4-FFF2-40B4-BE49-F238E27FC236}">
                <a16:creationId xmlns:a16="http://schemas.microsoft.com/office/drawing/2014/main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2" b="11258"/>
          <a:stretch/>
        </p:blipFill>
        <p:spPr>
          <a:xfrm>
            <a:off x="931671" y="148752"/>
            <a:ext cx="9983072" cy="5508700"/>
          </a:xfrm>
          <a:prstGeom prst="rect">
            <a:avLst/>
          </a:prstGeom>
        </p:spPr>
      </p:pic>
      <p:pic>
        <p:nvPicPr>
          <p:cNvPr id="18" name="图片 37">
            <a:extLst>
              <a:ext uri="{FF2B5EF4-FFF2-40B4-BE49-F238E27FC236}">
                <a16:creationId xmlns:a16="http://schemas.microsoft.com/office/drawing/2014/main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40" y="-214166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组合 23"/>
          <p:cNvGrpSpPr/>
          <p:nvPr/>
        </p:nvGrpSpPr>
        <p:grpSpPr>
          <a:xfrm>
            <a:off x="0" y="5731517"/>
            <a:ext cx="12203723" cy="1123363"/>
            <a:chOff x="-17585" y="5729324"/>
            <a:chExt cx="12203723" cy="1123362"/>
          </a:xfrm>
        </p:grpSpPr>
        <p:pic>
          <p:nvPicPr>
            <p:cNvPr id="20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1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23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7666" y="2040811"/>
            <a:ext cx="3713956" cy="371395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724472" y="1742033"/>
            <a:ext cx="6743055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l"/>
            <a:r>
              <a:rPr lang="en-US" sz="8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HIỂU BÀI</a:t>
            </a:r>
          </a:p>
        </p:txBody>
      </p:sp>
    </p:spTree>
    <p:extLst>
      <p:ext uri="{BB962C8B-B14F-4D97-AF65-F5344CB8AC3E}">
        <p14:creationId xmlns:p14="http://schemas.microsoft.com/office/powerpoint/2010/main" val="68773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52628" y="21270"/>
            <a:ext cx="8839372" cy="838200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Khi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thấy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sói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dê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đã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làm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gì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37414" y="2263421"/>
            <a:ext cx="8984979" cy="80173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Dê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đã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làm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cách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nào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để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ông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chủ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đến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cứu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dê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7606" y="4581427"/>
            <a:ext cx="8984979" cy="763572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Khi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nghe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tiếng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của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dê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kêu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ông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chủ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đã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làm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gì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1726168" y="987106"/>
            <a:ext cx="10465832" cy="8382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Khi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thấy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sói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dê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rất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sợ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nhưng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vẫn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tìm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cách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thoát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thân</a:t>
            </a:r>
            <a:endParaRPr lang="en-US" sz="3600" i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0409" y="3192796"/>
            <a:ext cx="8839372" cy="8382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Dê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đã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kêu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thật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to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để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ông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chủ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đến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cứu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dê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472635"/>
            <a:ext cx="12192000" cy="8382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Khi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nghe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tiếng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của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dê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kêu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ông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chủ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đã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mang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gậy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đến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đánh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UTM Avo" panose="02040603050506020204" pitchFamily="18" charset="0"/>
              </a:rPr>
              <a:t>sói</a:t>
            </a:r>
            <a:r>
              <a:rPr lang="en-US" sz="3600" i="1" dirty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4100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3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83" y="464344"/>
            <a:ext cx="12173233" cy="639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Box 3"/>
          <p:cNvSpPr txBox="1">
            <a:spLocks noChangeArrowheads="1"/>
          </p:cNvSpPr>
          <p:nvPr/>
        </p:nvSpPr>
        <p:spPr bwMode="auto">
          <a:xfrm>
            <a:off x="5653767" y="4306888"/>
            <a:ext cx="647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54277" name="TextBox 4"/>
          <p:cNvSpPr txBox="1">
            <a:spLocks noChangeArrowheads="1"/>
          </p:cNvSpPr>
          <p:nvPr/>
        </p:nvSpPr>
        <p:spPr bwMode="auto">
          <a:xfrm>
            <a:off x="1099912" y="4306888"/>
            <a:ext cx="4531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</a:p>
        </p:txBody>
      </p:sp>
      <p:pic>
        <p:nvPicPr>
          <p:cNvPr id="54274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2600" y="155450"/>
            <a:ext cx="1660526" cy="1622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025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/>
      <p:bldP spid="5427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CD291DC-213D-4B38-BFA1-5EF80B1899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072" y="67408"/>
            <a:ext cx="9539079" cy="65973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7063306" y="2035248"/>
            <a:ext cx="4037511" cy="462951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87166" y="2223546"/>
            <a:ext cx="54948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9600" b="1" kern="0" spc="51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321735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c78f838d1ae7d68a22e392a9e53db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16"/>
            <a:ext cx="12079720" cy="510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3948185" y="901802"/>
            <a:ext cx="41386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0" dirty="0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4. </a:t>
            </a:r>
            <a:r>
              <a:rPr lang="en-US" altLang="zh-CN" sz="4000" b="0" dirty="0" err="1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Tập</a:t>
            </a:r>
            <a:r>
              <a:rPr lang="en-US" altLang="zh-CN" sz="4000" b="0" dirty="0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 </a:t>
            </a:r>
            <a:r>
              <a:rPr lang="en-US" altLang="zh-CN" sz="4000" b="0" dirty="0" err="1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viết</a:t>
            </a:r>
            <a:endParaRPr lang="zh-CN" altLang="en-US" sz="4000" b="0" dirty="0">
              <a:solidFill>
                <a:schemeClr val="bg1"/>
              </a:solidFill>
              <a:latin typeface="UTM Avo" panose="02040603050506020204" pitchFamily="18" charset="0"/>
              <a:ea typeface="Yu Gothic Light" panose="020B0300000000000000" pitchFamily="34" charset="-128"/>
            </a:endParaRPr>
          </a:p>
        </p:txBody>
      </p:sp>
      <p:pic>
        <p:nvPicPr>
          <p:cNvPr id="5530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52939" y="2721115"/>
            <a:ext cx="9886122" cy="150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665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A02DD5-C792-4DCE-8073-3A1E5B534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" r="3947"/>
          <a:stretch/>
        </p:blipFill>
        <p:spPr bwMode="auto">
          <a:xfrm>
            <a:off x="0" y="575919"/>
            <a:ext cx="12192000" cy="6282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1020744" y="2334981"/>
            <a:ext cx="347022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300" b="1" dirty="0">
                <a:solidFill>
                  <a:schemeClr val="bg1"/>
                </a:solidFill>
                <a:latin typeface="HP001 4 hàng" panose="020B0603050302020204" pitchFamily="34" charset="0"/>
              </a:rPr>
              <a:t>Ρ</a:t>
            </a:r>
            <a:endParaRPr lang="en-US" sz="163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5235862" y="2323406"/>
            <a:ext cx="6547166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300" b="1" dirty="0">
                <a:solidFill>
                  <a:schemeClr val="bg1"/>
                </a:solidFill>
                <a:latin typeface="HP001 4 hàng" panose="020B0603050302020204" pitchFamily="34" charset="0"/>
              </a:rPr>
              <a:t>c</a:t>
            </a:r>
            <a:r>
              <a:rPr lang="el-GR" sz="16300" b="1" dirty="0">
                <a:solidFill>
                  <a:schemeClr val="bg1"/>
                </a:solidFill>
                <a:latin typeface="HP001 4 hàng" panose="020B0603050302020204" pitchFamily="34" charset="0"/>
              </a:rPr>
              <a:t>Ϊ</a:t>
            </a:r>
            <a:r>
              <a:rPr lang="en-US" sz="16300" b="1" dirty="0">
                <a:solidFill>
                  <a:schemeClr val="bg1"/>
                </a:solidFill>
                <a:latin typeface="HP001 4 hàng" panose="020B0603050302020204" pitchFamily="34" charset="0"/>
              </a:rPr>
              <a:t> v</a:t>
            </a:r>
            <a:r>
              <a:rPr lang="el-GR" sz="16300" b="1" dirty="0">
                <a:solidFill>
                  <a:schemeClr val="bg1"/>
                </a:solidFill>
                <a:latin typeface="HP001 4 hàng" panose="020B0603050302020204" pitchFamily="34" charset="0"/>
              </a:rPr>
              <a:t>Ρ</a:t>
            </a:r>
            <a:endParaRPr lang="en-US" sz="163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790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 Vỏi Con Voi - Nhạc Thiếu Nhi vui nhộn cho bé - The Elephant Song - Singing Dino -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91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A02DD5-C792-4DCE-8073-3A1E5B534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" r="3947"/>
          <a:stretch/>
        </p:blipFill>
        <p:spPr bwMode="auto">
          <a:xfrm>
            <a:off x="0" y="575919"/>
            <a:ext cx="12192000" cy="6282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1020744" y="2334981"/>
            <a:ext cx="347022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3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ây</a:t>
            </a:r>
            <a:endParaRPr lang="en-US" sz="163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5235862" y="2323406"/>
            <a:ext cx="7774082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3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cây</a:t>
            </a:r>
            <a:r>
              <a:rPr lang="en-US" sz="163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163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dừa</a:t>
            </a:r>
            <a:endParaRPr lang="en-US" sz="163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055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A02DD5-C792-4DCE-8073-3A1E5B534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" r="3947"/>
          <a:stretch/>
        </p:blipFill>
        <p:spPr bwMode="auto">
          <a:xfrm>
            <a:off x="1097281" y="378668"/>
            <a:ext cx="9914708" cy="510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8094158" y="2428453"/>
            <a:ext cx="17167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Đ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2467584" y="2417554"/>
            <a:ext cx="17167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924DF9-DD52-4C0F-86A4-1D2BDBEBB294}"/>
              </a:ext>
            </a:extLst>
          </p:cNvPr>
          <p:cNvSpPr txBox="1"/>
          <p:nvPr/>
        </p:nvSpPr>
        <p:spPr>
          <a:xfrm>
            <a:off x="5293610" y="2397675"/>
            <a:ext cx="171678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 dirty="0">
                <a:solidFill>
                  <a:schemeClr val="bg1"/>
                </a:solidFill>
                <a:latin typeface="HP001 4 hàng" panose="020B06030503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430849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41780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7600" y="4854312"/>
            <a:ext cx="7416800" cy="160043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9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lang="en-US" sz="9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endParaRPr lang="en-US" sz="9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4338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A8F834-A31A-4454-9F53-64A7CF12E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67" y="2306860"/>
            <a:ext cx="3091728" cy="4063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0A7E2D-B300-4266-83E2-E30C2B5772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24" y="79043"/>
            <a:ext cx="7066466" cy="6328389"/>
          </a:xfrm>
          <a:prstGeom prst="rect">
            <a:avLst/>
          </a:prstGeom>
        </p:spPr>
      </p:pic>
      <p:sp>
        <p:nvSpPr>
          <p:cNvPr id="6" name="Shape 233">
            <a:extLst>
              <a:ext uri="{FF2B5EF4-FFF2-40B4-BE49-F238E27FC236}">
                <a16:creationId xmlns:a16="http://schemas.microsoft.com/office/drawing/2014/main" id="{30EE5953-9E03-4FC7-B085-3A7AB9ADC976}"/>
              </a:ext>
            </a:extLst>
          </p:cNvPr>
          <p:cNvSpPr/>
          <p:nvPr/>
        </p:nvSpPr>
        <p:spPr>
          <a:xfrm>
            <a:off x="5544524" y="2599863"/>
            <a:ext cx="4673534" cy="1658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8000" b="1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03261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10160"/>
            <a:ext cx="11236960" cy="6858000"/>
          </a:xfrm>
          <a:prstGeom prst="rect">
            <a:avLst/>
          </a:prstGeom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394720" y="332631"/>
            <a:ext cx="85147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Thứ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Hai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wgày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30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tháng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wăm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2023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394720" y="1565363"/>
            <a:ext cx="7023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Bài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100:      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Ρ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-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ây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870056" y="957649"/>
            <a:ext cx="22647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T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Ğng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V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İt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288704" y="2191931"/>
            <a:ext cx="31220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Ρ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288704" y="3424782"/>
            <a:ext cx="2197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c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Ϊ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v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Ρ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288704" y="2807522"/>
            <a:ext cx="12733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ây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368344" y="4043337"/>
            <a:ext cx="28922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cây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dừa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394720" y="4666089"/>
            <a:ext cx="7812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S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394720" y="5292657"/>
            <a:ext cx="7812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D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394720" y="5919935"/>
            <a:ext cx="7812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6726510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483" y="-8555"/>
            <a:ext cx="11236960" cy="6858000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22669" y="312341"/>
            <a:ext cx="39979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SĀ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và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dê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53565" y="933699"/>
            <a:ext cx="87491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Dê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c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Ϊ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đang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gặm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cỏ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,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bỗng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thấy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sĀ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ở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wgay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79743" y="1550928"/>
            <a:ext cx="92925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trư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ϐ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jặt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Dù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ǟất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sợ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, 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Ύ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vẫn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bình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tĩnh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wĀ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: 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330104" y="2168023"/>
            <a:ext cx="92925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-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Để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bác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wg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Ϊ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j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İng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, c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Ϊ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hát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tặng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bác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jŎ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255184" y="4651594"/>
            <a:ext cx="92925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-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: 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279743" y="2794833"/>
            <a:ext cx="92925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bài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w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Β˛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? SĀ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đồng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ý.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279743" y="3409425"/>
            <a:ext cx="92925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1. V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Ğt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câu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có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vần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: 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255185" y="4024017"/>
            <a:ext cx="92925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- 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Ρ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: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310226" y="5261993"/>
            <a:ext cx="92925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2.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Viết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câu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ω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Ǟ 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Ύ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c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Ϊ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0699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8831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E10AAA-F6B1-ABBA-520C-C28CAB83989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94F33EA-C920-FC7A-86A2-2180A3203E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010750"/>
              </p:ext>
            </p:extLst>
          </p:nvPr>
        </p:nvGraphicFramePr>
        <p:xfrm>
          <a:off x="2032000" y="0"/>
          <a:ext cx="7595478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5913">
                  <a:extLst>
                    <a:ext uri="{9D8B030D-6E8A-4147-A177-3AD203B41FA5}">
                      <a16:colId xmlns:a16="http://schemas.microsoft.com/office/drawing/2014/main" val="685212887"/>
                    </a:ext>
                  </a:extLst>
                </a:gridCol>
                <a:gridCol w="1265913">
                  <a:extLst>
                    <a:ext uri="{9D8B030D-6E8A-4147-A177-3AD203B41FA5}">
                      <a16:colId xmlns:a16="http://schemas.microsoft.com/office/drawing/2014/main" val="4018788998"/>
                    </a:ext>
                  </a:extLst>
                </a:gridCol>
                <a:gridCol w="1265913">
                  <a:extLst>
                    <a:ext uri="{9D8B030D-6E8A-4147-A177-3AD203B41FA5}">
                      <a16:colId xmlns:a16="http://schemas.microsoft.com/office/drawing/2014/main" val="7630317"/>
                    </a:ext>
                  </a:extLst>
                </a:gridCol>
                <a:gridCol w="1265913">
                  <a:extLst>
                    <a:ext uri="{9D8B030D-6E8A-4147-A177-3AD203B41FA5}">
                      <a16:colId xmlns:a16="http://schemas.microsoft.com/office/drawing/2014/main" val="3206148217"/>
                    </a:ext>
                  </a:extLst>
                </a:gridCol>
                <a:gridCol w="1265913">
                  <a:extLst>
                    <a:ext uri="{9D8B030D-6E8A-4147-A177-3AD203B41FA5}">
                      <a16:colId xmlns:a16="http://schemas.microsoft.com/office/drawing/2014/main" val="2282910472"/>
                    </a:ext>
                  </a:extLst>
                </a:gridCol>
                <a:gridCol w="1265913">
                  <a:extLst>
                    <a:ext uri="{9D8B030D-6E8A-4147-A177-3AD203B41FA5}">
                      <a16:colId xmlns:a16="http://schemas.microsoft.com/office/drawing/2014/main" val="733925727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đ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871989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h</a:t>
                      </a:r>
                    </a:p>
                  </a:txBody>
                  <a:tcPr>
                    <a:lnT w="38100" cmpd="sng">
                      <a:noFill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u</a:t>
                      </a:r>
                    </a:p>
                  </a:txBody>
                  <a:tcPr>
                    <a:lnT w="38100" cmpd="sng">
                      <a:noFill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ư</a:t>
                      </a:r>
                    </a:p>
                  </a:txBody>
                  <a:tcPr>
                    <a:lnT w="38100" cmpd="sng">
                      <a:noFill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g</a:t>
                      </a:r>
                    </a:p>
                  </a:txBody>
                  <a:tcPr>
                    <a:lnT w="38100" cmpd="sng">
                      <a:noFill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h</a:t>
                      </a:r>
                    </a:p>
                  </a:txBody>
                  <a:tcPr>
                    <a:lnT w="38100" cmpd="sng">
                      <a:noFill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â</a:t>
                      </a:r>
                    </a:p>
                  </a:txBody>
                  <a:tcPr>
                    <a:lnT w="38100" cmpd="sng">
                      <a:noFill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27398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k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c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a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â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ô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m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608055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ơ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t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c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n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b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18815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m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u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o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p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g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u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65968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n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h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a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n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d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t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839659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t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t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r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u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c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0391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v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ê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m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/>
                        <a:t>i</a:t>
                      </a:r>
                      <a:endParaRPr lang="en-US" sz="40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t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/>
                        <a:t>i</a:t>
                      </a:r>
                      <a:endParaRPr lang="en-US" sz="40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69287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s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u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n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g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h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ê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649155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6751E72-4148-EDFD-8AFA-057450FC3FDD}"/>
                  </a:ext>
                </a:extLst>
              </p14:cNvPr>
              <p14:cNvContentPartPr/>
              <p14:nvPr/>
            </p14:nvContentPartPr>
            <p14:xfrm>
              <a:off x="2311560" y="6480"/>
              <a:ext cx="7207560" cy="6845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6751E72-4148-EDFD-8AFA-057450FC3FD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02200" y="-2880"/>
                <a:ext cx="7226280" cy="686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70354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AE4349-6543-31EE-EA29-8DA721C42C1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BF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B28953-E369-FD0A-B15C-98D1CC615F42}"/>
              </a:ext>
            </a:extLst>
          </p:cNvPr>
          <p:cNvSpPr/>
          <p:nvPr/>
        </p:nvSpPr>
        <p:spPr>
          <a:xfrm>
            <a:off x="600885" y="402811"/>
            <a:ext cx="73116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a. </a:t>
            </a:r>
            <a:r>
              <a:rPr lang="en-US" sz="5400" b="0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Bà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mua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cho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4 hàng" panose="020B0603050302020204" pitchFamily="34" charset="0"/>
              </a:rPr>
              <a:t>búp</a:t>
            </a:r>
            <a:r>
              <a:rPr lang="en-US" sz="5400" b="1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sz="5400" b="1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4 hàng" panose="020B0603050302020204" pitchFamily="34" charset="0"/>
              </a:rPr>
              <a:t>bê</a:t>
            </a:r>
            <a:endParaRPr lang="en-US" sz="5400" b="1" cap="none" spc="0" dirty="0">
              <a:ln w="0"/>
              <a:solidFill>
                <a:srgbClr val="000B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4 hàng" panose="020B06030503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883C52-FAC1-97A9-EE67-641EA4EC026A}"/>
              </a:ext>
            </a:extLst>
          </p:cNvPr>
          <p:cNvSpPr/>
          <p:nvPr/>
        </p:nvSpPr>
        <p:spPr>
          <a:xfrm>
            <a:off x="600885" y="1326141"/>
            <a:ext cx="6673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b. </a:t>
            </a:r>
            <a:r>
              <a:rPr lang="en-US" sz="5400" b="0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rửa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4 hàng" panose="020B0603050302020204" pitchFamily="34" charset="0"/>
              </a:rPr>
              <a:t>bát</a:t>
            </a:r>
            <a:r>
              <a:rPr lang="en-US" sz="5400" b="1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sz="5400" b="0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giúp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mẹ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5400" b="1" cap="none" spc="0" dirty="0">
              <a:ln w="0"/>
              <a:solidFill>
                <a:srgbClr val="000B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4 hàng" panose="020B06030503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BB9598-C6B4-BC88-08CF-A40CF5B0F8CF}"/>
              </a:ext>
            </a:extLst>
          </p:cNvPr>
          <p:cNvSpPr/>
          <p:nvPr/>
        </p:nvSpPr>
        <p:spPr>
          <a:xfrm>
            <a:off x="600885" y="2249471"/>
            <a:ext cx="75632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c. </a:t>
            </a:r>
            <a:r>
              <a:rPr lang="en-US" sz="5400" b="0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Bố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đưa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đi</a:t>
            </a:r>
            <a:r>
              <a:rPr lang="en-US" sz="540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4 hàng" panose="020B0603050302020204" pitchFamily="34" charset="0"/>
              </a:rPr>
              <a:t>xem</a:t>
            </a:r>
            <a:r>
              <a:rPr lang="en-US" sz="5400" b="1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sz="5400" b="1" cap="none" spc="0" dirty="0" err="1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4 hàng" panose="020B0603050302020204" pitchFamily="34" charset="0"/>
              </a:rPr>
              <a:t>xiếc</a:t>
            </a:r>
            <a:r>
              <a:rPr lang="en-US" sz="5400" b="0" cap="none" spc="0" dirty="0">
                <a:ln w="0"/>
                <a:solidFill>
                  <a:srgbClr val="000B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5400" b="1" cap="none" spc="0" dirty="0">
              <a:ln w="0"/>
              <a:solidFill>
                <a:srgbClr val="000B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569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60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ED0D75-8EEC-EAE9-E3B3-B6B8CEDC4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553" y="643467"/>
            <a:ext cx="913289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40" y="292101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915638" y="3603073"/>
            <a:ext cx="7657231" cy="138317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5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LÀM QUEN</a:t>
            </a:r>
          </a:p>
        </p:txBody>
      </p:sp>
    </p:spTree>
    <p:extLst>
      <p:ext uri="{BB962C8B-B14F-4D97-AF65-F5344CB8AC3E}">
        <p14:creationId xmlns:p14="http://schemas.microsoft.com/office/powerpoint/2010/main" val="2784211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6597D3F-C7C0-4F92-868C-1B0EBEEEC6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2"/>
          <a:stretch/>
        </p:blipFill>
        <p:spPr>
          <a:xfrm>
            <a:off x="0" y="429139"/>
            <a:ext cx="12192000" cy="643397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348428" y="5022999"/>
            <a:ext cx="941295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6000" b="1" dirty="0">
                <a:solidFill>
                  <a:srgbClr val="FFFFFF"/>
                </a:solidFill>
                <a:latin typeface=".VnAvant" panose="020B7200000000000000" pitchFamily="34" charset="0"/>
              </a:rPr>
              <a:t>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83279" y="5021470"/>
            <a:ext cx="914401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5400" b="1" dirty="0" err="1">
                <a:solidFill>
                  <a:srgbClr val="FFFFFF"/>
                </a:solidFill>
                <a:latin typeface=".VnAvant" panose="020B7200000000000000" pitchFamily="34" charset="0"/>
              </a:rPr>
              <a:t>i</a:t>
            </a:r>
            <a:endParaRPr lang="en-US" sz="5400" b="1" dirty="0">
              <a:solidFill>
                <a:srgbClr val="FFFFFF"/>
              </a:solidFill>
              <a:latin typeface=".VnAvant" panose="020B72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016" y="804861"/>
            <a:ext cx="6790832" cy="4894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724" y="662621"/>
            <a:ext cx="3476625" cy="1000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7716" y="2126162"/>
            <a:ext cx="1566633" cy="9078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1642" y="3629749"/>
            <a:ext cx="845958" cy="83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9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ừa – Wikipedia tiếng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828" y="7720"/>
            <a:ext cx="5176452" cy="685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48+ Hình ảnh cây dừa đẹp mộc mạc, giản dị và ý nghĩ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280" y="0"/>
            <a:ext cx="49072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127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7621932-A259-4C46-903D-E2D573D109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2"/>
          <a:stretch/>
        </p:blipFill>
        <p:spPr>
          <a:xfrm>
            <a:off x="0" y="620649"/>
            <a:ext cx="12192000" cy="643397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98548" y="5284181"/>
            <a:ext cx="941295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7200" b="1" i="1" dirty="0">
                <a:solidFill>
                  <a:schemeClr val="bg1"/>
                </a:solidFill>
                <a:latin typeface="+mj-lt"/>
              </a:rPr>
              <a:t>â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39843" y="5284181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6600" b="1" i="1" dirty="0">
                <a:solidFill>
                  <a:srgbClr val="FFFFFF"/>
                </a:solidFill>
                <a:latin typeface="+mj-lt"/>
              </a:rPr>
              <a:t>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564" y="620649"/>
            <a:ext cx="3867956" cy="11693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564" y="2180918"/>
            <a:ext cx="1714500" cy="933450"/>
          </a:xfrm>
          <a:prstGeom prst="rect">
            <a:avLst/>
          </a:prstGeom>
        </p:spPr>
      </p:pic>
      <p:pic>
        <p:nvPicPr>
          <p:cNvPr id="8" name="Picture 4" descr="48+ Hình ảnh cây dừa đẹp mộc mạc, giản dị và ý nghĩ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992" y="411882"/>
            <a:ext cx="4221323" cy="589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9226" y="3837638"/>
            <a:ext cx="1054034" cy="9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70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1DAAA82-3AF6-459A-9AF0-90C662EC1B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2"/>
          <a:stretch/>
        </p:blipFill>
        <p:spPr>
          <a:xfrm>
            <a:off x="0" y="424021"/>
            <a:ext cx="12192000" cy="64339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291" y="1398843"/>
            <a:ext cx="5944104" cy="39409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89" y="1287260"/>
            <a:ext cx="5823751" cy="41641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198528" y="2269023"/>
            <a:ext cx="1451625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oi </a:t>
            </a:r>
          </a:p>
        </p:txBody>
      </p:sp>
      <p:sp>
        <p:nvSpPr>
          <p:cNvPr id="8" name="Rectangle 7"/>
          <p:cNvSpPr/>
          <p:nvPr/>
        </p:nvSpPr>
        <p:spPr>
          <a:xfrm>
            <a:off x="9343438" y="2269022"/>
            <a:ext cx="2573861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UTM Avo" panose="02040603050506020204" pitchFamily="18" charset="0"/>
              </a:rPr>
              <a:t>con </a:t>
            </a:r>
            <a:r>
              <a:rPr lang="en-US" sz="54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voi</a:t>
            </a:r>
            <a:endParaRPr lang="en-US" sz="54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98528" y="3560350"/>
            <a:ext cx="1451625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ây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343438" y="3560349"/>
            <a:ext cx="2573861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cây</a:t>
            </a:r>
            <a:r>
              <a:rPr lang="en-US" sz="5400" b="1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dừa</a:t>
            </a:r>
            <a:r>
              <a:rPr lang="en-US" sz="54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9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62" y="191394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26738" y="3543300"/>
            <a:ext cx="7657231" cy="138317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5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392440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412</Words>
  <Application>Microsoft Office PowerPoint</Application>
  <PresentationFormat>Widescreen</PresentationFormat>
  <Paragraphs>150</Paragraphs>
  <Slides>39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等线</vt:lpstr>
      <vt:lpstr>.VnAvant</vt:lpstr>
      <vt:lpstr>Arial</vt:lpstr>
      <vt:lpstr>Calibri</vt:lpstr>
      <vt:lpstr>Calibri Light</vt:lpstr>
      <vt:lpstr>HP001 4 hàng</vt:lpstr>
      <vt:lpstr>iCiel ButterScotch</vt:lpstr>
      <vt:lpstr>iCiel Sanelma</vt:lpstr>
      <vt:lpstr>Showcard Gothic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Thuy Van</cp:lastModifiedBy>
  <cp:revision>85</cp:revision>
  <dcterms:created xsi:type="dcterms:W3CDTF">2020-02-20T05:41:00Z</dcterms:created>
  <dcterms:modified xsi:type="dcterms:W3CDTF">2023-01-30T13:44:40Z</dcterms:modified>
</cp:coreProperties>
</file>