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3" saveSubsetFonts="1">
  <p:sldMasterIdLst>
    <p:sldMasterId id="2147483648" r:id="rId1"/>
    <p:sldMasterId id="2147483660" r:id="rId2"/>
  </p:sldMasterIdLst>
  <p:notesMasterIdLst>
    <p:notesMasterId r:id="rId9"/>
  </p:notesMasterIdLst>
  <p:sldIdLst>
    <p:sldId id="307" r:id="rId3"/>
    <p:sldId id="286" r:id="rId4"/>
    <p:sldId id="304" r:id="rId5"/>
    <p:sldId id="303" r:id="rId6"/>
    <p:sldId id="306" r:id="rId7"/>
    <p:sldId id="301" r:id="rId8"/>
  </p:sldIdLst>
  <p:sldSz cx="13716000" cy="9144000"/>
  <p:notesSz cx="6858000" cy="9144000"/>
  <p:defaultTextStyle>
    <a:defPPr>
      <a:defRPr lang="en-US"/>
    </a:defPPr>
    <a:lvl1pPr marL="0" algn="l" defTabSz="1462086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31042" algn="l" defTabSz="1462086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62086" algn="l" defTabSz="1462086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93127" algn="l" defTabSz="1462086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24171" algn="l" defTabSz="1462086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55214" algn="l" defTabSz="1462086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86258" algn="l" defTabSz="1462086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117300" algn="l" defTabSz="1462086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48343" algn="l" defTabSz="1462086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43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C200"/>
    <a:srgbClr val="50AEC8"/>
    <a:srgbClr val="93CDDD"/>
    <a:srgbClr val="FCEC8E"/>
    <a:srgbClr val="00863D"/>
    <a:srgbClr val="F68426"/>
    <a:srgbClr val="FFC611"/>
    <a:srgbClr val="FFD347"/>
    <a:srgbClr val="FFD243"/>
    <a:srgbClr val="EBF6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649" autoAdjust="0"/>
  </p:normalViewPr>
  <p:slideViewPr>
    <p:cSldViewPr>
      <p:cViewPr varScale="1">
        <p:scale>
          <a:sx n="53" d="100"/>
          <a:sy n="53" d="100"/>
        </p:scale>
        <p:origin x="540" y="36"/>
      </p:cViewPr>
      <p:guideLst>
        <p:guide orient="horz" pos="2880"/>
        <p:guide pos="4320"/>
      </p:guideLst>
    </p:cSldViewPr>
  </p:slid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1BC2AF-ECAD-4B64-9E5E-57F7F29CBAD2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7250" y="685800"/>
            <a:ext cx="51435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EA3F6-B450-4284-BB2C-4DA94784FD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272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28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731143" algn="l" defTabSz="146228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462284" algn="l" defTabSz="146228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2193425" algn="l" defTabSz="146228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924567" algn="l" defTabSz="146228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3655711" algn="l" defTabSz="146228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4386852" algn="l" defTabSz="146228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5117994" algn="l" defTabSz="146228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5849136" algn="l" defTabSz="146228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7250" y="685800"/>
            <a:ext cx="51435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5915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7250" y="685800"/>
            <a:ext cx="51435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591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7250" y="685800"/>
            <a:ext cx="51435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EA3F6-B450-4284-BB2C-4DA94784FDB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591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840571"/>
            <a:ext cx="11658600" cy="196003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5181600"/>
            <a:ext cx="96012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310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62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931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24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552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862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117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483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5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913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944100" y="366185"/>
            <a:ext cx="3086100" cy="78020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66185"/>
            <a:ext cx="9029700" cy="780203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682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496484"/>
            <a:ext cx="10287000" cy="3183467"/>
          </a:xfrm>
        </p:spPr>
        <p:txBody>
          <a:bodyPr anchor="b"/>
          <a:lstStyle>
            <a:lvl1pPr algn="ctr">
              <a:defRPr sz="675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4802717"/>
            <a:ext cx="10287000" cy="2207683"/>
          </a:xfrm>
        </p:spPr>
        <p:txBody>
          <a:bodyPr/>
          <a:lstStyle>
            <a:lvl1pPr marL="0" indent="0" algn="ctr">
              <a:buNone/>
              <a:defRPr sz="2700"/>
            </a:lvl1pPr>
            <a:lvl2pPr marL="514350" indent="0" algn="ctr">
              <a:buNone/>
              <a:defRPr sz="2250"/>
            </a:lvl2pPr>
            <a:lvl3pPr marL="1028700" indent="0" algn="ctr">
              <a:buNone/>
              <a:defRPr sz="2025"/>
            </a:lvl3pPr>
            <a:lvl4pPr marL="1543050" indent="0" algn="ctr">
              <a:buNone/>
              <a:defRPr sz="1800"/>
            </a:lvl4pPr>
            <a:lvl5pPr marL="2057400" indent="0" algn="ctr">
              <a:buNone/>
              <a:defRPr sz="1800"/>
            </a:lvl5pPr>
            <a:lvl6pPr marL="2571750" indent="0" algn="ctr">
              <a:buNone/>
              <a:defRPr sz="1800"/>
            </a:lvl6pPr>
            <a:lvl7pPr marL="3086100" indent="0" algn="ctr">
              <a:buNone/>
              <a:defRPr sz="1800"/>
            </a:lvl7pPr>
            <a:lvl8pPr marL="3600450" indent="0" algn="ctr">
              <a:buNone/>
              <a:defRPr sz="1800"/>
            </a:lvl8pPr>
            <a:lvl9pPr marL="4114800" indent="0" algn="ctr">
              <a:buNone/>
              <a:defRPr sz="18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307100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787270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279652"/>
            <a:ext cx="11830050" cy="3803649"/>
          </a:xfrm>
        </p:spPr>
        <p:txBody>
          <a:bodyPr anchor="b"/>
          <a:lstStyle>
            <a:lvl1pPr>
              <a:defRPr sz="675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119285"/>
            <a:ext cx="11830050" cy="2000249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514350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028700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3pPr>
            <a:lvl4pPr marL="15430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57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717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861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0045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1148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165340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434167"/>
            <a:ext cx="5829300" cy="580178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434167"/>
            <a:ext cx="5829300" cy="580178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110366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486834"/>
            <a:ext cx="11830050" cy="176741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241551"/>
            <a:ext cx="5802510" cy="1098549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340100"/>
            <a:ext cx="5802510" cy="491278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5" y="2241551"/>
            <a:ext cx="5831087" cy="1098549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350" indent="0">
              <a:buNone/>
              <a:defRPr sz="2250" b="1"/>
            </a:lvl2pPr>
            <a:lvl3pPr marL="1028700" indent="0">
              <a:buNone/>
              <a:defRPr sz="2025" b="1"/>
            </a:lvl3pPr>
            <a:lvl4pPr marL="1543050" indent="0">
              <a:buNone/>
              <a:defRPr sz="1800" b="1"/>
            </a:lvl4pPr>
            <a:lvl5pPr marL="2057400" indent="0">
              <a:buNone/>
              <a:defRPr sz="1800" b="1"/>
            </a:lvl5pPr>
            <a:lvl6pPr marL="2571750" indent="0">
              <a:buNone/>
              <a:defRPr sz="1800" b="1"/>
            </a:lvl6pPr>
            <a:lvl7pPr marL="3086100" indent="0">
              <a:buNone/>
              <a:defRPr sz="1800" b="1"/>
            </a:lvl7pPr>
            <a:lvl8pPr marL="3600450" indent="0">
              <a:buNone/>
              <a:defRPr sz="1800" b="1"/>
            </a:lvl8pPr>
            <a:lvl9pPr marL="4114800" indent="0">
              <a:buNone/>
              <a:defRPr sz="18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5" y="3340100"/>
            <a:ext cx="5831087" cy="491278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448257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62261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912562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609600"/>
            <a:ext cx="4423767" cy="21336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87" y="1316567"/>
            <a:ext cx="6943725" cy="6498167"/>
          </a:xfrm>
        </p:spPr>
        <p:txBody>
          <a:bodyPr/>
          <a:lstStyle>
            <a:lvl1pPr>
              <a:defRPr sz="3600"/>
            </a:lvl1pPr>
            <a:lvl2pPr>
              <a:defRPr sz="3150"/>
            </a:lvl2pPr>
            <a:lvl3pPr>
              <a:defRPr sz="2700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2" y="2743200"/>
            <a:ext cx="4423767" cy="5082117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321342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573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609600"/>
            <a:ext cx="4423767" cy="2133600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87" y="1316567"/>
            <a:ext cx="6943725" cy="6498167"/>
          </a:xfrm>
        </p:spPr>
        <p:txBody>
          <a:bodyPr/>
          <a:lstStyle>
            <a:lvl1pPr marL="0" indent="0">
              <a:buNone/>
              <a:defRPr sz="3600"/>
            </a:lvl1pPr>
            <a:lvl2pPr marL="514350" indent="0">
              <a:buNone/>
              <a:defRPr sz="3150"/>
            </a:lvl2pPr>
            <a:lvl3pPr marL="1028700" indent="0">
              <a:buNone/>
              <a:defRPr sz="2700"/>
            </a:lvl3pPr>
            <a:lvl4pPr marL="1543050" indent="0">
              <a:buNone/>
              <a:defRPr sz="2250"/>
            </a:lvl4pPr>
            <a:lvl5pPr marL="2057400" indent="0">
              <a:buNone/>
              <a:defRPr sz="2250"/>
            </a:lvl5pPr>
            <a:lvl6pPr marL="2571750" indent="0">
              <a:buNone/>
              <a:defRPr sz="2250"/>
            </a:lvl6pPr>
            <a:lvl7pPr marL="3086100" indent="0">
              <a:buNone/>
              <a:defRPr sz="2250"/>
            </a:lvl7pPr>
            <a:lvl8pPr marL="3600450" indent="0">
              <a:buNone/>
              <a:defRPr sz="2250"/>
            </a:lvl8pPr>
            <a:lvl9pPr marL="4114800" indent="0">
              <a:buNone/>
              <a:defRPr sz="225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2" y="2743200"/>
            <a:ext cx="4423767" cy="5082117"/>
          </a:xfrm>
        </p:spPr>
        <p:txBody>
          <a:bodyPr/>
          <a:lstStyle>
            <a:lvl1pPr marL="0" indent="0">
              <a:buNone/>
              <a:defRPr sz="1800"/>
            </a:lvl1pPr>
            <a:lvl2pPr marL="514350" indent="0">
              <a:buNone/>
              <a:defRPr sz="1575"/>
            </a:lvl2pPr>
            <a:lvl3pPr marL="1028700" indent="0">
              <a:buNone/>
              <a:defRPr sz="1350"/>
            </a:lvl3pPr>
            <a:lvl4pPr marL="1543050" indent="0">
              <a:buNone/>
              <a:defRPr sz="1125"/>
            </a:lvl4pPr>
            <a:lvl5pPr marL="2057400" indent="0">
              <a:buNone/>
              <a:defRPr sz="1125"/>
            </a:lvl5pPr>
            <a:lvl6pPr marL="2571750" indent="0">
              <a:buNone/>
              <a:defRPr sz="1125"/>
            </a:lvl6pPr>
            <a:lvl7pPr marL="3086100" indent="0">
              <a:buNone/>
              <a:defRPr sz="1125"/>
            </a:lvl7pPr>
            <a:lvl8pPr marL="3600450" indent="0">
              <a:buNone/>
              <a:defRPr sz="1125"/>
            </a:lvl8pPr>
            <a:lvl9pPr marL="4114800" indent="0">
              <a:buNone/>
              <a:defRPr sz="1125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098969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985984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2" y="486834"/>
            <a:ext cx="2957513" cy="774911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486834"/>
            <a:ext cx="8701088" cy="774911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746445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67865" y="345233"/>
            <a:ext cx="12808972" cy="2040335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8700"/>
            <a:endParaRPr lang="en-US" sz="2700">
              <a:solidFill>
                <a:prstClr val="white"/>
              </a:solidFill>
            </a:endParaRP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441564" y="2366434"/>
            <a:ext cx="12873620" cy="6404437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8700"/>
              <a:endParaRPr lang="en-US" sz="2700">
                <a:solidFill>
                  <a:prstClr val="white"/>
                </a:solidFill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8700"/>
              <a:endParaRPr lang="en-US" sz="2700">
                <a:solidFill>
                  <a:prstClr val="white"/>
                </a:solidFill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8700"/>
              <a:endParaRPr lang="en-US" sz="2700">
                <a:solidFill>
                  <a:prstClr val="white"/>
                </a:solidFill>
              </a:endParaRPr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65573" y="454794"/>
            <a:ext cx="2896588" cy="2574745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8700"/>
              <a:endParaRPr lang="en-US" sz="2700">
                <a:solidFill>
                  <a:prstClr val="white"/>
                </a:solidFill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8700"/>
              <a:endParaRPr lang="en-US" sz="2700">
                <a:solidFill>
                  <a:prstClr val="white"/>
                </a:solidFill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8700"/>
              <a:endParaRPr lang="en-US" sz="270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6091869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8271076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3470" y="5875871"/>
            <a:ext cx="11658600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3470" y="3875620"/>
            <a:ext cx="11658600" cy="2000249"/>
          </a:xfrm>
        </p:spPr>
        <p:txBody>
          <a:bodyPr anchor="b"/>
          <a:lstStyle>
            <a:lvl1pPr marL="0" indent="0">
              <a:buNone/>
              <a:defRPr sz="3100">
                <a:solidFill>
                  <a:schemeClr val="tx1">
                    <a:tint val="75000"/>
                  </a:schemeClr>
                </a:solidFill>
              </a:defRPr>
            </a:lvl1pPr>
            <a:lvl2pPr marL="73104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62086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219312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2417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55214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8625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1173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4834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17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33604"/>
            <a:ext cx="6057900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72300" y="2133604"/>
            <a:ext cx="6057900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206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046821"/>
            <a:ext cx="6060283" cy="853017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31042" indent="0">
              <a:buNone/>
              <a:defRPr sz="3100" b="1"/>
            </a:lvl2pPr>
            <a:lvl3pPr marL="1462086" indent="0">
              <a:buNone/>
              <a:defRPr sz="2900" b="1"/>
            </a:lvl3pPr>
            <a:lvl4pPr marL="2193127" indent="0">
              <a:buNone/>
              <a:defRPr sz="2600" b="1"/>
            </a:lvl4pPr>
            <a:lvl5pPr marL="2924171" indent="0">
              <a:buNone/>
              <a:defRPr sz="2600" b="1"/>
            </a:lvl5pPr>
            <a:lvl6pPr marL="3655214" indent="0">
              <a:buNone/>
              <a:defRPr sz="2600" b="1"/>
            </a:lvl6pPr>
            <a:lvl7pPr marL="4386258" indent="0">
              <a:buNone/>
              <a:defRPr sz="2600" b="1"/>
            </a:lvl7pPr>
            <a:lvl8pPr marL="5117300" indent="0">
              <a:buNone/>
              <a:defRPr sz="2600" b="1"/>
            </a:lvl8pPr>
            <a:lvl9pPr marL="5848343" indent="0">
              <a:buNone/>
              <a:defRPr sz="2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99833"/>
            <a:ext cx="6060283" cy="5268385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67541" y="2046821"/>
            <a:ext cx="6062663" cy="853017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31042" indent="0">
              <a:buNone/>
              <a:defRPr sz="3100" b="1"/>
            </a:lvl2pPr>
            <a:lvl3pPr marL="1462086" indent="0">
              <a:buNone/>
              <a:defRPr sz="2900" b="1"/>
            </a:lvl3pPr>
            <a:lvl4pPr marL="2193127" indent="0">
              <a:buNone/>
              <a:defRPr sz="2600" b="1"/>
            </a:lvl4pPr>
            <a:lvl5pPr marL="2924171" indent="0">
              <a:buNone/>
              <a:defRPr sz="2600" b="1"/>
            </a:lvl5pPr>
            <a:lvl6pPr marL="3655214" indent="0">
              <a:buNone/>
              <a:defRPr sz="2600" b="1"/>
            </a:lvl6pPr>
            <a:lvl7pPr marL="4386258" indent="0">
              <a:buNone/>
              <a:defRPr sz="2600" b="1"/>
            </a:lvl7pPr>
            <a:lvl8pPr marL="5117300" indent="0">
              <a:buNone/>
              <a:defRPr sz="2600" b="1"/>
            </a:lvl8pPr>
            <a:lvl9pPr marL="5848343" indent="0">
              <a:buNone/>
              <a:defRPr sz="2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67541" y="2899833"/>
            <a:ext cx="6062663" cy="5268385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699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19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749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364068"/>
            <a:ext cx="4512470" cy="154940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2577" y="364073"/>
            <a:ext cx="7667625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4" y="1913471"/>
            <a:ext cx="4512470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31042" indent="0">
              <a:buNone/>
              <a:defRPr sz="2000"/>
            </a:lvl2pPr>
            <a:lvl3pPr marL="1462086" indent="0">
              <a:buNone/>
              <a:defRPr sz="1600"/>
            </a:lvl3pPr>
            <a:lvl4pPr marL="2193127" indent="0">
              <a:buNone/>
              <a:defRPr sz="1400"/>
            </a:lvl4pPr>
            <a:lvl5pPr marL="2924171" indent="0">
              <a:buNone/>
              <a:defRPr sz="1400"/>
            </a:lvl5pPr>
            <a:lvl6pPr marL="3655214" indent="0">
              <a:buNone/>
              <a:defRPr sz="1400"/>
            </a:lvl6pPr>
            <a:lvl7pPr marL="4386258" indent="0">
              <a:buNone/>
              <a:defRPr sz="1400"/>
            </a:lvl7pPr>
            <a:lvl8pPr marL="5117300" indent="0">
              <a:buNone/>
              <a:defRPr sz="1400"/>
            </a:lvl8pPr>
            <a:lvl9pPr marL="584834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878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8433" y="6400803"/>
            <a:ext cx="8229600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88433" y="817033"/>
            <a:ext cx="8229600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31042" indent="0">
              <a:buNone/>
              <a:defRPr sz="4400"/>
            </a:lvl2pPr>
            <a:lvl3pPr marL="1462086" indent="0">
              <a:buNone/>
              <a:defRPr sz="3800"/>
            </a:lvl3pPr>
            <a:lvl4pPr marL="2193127" indent="0">
              <a:buNone/>
              <a:defRPr sz="3100"/>
            </a:lvl4pPr>
            <a:lvl5pPr marL="2924171" indent="0">
              <a:buNone/>
              <a:defRPr sz="3100"/>
            </a:lvl5pPr>
            <a:lvl6pPr marL="3655214" indent="0">
              <a:buNone/>
              <a:defRPr sz="3100"/>
            </a:lvl6pPr>
            <a:lvl7pPr marL="4386258" indent="0">
              <a:buNone/>
              <a:defRPr sz="3100"/>
            </a:lvl7pPr>
            <a:lvl8pPr marL="5117300" indent="0">
              <a:buNone/>
              <a:defRPr sz="3100"/>
            </a:lvl8pPr>
            <a:lvl9pPr marL="5848343" indent="0">
              <a:buNone/>
              <a:defRPr sz="3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8433" y="7156454"/>
            <a:ext cx="8229600" cy="1073151"/>
          </a:xfrm>
        </p:spPr>
        <p:txBody>
          <a:bodyPr/>
          <a:lstStyle>
            <a:lvl1pPr marL="0" indent="0">
              <a:buNone/>
              <a:defRPr sz="2200"/>
            </a:lvl1pPr>
            <a:lvl2pPr marL="731042" indent="0">
              <a:buNone/>
              <a:defRPr sz="2000"/>
            </a:lvl2pPr>
            <a:lvl3pPr marL="1462086" indent="0">
              <a:buNone/>
              <a:defRPr sz="1600"/>
            </a:lvl3pPr>
            <a:lvl4pPr marL="2193127" indent="0">
              <a:buNone/>
              <a:defRPr sz="1400"/>
            </a:lvl4pPr>
            <a:lvl5pPr marL="2924171" indent="0">
              <a:buNone/>
              <a:defRPr sz="1400"/>
            </a:lvl5pPr>
            <a:lvl6pPr marL="3655214" indent="0">
              <a:buNone/>
              <a:defRPr sz="1400"/>
            </a:lvl6pPr>
            <a:lvl7pPr marL="4386258" indent="0">
              <a:buNone/>
              <a:defRPr sz="1400"/>
            </a:lvl7pPr>
            <a:lvl8pPr marL="5117300" indent="0">
              <a:buNone/>
              <a:defRPr sz="1400"/>
            </a:lvl8pPr>
            <a:lvl9pPr marL="584834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F851F-4C9B-4ED8-A706-7687066F5A2C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427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366185"/>
            <a:ext cx="12344400" cy="1524000"/>
          </a:xfrm>
          <a:prstGeom prst="rect">
            <a:avLst/>
          </a:prstGeom>
        </p:spPr>
        <p:txBody>
          <a:bodyPr vert="horz" lIns="146208" tIns="73105" rIns="146208" bIns="73105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33604"/>
            <a:ext cx="12344400" cy="6034617"/>
          </a:xfrm>
          <a:prstGeom prst="rect">
            <a:avLst/>
          </a:prstGeom>
        </p:spPr>
        <p:txBody>
          <a:bodyPr vert="horz" lIns="146208" tIns="73105" rIns="146208" bIns="7310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8475133"/>
            <a:ext cx="3200400" cy="486835"/>
          </a:xfrm>
          <a:prstGeom prst="rect">
            <a:avLst/>
          </a:prstGeom>
        </p:spPr>
        <p:txBody>
          <a:bodyPr vert="horz" lIns="146208" tIns="73105" rIns="146208" bIns="73105" rtlCol="0" anchor="ctr"/>
          <a:lstStyle>
            <a:lvl1pPr algn="l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EF851F-4C9B-4ED8-A706-7687066F5A2C}" type="datetimeFigureOut">
              <a:rPr lang="en-US" smtClean="0"/>
              <a:t>15/10/2021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86300" y="8475133"/>
            <a:ext cx="4343400" cy="486835"/>
          </a:xfrm>
          <a:prstGeom prst="rect">
            <a:avLst/>
          </a:prstGeom>
        </p:spPr>
        <p:txBody>
          <a:bodyPr vert="horz" lIns="146208" tIns="73105" rIns="146208" bIns="73105" rtlCol="0" anchor="ctr"/>
          <a:lstStyle>
            <a:lvl1pPr algn="ct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9800" y="8475133"/>
            <a:ext cx="3200400" cy="486835"/>
          </a:xfrm>
          <a:prstGeom prst="rect">
            <a:avLst/>
          </a:prstGeom>
        </p:spPr>
        <p:txBody>
          <a:bodyPr vert="horz" lIns="146208" tIns="73105" rIns="146208" bIns="73105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2045C-80A1-433A-B3B9-3018D210B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17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62086" rtl="0" eaLnBrk="1" latinLnBrk="0" hangingPunct="1">
        <a:spcBef>
          <a:spcPct val="0"/>
        </a:spcBef>
        <a:buNone/>
        <a:defRPr sz="7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8281" indent="-548281" algn="l" defTabSz="1462086" rtl="0" eaLnBrk="1" latinLnBrk="0" hangingPunct="1">
        <a:spcBef>
          <a:spcPct val="20000"/>
        </a:spcBef>
        <a:buFont typeface="Arial" pitchFamily="34" charset="0"/>
        <a:buChar char="•"/>
        <a:defRPr sz="5000" kern="1200">
          <a:solidFill>
            <a:schemeClr val="tx1"/>
          </a:solidFill>
          <a:latin typeface="+mn-lt"/>
          <a:ea typeface="+mn-ea"/>
          <a:cs typeface="+mn-cs"/>
        </a:defRPr>
      </a:lvl1pPr>
      <a:lvl2pPr marL="1187946" indent="-456901" algn="l" defTabSz="1462086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27607" indent="-365522" algn="l" defTabSz="1462086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58650" indent="-365522" algn="l" defTabSz="1462086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3289693" indent="-365522" algn="l" defTabSz="1462086" rtl="0" eaLnBrk="1" latinLnBrk="0" hangingPunct="1">
        <a:spcBef>
          <a:spcPct val="20000"/>
        </a:spcBef>
        <a:buFont typeface="Arial" pitchFamily="34" charset="0"/>
        <a:buChar char="»"/>
        <a:defRPr sz="3100" kern="1200">
          <a:solidFill>
            <a:schemeClr val="tx1"/>
          </a:solidFill>
          <a:latin typeface="+mn-lt"/>
          <a:ea typeface="+mn-ea"/>
          <a:cs typeface="+mn-cs"/>
        </a:defRPr>
      </a:lvl5pPr>
      <a:lvl6pPr marL="4020734" indent="-365522" algn="l" defTabSz="1462086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6pPr>
      <a:lvl7pPr marL="4751777" indent="-365522" algn="l" defTabSz="1462086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7pPr>
      <a:lvl8pPr marL="5482822" indent="-365522" algn="l" defTabSz="1462086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8pPr>
      <a:lvl9pPr marL="6213864" indent="-365522" algn="l" defTabSz="1462086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6208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31042" algn="l" defTabSz="146208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62086" algn="l" defTabSz="146208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93127" algn="l" defTabSz="146208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24171" algn="l" defTabSz="146208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55214" algn="l" defTabSz="146208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86258" algn="l" defTabSz="146208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117300" algn="l" defTabSz="146208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48343" algn="l" defTabSz="1462086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AC74BBE8-1815-4000-8008-945E8B561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486834"/>
            <a:ext cx="1183005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F3E314DF-819C-4FF1-9C2E-69194E155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434167"/>
            <a:ext cx="1183005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ECA1525E-7C66-46A7-89CD-0A0836A4BF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8475134"/>
            <a:ext cx="30861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28700"/>
            <a:fld id="{F86BAB08-D03A-4FEF-8092-001CB785BBA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028700"/>
              <a:t>2021/10/15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3269161-46AB-416B-9C71-590B71BBF5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8475134"/>
            <a:ext cx="46291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287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347D277-5155-4804-A42E-790F5C4F8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8475134"/>
            <a:ext cx="30861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28700"/>
            <a:fld id="{B8AB37BB-E8A6-440B-8775-2A002C97BC55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0287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849681A-CDCA-450E-BE4B-E14731CE09FF}"/>
              </a:ext>
            </a:extLst>
          </p:cNvPr>
          <p:cNvSpPr txBox="1"/>
          <p:nvPr userDrawn="1"/>
        </p:nvSpPr>
        <p:spPr>
          <a:xfrm>
            <a:off x="9940801" y="-11722"/>
            <a:ext cx="2957513" cy="282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0"/>
            <a:r>
              <a:rPr lang="en-US" sz="1238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1238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38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1238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472174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 spd="slow">
    <p:push dir="u"/>
  </p:transition>
  <p:txStyles>
    <p:titleStyle>
      <a:lvl1pPr algn="l" defTabSz="1028700" rtl="0" eaLnBrk="1" latinLnBrk="0" hangingPunct="1">
        <a:lnSpc>
          <a:spcPct val="90000"/>
        </a:lnSpc>
        <a:spcBef>
          <a:spcPct val="0"/>
        </a:spcBef>
        <a:buNone/>
        <a:defRPr sz="49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1028700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0" kern="1200">
          <a:solidFill>
            <a:schemeClr val="tx1"/>
          </a:solidFill>
          <a:latin typeface="+mn-lt"/>
          <a:ea typeface="+mn-ea"/>
          <a:cs typeface="+mn-cs"/>
        </a:defRPr>
      </a:lvl1pPr>
      <a:lvl2pPr marL="7715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58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2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5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2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762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1975" indent="-257175" algn="l" defTabSz="102870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0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1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4800" algn="l" defTabSz="1028700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hdphoto" Target="../media/hdphoto2.wdp"/><Relationship Id="rId7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EDC25E0-873D-4A41-A495-50D292D85714}"/>
              </a:ext>
            </a:extLst>
          </p:cNvPr>
          <p:cNvSpPr txBox="1"/>
          <p:nvPr/>
        </p:nvSpPr>
        <p:spPr>
          <a:xfrm>
            <a:off x="2652949" y="771880"/>
            <a:ext cx="9129713" cy="698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0"/>
            <a:r>
              <a:rPr lang="en-US" sz="3938" b="1" dirty="0" err="1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Thứ</a:t>
            </a:r>
            <a:r>
              <a:rPr lang="en-US" sz="3938" b="1" dirty="0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  </a:t>
            </a:r>
            <a:r>
              <a:rPr lang="en-US" sz="3938" b="1" dirty="0" err="1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Sáu</a:t>
            </a:r>
            <a:r>
              <a:rPr lang="en-US" sz="3938" b="1" dirty="0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 </a:t>
            </a:r>
            <a:r>
              <a:rPr lang="en-US" sz="3938" b="1" dirty="0" err="1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ngày</a:t>
            </a:r>
            <a:r>
              <a:rPr lang="en-US" sz="3938" b="1" dirty="0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 15 </a:t>
            </a:r>
            <a:r>
              <a:rPr lang="en-US" sz="3938" b="1" dirty="0" err="1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tháng</a:t>
            </a:r>
            <a:r>
              <a:rPr lang="en-US" sz="3938" b="1" dirty="0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 10 </a:t>
            </a:r>
            <a:r>
              <a:rPr lang="en-US" sz="3938" b="1" dirty="0" err="1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năm</a:t>
            </a:r>
            <a:r>
              <a:rPr lang="en-US" sz="3938" b="1" dirty="0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E36E26C-FDFC-4627-8779-010604C36E5F}"/>
              </a:ext>
            </a:extLst>
          </p:cNvPr>
          <p:cNvSpPr txBox="1"/>
          <p:nvPr/>
        </p:nvSpPr>
        <p:spPr>
          <a:xfrm>
            <a:off x="4814887" y="1645938"/>
            <a:ext cx="9129713" cy="698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0"/>
            <a:r>
              <a:rPr lang="en-US" sz="3938" b="1" dirty="0" err="1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Tiếng</a:t>
            </a:r>
            <a:r>
              <a:rPr lang="en-US" sz="3938" b="1" dirty="0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 </a:t>
            </a:r>
            <a:r>
              <a:rPr lang="en-US" sz="3938" b="1" dirty="0" err="1">
                <a:solidFill>
                  <a:srgbClr val="213054">
                    <a:lumMod val="50000"/>
                  </a:srgbClr>
                </a:solidFill>
                <a:latin typeface="HP001 5 hàng" panose="020B0603050302020204" pitchFamily="34" charset="0"/>
              </a:rPr>
              <a:t>Việt</a:t>
            </a:r>
            <a:endParaRPr lang="en-US" sz="3938" b="1" dirty="0">
              <a:solidFill>
                <a:srgbClr val="213054">
                  <a:lumMod val="50000"/>
                </a:srgbClr>
              </a:solidFill>
              <a:latin typeface="HP001 5 hàng" panose="020B06030503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925088E-9798-4806-A2B1-82A418F0F8D3}"/>
              </a:ext>
            </a:extLst>
          </p:cNvPr>
          <p:cNvSpPr txBox="1"/>
          <p:nvPr/>
        </p:nvSpPr>
        <p:spPr>
          <a:xfrm>
            <a:off x="2652949" y="2510116"/>
            <a:ext cx="10985165" cy="698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0"/>
            <a:r>
              <a:rPr lang="en-US" sz="3938" b="1" dirty="0" err="1">
                <a:latin typeface="HP001 5 hàng" panose="020B0603050302020204" pitchFamily="34" charset="0"/>
              </a:rPr>
              <a:t>Tiết</a:t>
            </a:r>
            <a:r>
              <a:rPr lang="en-US" sz="3938" b="1" dirty="0">
                <a:latin typeface="HP001 5 hàng" panose="020B0603050302020204" pitchFamily="34" charset="0"/>
              </a:rPr>
              <a:t> 59: </a:t>
            </a:r>
            <a:r>
              <a:rPr lang="en-US" sz="3938" b="1" dirty="0" err="1">
                <a:latin typeface="HP001 5 hàng" panose="020B0603050302020204" pitchFamily="34" charset="0"/>
              </a:rPr>
              <a:t>Lập</a:t>
            </a:r>
            <a:r>
              <a:rPr lang="en-US" sz="3938" b="1" dirty="0">
                <a:latin typeface="HP001 5 hàng" panose="020B0603050302020204" pitchFamily="34" charset="0"/>
              </a:rPr>
              <a:t> </a:t>
            </a:r>
            <a:r>
              <a:rPr lang="en-US" sz="3938" b="1" dirty="0" err="1">
                <a:latin typeface="HP001 5 hàng" panose="020B0603050302020204" pitchFamily="34" charset="0"/>
              </a:rPr>
              <a:t>danh</a:t>
            </a:r>
            <a:r>
              <a:rPr lang="en-US" sz="3938" b="1" dirty="0">
                <a:latin typeface="HP001 5 hàng" panose="020B0603050302020204" pitchFamily="34" charset="0"/>
              </a:rPr>
              <a:t> </a:t>
            </a:r>
            <a:r>
              <a:rPr lang="en-US" sz="3938" b="1" dirty="0" err="1">
                <a:latin typeface="HP001 5 hàng" panose="020B0603050302020204" pitchFamily="34" charset="0"/>
              </a:rPr>
              <a:t>sách</a:t>
            </a:r>
            <a:r>
              <a:rPr lang="en-US" sz="3938" b="1" dirty="0">
                <a:latin typeface="HP001 5 hàng" panose="020B0603050302020204" pitchFamily="34" charset="0"/>
              </a:rPr>
              <a:t> </a:t>
            </a:r>
            <a:r>
              <a:rPr lang="en-US" sz="3938" b="1" dirty="0" err="1">
                <a:latin typeface="HP001 5 hàng" panose="020B0603050302020204" pitchFamily="34" charset="0"/>
              </a:rPr>
              <a:t>học</a:t>
            </a:r>
            <a:r>
              <a:rPr lang="en-US" sz="3938" b="1" dirty="0">
                <a:latin typeface="HP001 5 hàng" panose="020B0603050302020204" pitchFamily="34" charset="0"/>
              </a:rPr>
              <a:t> </a:t>
            </a:r>
            <a:r>
              <a:rPr lang="en-US" sz="3938" b="1" dirty="0" err="1">
                <a:latin typeface="HP001 5 hàng" panose="020B0603050302020204" pitchFamily="34" charset="0"/>
              </a:rPr>
              <a:t>sinh</a:t>
            </a:r>
            <a:r>
              <a:rPr lang="en-US" sz="3938" b="1" dirty="0">
                <a:latin typeface="HP001 5 hàng" panose="020B0603050302020204" pitchFamily="34" charset="0"/>
              </a:rPr>
              <a:t>.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4191000" y="3863787"/>
            <a:ext cx="5943600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925088E-9798-4806-A2B1-82A418F0F8D3}"/>
              </a:ext>
            </a:extLst>
          </p:cNvPr>
          <p:cNvSpPr txBox="1"/>
          <p:nvPr/>
        </p:nvSpPr>
        <p:spPr>
          <a:xfrm>
            <a:off x="2654635" y="4272596"/>
            <a:ext cx="10985165" cy="698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0"/>
            <a:r>
              <a:rPr lang="en-US" sz="3938" b="1" dirty="0" err="1">
                <a:solidFill>
                  <a:srgbClr val="FF0000"/>
                </a:solidFill>
                <a:latin typeface="HP001 5 hàng" panose="020B0603050302020204" pitchFamily="34" charset="0"/>
              </a:rPr>
              <a:t>Tiết</a:t>
            </a:r>
            <a:r>
              <a:rPr lang="en-US" sz="3938" b="1" dirty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938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60:  </a:t>
            </a:r>
            <a:r>
              <a:rPr lang="en-US" sz="3938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Đọc</a:t>
            </a:r>
            <a:r>
              <a:rPr lang="en-US" sz="3938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938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mở</a:t>
            </a:r>
            <a:r>
              <a:rPr lang="en-US" sz="3938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938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rộng</a:t>
            </a:r>
            <a:r>
              <a:rPr lang="en-US" sz="3938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.</a:t>
            </a:r>
            <a:endParaRPr lang="en-US" sz="3938" b="1" dirty="0">
              <a:solidFill>
                <a:srgbClr val="FF0000"/>
              </a:solidFill>
              <a:latin typeface="HP001 5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1378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1485900" y="463552"/>
            <a:ext cx="11772900" cy="640080"/>
          </a:xfrm>
          <a:prstGeom prst="rect">
            <a:avLst/>
          </a:prstGeom>
          <a:noFill/>
        </p:spPr>
        <p:txBody>
          <a:bodyPr wrap="square" lIns="146208" tIns="73105" rIns="146208" bIns="73105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thơ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thầy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3716000" cy="463552"/>
            <a:chOff x="0" y="-127508"/>
            <a:chExt cx="12192000" cy="1361811"/>
          </a:xfrm>
        </p:grpSpPr>
        <p:sp>
          <p:nvSpPr>
            <p:cNvPr id="25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Oval 36"/>
          <p:cNvSpPr/>
          <p:nvPr/>
        </p:nvSpPr>
        <p:spPr>
          <a:xfrm>
            <a:off x="342900" y="304800"/>
            <a:ext cx="914400" cy="9144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6228" tIns="73114" rIns="146228" bIns="73114" rtlCol="0" anchor="ctr"/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9220200" y="1524000"/>
            <a:ext cx="4419600" cy="8001000"/>
            <a:chOff x="9067800" y="1219200"/>
            <a:chExt cx="4419600" cy="8001000"/>
          </a:xfrm>
        </p:grpSpPr>
        <p:sp>
          <p:nvSpPr>
            <p:cNvPr id="15" name="Rounded Rectangle 14"/>
            <p:cNvSpPr/>
            <p:nvPr/>
          </p:nvSpPr>
          <p:spPr>
            <a:xfrm>
              <a:off x="9448800" y="1219200"/>
              <a:ext cx="4038600" cy="735808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" name="Rectangle 1"/>
            <p:cNvSpPr/>
            <p:nvPr/>
          </p:nvSpPr>
          <p:spPr>
            <a:xfrm>
              <a:off x="9067800" y="1341120"/>
              <a:ext cx="4419600" cy="787908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1200"/>
                </a:spcBef>
                <a:spcAft>
                  <a:spcPts val="1200"/>
                </a:spcAft>
              </a:pPr>
              <a:r>
                <a:rPr lang="en-US" sz="3200" b="1" dirty="0" smtClean="0">
                  <a:solidFill>
                    <a:srgbClr val="00B050"/>
                  </a:soli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       </a:t>
              </a:r>
              <a:r>
                <a:rPr lang="vi-VN" sz="3200" b="1" dirty="0" smtClean="0">
                  <a:solidFill>
                    <a:srgbClr val="00B050"/>
                  </a:soli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Cô </a:t>
              </a:r>
              <a:r>
                <a:rPr lang="vi-VN" sz="3200" b="1" dirty="0">
                  <a:solidFill>
                    <a:srgbClr val="00B050"/>
                  </a:solidFill>
                  <a:effectLst>
                    <a:outerShdw blurRad="60007" dist="200025" dir="15000000" sy="30000" kx="-1800000" algn="bl" rotWithShape="0">
                      <a:prstClr val="black">
                        <a:alpha val="32000"/>
                      </a:prstClr>
                    </a:outerShdw>
                  </a:effectLst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giáo của con</a:t>
              </a:r>
            </a:p>
            <a:p>
              <a:pPr lvl="1"/>
              <a:r>
                <a:rPr lang="vi-VN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Mỗi khi vào lớp</a:t>
              </a:r>
              <a:br>
                <a:rPr lang="vi-VN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</a:br>
              <a:r>
                <a:rPr lang="vi-VN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Cô cười thật tươi</a:t>
              </a:r>
              <a:br>
                <a:rPr lang="vi-VN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</a:br>
              <a:r>
                <a:rPr lang="vi-VN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Say sưa giảng bài</a:t>
              </a:r>
              <a:br>
                <a:rPr lang="vi-VN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</a:br>
              <a:r>
                <a:rPr lang="vi-VN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Giọng cô ấm </a:t>
              </a:r>
              <a:r>
                <a:rPr lang="vi-VN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áp</a:t>
              </a:r>
              <a:r>
                <a:rPr lang="en-US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.</a:t>
              </a:r>
            </a:p>
            <a:p>
              <a:pPr lvl="1"/>
              <a:endParaRPr lang="vi-VN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  <a:p>
              <a:pPr lvl="1"/>
              <a:r>
                <a:rPr lang="vi-VN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Bạn nào hay nghịch</a:t>
              </a:r>
              <a:br>
                <a:rPr lang="vi-VN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</a:br>
              <a:r>
                <a:rPr lang="vi-VN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Cô chẳng thích đâu</a:t>
              </a:r>
              <a:br>
                <a:rPr lang="vi-VN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</a:br>
              <a:r>
                <a:rPr lang="vi-VN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Bạn nào chăm ngoan</a:t>
              </a:r>
              <a:br>
                <a:rPr lang="vi-VN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</a:br>
              <a:r>
                <a:rPr lang="vi-VN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Cô yêu lắm </a:t>
              </a:r>
              <a:r>
                <a:rPr lang="vi-VN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đấy</a:t>
              </a:r>
              <a:r>
                <a:rPr lang="en-US" dirty="0" smtClean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!...</a:t>
              </a:r>
            </a:p>
            <a:p>
              <a:pPr lvl="1"/>
              <a:endParaRPr lang="vi-VN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  <a:p>
              <a:pPr lvl="1"/>
              <a:r>
                <a:rPr lang="vi-VN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Cần như hạt muối</a:t>
              </a:r>
              <a:br>
                <a:rPr lang="vi-VN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</a:br>
              <a:r>
                <a:rPr lang="vi-VN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Đẹp như hoa rừng</a:t>
              </a:r>
              <a:br>
                <a:rPr lang="vi-VN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</a:br>
              <a:r>
                <a:rPr lang="vi-VN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Cô giáo của con</a:t>
              </a:r>
              <a:br>
                <a:rPr lang="vi-VN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</a:br>
              <a:r>
                <a:rPr lang="vi-VN" dirty="0">
                  <a:solidFill>
                    <a:srgbClr val="00206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Ai mà chẳng quý</a:t>
              </a:r>
              <a:r>
                <a:rPr lang="vi-VN" dirty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.</a:t>
              </a:r>
            </a:p>
            <a:p>
              <a:r>
                <a:rPr lang="vi-VN" dirty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/>
              </a:r>
              <a:br>
                <a:rPr lang="vi-VN" dirty="0"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</a:br>
              <a:endParaRPr lang="en-US" dirty="0"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69"/>
          <a:stretch/>
        </p:blipFill>
        <p:spPr>
          <a:xfrm>
            <a:off x="177252" y="1485900"/>
            <a:ext cx="9195348" cy="7358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36935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716000" cy="9144000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52400" y="-210394"/>
            <a:ext cx="65" cy="118278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357075" rIns="0" bIns="357075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6882" y="3124200"/>
            <a:ext cx="9444318" cy="4893647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 smtClean="0">
                <a:solidFill>
                  <a:srgbClr val="00B05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  </a:t>
            </a:r>
            <a:r>
              <a:rPr lang="en-US" altLang="en-US" sz="3200" b="1" dirty="0" smtClean="0">
                <a:solidFill>
                  <a:srgbClr val="00B05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                            BÀN </a:t>
            </a:r>
            <a:r>
              <a:rPr lang="en-US" altLang="en-US" sz="3200" b="1" dirty="0">
                <a:solidFill>
                  <a:srgbClr val="00B05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TAY CÔ GIÁO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altLang="en-US" sz="2800" dirty="0" smtClean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Bàn</a:t>
            </a:r>
            <a:r>
              <a:rPr lang="en-US" alt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tay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cô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giáo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/>
            </a:r>
            <a:b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</a:b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Tết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tóc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cho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/>
            </a:r>
            <a:b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</a:b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nhà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mẹ</a:t>
            </a:r>
            <a:r>
              <a:rPr lang="en-US" alt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khen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/>
            </a:r>
            <a:b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</a:b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Tay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cô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đến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khéo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endParaRPr lang="en-US" altLang="en-US" sz="2800" dirty="0" smtClean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Bàn</a:t>
            </a:r>
            <a:r>
              <a:rPr lang="en-US" alt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tay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cô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giáo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/>
            </a:r>
            <a:b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</a:b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Vá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áo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cho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/>
            </a:r>
            <a:b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</a:b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Như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tay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chị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cả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/>
            </a:r>
            <a:b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</a:b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Như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tay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mẹ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hiền</a:t>
            </a:r>
            <a:r>
              <a:rPr lang="en-US" alt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  <a:endParaRPr lang="en-US" altLang="en-US" sz="2800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0" y="4038600"/>
            <a:ext cx="35052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Cô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cầm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tay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/>
            </a:r>
            <a:b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</a:b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Nắn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từng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nét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chữ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/>
            </a:r>
            <a:b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</a:b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viết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đẹp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thêm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/>
            </a:r>
            <a:b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</a:b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Thẳng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đều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trang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vở</a:t>
            </a:r>
            <a:r>
              <a:rPr lang="en-US" alt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  <a:endParaRPr lang="en-US" altLang="en-US" sz="2800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altLang="en-US" sz="2800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Hai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bàn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tay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cô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/>
            </a:r>
            <a:b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</a:b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Dạy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múa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dẻo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/>
            </a:r>
            <a:b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</a:b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Hai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bàn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tay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cô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/>
            </a:r>
            <a:b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</a:b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Dạy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đan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khéo</a:t>
            </a:r>
            <a:r>
              <a:rPr lang="en-US" alt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  <a:endParaRPr lang="en-US" altLang="en-US" sz="2800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altLang="en-US" sz="2800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162800" y="3617258"/>
            <a:ext cx="442856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altLang="en-US" sz="2800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Cô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dắt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đi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/>
            </a:r>
            <a:b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</a:b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Trên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đường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tới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lớp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/>
            </a:r>
            <a:b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</a:b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Đường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đẹp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quê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hương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/>
            </a:r>
            <a:b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</a:b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Đường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dài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đất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nước</a:t>
            </a:r>
            <a:r>
              <a:rPr lang="en-US" alt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altLang="en-US" sz="2800" dirty="0" smtClean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Cô</a:t>
            </a:r>
            <a:r>
              <a:rPr lang="en-US" alt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bước</a:t>
            </a:r>
            <a:r>
              <a:rPr lang="en-US" alt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, </a:t>
            </a:r>
            <a:r>
              <a:rPr lang="en-US" alt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em</a:t>
            </a:r>
            <a:r>
              <a:rPr lang="en-US" alt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bước</a:t>
            </a:r>
            <a:endParaRPr lang="en-US" altLang="en-US" sz="2800" dirty="0" smtClean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Cây</a:t>
            </a:r>
            <a:r>
              <a:rPr lang="en-US" alt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xanh</a:t>
            </a:r>
            <a:r>
              <a:rPr lang="en-US" alt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đôi</a:t>
            </a:r>
            <a:r>
              <a:rPr lang="en-US" alt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bờ</a:t>
            </a:r>
            <a:endParaRPr lang="en-US" altLang="en-US" sz="2800" dirty="0" smtClean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Vừng</a:t>
            </a:r>
            <a:r>
              <a:rPr lang="en-US" alt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đông</a:t>
            </a:r>
            <a:r>
              <a:rPr lang="en-US" alt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xòe</a:t>
            </a:r>
            <a:r>
              <a:rPr lang="en-US" alt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quạt</a:t>
            </a:r>
            <a:endParaRPr lang="en-US" altLang="en-US" sz="2800" dirty="0" smtClean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Đẹp</a:t>
            </a:r>
            <a:r>
              <a:rPr lang="en-US" alt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bàn</a:t>
            </a:r>
            <a:r>
              <a:rPr lang="en-US" alt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tay</a:t>
            </a:r>
            <a:r>
              <a:rPr lang="en-US" alt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alt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cô</a:t>
            </a:r>
            <a:r>
              <a:rPr lang="en-US" altLang="en-US" sz="2800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…</a:t>
            </a:r>
            <a:endParaRPr lang="en-US" altLang="en-US" sz="2800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48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/>
          <p:cNvSpPr txBox="1"/>
          <p:nvPr/>
        </p:nvSpPr>
        <p:spPr>
          <a:xfrm>
            <a:off x="1485900" y="844552"/>
            <a:ext cx="11772900" cy="640080"/>
          </a:xfrm>
          <a:prstGeom prst="rect">
            <a:avLst/>
          </a:prstGeom>
          <a:noFill/>
        </p:spPr>
        <p:txBody>
          <a:bodyPr wrap="square" lIns="146208" tIns="73105" rIns="146208" bIns="73105" rtlCol="0">
            <a:spAutoFit/>
          </a:bodyPr>
          <a:lstStyle>
            <a:defPPr>
              <a:defRPr lang="en-US"/>
            </a:defPPr>
            <a:lvl1pPr algn="just">
              <a:defRPr sz="2800" b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</a:lstStyle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Chép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thơ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3716000" cy="463552"/>
            <a:chOff x="0" y="-127508"/>
            <a:chExt cx="12192000" cy="1361811"/>
          </a:xfrm>
        </p:grpSpPr>
        <p:sp>
          <p:nvSpPr>
            <p:cNvPr id="25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7" name="Oval 36"/>
          <p:cNvSpPr/>
          <p:nvPr/>
        </p:nvSpPr>
        <p:spPr>
          <a:xfrm>
            <a:off x="342900" y="685800"/>
            <a:ext cx="914400" cy="9144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6228" tIns="73114" rIns="146228" bIns="73114" rtlCol="0" anchor="ctr"/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20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8382000"/>
            <a:ext cx="13716000" cy="762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2942546" y="1847850"/>
            <a:ext cx="10735354" cy="6915150"/>
            <a:chOff x="1371600" y="2609850"/>
            <a:chExt cx="10735354" cy="691515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812"/>
            <a:stretch/>
          </p:blipFill>
          <p:spPr>
            <a:xfrm>
              <a:off x="1371600" y="2609850"/>
              <a:ext cx="10735354" cy="6915150"/>
            </a:xfrm>
            <a:prstGeom prst="rect">
              <a:avLst/>
            </a:prstGeom>
          </p:spPr>
        </p:pic>
        <p:sp>
          <p:nvSpPr>
            <p:cNvPr id="2" name="TextBox 1"/>
            <p:cNvSpPr txBox="1"/>
            <p:nvPr/>
          </p:nvSpPr>
          <p:spPr>
            <a:xfrm>
              <a:off x="3401667" y="3500575"/>
              <a:ext cx="7295587" cy="53245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US" sz="4000" b="1" dirty="0" err="1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Ngày</a:t>
              </a:r>
              <a:r>
                <a:rPr lang="en-US" sz="4000" b="1" dirty="0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15 </a:t>
              </a:r>
              <a:r>
                <a:rPr lang="en-US" sz="4000" b="1" dirty="0" err="1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tháng</a:t>
              </a:r>
              <a:r>
                <a:rPr lang="en-US" sz="4000" b="1" dirty="0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10  </a:t>
              </a:r>
              <a:r>
                <a:rPr lang="en-US" sz="4000" b="1" dirty="0" err="1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năm</a:t>
              </a:r>
              <a:r>
                <a:rPr lang="en-US" sz="4000" b="1" dirty="0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2021</a:t>
              </a:r>
            </a:p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US" sz="4000" b="1" dirty="0" err="1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Bài</a:t>
              </a:r>
              <a:r>
                <a:rPr lang="en-US" sz="4000" b="1" dirty="0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tay</a:t>
              </a:r>
              <a:r>
                <a:rPr lang="en-US" sz="4000" b="1" dirty="0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cô</a:t>
              </a:r>
              <a:r>
                <a:rPr lang="en-US" sz="4000" b="1" dirty="0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giáo</a:t>
              </a:r>
              <a:endParaRPr lang="en-US" sz="4000" b="1" dirty="0" smtClean="0">
                <a:solidFill>
                  <a:srgbClr val="00206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en-US" sz="4000" b="1" dirty="0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(</a:t>
              </a:r>
              <a:r>
                <a:rPr lang="en-US" sz="4000" b="1" dirty="0" err="1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Trích</a:t>
              </a:r>
              <a:r>
                <a:rPr lang="en-US" sz="4000" b="1" dirty="0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)</a:t>
              </a:r>
            </a:p>
            <a:p>
              <a:pPr lvl="1">
                <a:spcBef>
                  <a:spcPts val="600"/>
                </a:spcBef>
                <a:spcAft>
                  <a:spcPts val="600"/>
                </a:spcAft>
              </a:pPr>
              <a:r>
                <a:rPr lang="en-US" sz="4000" b="1" dirty="0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   </a:t>
              </a:r>
              <a:r>
                <a:rPr lang="en-US" sz="4000" b="1" dirty="0" err="1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Bàn</a:t>
              </a:r>
              <a:r>
                <a:rPr lang="en-US" sz="4000" b="1" dirty="0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tay</a:t>
              </a:r>
              <a:r>
                <a:rPr lang="en-US" sz="4000" b="1" dirty="0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cô</a:t>
              </a:r>
              <a:r>
                <a:rPr lang="en-US" sz="4000" b="1" dirty="0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giáo</a:t>
              </a:r>
              <a:r>
                <a:rPr lang="en-US" sz="4000" b="1" dirty="0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</a:p>
            <a:p>
              <a:pPr lvl="1">
                <a:spcBef>
                  <a:spcPts val="600"/>
                </a:spcBef>
                <a:spcAft>
                  <a:spcPts val="600"/>
                </a:spcAft>
              </a:pPr>
              <a:r>
                <a:rPr lang="en-US" sz="4000" b="1" dirty="0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   </a:t>
              </a:r>
              <a:r>
                <a:rPr lang="en-US" sz="4000" b="1" dirty="0" err="1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Tết</a:t>
              </a:r>
              <a:r>
                <a:rPr lang="en-US" sz="4000" b="1" dirty="0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tóc</a:t>
              </a:r>
              <a:r>
                <a:rPr lang="en-US" sz="4000" b="1" dirty="0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cho</a:t>
              </a:r>
              <a:r>
                <a:rPr lang="en-US" sz="4000" b="1" dirty="0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em</a:t>
              </a:r>
              <a:endParaRPr lang="en-US" sz="4000" b="1" dirty="0" smtClean="0">
                <a:solidFill>
                  <a:srgbClr val="00206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  <a:p>
              <a:pPr lvl="1">
                <a:spcBef>
                  <a:spcPts val="600"/>
                </a:spcBef>
                <a:spcAft>
                  <a:spcPts val="600"/>
                </a:spcAft>
              </a:pPr>
              <a:r>
                <a:rPr lang="en-US" sz="4000" b="1" dirty="0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   </a:t>
              </a:r>
              <a:r>
                <a:rPr lang="en-US" sz="4000" b="1" dirty="0" err="1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Về</a:t>
              </a:r>
              <a:r>
                <a:rPr lang="en-US" sz="4000" b="1" dirty="0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nhà</a:t>
              </a:r>
              <a:r>
                <a:rPr lang="en-US" sz="4000" b="1" dirty="0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mẹ</a:t>
              </a:r>
              <a:r>
                <a:rPr lang="en-US" sz="4000" b="1" dirty="0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khen</a:t>
              </a:r>
              <a:endParaRPr lang="en-US" sz="4000" b="1" dirty="0" smtClean="0">
                <a:solidFill>
                  <a:srgbClr val="00206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  <a:p>
              <a:pPr lvl="1">
                <a:spcBef>
                  <a:spcPts val="600"/>
                </a:spcBef>
                <a:spcAft>
                  <a:spcPts val="600"/>
                </a:spcAft>
              </a:pPr>
              <a:r>
                <a:rPr lang="en-US" sz="4000" b="1" dirty="0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   </a:t>
              </a:r>
              <a:r>
                <a:rPr lang="en-US" sz="4000" b="1" dirty="0" err="1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Tay</a:t>
              </a:r>
              <a:r>
                <a:rPr lang="en-US" sz="4000" b="1" dirty="0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cô</a:t>
              </a:r>
              <a:r>
                <a:rPr lang="en-US" sz="4000" b="1" dirty="0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đến</a:t>
              </a:r>
              <a:r>
                <a:rPr lang="en-US" sz="4000" b="1" dirty="0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 </a:t>
              </a:r>
              <a:r>
                <a:rPr lang="en-US" sz="4000" b="1" dirty="0" err="1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khéo</a:t>
              </a:r>
              <a:r>
                <a:rPr lang="en-US" sz="4000" b="1" dirty="0" smtClean="0">
                  <a:solidFill>
                    <a:srgbClr val="002060"/>
                  </a:solidFill>
                  <a:latin typeface="HP001 4 hàng" panose="020B06030503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.</a:t>
              </a:r>
              <a:endParaRPr lang="en-US" sz="4000" b="1" dirty="0">
                <a:solidFill>
                  <a:srgbClr val="002060"/>
                </a:solidFill>
                <a:latin typeface="HP001 4 hàng" panose="020B0603050302020204" pitchFamily="34" charset="0"/>
                <a:ea typeface="Arial-Rounded" panose="020B0500000000000000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4006" y="5923280"/>
            <a:ext cx="1362362" cy="176521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3333" l="0" r="54583">
                        <a14:foregroundMark x1="25000" y1="66667" x2="23333" y2="84706"/>
                        <a14:foregroundMark x1="41667" y1="49020" x2="48333" y2="43529"/>
                        <a14:foregroundMark x1="47917" y1="44706" x2="52083" y2="46667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4960" b="6360"/>
          <a:stretch/>
        </p:blipFill>
        <p:spPr>
          <a:xfrm>
            <a:off x="342900" y="2489698"/>
            <a:ext cx="3095626" cy="559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5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8144935"/>
            <a:ext cx="13716000" cy="992953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3716000" cy="491068"/>
            <a:chOff x="0" y="-127508"/>
            <a:chExt cx="12192000" cy="1361811"/>
          </a:xfrm>
        </p:grpSpPr>
        <p:sp>
          <p:nvSpPr>
            <p:cNvPr id="18" name="Rectangle: Top Corners Rounded 17">
              <a:extLst>
                <a:ext uri="{FF2B5EF4-FFF2-40B4-BE49-F238E27FC236}">
                  <a16:creationId xmlns:a16="http://schemas.microsoft.com/office/drawing/2014/main" xmlns="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xmlns="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ACEF646-EF93-4CC8-B63F-673BE5B2BFB0}"/>
              </a:ext>
            </a:extLst>
          </p:cNvPr>
          <p:cNvSpPr txBox="1"/>
          <p:nvPr/>
        </p:nvSpPr>
        <p:spPr>
          <a:xfrm>
            <a:off x="1052909" y="1515734"/>
            <a:ext cx="6114336" cy="849463"/>
          </a:xfrm>
          <a:prstGeom prst="rect">
            <a:avLst/>
          </a:prstGeom>
          <a:noFill/>
        </p:spPr>
        <p:txBody>
          <a:bodyPr wrap="square" lIns="109728" tIns="54864" rIns="109728" bIns="54864" rtlCol="0">
            <a:spAutoFit/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C</a:t>
            </a:r>
            <a:r>
              <a:rPr lang="en-US" sz="4800" dirty="0" err="1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ủng</a:t>
            </a:r>
            <a:r>
              <a:rPr lang="en-US" sz="4800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cố</a:t>
            </a:r>
            <a:r>
              <a:rPr lang="en-US" sz="48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- </a:t>
            </a:r>
            <a:r>
              <a:rPr lang="en-US" sz="48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dặn</a:t>
            </a:r>
            <a:r>
              <a:rPr lang="en-US" sz="4800" dirty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 </a:t>
            </a:r>
            <a:r>
              <a:rPr lang="en-US" sz="4800" dirty="0" err="1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iCiel Crocante" panose="02000000000000000000" pitchFamily="2" charset="0"/>
              </a:rPr>
              <a:t>dò</a:t>
            </a:r>
            <a:endParaRPr lang="en-US" sz="4800" dirty="0">
              <a:solidFill>
                <a:srgbClr val="FF0000"/>
              </a:solidFill>
              <a:effectLst>
                <a:reflection blurRad="6350" stA="55000" endA="300" endPos="45500" dir="5400000" sy="-100000" algn="bl" rotWithShape="0"/>
              </a:effectLst>
              <a:latin typeface="iCiel Crocante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72DA03E-49DD-41F8-B79F-FB60F57AF135}"/>
              </a:ext>
            </a:extLst>
          </p:cNvPr>
          <p:cNvSpPr txBox="1"/>
          <p:nvPr/>
        </p:nvSpPr>
        <p:spPr>
          <a:xfrm>
            <a:off x="-13891" y="3196560"/>
            <a:ext cx="14187091" cy="1865126"/>
          </a:xfrm>
          <a:prstGeom prst="rect">
            <a:avLst/>
          </a:prstGeom>
          <a:noFill/>
        </p:spPr>
        <p:txBody>
          <a:bodyPr wrap="square" lIns="109728" tIns="54864" rIns="109728" bIns="54864">
            <a:spAutoFit/>
          </a:bodyPr>
          <a:lstStyle/>
          <a:p>
            <a:pPr marL="548640" indent="-548640">
              <a:lnSpc>
                <a:spcPct val="150000"/>
              </a:lnSpc>
              <a:buFontTx/>
              <a:buChar char="-"/>
            </a:pP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Tìm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những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bài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thơ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hoặc</a:t>
            </a:r>
            <a:r>
              <a:rPr lang="en-US" sz="3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câu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chuyện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viết</a:t>
            </a:r>
            <a:r>
              <a:rPr lang="en-US" sz="3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 </a:t>
            </a:r>
            <a:r>
              <a:rPr lang="en-US" sz="3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về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trường</a:t>
            </a:r>
            <a:r>
              <a:rPr lang="en-US" sz="3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học</a:t>
            </a:r>
            <a:r>
              <a:rPr lang="en-US" sz="38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  <a:endParaRPr lang="en-US" sz="3800" b="1" dirty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  <a:p>
            <a:pPr marL="548640" indent="-548640">
              <a:lnSpc>
                <a:spcPct val="150000"/>
              </a:lnSpc>
              <a:buFontTx/>
              <a:buChar char="-"/>
            </a:pP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Xem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trước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bài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sau</a:t>
            </a:r>
            <a:r>
              <a:rPr lang="en-US" sz="3800" b="1" dirty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图片 35">
            <a:extLst>
              <a:ext uri="{FF2B5EF4-FFF2-40B4-BE49-F238E27FC236}">
                <a16:creationId xmlns:a16="http://schemas.microsoft.com/office/drawing/2014/main" xmlns="" id="{6D336546-DCB4-44A1-9408-72467C3E80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9745" y="1166849"/>
            <a:ext cx="2379101" cy="2160999"/>
          </a:xfrm>
          <a:prstGeom prst="rect">
            <a:avLst/>
          </a:prstGeom>
        </p:spPr>
      </p:pic>
      <p:pic>
        <p:nvPicPr>
          <p:cNvPr id="10" name="图片 39">
            <a:extLst>
              <a:ext uri="{FF2B5EF4-FFF2-40B4-BE49-F238E27FC236}">
                <a16:creationId xmlns:a16="http://schemas.microsoft.com/office/drawing/2014/main" xmlns="" id="{BA3AC262-0CFA-437F-8EEC-1E1473D1C8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2" y="6502236"/>
            <a:ext cx="2634258" cy="2641764"/>
          </a:xfrm>
          <a:prstGeom prst="rect">
            <a:avLst/>
          </a:prstGeom>
        </p:spPr>
      </p:pic>
      <p:pic>
        <p:nvPicPr>
          <p:cNvPr id="11" name="图片 41">
            <a:extLst>
              <a:ext uri="{FF2B5EF4-FFF2-40B4-BE49-F238E27FC236}">
                <a16:creationId xmlns:a16="http://schemas.microsoft.com/office/drawing/2014/main" xmlns="" id="{F0CA763B-28AA-4F2E-B16E-CEE647F245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4213" y="-9813"/>
            <a:ext cx="1498413" cy="2884420"/>
          </a:xfrm>
          <a:prstGeom prst="rect">
            <a:avLst/>
          </a:prstGeom>
        </p:spPr>
      </p:pic>
      <p:pic>
        <p:nvPicPr>
          <p:cNvPr id="12" name="图片 43">
            <a:extLst>
              <a:ext uri="{FF2B5EF4-FFF2-40B4-BE49-F238E27FC236}">
                <a16:creationId xmlns:a16="http://schemas.microsoft.com/office/drawing/2014/main" xmlns="" id="{88688721-FFAF-4DDA-811B-7DEE30BCC5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25" y="5053192"/>
            <a:ext cx="1498413" cy="28656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47F7FCC9-1039-46C8-BD0B-1FC7198DA85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0697" y="6711144"/>
            <a:ext cx="1251830" cy="2195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972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9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20" b="5828"/>
          <a:stretch/>
        </p:blipFill>
        <p:spPr>
          <a:xfrm>
            <a:off x="-18319" y="6104643"/>
            <a:ext cx="13714413" cy="3020307"/>
          </a:xfrm>
          <a:prstGeom prst="rect">
            <a:avLst/>
          </a:prstGeom>
        </p:spPr>
      </p:pic>
      <p:pic>
        <p:nvPicPr>
          <p:cNvPr id="9" name="图片 41">
            <a:extLst>
              <a:ext uri="{FF2B5EF4-FFF2-40B4-BE49-F238E27FC236}">
                <a16:creationId xmlns:a16="http://schemas.microsoft.com/office/drawing/2014/main" xmlns="" id="{C404B79C-321D-4A2D-AC10-89EBCFCF04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5894" y="568636"/>
            <a:ext cx="702039" cy="1284667"/>
          </a:xfrm>
          <a:prstGeom prst="rect">
            <a:avLst/>
          </a:prstGeom>
        </p:spPr>
      </p:pic>
      <p:pic>
        <p:nvPicPr>
          <p:cNvPr id="10" name="图片 43">
            <a:extLst>
              <a:ext uri="{FF2B5EF4-FFF2-40B4-BE49-F238E27FC236}">
                <a16:creationId xmlns:a16="http://schemas.microsoft.com/office/drawing/2014/main" xmlns="" id="{0203E267-C0F0-4C4D-B171-ADA7286AE0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291572"/>
            <a:ext cx="492020" cy="8944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FBB8685-4316-45F5-9929-8BC6BC049418}"/>
              </a:ext>
            </a:extLst>
          </p:cNvPr>
          <p:cNvSpPr txBox="1"/>
          <p:nvPr/>
        </p:nvSpPr>
        <p:spPr>
          <a:xfrm>
            <a:off x="2447178" y="2462169"/>
            <a:ext cx="9363822" cy="1957431"/>
          </a:xfrm>
          <a:prstGeom prst="rect">
            <a:avLst/>
          </a:prstGeom>
          <a:noFill/>
        </p:spPr>
        <p:txBody>
          <a:bodyPr wrap="square" lIns="109698" tIns="54850" rIns="109698" bIns="54850" rtlCol="0">
            <a:spAutoFit/>
          </a:bodyPr>
          <a:lstStyle/>
          <a:p>
            <a:pPr algn="ctr" defTabSz="1096986">
              <a:lnSpc>
                <a:spcPct val="150000"/>
              </a:lnSpc>
            </a:pP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Tạm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biệt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hẹn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gặp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lại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</a:p>
          <a:p>
            <a:pPr algn="ctr" defTabSz="1096986">
              <a:lnSpc>
                <a:spcPct val="150000"/>
              </a:lnSpc>
            </a:pP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các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con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vào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những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tiết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học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iCiel Crocante" panose="02000000000000000000" pitchFamily="2" charset="0"/>
              </a:rPr>
              <a:t>sau</a:t>
            </a:r>
            <a:r>
              <a:rPr lang="en-US" sz="4000" dirty="0">
                <a:solidFill>
                  <a:srgbClr val="FF0000"/>
                </a:solidFill>
                <a:latin typeface="iCiel Crocante" panose="02000000000000000000" pitchFamily="2" charset="0"/>
              </a:rPr>
              <a:t>!</a:t>
            </a:r>
          </a:p>
        </p:txBody>
      </p:sp>
      <p:pic>
        <p:nvPicPr>
          <p:cNvPr id="13" name="图片 20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229323"/>
            <a:ext cx="13869862" cy="3723678"/>
          </a:xfrm>
          <a:prstGeom prst="rect">
            <a:avLst/>
          </a:prstGeom>
        </p:spPr>
      </p:pic>
      <p:pic>
        <p:nvPicPr>
          <p:cNvPr id="14" name="图片 1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3400" y="2606679"/>
            <a:ext cx="941675" cy="1111922"/>
          </a:xfrm>
          <a:prstGeom prst="rect">
            <a:avLst/>
          </a:prstGeom>
        </p:spPr>
      </p:pic>
      <p:pic>
        <p:nvPicPr>
          <p:cNvPr id="15" name="图片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1728" y="2057400"/>
            <a:ext cx="1772023" cy="3171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237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75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2055</TotalTime>
  <Words>155</Words>
  <Application>Microsoft Office PowerPoint</Application>
  <PresentationFormat>Custom</PresentationFormat>
  <Paragraphs>46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7" baseType="lpstr">
      <vt:lpstr>Arial</vt:lpstr>
      <vt:lpstr>Arial-Rounded</vt:lpstr>
      <vt:lpstr>Calibri</vt:lpstr>
      <vt:lpstr>HP001 4 hàng</vt:lpstr>
      <vt:lpstr>HP001 5 hàng</vt:lpstr>
      <vt:lpstr>iCiel Crocante</vt:lpstr>
      <vt:lpstr>Times New Roman</vt:lpstr>
      <vt:lpstr>等线</vt:lpstr>
      <vt:lpstr>等线 Light</vt:lpstr>
      <vt:lpstr>Office Theme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Hoa</cp:lastModifiedBy>
  <cp:revision>516</cp:revision>
  <dcterms:created xsi:type="dcterms:W3CDTF">2020-12-08T15:48:47Z</dcterms:created>
  <dcterms:modified xsi:type="dcterms:W3CDTF">2021-10-15T02:29:00Z</dcterms:modified>
</cp:coreProperties>
</file>