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7" r:id="rId2"/>
    <p:sldId id="298" r:id="rId3"/>
    <p:sldId id="284" r:id="rId4"/>
    <p:sldId id="286" r:id="rId5"/>
    <p:sldId id="294" r:id="rId6"/>
    <p:sldId id="292" r:id="rId7"/>
    <p:sldId id="275" r:id="rId8"/>
    <p:sldId id="296" r:id="rId9"/>
    <p:sldId id="295" r:id="rId10"/>
  </p:sldIdLst>
  <p:sldSz cx="9144000" cy="5143500" type="screen16x9"/>
  <p:notesSz cx="6858000" cy="9144000"/>
  <p:custDataLst>
    <p:tags r:id="rId12"/>
  </p:custDataLst>
  <p:defaultTextStyle>
    <a:defPPr>
      <a:defRPr lang="en-US"/>
    </a:defPPr>
    <a:lvl1pPr marL="0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55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10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65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2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76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73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686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641" algn="l" defTabSz="9139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AEC8"/>
    <a:srgbClr val="93CDDD"/>
    <a:srgbClr val="FCEC8E"/>
    <a:srgbClr val="00863D"/>
    <a:srgbClr val="F68426"/>
    <a:srgbClr val="FFC611"/>
    <a:srgbClr val="FFD347"/>
    <a:srgbClr val="FFD243"/>
    <a:srgbClr val="EBF6F9"/>
    <a:srgbClr val="BEE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6655" autoAdjust="0"/>
  </p:normalViewPr>
  <p:slideViewPr>
    <p:cSldViewPr>
      <p:cViewPr varScale="1">
        <p:scale>
          <a:sx n="74" d="100"/>
          <a:sy n="74" d="100"/>
        </p:scale>
        <p:origin x="534" y="60"/>
      </p:cViewPr>
      <p:guideLst>
        <p:guide orient="horz" pos="162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17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34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51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68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86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103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120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137" algn="l" defTabSz="91403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66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E18BD-2FC9-4AE8-AA21-2FC8DDD53623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274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Người</a:t>
            </a:r>
            <a:r>
              <a:rPr lang="en-US" altLang="zh-CN" dirty="0" smtClean="0"/>
              <a:t> 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đan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mạch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C147F-AC46-4FCC-ABC1-68459C41ED71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1770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kích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ô </a:t>
            </a:r>
            <a:r>
              <a:rPr lang="en-US" baseline="0" dirty="0" err="1" smtClean="0"/>
              <a:t>cột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94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01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6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5" indent="0">
              <a:buNone/>
              <a:defRPr sz="2000" b="1"/>
            </a:lvl2pPr>
            <a:lvl3pPr marL="913910" indent="0">
              <a:buNone/>
              <a:defRPr sz="1800" b="1"/>
            </a:lvl3pPr>
            <a:lvl4pPr marL="1370865" indent="0">
              <a:buNone/>
              <a:defRPr sz="1600" b="1"/>
            </a:lvl4pPr>
            <a:lvl5pPr marL="1827821" indent="0">
              <a:buNone/>
              <a:defRPr sz="1600" b="1"/>
            </a:lvl5pPr>
            <a:lvl6pPr marL="2284776" indent="0">
              <a:buNone/>
              <a:defRPr sz="1600" b="1"/>
            </a:lvl6pPr>
            <a:lvl7pPr marL="2741731" indent="0">
              <a:buNone/>
              <a:defRPr sz="1600" b="1"/>
            </a:lvl7pPr>
            <a:lvl8pPr marL="3198686" indent="0">
              <a:buNone/>
              <a:defRPr sz="1600" b="1"/>
            </a:lvl8pPr>
            <a:lvl9pPr marL="36556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55" indent="0">
              <a:buNone/>
              <a:defRPr sz="2000" b="1"/>
            </a:lvl2pPr>
            <a:lvl3pPr marL="913910" indent="0">
              <a:buNone/>
              <a:defRPr sz="1800" b="1"/>
            </a:lvl3pPr>
            <a:lvl4pPr marL="1370865" indent="0">
              <a:buNone/>
              <a:defRPr sz="1600" b="1"/>
            </a:lvl4pPr>
            <a:lvl5pPr marL="1827821" indent="0">
              <a:buNone/>
              <a:defRPr sz="1600" b="1"/>
            </a:lvl5pPr>
            <a:lvl6pPr marL="2284776" indent="0">
              <a:buNone/>
              <a:defRPr sz="1600" b="1"/>
            </a:lvl6pPr>
            <a:lvl7pPr marL="2741731" indent="0">
              <a:buNone/>
              <a:defRPr sz="1600" b="1"/>
            </a:lvl7pPr>
            <a:lvl8pPr marL="3198686" indent="0">
              <a:buNone/>
              <a:defRPr sz="1600" b="1"/>
            </a:lvl8pPr>
            <a:lvl9pPr marL="365564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55" indent="0">
              <a:buNone/>
              <a:defRPr sz="1200"/>
            </a:lvl2pPr>
            <a:lvl3pPr marL="913910" indent="0">
              <a:buNone/>
              <a:defRPr sz="1000"/>
            </a:lvl3pPr>
            <a:lvl4pPr marL="1370865" indent="0">
              <a:buNone/>
              <a:defRPr sz="900"/>
            </a:lvl4pPr>
            <a:lvl5pPr marL="1827821" indent="0">
              <a:buNone/>
              <a:defRPr sz="900"/>
            </a:lvl5pPr>
            <a:lvl6pPr marL="2284776" indent="0">
              <a:buNone/>
              <a:defRPr sz="900"/>
            </a:lvl6pPr>
            <a:lvl7pPr marL="2741731" indent="0">
              <a:buNone/>
              <a:defRPr sz="900"/>
            </a:lvl7pPr>
            <a:lvl8pPr marL="3198686" indent="0">
              <a:buNone/>
              <a:defRPr sz="900"/>
            </a:lvl8pPr>
            <a:lvl9pPr marL="36556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955" indent="0">
              <a:buNone/>
              <a:defRPr sz="2800"/>
            </a:lvl2pPr>
            <a:lvl3pPr marL="913910" indent="0">
              <a:buNone/>
              <a:defRPr sz="2400"/>
            </a:lvl3pPr>
            <a:lvl4pPr marL="1370865" indent="0">
              <a:buNone/>
              <a:defRPr sz="2000"/>
            </a:lvl4pPr>
            <a:lvl5pPr marL="1827821" indent="0">
              <a:buNone/>
              <a:defRPr sz="2000"/>
            </a:lvl5pPr>
            <a:lvl6pPr marL="2284776" indent="0">
              <a:buNone/>
              <a:defRPr sz="2000"/>
            </a:lvl6pPr>
            <a:lvl7pPr marL="2741731" indent="0">
              <a:buNone/>
              <a:defRPr sz="2000"/>
            </a:lvl7pPr>
            <a:lvl8pPr marL="3198686" indent="0">
              <a:buNone/>
              <a:defRPr sz="2000"/>
            </a:lvl8pPr>
            <a:lvl9pPr marL="365564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55" indent="0">
              <a:buNone/>
              <a:defRPr sz="1200"/>
            </a:lvl2pPr>
            <a:lvl3pPr marL="913910" indent="0">
              <a:buNone/>
              <a:defRPr sz="1000"/>
            </a:lvl3pPr>
            <a:lvl4pPr marL="1370865" indent="0">
              <a:buNone/>
              <a:defRPr sz="900"/>
            </a:lvl4pPr>
            <a:lvl5pPr marL="1827821" indent="0">
              <a:buNone/>
              <a:defRPr sz="900"/>
            </a:lvl5pPr>
            <a:lvl6pPr marL="2284776" indent="0">
              <a:buNone/>
              <a:defRPr sz="900"/>
            </a:lvl6pPr>
            <a:lvl7pPr marL="2741731" indent="0">
              <a:buNone/>
              <a:defRPr sz="900"/>
            </a:lvl7pPr>
            <a:lvl8pPr marL="3198686" indent="0">
              <a:buNone/>
              <a:defRPr sz="900"/>
            </a:lvl8pPr>
            <a:lvl9pPr marL="3655641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91" tIns="45696" rIns="91391" bIns="456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91" tIns="45696" rIns="91391" bIns="456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391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16" indent="-342716" algn="l" defTabSz="9139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52" indent="-285597" algn="l" defTabSz="91391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88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43" indent="-228478" algn="l" defTabSz="91391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98" indent="-228478" algn="l" defTabSz="91391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53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08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64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19" indent="-228478" algn="l" defTabSz="9139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55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0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65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2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76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3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86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41" algn="l" defTabSz="9139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8.emf"/><Relationship Id="rId11" Type="http://schemas.openxmlformats.org/officeDocument/2006/relationships/image" Target="../media/image13.png"/><Relationship Id="rId5" Type="http://schemas.openxmlformats.org/officeDocument/2006/relationships/image" Target="../media/image7.emf"/><Relationship Id="rId10" Type="http://schemas.openxmlformats.org/officeDocument/2006/relationships/image" Target="../media/image12.emf"/><Relationship Id="rId4" Type="http://schemas.openxmlformats.org/officeDocument/2006/relationships/image" Target="../media/image6.png"/><Relationship Id="rId9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5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4.wdp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961" y="0"/>
            <a:ext cx="8474783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9819" y="296635"/>
            <a:ext cx="7369935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3000" b="1" dirty="0" smtClean="0">
                <a:latin typeface="HP001 4 hàng" panose="020B0603050302020204" pitchFamily="34" charset="0"/>
              </a:rPr>
              <a:t> 10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tháng</a:t>
            </a:r>
            <a:r>
              <a:rPr lang="en-US" sz="3000" b="1" dirty="0" smtClean="0">
                <a:latin typeface="HP001 4 hàng" panose="020B0603050302020204" pitchFamily="34" charset="0"/>
              </a:rPr>
              <a:t> 9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3000" b="1" dirty="0" smtClean="0">
                <a:latin typeface="HP001 4 hàng" panose="020B0603050302020204" pitchFamily="34" charset="0"/>
              </a:rPr>
              <a:t> 2021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7318" y="843518"/>
            <a:ext cx="7369935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smtClean="0">
                <a:latin typeface="HP001 4 hàng" panose="020B0603050302020204" pitchFamily="34" charset="0"/>
              </a:rPr>
              <a:t>T</a:t>
            </a:r>
            <a:r>
              <a:rPr lang="vi-VN" sz="3000" b="1" dirty="0" smtClean="0">
                <a:latin typeface="HP001 4 hàng" panose="020B0603050302020204" pitchFamily="34" charset="0"/>
              </a:rPr>
              <a:t>iếng Việt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9822" y="1404470"/>
            <a:ext cx="7908668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 smtClean="0">
                <a:latin typeface="HP001 4 hàng" panose="020B0603050302020204" pitchFamily="34" charset="0"/>
              </a:rPr>
              <a:t>Tiết</a:t>
            </a:r>
            <a:r>
              <a:rPr lang="en-US" sz="3000" b="1" dirty="0" smtClean="0">
                <a:latin typeface="HP001 4 hàng" panose="020B0603050302020204" pitchFamily="34" charset="0"/>
              </a:rPr>
              <a:t> 9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Bài</a:t>
            </a:r>
            <a:r>
              <a:rPr lang="en-US" sz="3000" b="1" dirty="0" smtClean="0">
                <a:latin typeface="HP001 4 hàng" panose="020B0603050302020204" pitchFamily="34" charset="0"/>
              </a:rPr>
              <a:t> 2:</a:t>
            </a:r>
            <a:r>
              <a:rPr lang="vi-VN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hôm</a:t>
            </a:r>
            <a:r>
              <a:rPr lang="en-US" sz="3000" b="1" dirty="0" smtClean="0">
                <a:latin typeface="HP001 4 hàng" panose="020B0603050302020204" pitchFamily="34" charset="0"/>
              </a:rPr>
              <a:t> qua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đâu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rồi</a:t>
            </a:r>
            <a:r>
              <a:rPr lang="en-US" sz="3000" b="1" dirty="0" smtClean="0">
                <a:latin typeface="HP001 4 hàng" panose="020B0603050302020204" pitchFamily="34" charset="0"/>
              </a:rPr>
              <a:t> ?</a:t>
            </a:r>
            <a:r>
              <a:rPr lang="vi-VN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69877" y="3186333"/>
            <a:ext cx="138548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sz="3300" b="1" dirty="0"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7024" y="1914813"/>
            <a:ext cx="7964553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3300" b="1" dirty="0" err="1" smtClean="0">
                <a:latin typeface="HP001 5 hàng" pitchFamily="34" charset="0"/>
              </a:rPr>
              <a:t>Viết</a:t>
            </a:r>
            <a:r>
              <a:rPr lang="en-US" sz="3300" b="1" dirty="0" smtClean="0">
                <a:latin typeface="HP001 5 hàng" pitchFamily="34" charset="0"/>
              </a:rPr>
              <a:t>: </a:t>
            </a:r>
            <a:r>
              <a:rPr lang="en-US" sz="3300" b="1" dirty="0" err="1" smtClean="0">
                <a:latin typeface="HP001 5 hàng" pitchFamily="34" charset="0"/>
              </a:rPr>
              <a:t>Viết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đoạn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văn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giới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thiệu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về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bản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thân</a:t>
            </a:r>
            <a:r>
              <a:rPr lang="en-US" sz="3300" b="1" dirty="0" smtClean="0">
                <a:latin typeface="HP001 5 hàng" pitchFamily="34" charset="0"/>
              </a:rPr>
              <a:t>.</a:t>
            </a:r>
            <a:endParaRPr lang="en-US" sz="3300" b="1" dirty="0">
              <a:latin typeface="HP001 5 hàng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6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217" y="0"/>
            <a:ext cx="8474783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9819" y="296635"/>
            <a:ext cx="7369935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 smtClean="0">
                <a:latin typeface="HP001 4 hàng" panose="020B0603050302020204" pitchFamily="34" charset="0"/>
              </a:rPr>
              <a:t>Thứ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Sáu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3000" b="1" dirty="0" smtClean="0">
                <a:latin typeface="HP001 4 hàng" panose="020B0603050302020204" pitchFamily="34" charset="0"/>
              </a:rPr>
              <a:t> 10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tháng</a:t>
            </a:r>
            <a:r>
              <a:rPr lang="en-US" sz="3000" b="1" dirty="0" smtClean="0">
                <a:latin typeface="HP001 4 hàng" panose="020B0603050302020204" pitchFamily="34" charset="0"/>
              </a:rPr>
              <a:t> 9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3000" b="1" dirty="0" smtClean="0">
                <a:latin typeface="HP001 4 hàng" panose="020B0603050302020204" pitchFamily="34" charset="0"/>
              </a:rPr>
              <a:t> 2021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37318" y="843518"/>
            <a:ext cx="7369935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smtClean="0">
                <a:latin typeface="HP001 4 hàng" panose="020B0603050302020204" pitchFamily="34" charset="0"/>
              </a:rPr>
              <a:t>T</a:t>
            </a:r>
            <a:r>
              <a:rPr lang="vi-VN" sz="3000" b="1" dirty="0" smtClean="0">
                <a:latin typeface="HP001 4 hàng" panose="020B0603050302020204" pitchFamily="34" charset="0"/>
              </a:rPr>
              <a:t>iếng Việt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9822" y="1404470"/>
            <a:ext cx="268017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3000" b="1" dirty="0" err="1" smtClean="0">
                <a:latin typeface="HP001 4 hàng" panose="020B0603050302020204" pitchFamily="34" charset="0"/>
              </a:rPr>
              <a:t>Tiết</a:t>
            </a:r>
            <a:r>
              <a:rPr lang="en-US" sz="3000" b="1" dirty="0" smtClean="0">
                <a:latin typeface="HP001 4 hàng" panose="020B0603050302020204" pitchFamily="34" charset="0"/>
              </a:rPr>
              <a:t> 9</a:t>
            </a: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latin typeface="HP001 4 hàng" panose="020B0603050302020204" pitchFamily="34" charset="0"/>
              </a:rPr>
              <a:t>Bài</a:t>
            </a:r>
            <a:r>
              <a:rPr lang="en-US" sz="3000" b="1" dirty="0" smtClean="0">
                <a:latin typeface="HP001 4 hàng" panose="020B0603050302020204" pitchFamily="34" charset="0"/>
              </a:rPr>
              <a:t> 2:</a:t>
            </a:r>
            <a:r>
              <a:rPr lang="vi-VN" sz="3000" b="1" dirty="0" smtClean="0">
                <a:latin typeface="HP001 4 hàng" panose="020B0603050302020204" pitchFamily="34" charset="0"/>
              </a:rPr>
              <a:t>  </a:t>
            </a:r>
            <a:r>
              <a:rPr lang="en-US" sz="3000" b="1" dirty="0" smtClean="0">
                <a:latin typeface="HP001 4 hàng" panose="020B0603050302020204" pitchFamily="34" charset="0"/>
              </a:rPr>
              <a:t> 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69877" y="3186333"/>
            <a:ext cx="138548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endParaRPr lang="en-US" sz="3300" b="1" dirty="0"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623" y="1348754"/>
            <a:ext cx="5176738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3300" b="1" dirty="0" err="1" smtClean="0">
                <a:latin typeface="HP001 5 hàng" pitchFamily="34" charset="0"/>
              </a:rPr>
              <a:t>Viết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đoạn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văn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giới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thiệu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về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endParaRPr lang="en-US" sz="3300" b="1" dirty="0">
              <a:latin typeface="HP001 5 hàng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33518" y="1909365"/>
            <a:ext cx="1973938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3300" b="1" dirty="0" err="1" smtClean="0">
                <a:latin typeface="HP001 5 hàng" pitchFamily="34" charset="0"/>
              </a:rPr>
              <a:t>bản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thân</a:t>
            </a:r>
            <a:r>
              <a:rPr lang="en-US" sz="3300" b="1" dirty="0" smtClean="0">
                <a:latin typeface="HP001 5 hàng" pitchFamily="34" charset="0"/>
              </a:rPr>
              <a:t>.</a:t>
            </a:r>
            <a:endParaRPr lang="en-US" sz="3300" b="1" dirty="0">
              <a:latin typeface="HP001 5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0" y="3028950"/>
            <a:ext cx="4006546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sz="3300" b="1" dirty="0" err="1" smtClean="0">
                <a:latin typeface="HP001 5 hàng" pitchFamily="34" charset="0"/>
              </a:rPr>
              <a:t>Tiết</a:t>
            </a:r>
            <a:r>
              <a:rPr lang="en-US" sz="3300" b="1" dirty="0" smtClean="0">
                <a:latin typeface="HP001 5 hàng" pitchFamily="34" charset="0"/>
              </a:rPr>
              <a:t> 10: </a:t>
            </a:r>
            <a:r>
              <a:rPr lang="en-US" sz="3300" b="1" dirty="0" err="1" smtClean="0">
                <a:latin typeface="HP001 5 hàng" pitchFamily="34" charset="0"/>
              </a:rPr>
              <a:t>Đọc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mở</a:t>
            </a:r>
            <a:r>
              <a:rPr lang="en-US" sz="3300" b="1" dirty="0" smtClean="0">
                <a:latin typeface="HP001 5 hàng" pitchFamily="34" charset="0"/>
              </a:rPr>
              <a:t> </a:t>
            </a:r>
            <a:r>
              <a:rPr lang="en-US" sz="3300" b="1" dirty="0" err="1" smtClean="0">
                <a:latin typeface="HP001 5 hàng" pitchFamily="34" charset="0"/>
              </a:rPr>
              <a:t>rộng</a:t>
            </a:r>
            <a:endParaRPr lang="en-US" sz="3300" b="1" dirty="0">
              <a:latin typeface="HP001 5 hàng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438400" y="2845934"/>
            <a:ext cx="502920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36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744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grpSp>
        <p:nvGrpSpPr>
          <p:cNvPr id="12" name="组合 43"/>
          <p:cNvGrpSpPr/>
          <p:nvPr/>
        </p:nvGrpSpPr>
        <p:grpSpPr>
          <a:xfrm>
            <a:off x="2999101" y="950362"/>
            <a:ext cx="313637" cy="206924"/>
            <a:chOff x="1421109" y="2518338"/>
            <a:chExt cx="156021" cy="187275"/>
          </a:xfrm>
        </p:grpSpPr>
        <p:sp>
          <p:nvSpPr>
            <p:cNvPr id="30" name="弧形 47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31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13" name="文本框 6"/>
          <p:cNvSpPr txBox="1">
            <a:spLocks noChangeArrowheads="1"/>
          </p:cNvSpPr>
          <p:nvPr/>
        </p:nvSpPr>
        <p:spPr bwMode="auto">
          <a:xfrm>
            <a:off x="3494003" y="683815"/>
            <a:ext cx="465939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algn="just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Biết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bài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thơ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câu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chuyện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viết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về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thiếu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nhi</a:t>
            </a:r>
            <a:r>
              <a:rPr lang="en-US" altLang="zh-CN" sz="2800" b="1" dirty="0" smtClean="0">
                <a:solidFill>
                  <a:srgbClr val="92D05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92D050"/>
              </a:solidFill>
              <a:latin typeface="Arial" pitchFamily="34" charset="0"/>
              <a:ea typeface="字魂59号-创粗黑" panose="00000500000000000000" pitchFamily="2" charset="-122"/>
              <a:cs typeface="Arial" pitchFamily="34" charset="0"/>
              <a:sym typeface="字魂59号-创粗黑" panose="00000500000000000000" pitchFamily="2" charset="-122"/>
            </a:endParaRPr>
          </a:p>
        </p:txBody>
      </p:sp>
      <p:grpSp>
        <p:nvGrpSpPr>
          <p:cNvPr id="14" name="组合 756"/>
          <p:cNvGrpSpPr/>
          <p:nvPr/>
        </p:nvGrpSpPr>
        <p:grpSpPr>
          <a:xfrm>
            <a:off x="2999101" y="1848203"/>
            <a:ext cx="313637" cy="206924"/>
            <a:chOff x="1421109" y="2518338"/>
            <a:chExt cx="156021" cy="187275"/>
          </a:xfrm>
        </p:grpSpPr>
        <p:sp>
          <p:nvSpPr>
            <p:cNvPr id="28" name="弧形 760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9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0" name="文本框 6"/>
          <p:cNvSpPr txBox="1">
            <a:spLocks noChangeArrowheads="1"/>
          </p:cNvSpPr>
          <p:nvPr/>
        </p:nvSpPr>
        <p:spPr bwMode="auto">
          <a:xfrm>
            <a:off x="3494003" y="1885950"/>
            <a:ext cx="532347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algn="just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Giới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thiệu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được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về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bài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thơ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câu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chuyện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viết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về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thiếu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nhi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và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nêu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được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tên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tác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giả</a:t>
            </a:r>
            <a:r>
              <a:rPr lang="en-US" altLang="zh-CN" sz="2800" b="1" dirty="0" smtClean="0">
                <a:solidFill>
                  <a:srgbClr val="FFC000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FFC000"/>
              </a:solidFill>
              <a:latin typeface="Arial" pitchFamily="34" charset="0"/>
              <a:ea typeface="字魂59号-创粗黑" panose="00000500000000000000" pitchFamily="2" charset="-122"/>
              <a:cs typeface="Arial" pitchFamily="34" charset="0"/>
              <a:sym typeface="字魂59号-创粗黑" panose="00000500000000000000" pitchFamily="2" charset="-122"/>
            </a:endParaRPr>
          </a:p>
        </p:txBody>
      </p:sp>
      <p:grpSp>
        <p:nvGrpSpPr>
          <p:cNvPr id="21" name="组合 763"/>
          <p:cNvGrpSpPr/>
          <p:nvPr/>
        </p:nvGrpSpPr>
        <p:grpSpPr>
          <a:xfrm>
            <a:off x="2999101" y="2790937"/>
            <a:ext cx="313637" cy="206924"/>
            <a:chOff x="1421109" y="2518338"/>
            <a:chExt cx="156021" cy="187275"/>
          </a:xfrm>
        </p:grpSpPr>
        <p:sp>
          <p:nvSpPr>
            <p:cNvPr id="26" name="弧形 767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7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2" name="组合 770"/>
          <p:cNvGrpSpPr/>
          <p:nvPr/>
        </p:nvGrpSpPr>
        <p:grpSpPr>
          <a:xfrm>
            <a:off x="2966903" y="3733670"/>
            <a:ext cx="313637" cy="206924"/>
            <a:chOff x="1421109" y="2518338"/>
            <a:chExt cx="156021" cy="187275"/>
          </a:xfrm>
        </p:grpSpPr>
        <p:sp>
          <p:nvSpPr>
            <p:cNvPr id="24" name="弧形 774"/>
            <p:cNvSpPr/>
            <p:nvPr/>
          </p:nvSpPr>
          <p:spPr>
            <a:xfrm>
              <a:off x="1421109" y="2549592"/>
              <a:ext cx="156021" cy="156021"/>
            </a:xfrm>
            <a:prstGeom prst="arc">
              <a:avLst>
                <a:gd name="adj1" fmla="val 16200000"/>
                <a:gd name="adj2" fmla="val 20666359"/>
              </a:avLst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5" name="Oval 5"/>
            <p:cNvSpPr>
              <a:spLocks noChangeArrowheads="1"/>
            </p:cNvSpPr>
            <p:nvPr/>
          </p:nvSpPr>
          <p:spPr bwMode="auto">
            <a:xfrm flipH="1">
              <a:off x="1422312" y="2518338"/>
              <a:ext cx="45719" cy="4735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algn="just">
                <a:lnSpc>
                  <a:spcPct val="150000"/>
                </a:lnSpc>
              </a:pPr>
              <a:endParaRPr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3" name="文本框 6"/>
          <p:cNvSpPr txBox="1">
            <a:spLocks noChangeArrowheads="1"/>
          </p:cNvSpPr>
          <p:nvPr/>
        </p:nvSpPr>
        <p:spPr bwMode="auto">
          <a:xfrm>
            <a:off x="3461805" y="3598994"/>
            <a:ext cx="53556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charset="0"/>
                <a:ea typeface="方正宋刻本秀楷简体" panose="02000000000000000000" pitchFamily="2" charset="-122"/>
              </a:defRPr>
            </a:lvl9pPr>
          </a:lstStyle>
          <a:p>
            <a:pPr algn="just" defTabSz="5143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 dirty="0" err="1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Đọc</a:t>
            </a:r>
            <a:r>
              <a:rPr lang="en-US" altLang="zh-CN" sz="2800" b="1" dirty="0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diễn</a:t>
            </a:r>
            <a:r>
              <a:rPr lang="en-US" altLang="zh-CN" sz="2800" b="1" dirty="0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cảm</a:t>
            </a:r>
            <a:r>
              <a:rPr lang="en-US" altLang="zh-CN" sz="2800" b="1" dirty="0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câu</a:t>
            </a:r>
            <a:r>
              <a:rPr lang="en-US" altLang="zh-CN" sz="2800" b="1" dirty="0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thơ</a:t>
            </a:r>
            <a:r>
              <a:rPr lang="en-US" altLang="zh-CN" sz="2800" b="1" dirty="0" smtClean="0">
                <a:solidFill>
                  <a:srgbClr val="F7898C"/>
                </a:solidFill>
                <a:latin typeface="Arial" pitchFamily="34" charset="0"/>
                <a:ea typeface="字魂59号-创粗黑" panose="00000500000000000000" pitchFamily="2" charset="-122"/>
                <a:cs typeface="Arial" pitchFamily="34" charset="0"/>
                <a:sym typeface="字魂59号-创粗黑" panose="00000500000000000000" pitchFamily="2" charset="-122"/>
              </a:rPr>
              <a:t> hay.</a:t>
            </a:r>
            <a:endParaRPr lang="zh-CN" altLang="en-US" sz="2800" b="1" dirty="0">
              <a:solidFill>
                <a:srgbClr val="F7898C"/>
              </a:solidFill>
              <a:latin typeface="Arial" pitchFamily="34" charset="0"/>
              <a:ea typeface="字魂59号-创粗黑" panose="00000500000000000000" pitchFamily="2" charset="-122"/>
              <a:cs typeface="Arial" pitchFamily="34" charset="0"/>
              <a:sym typeface="字魂59号-创粗黑" panose="00000500000000000000" pitchFamily="2" charset="-122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230" r="89549">
                        <a14:foregroundMark x1="20902" y1="23925" x2="9836" y2="45968"/>
                        <a14:foregroundMark x1="10861" y1="46774" x2="12705" y2="69892"/>
                        <a14:foregroundMark x1="16189" y1="36290" x2="23361" y2="69086"/>
                        <a14:foregroundMark x1="13934" y1="40860" x2="13320" y2="75538"/>
                        <a14:foregroundMark x1="15779" y1="69892" x2="29918" y2="87634"/>
                        <a14:foregroundMark x1="22336" y1="70699" x2="37500" y2="82527"/>
                        <a14:foregroundMark x1="18033" y1="37097" x2="40164" y2="23387"/>
                        <a14:foregroundMark x1="17418" y1="32796" x2="37705" y2="21774"/>
                        <a14:foregroundMark x1="22131" y1="24194" x2="37500" y2="18548"/>
                        <a14:foregroundMark x1="42828" y1="23118" x2="52869" y2="36290"/>
                        <a14:foregroundMark x1="41189" y1="45699" x2="33402" y2="66129"/>
                        <a14:foregroundMark x1="34631" y1="41667" x2="31762" y2="62097"/>
                        <a14:foregroundMark x1="68443" y1="9140" x2="65984" y2="13172"/>
                        <a14:foregroundMark x1="69467" y1="9409" x2="62090" y2="2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679" y="787141"/>
            <a:ext cx="911736" cy="69511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35F6F12-CCEE-452A-A579-1E14567FB943}"/>
              </a:ext>
            </a:extLst>
          </p:cNvPr>
          <p:cNvSpPr txBox="1"/>
          <p:nvPr/>
        </p:nvSpPr>
        <p:spPr>
          <a:xfrm>
            <a:off x="-2415540" y="1848203"/>
            <a:ext cx="7520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Mục</a:t>
            </a:r>
            <a:r>
              <a:rPr lang="en-US" sz="44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tiêu</a:t>
            </a:r>
            <a:endParaRPr lang="en-US" sz="44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230" r="89549">
                        <a14:foregroundMark x1="20902" y1="23925" x2="9836" y2="45968"/>
                        <a14:foregroundMark x1="10861" y1="46774" x2="12705" y2="69892"/>
                        <a14:foregroundMark x1="16189" y1="36290" x2="23361" y2="69086"/>
                        <a14:foregroundMark x1="13934" y1="40860" x2="13320" y2="75538"/>
                        <a14:foregroundMark x1="15779" y1="69892" x2="29918" y2="87634"/>
                        <a14:foregroundMark x1="22336" y1="70699" x2="37500" y2="82527"/>
                        <a14:foregroundMark x1="18033" y1="37097" x2="40164" y2="23387"/>
                        <a14:foregroundMark x1="17418" y1="32796" x2="37705" y2="21774"/>
                        <a14:foregroundMark x1="22131" y1="24194" x2="37500" y2="18548"/>
                        <a14:foregroundMark x1="42828" y1="23118" x2="52869" y2="36290"/>
                        <a14:foregroundMark x1="41189" y1="45699" x2="33402" y2="66129"/>
                        <a14:foregroundMark x1="34631" y1="41667" x2="31762" y2="62097"/>
                        <a14:foregroundMark x1="68443" y1="9140" x2="65984" y2="13172"/>
                        <a14:foregroundMark x1="69467" y1="9409" x2="62090" y2="2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391" y="2139791"/>
            <a:ext cx="911736" cy="6951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230" r="89549">
                        <a14:foregroundMark x1="20902" y1="23925" x2="9836" y2="45968"/>
                        <a14:foregroundMark x1="10861" y1="46774" x2="12705" y2="69892"/>
                        <a14:foregroundMark x1="16189" y1="36290" x2="23361" y2="69086"/>
                        <a14:foregroundMark x1="13934" y1="40860" x2="13320" y2="75538"/>
                        <a14:foregroundMark x1="15779" y1="69892" x2="29918" y2="87634"/>
                        <a14:foregroundMark x1="22336" y1="70699" x2="37500" y2="82527"/>
                        <a14:foregroundMark x1="18033" y1="37097" x2="40164" y2="23387"/>
                        <a14:foregroundMark x1="17418" y1="32796" x2="37705" y2="21774"/>
                        <a14:foregroundMark x1="22131" y1="24194" x2="37500" y2="18548"/>
                        <a14:foregroundMark x1="42828" y1="23118" x2="52869" y2="36290"/>
                        <a14:foregroundMark x1="41189" y1="45699" x2="33402" y2="66129"/>
                        <a14:foregroundMark x1="34631" y1="41667" x2="31762" y2="62097"/>
                        <a14:foregroundMark x1="68443" y1="9140" x2="65984" y2="13172"/>
                        <a14:foregroundMark x1="69467" y1="9409" x2="62090" y2="209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043" y="3486150"/>
            <a:ext cx="911736" cy="6951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96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3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-3744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228600" y="1123950"/>
            <a:ext cx="609600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90600" y="1213247"/>
            <a:ext cx="7848600" cy="1384946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dirty="0" err="1" smtClean="0"/>
              <a:t>Tìm</a:t>
            </a:r>
            <a:r>
              <a:rPr lang="en-US" dirty="0" smtClean="0"/>
              <a:t> </a:t>
            </a:r>
            <a:r>
              <a:rPr lang="en-US" dirty="0" err="1" smtClean="0"/>
              <a:t>đọc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thơ</a:t>
            </a:r>
            <a:r>
              <a:rPr lang="en-US" dirty="0" smtClean="0"/>
              <a:t> </a:t>
            </a:r>
            <a:r>
              <a:rPr lang="en-US" dirty="0" err="1" smtClean="0"/>
              <a:t>hoặc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chuyện</a:t>
            </a:r>
            <a:r>
              <a:rPr lang="en-US" dirty="0" smtClean="0"/>
              <a:t> </a:t>
            </a:r>
            <a:r>
              <a:rPr lang="en-US" dirty="0" err="1" smtClean="0"/>
              <a:t>viết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thiếu</a:t>
            </a:r>
            <a:r>
              <a:rPr lang="en-US" dirty="0" smtClean="0"/>
              <a:t> </a:t>
            </a:r>
            <a:r>
              <a:rPr lang="en-US" dirty="0" err="1" smtClean="0"/>
              <a:t>nhi</a:t>
            </a:r>
            <a:r>
              <a:rPr lang="en-US" dirty="0" smtClean="0"/>
              <a:t>. </a:t>
            </a:r>
            <a:r>
              <a:rPr lang="en-US" dirty="0" err="1" smtClean="0"/>
              <a:t>Nói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thơ</a:t>
            </a:r>
            <a:r>
              <a:rPr lang="en-US" dirty="0" smtClean="0"/>
              <a:t>,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chyện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tên</a:t>
            </a:r>
            <a:r>
              <a:rPr lang="en-US" dirty="0" smtClean="0"/>
              <a:t> </a:t>
            </a:r>
            <a:r>
              <a:rPr lang="en-US" dirty="0" err="1" smtClean="0"/>
              <a:t>tác</a:t>
            </a:r>
            <a:r>
              <a:rPr lang="en-US" dirty="0" smtClean="0"/>
              <a:t> </a:t>
            </a:r>
            <a:r>
              <a:rPr lang="en-US" dirty="0" err="1" smtClean="0"/>
              <a:t>giả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304800" y="289208"/>
            <a:ext cx="2209800" cy="529941"/>
            <a:chOff x="9566064" y="964372"/>
            <a:chExt cx="5446164" cy="698253"/>
          </a:xfrm>
        </p:grpSpPr>
        <p:sp>
          <p:nvSpPr>
            <p:cNvPr id="4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4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45" name="Rectangle 10"/>
            <p:cNvSpPr/>
            <p:nvPr/>
          </p:nvSpPr>
          <p:spPr>
            <a:xfrm>
              <a:off x="9774447" y="1018432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r>
                <a:rPr lang="en-US" sz="2400" dirty="0" err="1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Đọc</a:t>
              </a:r>
              <a:r>
                <a:rPr lang="en-US" sz="2400" dirty="0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mở</a:t>
              </a:r>
              <a:r>
                <a:rPr lang="en-US" sz="2400" dirty="0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 </a:t>
              </a:r>
              <a:r>
                <a:rPr lang="en-US" sz="2400" dirty="0" err="1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rộng</a:t>
              </a:r>
              <a:endParaRPr lang="en-US" sz="2400" dirty="0">
                <a:solidFill>
                  <a:srgbClr val="0070C0"/>
                </a:solidFill>
                <a:latin typeface="iCiel Cadena" panose="02000503000000020004" pitchFamily="2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768" l="125" r="100000">
                        <a14:foregroundMark x1="13125" y1="53202" x2="18250" y2="52463"/>
                        <a14:foregroundMark x1="26125" y1="60099" x2="38250" y2="38670"/>
                        <a14:foregroundMark x1="12125" y1="92857" x2="80125" y2="75369"/>
                        <a14:foregroundMark x1="79000" y1="91379" x2="90250" y2="98030"/>
                        <a14:foregroundMark x1="60500" y1="33990" x2="64875" y2="34729"/>
                        <a14:foregroundMark x1="58250" y1="47537" x2="73375" y2="45320"/>
                        <a14:foregroundMark x1="60625" y1="85222" x2="59250" y2="98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028950"/>
            <a:ext cx="3810000" cy="19335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693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971550"/>
            <a:ext cx="6228005" cy="3581399"/>
          </a:xfrm>
          <a:prstGeom prst="rect">
            <a:avLst/>
          </a:prstGeom>
        </p:spPr>
      </p:pic>
      <p:sp>
        <p:nvSpPr>
          <p:cNvPr id="9" name="AutoShape 2" descr="https://timgsa.baidu.com/timg?image&amp;quality=80&amp;size=b9999_10000&amp;sec=1503731140348&amp;di=95bb1541e248716a9ca7f8cd835c0af6&amp;imgtype=0&amp;src=http%3A%2F%2Fyuer.qpx.com%2Fuploads%2Fallimg%2F160819%2F1-160Q9141455206.jpg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627" y="3585457"/>
            <a:ext cx="811112" cy="882121"/>
          </a:xfrm>
          <a:prstGeom prst="rect">
            <a:avLst/>
          </a:prstGeom>
        </p:spPr>
      </p:pic>
      <p:pic>
        <p:nvPicPr>
          <p:cNvPr id="11" name="图片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2326" y="3392705"/>
            <a:ext cx="261375" cy="26112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6804" y="1809750"/>
            <a:ext cx="57353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Trẻ em như búp trên cành</a:t>
            </a:r>
            <a:b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</a:b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Biết ăn ngủ, biết học hành là </a:t>
            </a:r>
            <a:r>
              <a:rPr lang="vi-VN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ngoan</a:t>
            </a:r>
            <a:r>
              <a:rPr lang="en-US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,</a:t>
            </a: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/>
            </a:r>
            <a:b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</a:b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Chẳng may vận nước gian </a:t>
            </a:r>
            <a:r>
              <a:rPr lang="vi-VN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nan</a:t>
            </a:r>
            <a:r>
              <a:rPr lang="en-US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,</a:t>
            </a: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/>
            </a:r>
            <a:b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</a:b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Trẻ em cũng </a:t>
            </a:r>
            <a:r>
              <a:rPr lang="en-US" sz="2400" dirty="0" err="1" smtClean="0">
                <a:solidFill>
                  <a:srgbClr val="0070C0"/>
                </a:solidFill>
                <a:latin typeface="HP001 Kieu 2 5H" panose="020B0603050302020204" pitchFamily="34" charset="0"/>
              </a:rPr>
              <a:t>bị</a:t>
            </a:r>
            <a:r>
              <a:rPr lang="en-US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HP001 Kieu 2 5H" panose="020B0603050302020204" pitchFamily="34" charset="0"/>
              </a:rPr>
              <a:t>bận</a:t>
            </a:r>
            <a:r>
              <a:rPr lang="en-US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HP001 Kieu 2 5H" panose="020B0603050302020204" pitchFamily="34" charset="0"/>
              </a:rPr>
              <a:t>thân</a:t>
            </a:r>
            <a:r>
              <a:rPr lang="vi-VN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 </a:t>
            </a: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cực </a:t>
            </a:r>
            <a:r>
              <a:rPr lang="vi-VN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lòng</a:t>
            </a:r>
            <a:r>
              <a:rPr lang="en-US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.</a:t>
            </a: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/>
            </a:r>
            <a:b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</a:b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Học hành, giáo dục đã </a:t>
            </a:r>
            <a:r>
              <a:rPr lang="en-US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k</a:t>
            </a:r>
            <a:r>
              <a:rPr lang="vi-VN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hông</a:t>
            </a: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/>
            </a:r>
            <a:b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</a:b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Nhà nghèo lại phải làm </a:t>
            </a:r>
            <a:r>
              <a:rPr lang="vi-VN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công</a:t>
            </a:r>
            <a:r>
              <a:rPr lang="en-US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,</a:t>
            </a:r>
            <a:r>
              <a:rPr lang="vi-VN" sz="2400" dirty="0" smtClean="0">
                <a:solidFill>
                  <a:srgbClr val="0070C0"/>
                </a:solidFill>
                <a:latin typeface="HP001 Kieu 2 5H" panose="020B0603050302020204" pitchFamily="34" charset="0"/>
              </a:rPr>
              <a:t> </a:t>
            </a:r>
            <a:r>
              <a:rPr lang="vi-VN" sz="2400" dirty="0">
                <a:solidFill>
                  <a:srgbClr val="0070C0"/>
                </a:solidFill>
                <a:latin typeface="HP001 Kieu 2 5H" panose="020B0603050302020204" pitchFamily="34" charset="0"/>
              </a:rPr>
              <a:t>cày bừa...</a:t>
            </a:r>
            <a:endParaRPr lang="en-US" sz="2400" dirty="0">
              <a:solidFill>
                <a:srgbClr val="0070C0"/>
              </a:solidFill>
              <a:latin typeface="HP001 Kieu 2 5H" panose="020B0603050302020204" pitchFamily="34" charset="0"/>
            </a:endParaRPr>
          </a:p>
        </p:txBody>
      </p:sp>
      <p:pic>
        <p:nvPicPr>
          <p:cNvPr id="13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276" y="514349"/>
            <a:ext cx="2743200" cy="22259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4" name="Group 13"/>
          <p:cNvGrpSpPr/>
          <p:nvPr/>
        </p:nvGrpSpPr>
        <p:grpSpPr>
          <a:xfrm rot="21416231">
            <a:off x="5888468" y="304238"/>
            <a:ext cx="990600" cy="2090140"/>
            <a:chOff x="537708" y="302902"/>
            <a:chExt cx="1801082" cy="4229330"/>
          </a:xfrm>
        </p:grpSpPr>
        <p:pic>
          <p:nvPicPr>
            <p:cNvPr id="15" name="图片 2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flipH="1">
              <a:off x="762852" y="1705992"/>
              <a:ext cx="1575938" cy="2826240"/>
            </a:xfrm>
            <a:prstGeom prst="rect">
              <a:avLst/>
            </a:prstGeom>
          </p:spPr>
        </p:pic>
        <p:pic>
          <p:nvPicPr>
            <p:cNvPr id="16" name="图片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949491" flipH="1">
              <a:off x="537708" y="302902"/>
              <a:ext cx="1237688" cy="1543680"/>
            </a:xfrm>
            <a:prstGeom prst="rect">
              <a:avLst/>
            </a:prstGeom>
          </p:spPr>
        </p:pic>
      </p:grpSp>
      <p:pic>
        <p:nvPicPr>
          <p:cNvPr id="17" name="图片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291583">
            <a:off x="8751958" y="2312043"/>
            <a:ext cx="439037" cy="438609"/>
          </a:xfrm>
          <a:prstGeom prst="rect">
            <a:avLst/>
          </a:prstGeom>
        </p:spPr>
      </p:pic>
      <p:pic>
        <p:nvPicPr>
          <p:cNvPr id="18" name="图片 10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931801">
            <a:off x="-1116253" y="234294"/>
            <a:ext cx="618499" cy="9212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165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3036" y="514350"/>
            <a:ext cx="618499" cy="92122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44" y="3531391"/>
            <a:ext cx="701492" cy="117957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582" y="3965827"/>
            <a:ext cx="824621" cy="9681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819150"/>
            <a:ext cx="3429000" cy="376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361950"/>
            <a:ext cx="2095500" cy="2752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A_图片 6">
            <a:extLst>
              <a:ext uri="{FF2B5EF4-FFF2-40B4-BE49-F238E27FC236}">
                <a16:creationId xmlns:a16="http://schemas.microsoft.com/office/drawing/2014/main" id="{C378B74D-6369-4A10-A6E5-ABCCDB19158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548"/>
            <a:ext cx="2057400" cy="14910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16416" y="3346725"/>
            <a:ext cx="2521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Hans Christian Andersen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6574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228134" y="508505"/>
            <a:ext cx="624449" cy="60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66799" y="597802"/>
            <a:ext cx="7571445" cy="461616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just"/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hay.</a:t>
            </a:r>
            <a:endParaRPr lang="en-US" sz="24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4994844"/>
            <a:ext cx="9144000" cy="1333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-19050"/>
            <a:ext cx="9144000" cy="20934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1" tIns="45696" rIns="91391" bIns="45696" spcCol="0" rtlCol="0" anchor="ctr"/>
          <a:lstStyle/>
          <a:p>
            <a:pPr algn="ctr"/>
            <a:endParaRPr lang="en-US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0" b="93000" l="7200" r="92200">
                        <a14:foregroundMark x1="23800" y1="70600" x2="24600" y2="86600"/>
                        <a14:foregroundMark x1="22000" y1="23800" x2="20200" y2="24400"/>
                        <a14:foregroundMark x1="20200" y1="24400" x2="20200" y2="24400"/>
                        <a14:foregroundMark x1="32000" y1="22400" x2="32400" y2="24600"/>
                        <a14:foregroundMark x1="72400" y1="9400" x2="73200" y2="54800"/>
                        <a14:foregroundMark x1="77600" y1="54800" x2="76400" y2="86600"/>
                        <a14:foregroundMark x1="70400" y1="73400" x2="69200" y2="87000"/>
                        <a14:foregroundMark x1="65400" y1="44000" x2="79600" y2="46600"/>
                        <a14:foregroundMark x1="79600" y1="46600" x2="79600" y2="46600"/>
                        <a14:foregroundMark x1="67800" y1="20200" x2="67800" y2="25400"/>
                        <a14:foregroundMark x1="28600" y1="75600" x2="28600" y2="75600"/>
                        <a14:foregroundMark x1="28600" y1="75600" x2="28400" y2="86400"/>
                        <a14:foregroundMark x1="74400" y1="81800" x2="74400" y2="83400"/>
                        <a14:backgroundMark x1="27200" y1="71400" x2="27200" y2="71400"/>
                        <a14:backgroundMark x1="27200" y1="71400" x2="27200" y2="74400"/>
                        <a14:backgroundMark x1="27400" y1="75000" x2="27000" y2="84400"/>
                        <a14:backgroundMark x1="72800" y1="63600" x2="72600" y2="76000"/>
                        <a14:backgroundMark x1="73200" y1="76800" x2="73200" y2="76800"/>
                        <a14:backgroundMark x1="73200" y1="75200" x2="73000" y2="81200"/>
                        <a14:backgroundMark x1="73000" y1="81200" x2="73000" y2="81200"/>
                        <a14:backgroundMark x1="73000" y1="81200" x2="73000" y2="81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312" y="1118105"/>
            <a:ext cx="4143375" cy="4143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187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4581526"/>
            <a:ext cx="9144000" cy="55853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9144000" cy="276226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701939" y="852600"/>
            <a:ext cx="407622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30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30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30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30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3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DA03E-49DD-41F8-B79F-FB60F57AF135}"/>
              </a:ext>
            </a:extLst>
          </p:cNvPr>
          <p:cNvSpPr txBox="1"/>
          <p:nvPr/>
        </p:nvSpPr>
        <p:spPr>
          <a:xfrm>
            <a:off x="1337956" y="2613705"/>
            <a:ext cx="7563311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thiếu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</a:t>
            </a:r>
            <a:r>
              <a:rPr lang="en-US" sz="24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4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4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909" y="1416908"/>
            <a:ext cx="1586067" cy="1215562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1" y="3657508"/>
            <a:ext cx="1756172" cy="1485992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120" y="317896"/>
            <a:ext cx="998942" cy="1622486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" y="2842420"/>
            <a:ext cx="998942" cy="16119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464" y="3775018"/>
            <a:ext cx="834553" cy="12349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700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73"/>
          <a:stretch/>
        </p:blipFill>
        <p:spPr>
          <a:xfrm>
            <a:off x="1192" y="2889497"/>
            <a:ext cx="9152633" cy="22533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989" y="670"/>
            <a:ext cx="7775884" cy="514216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1190" y="3530964"/>
            <a:ext cx="9141620" cy="161186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1" y="2133691"/>
            <a:ext cx="607807" cy="71769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103" y="221594"/>
            <a:ext cx="1143758" cy="204732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444" y="3058149"/>
            <a:ext cx="8952341" cy="208965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57165" y="1609871"/>
            <a:ext cx="5724860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24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51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E469CF1-7B4F-4F07-A147-73E94F02F10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2 tiết 6 Đọc mở rộ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FE036C-BEB3-4088-958E-C733E3672FBB}:29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86383E-E95B-402D-9390-B206694865A7}:29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83CFBB-E523-4E7C-A9F0-F209AAA98F6C}:2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44BCC1-963C-4F3A-813F-77C89E691A8D}:29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ED18D3-D6E7-4B14-AA13-981A5AC7E02C}:28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382551-B682-4D18-A8F2-E5B4C71F0F0A}:2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AA5FB6-57D7-4CB4-9644-DE44C4F90A82}:29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84D95B-3A28-40E6-A5EC-72C582461A56}:2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765685-343D-4853-A560-AACB99AA6EB6}:2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216</Words>
  <Application>Microsoft Office PowerPoint</Application>
  <PresentationFormat>On-screen Show (16:9)</PresentationFormat>
  <Paragraphs>34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2" baseType="lpstr">
      <vt:lpstr>宋体</vt:lpstr>
      <vt:lpstr>Arial</vt:lpstr>
      <vt:lpstr>Arial Rounded MT Bold</vt:lpstr>
      <vt:lpstr>Arial-Rounded</vt:lpstr>
      <vt:lpstr>Calibri</vt:lpstr>
      <vt:lpstr>HP001 4 hàng</vt:lpstr>
      <vt:lpstr>HP001 5 hàng</vt:lpstr>
      <vt:lpstr>HP001 Kieu 2 5H</vt:lpstr>
      <vt:lpstr>iCiel Cadena</vt:lpstr>
      <vt:lpstr>iCiel Crocante</vt:lpstr>
      <vt:lpstr>Times New Roman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 tiết 6 Đọc mở rộng</dc:title>
  <dc:creator>PC</dc:creator>
  <cp:lastModifiedBy>pc</cp:lastModifiedBy>
  <cp:revision>324</cp:revision>
  <dcterms:created xsi:type="dcterms:W3CDTF">2020-12-08T15:48:47Z</dcterms:created>
  <dcterms:modified xsi:type="dcterms:W3CDTF">2024-06-15T08:01:04Z</dcterms:modified>
</cp:coreProperties>
</file>