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pptx" ContentType="application/vnd.openxmlformats-officedocument.presentationml.presentation"/>
  <Default Extension="rels" ContentType="application/vnd.openxmlformats-package.relationships+xml"/>
  <Default Extension="wav" ContentType="audio/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37"/>
  </p:notesMasterIdLst>
  <p:sldIdLst>
    <p:sldId id="315" r:id="rId2"/>
    <p:sldId id="272" r:id="rId3"/>
    <p:sldId id="334" r:id="rId4"/>
    <p:sldId id="316" r:id="rId5"/>
    <p:sldId id="317" r:id="rId6"/>
    <p:sldId id="335" r:id="rId7"/>
    <p:sldId id="304" r:id="rId8"/>
    <p:sldId id="274" r:id="rId9"/>
    <p:sldId id="306" r:id="rId10"/>
    <p:sldId id="305" r:id="rId11"/>
    <p:sldId id="276" r:id="rId12"/>
    <p:sldId id="325" r:id="rId13"/>
    <p:sldId id="327" r:id="rId14"/>
    <p:sldId id="318" r:id="rId15"/>
    <p:sldId id="333" r:id="rId16"/>
    <p:sldId id="293" r:id="rId17"/>
    <p:sldId id="322" r:id="rId18"/>
    <p:sldId id="328" r:id="rId19"/>
    <p:sldId id="337" r:id="rId20"/>
    <p:sldId id="319" r:id="rId21"/>
    <p:sldId id="336" r:id="rId22"/>
    <p:sldId id="321" r:id="rId23"/>
    <p:sldId id="323" r:id="rId24"/>
    <p:sldId id="329" r:id="rId25"/>
    <p:sldId id="297" r:id="rId26"/>
    <p:sldId id="326" r:id="rId27"/>
    <p:sldId id="310" r:id="rId28"/>
    <p:sldId id="312" r:id="rId29"/>
    <p:sldId id="311" r:id="rId30"/>
    <p:sldId id="313" r:id="rId31"/>
    <p:sldId id="332" r:id="rId32"/>
    <p:sldId id="330" r:id="rId33"/>
    <p:sldId id="314" r:id="rId34"/>
    <p:sldId id="298" r:id="rId35"/>
    <p:sldId id="331" r:id="rId36"/>
  </p:sldIdLst>
  <p:sldSz cx="12192000" cy="6858000"/>
  <p:notesSz cx="6858000" cy="9144000"/>
  <p:embeddedFontLst>
    <p:embeddedFont>
      <p:font typeface=".VnArialH" panose="020BE200000000000000"/>
      <p:regular r:id="rId38"/>
      <p:bold r:id="rId39"/>
      <p:italic r:id="rId40"/>
      <p:boldItalic r:id="rId41"/>
    </p:embeddedFont>
    <p:embeddedFont>
      <p:font typeface=".VnAvant" panose="020B7200000000000000" charset="0"/>
      <p:regular r:id="rId42"/>
      <p:bold r:id="rId43"/>
      <p:italic r:id="rId44"/>
      <p:boldItalic r:id="rId45"/>
    </p:embeddedFont>
    <p:embeddedFont>
      <p:font typeface="Calibri" panose="020F0502020204030204" pitchFamily="34" charset="0"/>
      <p:regular r:id="rId46"/>
      <p:bold r:id="rId47"/>
      <p:italic r:id="rId48"/>
      <p:boldItalic r:id="rId49"/>
    </p:embeddedFont>
    <p:embeddedFont>
      <p:font typeface="HP001 4 hàng" panose="020B0603050302020204" pitchFamily="34" charset="0"/>
      <p:regular r:id="rId50"/>
      <p:bold r:id="rId51"/>
    </p:embeddedFont>
    <p:embeddedFont>
      <p:font typeface="HP001 4H" panose="020B0603050302020204" pitchFamily="34" charset="0"/>
      <p:bold r:id="rId5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10EB2"/>
    <a:srgbClr val="FCC9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428" autoAdjust="0"/>
    <p:restoredTop sz="94660"/>
  </p:normalViewPr>
  <p:slideViewPr>
    <p:cSldViewPr snapToGrid="0">
      <p:cViewPr>
        <p:scale>
          <a:sx n="66" d="100"/>
          <a:sy n="66" d="100"/>
        </p:scale>
        <p:origin x="1003" y="31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2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5.fntdata"/><Relationship Id="rId47" Type="http://schemas.openxmlformats.org/officeDocument/2006/relationships/font" Target="fonts/font10.fntdata"/><Relationship Id="rId50" Type="http://schemas.openxmlformats.org/officeDocument/2006/relationships/font" Target="fonts/font13.fntdata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font" Target="fonts/font3.fntdata"/><Relationship Id="rId45" Type="http://schemas.openxmlformats.org/officeDocument/2006/relationships/font" Target="fonts/font8.fntdata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7.fntdata"/><Relationship Id="rId52" Type="http://schemas.openxmlformats.org/officeDocument/2006/relationships/font" Target="fonts/font1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6.fntdata"/><Relationship Id="rId48" Type="http://schemas.openxmlformats.org/officeDocument/2006/relationships/font" Target="fonts/font11.fntdata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font" Target="fonts/font14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1.fntdata"/><Relationship Id="rId46" Type="http://schemas.openxmlformats.org/officeDocument/2006/relationships/font" Target="fonts/font9.fntdata"/><Relationship Id="rId20" Type="http://schemas.openxmlformats.org/officeDocument/2006/relationships/slide" Target="slides/slide19.xml"/><Relationship Id="rId41" Type="http://schemas.openxmlformats.org/officeDocument/2006/relationships/font" Target="fonts/font4.fntdata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1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A90236-465D-4EEE-897E-E553A3E0B76D}" type="datetimeFigureOut">
              <a:rPr lang="en-US" smtClean="0"/>
              <a:t>9/29/2022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1C2AA2-F14E-44C7-9C2E-6AC5055F98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43772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286000" y="514350"/>
            <a:ext cx="4572000" cy="25717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BCD967-5C2A-4176-9658-5E92363C71A0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383643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t>9/29/2022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94128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t>9/29/2022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53561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t>9/29/2022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21853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82483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2052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2000">
        <p14:vortex dir="r"/>
      </p:transition>
    </mc:Choice>
    <mc:Fallback xmlns="">
      <p:transition spd="slow" advClick="0" advTm="2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t>9/29/2022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37286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t>9/29/2022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18434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t>9/29/2022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63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t>9/29/2022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62494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t>9/29/2022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4860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t>9/29/2022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56030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t>9/29/2022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38346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t>9/29/2022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36154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6433EC-62DB-4882-9412-9B8E930C28C1}" type="datetimeFigureOut">
              <a:rPr lang="en-US" smtClean="0"/>
              <a:t>9/29/2022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60703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29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8.jpg"/><Relationship Id="rId5" Type="http://schemas.openxmlformats.org/officeDocument/2006/relationships/audio" Target="../media/audio1.wav"/><Relationship Id="rId10" Type="http://schemas.openxmlformats.org/officeDocument/2006/relationships/audio" Target="../media/audio1.wav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35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package" Target="../embeddings/Microsoft_PowerPoint_Presentation.pptx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fbb63f59c772f80c241f5a325923593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75919"/>
            <a:ext cx="13600101" cy="723392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7480" y="0"/>
            <a:ext cx="8874760" cy="2123650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6600" b="1" dirty="0">
                <a:solidFill>
                  <a:srgbClr val="FF0000"/>
                </a:solidFill>
                <a:latin typeface="+mj-lt"/>
              </a:rPr>
              <a:t>CHÀO MỪNG CÁC CON </a:t>
            </a:r>
          </a:p>
          <a:p>
            <a:pPr algn="ctr"/>
            <a:r>
              <a:rPr lang="en-US" sz="6600" b="1" dirty="0">
                <a:solidFill>
                  <a:srgbClr val="FF0000"/>
                </a:solidFill>
                <a:latin typeface="+mj-lt"/>
              </a:rPr>
              <a:t>ĐẾN VỚI TIẾT HỌC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272" y="2253301"/>
            <a:ext cx="2946208" cy="3772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3965836"/>
      </p:ext>
    </p:extLst>
  </p:cSld>
  <p:clrMapOvr>
    <a:masterClrMapping/>
  </p:clrMapOvr>
  <p:transition>
    <p:wedg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5801" y="-736846"/>
            <a:ext cx="7647709" cy="654627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9655" y="5477522"/>
            <a:ext cx="2384462" cy="1380478"/>
          </a:xfrm>
          <a:prstGeom prst="rect">
            <a:avLst/>
          </a:prstGeom>
        </p:spPr>
      </p:pic>
      <p:sp>
        <p:nvSpPr>
          <p:cNvPr id="6" name="Rectangle: Rounded Corners 8">
            <a:extLst>
              <a:ext uri="{FF2B5EF4-FFF2-40B4-BE49-F238E27FC236}">
                <a16:creationId xmlns:a16="http://schemas.microsoft.com/office/drawing/2014/main" id="{A75A413D-6D27-4A68-BBF1-F38DF3AD7501}"/>
              </a:ext>
            </a:extLst>
          </p:cNvPr>
          <p:cNvSpPr/>
          <p:nvPr/>
        </p:nvSpPr>
        <p:spPr>
          <a:xfrm>
            <a:off x="577049" y="1506179"/>
            <a:ext cx="2210540" cy="1030111"/>
          </a:xfrm>
          <a:prstGeom prst="round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7500" b="1" dirty="0" err="1">
                <a:solidFill>
                  <a:srgbClr val="FF0000"/>
                </a:solidFill>
                <a:latin typeface=".VnAvant" panose="020B7200000000000000" pitchFamily="34" charset="0"/>
              </a:rPr>
              <a:t>ngh</a:t>
            </a:r>
            <a:endParaRPr lang="en-US" sz="7500" b="1" dirty="0">
              <a:solidFill>
                <a:srgbClr val="FF0000"/>
              </a:solidFill>
              <a:latin typeface=".VnAvant" panose="020B7200000000000000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049" y="3045820"/>
            <a:ext cx="2876365" cy="166526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2695" y="5104660"/>
            <a:ext cx="4143355" cy="1712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8629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21195" t="26864" r="19603" b="39005"/>
          <a:stretch>
            <a:fillRect/>
          </a:stretch>
        </p:blipFill>
        <p:spPr>
          <a:xfrm>
            <a:off x="1146175" y="-14305"/>
            <a:ext cx="9060180" cy="3293111"/>
          </a:xfrm>
          <a:prstGeom prst="rect">
            <a:avLst/>
          </a:prstGeom>
        </p:spPr>
      </p:pic>
      <p:sp>
        <p:nvSpPr>
          <p:cNvPr id="11" name="Rectangle: Rounded Corners 8">
            <a:extLst>
              <a:ext uri="{FF2B5EF4-FFF2-40B4-BE49-F238E27FC236}">
                <a16:creationId xmlns:a16="http://schemas.microsoft.com/office/drawing/2014/main" id="{A75A413D-6D27-4A68-BBF1-F38DF3AD7501}"/>
              </a:ext>
            </a:extLst>
          </p:cNvPr>
          <p:cNvSpPr/>
          <p:nvPr/>
        </p:nvSpPr>
        <p:spPr>
          <a:xfrm>
            <a:off x="1457980" y="3746252"/>
            <a:ext cx="2210540" cy="1030111"/>
          </a:xfrm>
          <a:prstGeom prst="round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7500" b="1" dirty="0" err="1">
                <a:solidFill>
                  <a:srgbClr val="FF0000"/>
                </a:solidFill>
                <a:latin typeface=".VnAvant" panose="020B7200000000000000" pitchFamily="34" charset="0"/>
              </a:rPr>
              <a:t>ng</a:t>
            </a:r>
            <a:endParaRPr lang="en-US" sz="7500" b="1" dirty="0">
              <a:solidFill>
                <a:srgbClr val="FF0000"/>
              </a:solidFill>
              <a:latin typeface=".VnAvant" panose="020B7200000000000000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7917" y="5413765"/>
            <a:ext cx="2423365" cy="1186439"/>
          </a:xfrm>
          <a:prstGeom prst="rect">
            <a:avLst/>
          </a:prstGeom>
        </p:spPr>
      </p:pic>
      <p:sp>
        <p:nvSpPr>
          <p:cNvPr id="13" name="Rectangle: Rounded Corners 8">
            <a:extLst>
              <a:ext uri="{FF2B5EF4-FFF2-40B4-BE49-F238E27FC236}">
                <a16:creationId xmlns:a16="http://schemas.microsoft.com/office/drawing/2014/main" id="{A75A413D-6D27-4A68-BBF1-F38DF3AD7501}"/>
              </a:ext>
            </a:extLst>
          </p:cNvPr>
          <p:cNvSpPr/>
          <p:nvPr/>
        </p:nvSpPr>
        <p:spPr>
          <a:xfrm>
            <a:off x="7663649" y="3653095"/>
            <a:ext cx="2210540" cy="1030111"/>
          </a:xfrm>
          <a:prstGeom prst="round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7500" b="1" dirty="0" err="1">
                <a:solidFill>
                  <a:srgbClr val="FF0000"/>
                </a:solidFill>
                <a:latin typeface=".VnAvant" panose="020B7200000000000000" pitchFamily="34" charset="0"/>
              </a:rPr>
              <a:t>ngh</a:t>
            </a:r>
            <a:endParaRPr lang="en-US" sz="7500" b="1" dirty="0">
              <a:solidFill>
                <a:srgbClr val="FF0000"/>
              </a:solidFill>
              <a:latin typeface=".VnAvant" panose="020B7200000000000000" pitchFamily="34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3649" y="5192736"/>
            <a:ext cx="2876365" cy="166526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82638"/>
            <a:ext cx="6140451" cy="5072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140452" y="1452564"/>
            <a:ext cx="5980113" cy="4247317"/>
          </a:xfrm>
          <a:prstGeom prst="rect">
            <a:avLst/>
          </a:prstGeom>
          <a:solidFill>
            <a:srgbClr val="008A3E"/>
          </a:solidFill>
        </p:spPr>
        <p:txBody>
          <a:bodyPr wrap="square">
            <a:spAutoFit/>
          </a:bodyPr>
          <a:lstStyle/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5135" y="1919996"/>
            <a:ext cx="2423365" cy="118643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5135" y="4034617"/>
            <a:ext cx="2876365" cy="1665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3298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1FBAA8D8-C721-4080-BCFD-4CC7D0124A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4241" y="-408223"/>
            <a:ext cx="10017759" cy="7087822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7D0D70D4-3184-49A2-9EC4-D6789940093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5" t="5074" r="12177" b="15106"/>
          <a:stretch/>
        </p:blipFill>
        <p:spPr>
          <a:xfrm flipH="1">
            <a:off x="-165173" y="1931697"/>
            <a:ext cx="3977677" cy="3294536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95F9976E-0306-42E1-B236-E53381C67864}"/>
              </a:ext>
            </a:extLst>
          </p:cNvPr>
          <p:cNvSpPr/>
          <p:nvPr/>
        </p:nvSpPr>
        <p:spPr>
          <a:xfrm>
            <a:off x="4785360" y="2905760"/>
            <a:ext cx="4813191" cy="1013258"/>
          </a:xfrm>
          <a:prstGeom prst="rect">
            <a:avLst/>
          </a:prstGeom>
          <a:noFill/>
        </p:spPr>
        <p:txBody>
          <a:bodyPr spcFirstLastPara="1" wrap="none" lIns="91440" tIns="45720" rIns="91440" bIns="45720" numCol="1">
            <a:prstTxWarp prst="textArchDown">
              <a:avLst/>
            </a:prstTxWarp>
            <a:spAutoFit/>
          </a:bodyPr>
          <a:lstStyle/>
          <a:p>
            <a:pPr algn="ctr"/>
            <a:r>
              <a:rPr lang="en-US" sz="112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11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2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endParaRPr lang="en-US" sz="112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8137751"/>
      </p:ext>
    </p:extLst>
  </p:cSld>
  <p:clrMapOvr>
    <a:masterClrMapping/>
  </p:clrMapOvr>
  <p:transition advClick="0">
    <p:wip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I~1\AppData\Local\Temp\Rar$DIa0.319\79ef73de-4507-42b2-baed-2e02bed08d9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7277" y="3350579"/>
            <a:ext cx="4114800" cy="3507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ADMINI~1\AppData\Local\Temp\Rar$DIa0.825\53f73f56-fe2c-47d9-9aa2-de854b5df79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1961" y="695645"/>
            <a:ext cx="3281680" cy="2947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ADMINI~1\AppData\Local\Temp\Rar$DIa0.764\9ac07663-c9db-42c7-8166-9f1b7f742aae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203" y="3838245"/>
            <a:ext cx="2946400" cy="3019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ADMINI~1\AppData\Local\Temp\Rar$DIa0.044\1f586bef-12dc-45a0-bb61-3c1dd848bb4c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5445" y="628788"/>
            <a:ext cx="3092711" cy="308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ADMINI~1\AppData\Local\Temp\Rar$DIa0.586\b468be49-fc20-448e-8f72-fbfb311019b7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2480" y="3632710"/>
            <a:ext cx="4531360" cy="3225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0" y="-40640"/>
            <a:ext cx="12192000" cy="738654"/>
          </a:xfrm>
          <a:prstGeom prst="rect">
            <a:avLst/>
          </a:prstGeom>
          <a:solidFill>
            <a:srgbClr val="FFFF00"/>
          </a:solidFill>
        </p:spPr>
        <p:txBody>
          <a:bodyPr wrap="square" lIns="121908" tIns="60955" rIns="121908" bIns="60955" rtlCol="0">
            <a:sp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2. </a:t>
            </a:r>
            <a:r>
              <a:rPr lang="en-US" sz="4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TiÕng</a:t>
            </a:r>
            <a:r>
              <a:rPr lang="en-US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 </a:t>
            </a:r>
            <a:r>
              <a:rPr lang="en-US" sz="4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nµo</a:t>
            </a:r>
            <a:r>
              <a:rPr lang="en-US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 </a:t>
            </a:r>
            <a:r>
              <a:rPr lang="en-US" sz="4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cã</a:t>
            </a:r>
            <a:r>
              <a:rPr lang="en-US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 </a:t>
            </a:r>
            <a:r>
              <a:rPr lang="en-US" sz="4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ch</a:t>
            </a:r>
            <a:r>
              <a:rPr lang="en-US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÷ </a:t>
            </a:r>
            <a:r>
              <a:rPr lang="en-US" sz="4000" dirty="0" err="1">
                <a:solidFill>
                  <a:srgbClr val="FF0000"/>
                </a:solidFill>
                <a:latin typeface=".VnAvant" pitchFamily="34" charset="0"/>
              </a:rPr>
              <a:t>ng</a:t>
            </a:r>
            <a:r>
              <a:rPr lang="en-US" sz="4000" dirty="0">
                <a:solidFill>
                  <a:srgbClr val="FF0000"/>
                </a:solidFill>
                <a:latin typeface=".VnAvant" pitchFamily="34" charset="0"/>
              </a:rPr>
              <a:t>, </a:t>
            </a:r>
            <a:r>
              <a:rPr lang="en-US" sz="4000" dirty="0" err="1">
                <a:solidFill>
                  <a:srgbClr val="FF0000"/>
                </a:solidFill>
                <a:latin typeface=".VnAvant" pitchFamily="34" charset="0"/>
              </a:rPr>
              <a:t>tiÕng</a:t>
            </a:r>
            <a:r>
              <a:rPr lang="en-US" sz="4000" dirty="0">
                <a:solidFill>
                  <a:srgbClr val="FF0000"/>
                </a:solidFill>
                <a:latin typeface=".VnAvant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.VnAvant" pitchFamily="34" charset="0"/>
              </a:rPr>
              <a:t>nµo</a:t>
            </a:r>
            <a:r>
              <a:rPr lang="en-US" sz="4000" dirty="0">
                <a:solidFill>
                  <a:srgbClr val="FF0000"/>
                </a:solidFill>
                <a:latin typeface=".VnAvant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.VnAvant" pitchFamily="34" charset="0"/>
              </a:rPr>
              <a:t>cã</a:t>
            </a:r>
            <a:r>
              <a:rPr lang="en-US" sz="4000" dirty="0">
                <a:solidFill>
                  <a:srgbClr val="FF0000"/>
                </a:solidFill>
                <a:latin typeface=".VnAvant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.VnAvant" pitchFamily="34" charset="0"/>
              </a:rPr>
              <a:t>ch</a:t>
            </a:r>
            <a:r>
              <a:rPr lang="en-US" sz="4000" dirty="0">
                <a:solidFill>
                  <a:srgbClr val="FF0000"/>
                </a:solidFill>
                <a:latin typeface=".VnAvant" pitchFamily="34" charset="0"/>
              </a:rPr>
              <a:t>÷ </a:t>
            </a:r>
            <a:r>
              <a:rPr lang="en-US" sz="4000" dirty="0" err="1">
                <a:solidFill>
                  <a:srgbClr val="FF0000"/>
                </a:solidFill>
                <a:latin typeface=".VnAvant" pitchFamily="34" charset="0"/>
              </a:rPr>
              <a:t>ngh</a:t>
            </a:r>
            <a:r>
              <a:rPr lang="en-US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862757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454" y="2705575"/>
            <a:ext cx="2700683" cy="91979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7545" y="2666682"/>
            <a:ext cx="3683456" cy="99758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48531" y="2666682"/>
            <a:ext cx="1984829" cy="91979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79696" y="5305424"/>
            <a:ext cx="2147182" cy="104457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23280" y="5305424"/>
            <a:ext cx="4197888" cy="112858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2539365" y="0"/>
            <a:ext cx="7396577" cy="1323439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sz="4000" dirty="0" err="1">
                <a:solidFill>
                  <a:srgbClr val="002060"/>
                </a:solidFill>
                <a:latin typeface="HP 001"/>
              </a:rPr>
              <a:t>Gạch</a:t>
            </a:r>
            <a:r>
              <a:rPr lang="en-US" sz="4000" dirty="0">
                <a:solidFill>
                  <a:srgbClr val="002060"/>
                </a:solidFill>
                <a:latin typeface="HP 001"/>
              </a:rPr>
              <a:t> 1 </a:t>
            </a:r>
            <a:r>
              <a:rPr lang="en-US" sz="4000" dirty="0" err="1">
                <a:solidFill>
                  <a:srgbClr val="002060"/>
                </a:solidFill>
                <a:latin typeface="HP 001"/>
              </a:rPr>
              <a:t>gạch</a:t>
            </a:r>
            <a:r>
              <a:rPr lang="en-US" sz="4000" dirty="0">
                <a:solidFill>
                  <a:srgbClr val="002060"/>
                </a:solidFill>
                <a:latin typeface="HP 001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HP 001"/>
              </a:rPr>
              <a:t>dưới</a:t>
            </a:r>
            <a:r>
              <a:rPr lang="en-US" sz="4000" dirty="0">
                <a:solidFill>
                  <a:srgbClr val="002060"/>
                </a:solidFill>
                <a:latin typeface="HP 001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HP 001"/>
              </a:rPr>
              <a:t>tiếng</a:t>
            </a:r>
            <a:r>
              <a:rPr lang="en-US" sz="4000" dirty="0">
                <a:solidFill>
                  <a:srgbClr val="002060"/>
                </a:solidFill>
                <a:latin typeface="HP 001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HP 001"/>
              </a:rPr>
              <a:t>có</a:t>
            </a:r>
            <a:r>
              <a:rPr lang="en-US" sz="4000" dirty="0">
                <a:solidFill>
                  <a:srgbClr val="002060"/>
                </a:solidFill>
                <a:latin typeface="HP 001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HP 001"/>
              </a:rPr>
              <a:t>ng</a:t>
            </a:r>
            <a:r>
              <a:rPr lang="en-US" sz="4000" dirty="0">
                <a:solidFill>
                  <a:srgbClr val="002060"/>
                </a:solidFill>
                <a:latin typeface="HP 001"/>
              </a:rPr>
              <a:t>.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sz="4000" dirty="0" err="1">
                <a:solidFill>
                  <a:srgbClr val="002060"/>
                </a:solidFill>
                <a:latin typeface="HP 001"/>
              </a:rPr>
              <a:t>Gạch</a:t>
            </a:r>
            <a:r>
              <a:rPr lang="en-US" sz="4000" dirty="0">
                <a:solidFill>
                  <a:srgbClr val="002060"/>
                </a:solidFill>
                <a:latin typeface="HP 001"/>
              </a:rPr>
              <a:t> 2 </a:t>
            </a:r>
            <a:r>
              <a:rPr lang="en-US" sz="4000" dirty="0" err="1">
                <a:solidFill>
                  <a:srgbClr val="002060"/>
                </a:solidFill>
                <a:latin typeface="HP 001"/>
              </a:rPr>
              <a:t>gạch</a:t>
            </a:r>
            <a:r>
              <a:rPr lang="en-US" sz="4000" dirty="0">
                <a:solidFill>
                  <a:srgbClr val="002060"/>
                </a:solidFill>
                <a:latin typeface="HP 001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HP 001"/>
              </a:rPr>
              <a:t>dưới</a:t>
            </a:r>
            <a:r>
              <a:rPr lang="en-US" sz="4000" dirty="0">
                <a:solidFill>
                  <a:srgbClr val="002060"/>
                </a:solidFill>
                <a:latin typeface="HP 001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HP 001"/>
              </a:rPr>
              <a:t>tiếng</a:t>
            </a:r>
            <a:r>
              <a:rPr lang="en-US" sz="4000" dirty="0">
                <a:solidFill>
                  <a:srgbClr val="002060"/>
                </a:solidFill>
                <a:latin typeface="HP 001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HP 001"/>
              </a:rPr>
              <a:t>có</a:t>
            </a:r>
            <a:r>
              <a:rPr lang="en-US" sz="4000" dirty="0">
                <a:solidFill>
                  <a:srgbClr val="002060"/>
                </a:solidFill>
                <a:latin typeface="HP 001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HP 001"/>
              </a:rPr>
              <a:t>ngh</a:t>
            </a:r>
            <a:r>
              <a:rPr lang="en-US" sz="4000" dirty="0">
                <a:solidFill>
                  <a:srgbClr val="002060"/>
                </a:solidFill>
                <a:latin typeface="HP 001"/>
              </a:rPr>
              <a:t>.</a:t>
            </a:r>
            <a:endParaRPr lang="vi-VN" sz="4000" dirty="0">
              <a:solidFill>
                <a:srgbClr val="002060"/>
              </a:solidFill>
              <a:latin typeface="HP 001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1392309" y="1815753"/>
            <a:ext cx="390525" cy="3667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000" dirty="0">
                <a:solidFill>
                  <a:srgbClr val="FF0000"/>
                </a:solidFill>
              </a:rPr>
              <a:t>1</a:t>
            </a:r>
            <a:endParaRPr lang="vi-VN" sz="4000" dirty="0">
              <a:solidFill>
                <a:srgbClr val="FF0000"/>
              </a:solidFill>
            </a:endParaRPr>
          </a:p>
        </p:txBody>
      </p:sp>
      <p:cxnSp>
        <p:nvCxnSpPr>
          <p:cNvPr id="12" name="Straight Connector 11"/>
          <p:cNvCxnSpPr>
            <a:stCxn id="11" idx="3"/>
          </p:cNvCxnSpPr>
          <p:nvPr/>
        </p:nvCxnSpPr>
        <p:spPr>
          <a:xfrm flipH="1">
            <a:off x="1120846" y="2128490"/>
            <a:ext cx="328613" cy="3683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stCxn id="11" idx="5"/>
          </p:cNvCxnSpPr>
          <p:nvPr/>
        </p:nvCxnSpPr>
        <p:spPr>
          <a:xfrm>
            <a:off x="1725684" y="2128490"/>
            <a:ext cx="354012" cy="366713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1445159" y="3442941"/>
            <a:ext cx="1342636" cy="508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Oval 14"/>
          <p:cNvSpPr/>
          <p:nvPr/>
        </p:nvSpPr>
        <p:spPr>
          <a:xfrm>
            <a:off x="6194743" y="1836167"/>
            <a:ext cx="390525" cy="3667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000" dirty="0">
                <a:solidFill>
                  <a:srgbClr val="FF0000"/>
                </a:solidFill>
              </a:rPr>
              <a:t>2</a:t>
            </a:r>
            <a:endParaRPr lang="vi-VN" sz="4000" dirty="0">
              <a:solidFill>
                <a:srgbClr val="FF0000"/>
              </a:solidFill>
            </a:endParaRPr>
          </a:p>
        </p:txBody>
      </p:sp>
      <p:cxnSp>
        <p:nvCxnSpPr>
          <p:cNvPr id="16" name="Straight Connector 15"/>
          <p:cNvCxnSpPr>
            <a:stCxn id="15" idx="3"/>
          </p:cNvCxnSpPr>
          <p:nvPr/>
        </p:nvCxnSpPr>
        <p:spPr>
          <a:xfrm flipH="1">
            <a:off x="5923280" y="2148904"/>
            <a:ext cx="328613" cy="3683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stCxn id="15" idx="5"/>
          </p:cNvCxnSpPr>
          <p:nvPr/>
        </p:nvCxnSpPr>
        <p:spPr>
          <a:xfrm>
            <a:off x="6528118" y="2148904"/>
            <a:ext cx="354012" cy="366713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7"/>
          <p:cNvSpPr/>
          <p:nvPr/>
        </p:nvSpPr>
        <p:spPr>
          <a:xfrm>
            <a:off x="10725714" y="1836167"/>
            <a:ext cx="390525" cy="3667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000" dirty="0">
                <a:solidFill>
                  <a:srgbClr val="FF0000"/>
                </a:solidFill>
              </a:rPr>
              <a:t>3</a:t>
            </a:r>
            <a:endParaRPr lang="vi-VN" sz="4000" dirty="0">
              <a:solidFill>
                <a:srgbClr val="FF0000"/>
              </a:solidFill>
            </a:endParaRPr>
          </a:p>
        </p:txBody>
      </p:sp>
      <p:cxnSp>
        <p:nvCxnSpPr>
          <p:cNvPr id="19" name="Straight Connector 18"/>
          <p:cNvCxnSpPr>
            <a:stCxn id="18" idx="3"/>
          </p:cNvCxnSpPr>
          <p:nvPr/>
        </p:nvCxnSpPr>
        <p:spPr>
          <a:xfrm flipH="1">
            <a:off x="10454251" y="2148904"/>
            <a:ext cx="328613" cy="3683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>
            <a:stCxn id="18" idx="5"/>
          </p:cNvCxnSpPr>
          <p:nvPr/>
        </p:nvCxnSpPr>
        <p:spPr>
          <a:xfrm>
            <a:off x="11059089" y="2148904"/>
            <a:ext cx="354012" cy="366713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l 20"/>
          <p:cNvSpPr/>
          <p:nvPr/>
        </p:nvSpPr>
        <p:spPr>
          <a:xfrm>
            <a:off x="2916309" y="4437033"/>
            <a:ext cx="390525" cy="3667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000" dirty="0">
                <a:solidFill>
                  <a:srgbClr val="FF0000"/>
                </a:solidFill>
              </a:rPr>
              <a:t>4</a:t>
            </a:r>
            <a:endParaRPr lang="vi-VN" sz="4000" dirty="0">
              <a:solidFill>
                <a:srgbClr val="FF0000"/>
              </a:solidFill>
            </a:endParaRPr>
          </a:p>
        </p:txBody>
      </p:sp>
      <p:cxnSp>
        <p:nvCxnSpPr>
          <p:cNvPr id="22" name="Straight Connector 21"/>
          <p:cNvCxnSpPr>
            <a:stCxn id="21" idx="3"/>
          </p:cNvCxnSpPr>
          <p:nvPr/>
        </p:nvCxnSpPr>
        <p:spPr>
          <a:xfrm flipH="1">
            <a:off x="2644846" y="4749770"/>
            <a:ext cx="328613" cy="3683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>
            <a:stCxn id="21" idx="5"/>
          </p:cNvCxnSpPr>
          <p:nvPr/>
        </p:nvCxnSpPr>
        <p:spPr>
          <a:xfrm>
            <a:off x="3249684" y="4749770"/>
            <a:ext cx="354012" cy="366713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Oval 23"/>
          <p:cNvSpPr/>
          <p:nvPr/>
        </p:nvSpPr>
        <p:spPr>
          <a:xfrm>
            <a:off x="7780476" y="4437033"/>
            <a:ext cx="390525" cy="3667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000" dirty="0">
                <a:solidFill>
                  <a:srgbClr val="FF0000"/>
                </a:solidFill>
              </a:rPr>
              <a:t>5</a:t>
            </a:r>
            <a:endParaRPr lang="vi-VN" sz="4000" dirty="0">
              <a:solidFill>
                <a:srgbClr val="FF0000"/>
              </a:solidFill>
            </a:endParaRPr>
          </a:p>
        </p:txBody>
      </p:sp>
      <p:cxnSp>
        <p:nvCxnSpPr>
          <p:cNvPr id="25" name="Straight Connector 24"/>
          <p:cNvCxnSpPr>
            <a:stCxn id="24" idx="3"/>
          </p:cNvCxnSpPr>
          <p:nvPr/>
        </p:nvCxnSpPr>
        <p:spPr>
          <a:xfrm flipH="1">
            <a:off x="7509013" y="4749770"/>
            <a:ext cx="328613" cy="3683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>
            <a:stCxn id="24" idx="5"/>
          </p:cNvCxnSpPr>
          <p:nvPr/>
        </p:nvCxnSpPr>
        <p:spPr>
          <a:xfrm>
            <a:off x="8113851" y="4749770"/>
            <a:ext cx="354012" cy="366713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604919" y="3554703"/>
            <a:ext cx="1506942" cy="15239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9996518" y="3442941"/>
            <a:ext cx="1711757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9976198" y="3544541"/>
            <a:ext cx="1711757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2279967" y="6186141"/>
            <a:ext cx="1711757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8138126" y="6186141"/>
            <a:ext cx="1711757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8138125" y="6287740"/>
            <a:ext cx="1711757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2474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6902" y="164910"/>
            <a:ext cx="2799505" cy="758634"/>
          </a:xfrm>
        </p:spPr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>
            <a:noAutofit/>
          </a:bodyPr>
          <a:lstStyle/>
          <a:p>
            <a:r>
              <a:rPr lang="en-US" sz="6000" b="1" dirty="0" err="1">
                <a:solidFill>
                  <a:srgbClr val="FF0000"/>
                </a:solidFill>
              </a:rPr>
              <a:t>Ghi</a:t>
            </a:r>
            <a:r>
              <a:rPr lang="en-US" sz="6000" b="1" dirty="0">
                <a:solidFill>
                  <a:srgbClr val="FF0000"/>
                </a:solidFill>
              </a:rPr>
              <a:t> </a:t>
            </a:r>
            <a:r>
              <a:rPr lang="en-US" sz="6000" b="1" dirty="0" err="1">
                <a:solidFill>
                  <a:srgbClr val="FF0000"/>
                </a:solidFill>
              </a:rPr>
              <a:t>nhớ</a:t>
            </a:r>
            <a:endParaRPr lang="en-US" sz="6000" b="1" dirty="0">
              <a:solidFill>
                <a:srgbClr val="FF0000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16721" t="24894" r="10758" b="40814"/>
          <a:stretch>
            <a:fillRect/>
          </a:stretch>
        </p:blipFill>
        <p:spPr>
          <a:xfrm>
            <a:off x="0" y="1354264"/>
            <a:ext cx="12298847" cy="3616088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3559" y="4744195"/>
            <a:ext cx="7384080" cy="1295157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0493" y="348590"/>
            <a:ext cx="7427212" cy="6160821"/>
          </a:xfrm>
          <a:prstGeom prst="rect">
            <a:avLst/>
          </a:prstGeom>
        </p:spPr>
      </p:pic>
      <p:sp>
        <p:nvSpPr>
          <p:cNvPr id="18" name="Rectangle 7"/>
          <p:cNvSpPr>
            <a:spLocks noChangeArrowheads="1"/>
          </p:cNvSpPr>
          <p:nvPr/>
        </p:nvSpPr>
        <p:spPr bwMode="auto">
          <a:xfrm>
            <a:off x="5228089" y="2829229"/>
            <a:ext cx="1770335" cy="1809455"/>
          </a:xfrm>
          <a:prstGeom prst="rect">
            <a:avLst/>
          </a:prstGeom>
        </p:spPr>
        <p:txBody>
          <a:bodyPr vert="horz" lIns="121920" tIns="60960" rIns="121920" bIns="60960" rtlCol="0" anchor="ctr">
            <a:normAutofit fontScale="92500" lnSpcReduction="10000"/>
          </a:bodyPr>
          <a:lstStyle/>
          <a:p>
            <a:pPr algn="ctr" defTabSz="914377">
              <a:lnSpc>
                <a:spcPct val="110000"/>
              </a:lnSpc>
              <a:spcBef>
                <a:spcPct val="0"/>
              </a:spcBef>
            </a:pPr>
            <a:r>
              <a:rPr lang="zh-CN" altLang="en-US" sz="5867" dirty="0">
                <a:solidFill>
                  <a:schemeClr val="bg1"/>
                </a:solidFill>
                <a:latin typeface="方正粗圆简体" panose="02010601030101010101" pitchFamily="2" charset="-122"/>
                <a:ea typeface="方正粗圆简体" panose="02010601030101010101" pitchFamily="2" charset="-122"/>
                <a:cs typeface="+mj-cs"/>
              </a:rPr>
              <a:t>校园</a:t>
            </a:r>
            <a:endParaRPr lang="en-US" altLang="zh-CN" sz="5867" dirty="0">
              <a:solidFill>
                <a:schemeClr val="bg1"/>
              </a:solidFill>
              <a:latin typeface="方正粗圆简体" panose="02010601030101010101" pitchFamily="2" charset="-122"/>
              <a:ea typeface="方正粗圆简体" panose="02010601030101010101" pitchFamily="2" charset="-122"/>
              <a:cs typeface="+mj-cs"/>
            </a:endParaRPr>
          </a:p>
          <a:p>
            <a:pPr algn="ctr" defTabSz="914377">
              <a:lnSpc>
                <a:spcPct val="110000"/>
              </a:lnSpc>
              <a:spcBef>
                <a:spcPct val="0"/>
              </a:spcBef>
            </a:pPr>
            <a:r>
              <a:rPr lang="zh-CN" altLang="en-US" sz="5867" dirty="0">
                <a:solidFill>
                  <a:schemeClr val="bg1"/>
                </a:solidFill>
                <a:latin typeface="方正粗圆简体" panose="02010601030101010101" pitchFamily="2" charset="-122"/>
                <a:ea typeface="方正粗圆简体" panose="02010601030101010101" pitchFamily="2" charset="-122"/>
                <a:cs typeface="+mj-cs"/>
              </a:rPr>
              <a:t>安全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657600" y="3200400"/>
            <a:ext cx="4368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>
                <a:solidFill>
                  <a:srgbClr val="FF0000"/>
                </a:solidFill>
                <a:latin typeface="HP001 4 hàng" pitchFamily="34" charset="0"/>
              </a:rPr>
              <a:t>Thư giãn</a:t>
            </a:r>
          </a:p>
        </p:txBody>
      </p:sp>
      <p:pic>
        <p:nvPicPr>
          <p:cNvPr id="3" name="ChiecBungDoi-ThanhNganTheVoiceKids-5237837 (mp3cut.net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577418" y="4316425"/>
            <a:ext cx="1037167" cy="77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435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  <p:sndAc>
          <p:stSnd>
            <p:snd r:embed="rId5" name="applause.wav"/>
          </p:stSnd>
        </p:sndAc>
      </p:transition>
    </mc:Choice>
    <mc:Fallback xmlns="">
      <p:transition spd="slow">
        <p:fade/>
        <p:sndAc>
          <p:stSnd>
            <p:snd r:embed="rId10" name="applaus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286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1FBAA8D8-C721-4080-BCFD-4CC7D0124A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4241" y="-408223"/>
            <a:ext cx="10017759" cy="7087822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7D0D70D4-3184-49A2-9EC4-D6789940093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5" t="5074" r="12177" b="15106"/>
          <a:stretch/>
        </p:blipFill>
        <p:spPr>
          <a:xfrm flipH="1">
            <a:off x="-165173" y="1931697"/>
            <a:ext cx="3977677" cy="3294536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95F9976E-0306-42E1-B236-E53381C67864}"/>
              </a:ext>
            </a:extLst>
          </p:cNvPr>
          <p:cNvSpPr/>
          <p:nvPr/>
        </p:nvSpPr>
        <p:spPr>
          <a:xfrm>
            <a:off x="4785360" y="2905760"/>
            <a:ext cx="4813191" cy="1013258"/>
          </a:xfrm>
          <a:prstGeom prst="rect">
            <a:avLst/>
          </a:prstGeom>
          <a:noFill/>
        </p:spPr>
        <p:txBody>
          <a:bodyPr spcFirstLastPara="1" wrap="none" lIns="91440" tIns="45720" rIns="91440" bIns="45720" numCol="1">
            <a:prstTxWarp prst="textArchDown">
              <a:avLst/>
            </a:prstTxWarp>
            <a:spAutoFit/>
          </a:bodyPr>
          <a:lstStyle/>
          <a:p>
            <a:pPr algn="ctr"/>
            <a:r>
              <a:rPr lang="en-US" sz="11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 ĐỌC</a:t>
            </a:r>
          </a:p>
        </p:txBody>
      </p:sp>
    </p:spTree>
    <p:extLst>
      <p:ext uri="{BB962C8B-B14F-4D97-AF65-F5344CB8AC3E}">
        <p14:creationId xmlns:p14="http://schemas.microsoft.com/office/powerpoint/2010/main" val="2951520187"/>
      </p:ext>
    </p:extLst>
  </p:cSld>
  <p:clrMapOvr>
    <a:masterClrMapping/>
  </p:clrMapOvr>
  <p:transition advClick="0">
    <p:wip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777" y="568960"/>
            <a:ext cx="11868015" cy="5892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99373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29485" y="1102995"/>
            <a:ext cx="7886700" cy="1325880"/>
          </a:xfrm>
        </p:spPr>
        <p:txBody>
          <a:bodyPr/>
          <a:lstStyle/>
          <a:p>
            <a:pPr algn="ctr"/>
            <a:r>
              <a:rPr lang="en-US" sz="6600">
                <a:latin typeface=".VnAvant" panose="020B7200000000000000" charset="0"/>
                <a:cs typeface=".VnAvant" panose="020B7200000000000000" charset="0"/>
              </a:rPr>
              <a:t>Tiếng Việt</a:t>
            </a:r>
          </a:p>
        </p:txBody>
      </p:sp>
      <p:pic>
        <p:nvPicPr>
          <p:cNvPr id="4" name="Content Placeholder 3" descr="phong-nen-powerpoint-de-thuong-28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38950"/>
          </a:xfrm>
          <a:prstGeom prst="rect">
            <a:avLst/>
          </a:prstGeom>
        </p:spPr>
      </p:pic>
      <p:sp>
        <p:nvSpPr>
          <p:cNvPr id="5" name="Subtitle 4"/>
          <p:cNvSpPr txBox="1">
            <a:spLocks/>
          </p:cNvSpPr>
          <p:nvPr/>
        </p:nvSpPr>
        <p:spPr>
          <a:xfrm>
            <a:off x="3240116" y="1769053"/>
            <a:ext cx="5599084" cy="15352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8800" b="1">
                <a:solidFill>
                  <a:srgbClr val="FF0000"/>
                </a:solidFill>
                <a:latin typeface=".VnAvant" panose="020B7200000000000000" charset="0"/>
                <a:cs typeface=".VnAvant" panose="020B7200000000000000" charset="0"/>
              </a:rPr>
              <a:t>Tiếng Việt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454400" y="2"/>
            <a:ext cx="5080000" cy="943774"/>
          </a:xfrm>
          <a:prstGeom prst="rect">
            <a:avLst/>
          </a:prstGeom>
          <a:solidFill>
            <a:schemeClr val="bg1"/>
          </a:solidFill>
        </p:spPr>
        <p:txBody>
          <a:bodyPr wrap="square" lIns="121908" tIns="60955" rIns="121908" bIns="60955" rtlCol="0">
            <a:spAutoFit/>
          </a:bodyPr>
          <a:lstStyle/>
          <a:p>
            <a:pPr algn="ctr"/>
            <a:r>
              <a:rPr lang="en-US" sz="5333" b="1">
                <a:solidFill>
                  <a:srgbClr val="DF31BE"/>
                </a:solidFill>
                <a:latin typeface=".VnAvant" pitchFamily="34" charset="0"/>
              </a:rPr>
              <a:t>Bi nghØ hÌ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8738" y="3571241"/>
            <a:ext cx="6338988" cy="3147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hỗ dành sẵn cho Nội dung 2"/>
          <p:cNvSpPr>
            <a:spLocks noGrp="1"/>
          </p:cNvSpPr>
          <p:nvPr>
            <p:ph idx="1"/>
          </p:nvPr>
        </p:nvSpPr>
        <p:spPr>
          <a:xfrm>
            <a:off x="72232" y="1027123"/>
            <a:ext cx="12192000" cy="3111341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latin typeface=".VnAvant" pitchFamily="34" charset="0"/>
              </a:rPr>
              <a:t>            </a:t>
            </a:r>
            <a:r>
              <a:rPr lang="en-US" sz="4400" dirty="0" err="1">
                <a:latin typeface=".VnAvant" pitchFamily="34" charset="0"/>
              </a:rPr>
              <a:t>NghØ</a:t>
            </a:r>
            <a:r>
              <a:rPr lang="en-US" sz="4400" dirty="0">
                <a:latin typeface=".VnAvant" pitchFamily="34" charset="0"/>
              </a:rPr>
              <a:t> </a:t>
            </a:r>
            <a:r>
              <a:rPr lang="en-US" sz="4400" dirty="0" err="1">
                <a:latin typeface=".VnAvant" pitchFamily="34" charset="0"/>
              </a:rPr>
              <a:t>hÌ</a:t>
            </a:r>
            <a:r>
              <a:rPr lang="en-US" sz="4400" dirty="0">
                <a:latin typeface=".VnAvant" pitchFamily="34" charset="0"/>
              </a:rPr>
              <a:t>, Bi ë </a:t>
            </a:r>
            <a:r>
              <a:rPr lang="en-US" sz="4400" dirty="0" err="1">
                <a:latin typeface=".VnAvant" pitchFamily="34" charset="0"/>
              </a:rPr>
              <a:t>nh</a:t>
            </a:r>
            <a:r>
              <a:rPr lang="en-US" sz="4400" dirty="0">
                <a:latin typeface=".VnAvant" pitchFamily="34" charset="0"/>
              </a:rPr>
              <a:t>µ bµ.</a:t>
            </a:r>
          </a:p>
          <a:p>
            <a:pPr marL="0" indent="0">
              <a:buNone/>
            </a:pPr>
            <a:r>
              <a:rPr lang="en-US" sz="4400" dirty="0">
                <a:latin typeface=".VnAvant" pitchFamily="34" charset="0"/>
              </a:rPr>
              <a:t>   </a:t>
            </a:r>
            <a:r>
              <a:rPr lang="en-US" sz="4400" dirty="0" err="1">
                <a:latin typeface=".VnAvant" pitchFamily="34" charset="0"/>
              </a:rPr>
              <a:t>Nh</a:t>
            </a:r>
            <a:r>
              <a:rPr lang="en-US" sz="4400" dirty="0">
                <a:latin typeface=".VnAvant" pitchFamily="34" charset="0"/>
              </a:rPr>
              <a:t>µ </a:t>
            </a:r>
            <a:r>
              <a:rPr lang="en-US" sz="4400" dirty="0" err="1">
                <a:latin typeface=".VnAvant" pitchFamily="34" charset="0"/>
              </a:rPr>
              <a:t>cã</a:t>
            </a:r>
            <a:r>
              <a:rPr lang="en-US" sz="4400" dirty="0">
                <a:latin typeface=".VnAvant" pitchFamily="34" charset="0"/>
              </a:rPr>
              <a:t> gµ, </a:t>
            </a:r>
            <a:r>
              <a:rPr lang="en-US" sz="4400" dirty="0" err="1">
                <a:latin typeface=".VnAvant" pitchFamily="34" charset="0"/>
              </a:rPr>
              <a:t>cã</a:t>
            </a:r>
            <a:r>
              <a:rPr lang="en-US" sz="4400" dirty="0">
                <a:latin typeface=".VnAvant" pitchFamily="34" charset="0"/>
              </a:rPr>
              <a:t> </a:t>
            </a:r>
            <a:r>
              <a:rPr lang="en-US" sz="4400" dirty="0" err="1">
                <a:latin typeface=".VnAvant" pitchFamily="34" charset="0"/>
              </a:rPr>
              <a:t>nghÐ</a:t>
            </a:r>
            <a:r>
              <a:rPr lang="en-US" sz="4400" dirty="0">
                <a:latin typeface=".VnAvant" pitchFamily="34" charset="0"/>
              </a:rPr>
              <a:t>. æ gµ be </a:t>
            </a:r>
            <a:r>
              <a:rPr lang="en-US" sz="4400" dirty="0" err="1">
                <a:latin typeface=".VnAvant" pitchFamily="34" charset="0"/>
              </a:rPr>
              <a:t>bÐ</a:t>
            </a:r>
            <a:r>
              <a:rPr lang="en-US" sz="4400" dirty="0">
                <a:latin typeface=".VnAvant" pitchFamily="34" charset="0"/>
              </a:rPr>
              <a:t>. Gµ </a:t>
            </a:r>
            <a:r>
              <a:rPr lang="en-US" sz="4400" dirty="0" err="1">
                <a:latin typeface=".VnAvant" pitchFamily="34" charset="0"/>
              </a:rPr>
              <a:t>cã</a:t>
            </a:r>
            <a:r>
              <a:rPr lang="en-US" sz="4400" dirty="0">
                <a:latin typeface=".VnAvant" pitchFamily="34" charset="0"/>
              </a:rPr>
              <a:t> </a:t>
            </a:r>
            <a:r>
              <a:rPr lang="en-US" sz="4400" dirty="0" err="1">
                <a:latin typeface=".VnAvant" pitchFamily="34" charset="0"/>
              </a:rPr>
              <a:t>ng</a:t>
            </a:r>
            <a:r>
              <a:rPr lang="en-US" sz="4400" dirty="0">
                <a:latin typeface=".VnAvant" pitchFamily="34" charset="0"/>
              </a:rPr>
              <a:t>«. </a:t>
            </a:r>
            <a:r>
              <a:rPr lang="en-US" sz="4400" dirty="0" err="1">
                <a:latin typeface=".VnAvant" pitchFamily="34" charset="0"/>
              </a:rPr>
              <a:t>Nh</a:t>
            </a:r>
            <a:r>
              <a:rPr lang="en-US" sz="4400" dirty="0">
                <a:latin typeface=".VnAvant" pitchFamily="34" charset="0"/>
              </a:rPr>
              <a:t>µ </a:t>
            </a:r>
            <a:r>
              <a:rPr lang="en-US" sz="4400" dirty="0" err="1">
                <a:latin typeface=".VnAvant" pitchFamily="34" charset="0"/>
              </a:rPr>
              <a:t>nghÐ</a:t>
            </a:r>
            <a:r>
              <a:rPr lang="en-US" sz="4400" dirty="0">
                <a:latin typeface=".VnAvant" pitchFamily="34" charset="0"/>
              </a:rPr>
              <a:t> </a:t>
            </a:r>
            <a:r>
              <a:rPr lang="en-US" sz="4400" dirty="0" err="1">
                <a:latin typeface=".VnAvant" pitchFamily="34" charset="0"/>
              </a:rPr>
              <a:t>nho</a:t>
            </a:r>
            <a:r>
              <a:rPr lang="en-US" sz="4400" dirty="0">
                <a:latin typeface=".VnAvant" pitchFamily="34" charset="0"/>
              </a:rPr>
              <a:t> </a:t>
            </a:r>
            <a:r>
              <a:rPr lang="en-US" sz="4400" dirty="0" err="1">
                <a:latin typeface=".VnAvant" pitchFamily="34" charset="0"/>
              </a:rPr>
              <a:t>nhá</a:t>
            </a:r>
            <a:r>
              <a:rPr lang="en-US" sz="4400" dirty="0">
                <a:latin typeface=".VnAvant" pitchFamily="34" charset="0"/>
              </a:rPr>
              <a:t>. </a:t>
            </a:r>
            <a:r>
              <a:rPr lang="en-US" sz="4400" dirty="0" err="1">
                <a:latin typeface=".VnAvant" pitchFamily="34" charset="0"/>
              </a:rPr>
              <a:t>NghÐ</a:t>
            </a:r>
            <a:r>
              <a:rPr lang="en-US" sz="4400" dirty="0">
                <a:latin typeface=".VnAvant" pitchFamily="34" charset="0"/>
              </a:rPr>
              <a:t> </a:t>
            </a:r>
            <a:r>
              <a:rPr lang="en-US" sz="4400" dirty="0" err="1">
                <a:latin typeface=".VnAvant" pitchFamily="34" charset="0"/>
              </a:rPr>
              <a:t>cã</a:t>
            </a:r>
            <a:r>
              <a:rPr lang="en-US" sz="4400" dirty="0">
                <a:latin typeface=".VnAvant" pitchFamily="34" charset="0"/>
              </a:rPr>
              <a:t> </a:t>
            </a:r>
            <a:r>
              <a:rPr lang="en-US" sz="4400" dirty="0" err="1">
                <a:latin typeface=".VnAvant" pitchFamily="34" charset="0"/>
              </a:rPr>
              <a:t>cá</a:t>
            </a:r>
            <a:r>
              <a:rPr lang="en-US" sz="4400" dirty="0">
                <a:latin typeface=".VnAvant" pitchFamily="34" charset="0"/>
              </a:rPr>
              <a:t>, </a:t>
            </a:r>
            <a:r>
              <a:rPr lang="en-US" sz="4400" dirty="0" err="1">
                <a:latin typeface=".VnAvant" pitchFamily="34" charset="0"/>
              </a:rPr>
              <a:t>cã</a:t>
            </a:r>
            <a:r>
              <a:rPr lang="en-US" sz="4400" dirty="0">
                <a:latin typeface=".VnAvant" pitchFamily="34" charset="0"/>
              </a:rPr>
              <a:t> </a:t>
            </a:r>
            <a:r>
              <a:rPr lang="en-US" sz="4400" dirty="0" err="1">
                <a:latin typeface=".VnAvant" pitchFamily="34" charset="0"/>
              </a:rPr>
              <a:t>mÝa</a:t>
            </a:r>
            <a:r>
              <a:rPr lang="en-US" sz="4400" dirty="0">
                <a:latin typeface=".VnAvant" pitchFamily="34" charset="0"/>
              </a:rPr>
              <a:t>.</a:t>
            </a:r>
            <a:endParaRPr lang="vi-VN" sz="4400" dirty="0"/>
          </a:p>
        </p:txBody>
      </p:sp>
    </p:spTree>
    <p:extLst>
      <p:ext uri="{BB962C8B-B14F-4D97-AF65-F5344CB8AC3E}">
        <p14:creationId xmlns:p14="http://schemas.microsoft.com/office/powerpoint/2010/main" val="40885604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454400" y="2"/>
            <a:ext cx="5080000" cy="943774"/>
          </a:xfrm>
          <a:prstGeom prst="rect">
            <a:avLst/>
          </a:prstGeom>
          <a:solidFill>
            <a:schemeClr val="bg1"/>
          </a:solidFill>
        </p:spPr>
        <p:txBody>
          <a:bodyPr wrap="square" lIns="121908" tIns="60955" rIns="121908" bIns="60955" rtlCol="0">
            <a:spAutoFit/>
          </a:bodyPr>
          <a:lstStyle/>
          <a:p>
            <a:pPr algn="ctr"/>
            <a:r>
              <a:rPr lang="en-US" sz="5333" b="1" dirty="0">
                <a:solidFill>
                  <a:srgbClr val="DF31BE"/>
                </a:solidFill>
                <a:latin typeface=".VnAvant" pitchFamily="34" charset="0"/>
              </a:rPr>
              <a:t>Bi </a:t>
            </a:r>
            <a:r>
              <a:rPr lang="en-US" sz="5333" b="1" u="sng" dirty="0" err="1">
                <a:solidFill>
                  <a:srgbClr val="FF0000"/>
                </a:solidFill>
                <a:latin typeface=".VnAvant" pitchFamily="34" charset="0"/>
              </a:rPr>
              <a:t>nghØ</a:t>
            </a:r>
            <a:r>
              <a:rPr lang="en-US" sz="5333" b="1" u="sng" dirty="0">
                <a:solidFill>
                  <a:srgbClr val="FF0000"/>
                </a:solidFill>
                <a:latin typeface=".VnAvant" pitchFamily="34" charset="0"/>
              </a:rPr>
              <a:t> </a:t>
            </a:r>
            <a:r>
              <a:rPr lang="en-US" sz="5333" b="1" u="sng" dirty="0" err="1">
                <a:solidFill>
                  <a:srgbClr val="FF0000"/>
                </a:solidFill>
                <a:latin typeface=".VnAvant" pitchFamily="34" charset="0"/>
              </a:rPr>
              <a:t>hÌ</a:t>
            </a:r>
            <a:endParaRPr lang="en-US" sz="5333" b="1" u="sng" dirty="0">
              <a:solidFill>
                <a:srgbClr val="FF0000"/>
              </a:solidFill>
              <a:latin typeface=".VnAvant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8738" y="3571241"/>
            <a:ext cx="6338988" cy="3147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hỗ dành sẵn cho Nội dung 2"/>
          <p:cNvSpPr>
            <a:spLocks noGrp="1"/>
          </p:cNvSpPr>
          <p:nvPr>
            <p:ph idx="1"/>
          </p:nvPr>
        </p:nvSpPr>
        <p:spPr>
          <a:xfrm>
            <a:off x="0" y="1166019"/>
            <a:ext cx="12192000" cy="3111341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latin typeface=".VnAvant" pitchFamily="34" charset="0"/>
              </a:rPr>
              <a:t>            </a:t>
            </a:r>
            <a:r>
              <a:rPr lang="en-US" sz="4400" dirty="0" err="1">
                <a:latin typeface=".VnAvant" pitchFamily="34" charset="0"/>
              </a:rPr>
              <a:t>NghØ</a:t>
            </a:r>
            <a:r>
              <a:rPr lang="en-US" sz="4400" dirty="0">
                <a:latin typeface=".VnAvant" pitchFamily="34" charset="0"/>
              </a:rPr>
              <a:t> </a:t>
            </a:r>
            <a:r>
              <a:rPr lang="en-US" sz="4400" dirty="0" err="1">
                <a:latin typeface=".VnAvant" pitchFamily="34" charset="0"/>
              </a:rPr>
              <a:t>hÌ</a:t>
            </a:r>
            <a:r>
              <a:rPr lang="en-US" sz="4400" dirty="0">
                <a:latin typeface=".VnAvant" pitchFamily="34" charset="0"/>
              </a:rPr>
              <a:t>, Bi ë </a:t>
            </a:r>
            <a:r>
              <a:rPr lang="en-US" sz="4400" u="sng" dirty="0" err="1">
                <a:solidFill>
                  <a:srgbClr val="FF0000"/>
                </a:solidFill>
                <a:latin typeface=".VnAvant" pitchFamily="34" charset="0"/>
              </a:rPr>
              <a:t>nh</a:t>
            </a:r>
            <a:r>
              <a:rPr lang="en-US" sz="4400" u="sng" dirty="0">
                <a:solidFill>
                  <a:srgbClr val="FF0000"/>
                </a:solidFill>
                <a:latin typeface=".VnAvant" pitchFamily="34" charset="0"/>
              </a:rPr>
              <a:t>µ bµ</a:t>
            </a:r>
            <a:r>
              <a:rPr lang="en-US" sz="4400" dirty="0">
                <a:latin typeface=".VnAvant" pitchFamily="34" charset="0"/>
              </a:rPr>
              <a:t>.</a:t>
            </a:r>
          </a:p>
          <a:p>
            <a:pPr marL="0" indent="0">
              <a:buNone/>
            </a:pPr>
            <a:r>
              <a:rPr lang="en-US" sz="4400" dirty="0">
                <a:latin typeface=".VnAvant" pitchFamily="34" charset="0"/>
              </a:rPr>
              <a:t>   </a:t>
            </a:r>
            <a:r>
              <a:rPr lang="en-US" sz="4400" dirty="0" err="1">
                <a:latin typeface=".VnAvant" pitchFamily="34" charset="0"/>
              </a:rPr>
              <a:t>Nh</a:t>
            </a:r>
            <a:r>
              <a:rPr lang="en-US" sz="4400" dirty="0">
                <a:latin typeface=".VnAvant" pitchFamily="34" charset="0"/>
              </a:rPr>
              <a:t>µ </a:t>
            </a:r>
            <a:r>
              <a:rPr lang="en-US" sz="4400" dirty="0" err="1">
                <a:latin typeface=".VnAvant" pitchFamily="34" charset="0"/>
              </a:rPr>
              <a:t>cã</a:t>
            </a:r>
            <a:r>
              <a:rPr lang="en-US" sz="4400" dirty="0">
                <a:latin typeface=".VnAvant" pitchFamily="34" charset="0"/>
              </a:rPr>
              <a:t> gµ, </a:t>
            </a:r>
            <a:r>
              <a:rPr lang="en-US" sz="4400" dirty="0" err="1">
                <a:latin typeface=".VnAvant" pitchFamily="34" charset="0"/>
              </a:rPr>
              <a:t>cã</a:t>
            </a:r>
            <a:r>
              <a:rPr lang="en-US" sz="4400" dirty="0">
                <a:latin typeface=".VnAvant" pitchFamily="34" charset="0"/>
              </a:rPr>
              <a:t> </a:t>
            </a:r>
            <a:r>
              <a:rPr lang="en-US" sz="4400" u="sng" dirty="0" err="1">
                <a:solidFill>
                  <a:srgbClr val="FF0000"/>
                </a:solidFill>
                <a:latin typeface=".VnAvant" pitchFamily="34" charset="0"/>
              </a:rPr>
              <a:t>nghÐ</a:t>
            </a:r>
            <a:r>
              <a:rPr lang="en-US" sz="4400" dirty="0">
                <a:latin typeface=".VnAvant" pitchFamily="34" charset="0"/>
              </a:rPr>
              <a:t>. æ gµ </a:t>
            </a:r>
            <a:r>
              <a:rPr lang="en-US" sz="4400" u="sng" dirty="0">
                <a:solidFill>
                  <a:srgbClr val="FF0000"/>
                </a:solidFill>
                <a:latin typeface=".VnAvant" pitchFamily="34" charset="0"/>
              </a:rPr>
              <a:t>be </a:t>
            </a:r>
            <a:r>
              <a:rPr lang="en-US" sz="4400" u="sng" dirty="0" err="1">
                <a:solidFill>
                  <a:srgbClr val="FF0000"/>
                </a:solidFill>
                <a:latin typeface=".VnAvant" pitchFamily="34" charset="0"/>
              </a:rPr>
              <a:t>bÐ</a:t>
            </a:r>
            <a:r>
              <a:rPr lang="en-US" sz="4400" dirty="0">
                <a:latin typeface=".VnAvant" pitchFamily="34" charset="0"/>
              </a:rPr>
              <a:t>. Gµ </a:t>
            </a:r>
            <a:r>
              <a:rPr lang="en-US" sz="4400" dirty="0" err="1">
                <a:latin typeface=".VnAvant" pitchFamily="34" charset="0"/>
              </a:rPr>
              <a:t>cã</a:t>
            </a:r>
            <a:r>
              <a:rPr lang="en-US" sz="4400" dirty="0">
                <a:latin typeface=".VnAvant" pitchFamily="34" charset="0"/>
              </a:rPr>
              <a:t> </a:t>
            </a:r>
            <a:r>
              <a:rPr lang="en-US" sz="4400" dirty="0" err="1">
                <a:latin typeface=".VnAvant" pitchFamily="34" charset="0"/>
              </a:rPr>
              <a:t>ng</a:t>
            </a:r>
            <a:r>
              <a:rPr lang="en-US" sz="4400" dirty="0">
                <a:latin typeface=".VnAvant" pitchFamily="34" charset="0"/>
              </a:rPr>
              <a:t>«. </a:t>
            </a:r>
            <a:r>
              <a:rPr lang="en-US" sz="4400" dirty="0" err="1">
                <a:latin typeface=".VnAvant" pitchFamily="34" charset="0"/>
              </a:rPr>
              <a:t>Nh</a:t>
            </a:r>
            <a:r>
              <a:rPr lang="en-US" sz="4400" dirty="0">
                <a:latin typeface=".VnAvant" pitchFamily="34" charset="0"/>
              </a:rPr>
              <a:t>µ </a:t>
            </a:r>
            <a:r>
              <a:rPr lang="en-US" sz="4400" dirty="0" err="1">
                <a:latin typeface=".VnAvant" pitchFamily="34" charset="0"/>
              </a:rPr>
              <a:t>nghÐ</a:t>
            </a:r>
            <a:r>
              <a:rPr lang="en-US" sz="4400" dirty="0">
                <a:latin typeface=".VnAvant" pitchFamily="34" charset="0"/>
              </a:rPr>
              <a:t> </a:t>
            </a:r>
            <a:r>
              <a:rPr lang="en-US" sz="4400" u="sng" dirty="0" err="1">
                <a:solidFill>
                  <a:srgbClr val="FF0000"/>
                </a:solidFill>
                <a:latin typeface=".VnAvant" pitchFamily="34" charset="0"/>
              </a:rPr>
              <a:t>nho</a:t>
            </a:r>
            <a:r>
              <a:rPr lang="en-US" sz="4400" u="sng" dirty="0">
                <a:solidFill>
                  <a:srgbClr val="FF0000"/>
                </a:solidFill>
                <a:latin typeface=".VnAvant" pitchFamily="34" charset="0"/>
              </a:rPr>
              <a:t> </a:t>
            </a:r>
            <a:r>
              <a:rPr lang="en-US" sz="4400" u="sng" dirty="0" err="1">
                <a:solidFill>
                  <a:srgbClr val="FF0000"/>
                </a:solidFill>
                <a:latin typeface=".VnAvant" pitchFamily="34" charset="0"/>
              </a:rPr>
              <a:t>nhá</a:t>
            </a:r>
            <a:r>
              <a:rPr lang="en-US" sz="4400" dirty="0">
                <a:latin typeface=".VnAvant" pitchFamily="34" charset="0"/>
              </a:rPr>
              <a:t>. </a:t>
            </a:r>
            <a:r>
              <a:rPr lang="en-US" sz="4400" dirty="0" err="1">
                <a:latin typeface=".VnAvant" pitchFamily="34" charset="0"/>
              </a:rPr>
              <a:t>NghÐ</a:t>
            </a:r>
            <a:r>
              <a:rPr lang="en-US" sz="4400" dirty="0">
                <a:latin typeface=".VnAvant" pitchFamily="34" charset="0"/>
              </a:rPr>
              <a:t> </a:t>
            </a:r>
            <a:r>
              <a:rPr lang="en-US" sz="4400" dirty="0" err="1">
                <a:latin typeface=".VnAvant" pitchFamily="34" charset="0"/>
              </a:rPr>
              <a:t>cã</a:t>
            </a:r>
            <a:r>
              <a:rPr lang="en-US" sz="4400" dirty="0">
                <a:latin typeface=".VnAvant" pitchFamily="34" charset="0"/>
              </a:rPr>
              <a:t> </a:t>
            </a:r>
            <a:r>
              <a:rPr lang="en-US" sz="4400" dirty="0" err="1">
                <a:latin typeface=".VnAvant" pitchFamily="34" charset="0"/>
              </a:rPr>
              <a:t>cá</a:t>
            </a:r>
            <a:r>
              <a:rPr lang="en-US" sz="4400" dirty="0">
                <a:latin typeface=".VnAvant" pitchFamily="34" charset="0"/>
              </a:rPr>
              <a:t>, </a:t>
            </a:r>
            <a:r>
              <a:rPr lang="en-US" sz="4400" dirty="0" err="1">
                <a:latin typeface=".VnAvant" pitchFamily="34" charset="0"/>
              </a:rPr>
              <a:t>cã</a:t>
            </a:r>
            <a:r>
              <a:rPr lang="en-US" sz="4400" dirty="0">
                <a:latin typeface=".VnAvant" pitchFamily="34" charset="0"/>
              </a:rPr>
              <a:t> </a:t>
            </a:r>
            <a:r>
              <a:rPr lang="en-US" sz="4400" u="sng" dirty="0" err="1">
                <a:solidFill>
                  <a:srgbClr val="FF0000"/>
                </a:solidFill>
                <a:latin typeface=".VnAvant" pitchFamily="34" charset="0"/>
              </a:rPr>
              <a:t>mÝa</a:t>
            </a:r>
            <a:r>
              <a:rPr lang="en-US" sz="4400" dirty="0">
                <a:latin typeface=".VnAvant" pitchFamily="34" charset="0"/>
              </a:rPr>
              <a:t>.</a:t>
            </a:r>
            <a:endParaRPr lang="vi-VN" sz="4400" dirty="0"/>
          </a:p>
        </p:txBody>
      </p:sp>
    </p:spTree>
    <p:extLst>
      <p:ext uri="{BB962C8B-B14F-4D97-AF65-F5344CB8AC3E}">
        <p14:creationId xmlns:p14="http://schemas.microsoft.com/office/powerpoint/2010/main" val="3180186085"/>
      </p:ext>
    </p:extLst>
  </p:cSld>
  <p:clrMapOvr>
    <a:masterClrMapping/>
  </p:clrMapOvr>
  <p:transition spd="slow">
    <p:push dir="u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454400" y="2"/>
            <a:ext cx="5080000" cy="943774"/>
          </a:xfrm>
          <a:prstGeom prst="rect">
            <a:avLst/>
          </a:prstGeom>
          <a:solidFill>
            <a:schemeClr val="bg1"/>
          </a:solidFill>
        </p:spPr>
        <p:txBody>
          <a:bodyPr wrap="square" lIns="121908" tIns="60955" rIns="121908" bIns="60955" rtlCol="0">
            <a:spAutoFit/>
          </a:bodyPr>
          <a:lstStyle/>
          <a:p>
            <a:pPr algn="ctr"/>
            <a:r>
              <a:rPr lang="en-US" sz="5333" b="1">
                <a:solidFill>
                  <a:srgbClr val="DF31BE"/>
                </a:solidFill>
                <a:latin typeface=".VnAvant" pitchFamily="34" charset="0"/>
              </a:rPr>
              <a:t>Bi nghØ hÌ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6401" y="3453222"/>
            <a:ext cx="5435600" cy="3146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hỗ dành sẵn cho Nội dung 2"/>
          <p:cNvSpPr>
            <a:spLocks noGrp="1"/>
          </p:cNvSpPr>
          <p:nvPr>
            <p:ph idx="1"/>
          </p:nvPr>
        </p:nvSpPr>
        <p:spPr>
          <a:xfrm>
            <a:off x="0" y="913663"/>
            <a:ext cx="12293600" cy="4525963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latin typeface=".VnAvant" pitchFamily="34" charset="0"/>
              </a:rPr>
              <a:t>             </a:t>
            </a:r>
            <a:r>
              <a:rPr lang="en-US" sz="5333" dirty="0" err="1">
                <a:latin typeface=".VnAvant" pitchFamily="34" charset="0"/>
              </a:rPr>
              <a:t>NghØ</a:t>
            </a:r>
            <a:r>
              <a:rPr lang="en-US" sz="5333" dirty="0">
                <a:latin typeface=".VnAvant" pitchFamily="34" charset="0"/>
              </a:rPr>
              <a:t> </a:t>
            </a:r>
            <a:r>
              <a:rPr lang="en-US" sz="5333" dirty="0" err="1">
                <a:latin typeface=".VnAvant" pitchFamily="34" charset="0"/>
              </a:rPr>
              <a:t>hÌ</a:t>
            </a:r>
            <a:r>
              <a:rPr lang="en-US" sz="5333" dirty="0">
                <a:latin typeface=".VnAvant" pitchFamily="34" charset="0"/>
              </a:rPr>
              <a:t>, Bi ë </a:t>
            </a:r>
            <a:r>
              <a:rPr lang="en-US" sz="5333" dirty="0" err="1">
                <a:latin typeface=".VnAvant" pitchFamily="34" charset="0"/>
              </a:rPr>
              <a:t>nh</a:t>
            </a:r>
            <a:r>
              <a:rPr lang="en-US" sz="5333" dirty="0">
                <a:latin typeface=".VnAvant" pitchFamily="34" charset="0"/>
              </a:rPr>
              <a:t>µ bµ.</a:t>
            </a:r>
          </a:p>
          <a:p>
            <a:pPr marL="0" indent="0">
              <a:buNone/>
            </a:pPr>
            <a:r>
              <a:rPr lang="en-US" sz="5333" dirty="0">
                <a:latin typeface=".VnAvant" pitchFamily="34" charset="0"/>
              </a:rPr>
              <a:t>        </a:t>
            </a:r>
            <a:r>
              <a:rPr lang="en-US" sz="5333" dirty="0" err="1">
                <a:latin typeface=".VnAvant" pitchFamily="34" charset="0"/>
              </a:rPr>
              <a:t>Nh</a:t>
            </a:r>
            <a:r>
              <a:rPr lang="en-US" sz="5333" dirty="0">
                <a:latin typeface=".VnAvant" pitchFamily="34" charset="0"/>
              </a:rPr>
              <a:t>µ </a:t>
            </a:r>
            <a:r>
              <a:rPr lang="en-US" sz="5333" dirty="0" err="1">
                <a:latin typeface=".VnAvant" pitchFamily="34" charset="0"/>
              </a:rPr>
              <a:t>cã</a:t>
            </a:r>
            <a:r>
              <a:rPr lang="en-US" sz="5333" dirty="0">
                <a:latin typeface=".VnAvant" pitchFamily="34" charset="0"/>
              </a:rPr>
              <a:t> gµ, </a:t>
            </a:r>
            <a:r>
              <a:rPr lang="en-US" sz="5333" dirty="0" err="1">
                <a:latin typeface=".VnAvant" pitchFamily="34" charset="0"/>
              </a:rPr>
              <a:t>cã</a:t>
            </a:r>
            <a:r>
              <a:rPr lang="en-US" sz="5333" dirty="0">
                <a:latin typeface=".VnAvant" pitchFamily="34" charset="0"/>
              </a:rPr>
              <a:t> </a:t>
            </a:r>
            <a:r>
              <a:rPr lang="en-US" sz="5333" dirty="0" err="1">
                <a:latin typeface=".VnAvant" pitchFamily="34" charset="0"/>
              </a:rPr>
              <a:t>nghÐ</a:t>
            </a:r>
            <a:r>
              <a:rPr lang="en-US" sz="5333" dirty="0">
                <a:latin typeface=".VnAvant" pitchFamily="34" charset="0"/>
              </a:rPr>
              <a:t>.   </a:t>
            </a:r>
            <a:r>
              <a:rPr lang="en-US" sz="5333" dirty="0">
                <a:latin typeface=".VnArialH" panose="020B7200000000000000" pitchFamily="34" charset="0"/>
              </a:rPr>
              <a:t>æ</a:t>
            </a:r>
            <a:r>
              <a:rPr lang="en-US" sz="5333" dirty="0">
                <a:latin typeface=".VnAvant" pitchFamily="34" charset="0"/>
              </a:rPr>
              <a:t> gµ be </a:t>
            </a:r>
            <a:r>
              <a:rPr lang="en-US" sz="5333" dirty="0" err="1">
                <a:latin typeface=".VnAvant" pitchFamily="34" charset="0"/>
              </a:rPr>
              <a:t>bÐ</a:t>
            </a:r>
            <a:r>
              <a:rPr lang="en-US" sz="5333" dirty="0">
                <a:latin typeface=".VnAvant" pitchFamily="34" charset="0"/>
              </a:rPr>
              <a:t>.  Gµ </a:t>
            </a:r>
            <a:r>
              <a:rPr lang="en-US" sz="5333" dirty="0" err="1">
                <a:latin typeface=".VnAvant" pitchFamily="34" charset="0"/>
              </a:rPr>
              <a:t>cã</a:t>
            </a:r>
            <a:r>
              <a:rPr lang="en-US" sz="5333" dirty="0">
                <a:latin typeface=".VnAvant" pitchFamily="34" charset="0"/>
              </a:rPr>
              <a:t> </a:t>
            </a:r>
            <a:r>
              <a:rPr lang="en-US" sz="5333" dirty="0" err="1">
                <a:latin typeface=".VnAvant" pitchFamily="34" charset="0"/>
              </a:rPr>
              <a:t>ng</a:t>
            </a:r>
            <a:r>
              <a:rPr lang="en-US" sz="5333" dirty="0">
                <a:latin typeface=".VnAvant" pitchFamily="34" charset="0"/>
              </a:rPr>
              <a:t>«.   </a:t>
            </a:r>
            <a:r>
              <a:rPr lang="en-US" sz="5333" dirty="0" err="1">
                <a:latin typeface=".VnAvant" pitchFamily="34" charset="0"/>
              </a:rPr>
              <a:t>Nh</a:t>
            </a:r>
            <a:r>
              <a:rPr lang="en-US" sz="5333" dirty="0">
                <a:latin typeface=".VnAvant" pitchFamily="34" charset="0"/>
              </a:rPr>
              <a:t>µ </a:t>
            </a:r>
            <a:r>
              <a:rPr lang="en-US" sz="5333" dirty="0" err="1">
                <a:latin typeface=".VnAvant" pitchFamily="34" charset="0"/>
              </a:rPr>
              <a:t>nghÐ</a:t>
            </a:r>
            <a:r>
              <a:rPr lang="en-US" sz="5333" dirty="0">
                <a:latin typeface=".VnAvant" pitchFamily="34" charset="0"/>
              </a:rPr>
              <a:t> </a:t>
            </a:r>
            <a:r>
              <a:rPr lang="en-US" sz="5333" dirty="0" err="1">
                <a:latin typeface=".VnAvant" pitchFamily="34" charset="0"/>
              </a:rPr>
              <a:t>nho</a:t>
            </a:r>
            <a:r>
              <a:rPr lang="en-US" sz="5333" dirty="0">
                <a:latin typeface=".VnAvant" pitchFamily="34" charset="0"/>
              </a:rPr>
              <a:t> </a:t>
            </a:r>
            <a:r>
              <a:rPr lang="en-US" sz="5333" dirty="0" err="1">
                <a:latin typeface=".VnAvant" pitchFamily="34" charset="0"/>
              </a:rPr>
              <a:t>nhá</a:t>
            </a:r>
            <a:r>
              <a:rPr lang="en-US" sz="5333" dirty="0">
                <a:latin typeface=".VnAvant" pitchFamily="34" charset="0"/>
              </a:rPr>
              <a:t>.   </a:t>
            </a:r>
            <a:r>
              <a:rPr lang="en-US" sz="5333" dirty="0" err="1">
                <a:latin typeface=".VnAvant" pitchFamily="34" charset="0"/>
              </a:rPr>
              <a:t>NghÐ</a:t>
            </a:r>
            <a:r>
              <a:rPr lang="en-US" sz="5333" dirty="0">
                <a:latin typeface=".VnAvant" pitchFamily="34" charset="0"/>
              </a:rPr>
              <a:t> </a:t>
            </a:r>
            <a:r>
              <a:rPr lang="en-US" sz="5333" dirty="0" err="1">
                <a:latin typeface=".VnAvant" pitchFamily="34" charset="0"/>
              </a:rPr>
              <a:t>cã</a:t>
            </a:r>
            <a:r>
              <a:rPr lang="en-US" sz="5333" dirty="0">
                <a:latin typeface=".VnAvant" pitchFamily="34" charset="0"/>
              </a:rPr>
              <a:t> </a:t>
            </a:r>
            <a:r>
              <a:rPr lang="en-US" sz="5333" dirty="0" err="1">
                <a:latin typeface=".VnAvant" pitchFamily="34" charset="0"/>
              </a:rPr>
              <a:t>cá</a:t>
            </a:r>
            <a:r>
              <a:rPr lang="en-US" sz="5333" dirty="0">
                <a:latin typeface=".VnAvant" pitchFamily="34" charset="0"/>
              </a:rPr>
              <a:t>, </a:t>
            </a:r>
            <a:r>
              <a:rPr lang="en-US" sz="5333" dirty="0" err="1">
                <a:latin typeface=".VnAvant" pitchFamily="34" charset="0"/>
              </a:rPr>
              <a:t>cã</a:t>
            </a:r>
            <a:r>
              <a:rPr lang="en-US" sz="5333" dirty="0">
                <a:latin typeface=".VnAvant" pitchFamily="34" charset="0"/>
              </a:rPr>
              <a:t> </a:t>
            </a:r>
            <a:r>
              <a:rPr lang="en-US" sz="5333" dirty="0" err="1">
                <a:latin typeface=".VnAvant" pitchFamily="34" charset="0"/>
              </a:rPr>
              <a:t>mÝa</a:t>
            </a:r>
            <a:r>
              <a:rPr lang="en-US" dirty="0">
                <a:latin typeface=".VnAvant" pitchFamily="34" charset="0"/>
              </a:rPr>
              <a:t>.</a:t>
            </a:r>
            <a:endParaRPr lang="vi-VN" dirty="0"/>
          </a:p>
        </p:txBody>
      </p:sp>
      <p:sp>
        <p:nvSpPr>
          <p:cNvPr id="15" name="Hình Bầu dục 14"/>
          <p:cNvSpPr/>
          <p:nvPr/>
        </p:nvSpPr>
        <p:spPr>
          <a:xfrm>
            <a:off x="1070643" y="1043814"/>
            <a:ext cx="406400" cy="571317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267" b="1" dirty="0">
                <a:solidFill>
                  <a:srgbClr val="FF0000"/>
                </a:solidFill>
              </a:rPr>
              <a:t>1</a:t>
            </a:r>
            <a:endParaRPr lang="vi-VN" sz="4267" b="1" dirty="0">
              <a:solidFill>
                <a:srgbClr val="FF0000"/>
              </a:solidFill>
            </a:endParaRPr>
          </a:p>
        </p:txBody>
      </p:sp>
      <p:sp>
        <p:nvSpPr>
          <p:cNvPr id="16" name="Hình Bầu dục 15"/>
          <p:cNvSpPr/>
          <p:nvPr/>
        </p:nvSpPr>
        <p:spPr>
          <a:xfrm>
            <a:off x="1070643" y="2073964"/>
            <a:ext cx="406400" cy="571317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267" b="1">
                <a:solidFill>
                  <a:srgbClr val="FF0000"/>
                </a:solidFill>
              </a:rPr>
              <a:t>2</a:t>
            </a:r>
            <a:endParaRPr lang="vi-VN" sz="4267" b="1">
              <a:solidFill>
                <a:srgbClr val="FF0000"/>
              </a:solidFill>
            </a:endParaRPr>
          </a:p>
        </p:txBody>
      </p:sp>
      <p:sp>
        <p:nvSpPr>
          <p:cNvPr id="17" name="Hình Bầu dục 16"/>
          <p:cNvSpPr/>
          <p:nvPr/>
        </p:nvSpPr>
        <p:spPr>
          <a:xfrm>
            <a:off x="8534400" y="2073963"/>
            <a:ext cx="406400" cy="571317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267" b="1" dirty="0">
                <a:solidFill>
                  <a:srgbClr val="FF0000"/>
                </a:solidFill>
              </a:rPr>
              <a:t>3</a:t>
            </a:r>
            <a:endParaRPr lang="vi-VN" sz="4267" b="1" dirty="0">
              <a:solidFill>
                <a:srgbClr val="FF0000"/>
              </a:solidFill>
            </a:endParaRPr>
          </a:p>
        </p:txBody>
      </p:sp>
      <p:sp>
        <p:nvSpPr>
          <p:cNvPr id="18" name="Hình Bầu dục 17"/>
          <p:cNvSpPr/>
          <p:nvPr/>
        </p:nvSpPr>
        <p:spPr>
          <a:xfrm>
            <a:off x="1168400" y="2818455"/>
            <a:ext cx="406400" cy="571317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267" b="1" dirty="0">
                <a:solidFill>
                  <a:srgbClr val="FF0000"/>
                </a:solidFill>
              </a:rPr>
              <a:t>4</a:t>
            </a:r>
            <a:endParaRPr lang="vi-VN" sz="4267" b="1" dirty="0">
              <a:solidFill>
                <a:srgbClr val="FF0000"/>
              </a:solidFill>
            </a:endParaRPr>
          </a:p>
        </p:txBody>
      </p:sp>
      <p:sp>
        <p:nvSpPr>
          <p:cNvPr id="19" name="Hình Bầu dục 18"/>
          <p:cNvSpPr/>
          <p:nvPr/>
        </p:nvSpPr>
        <p:spPr>
          <a:xfrm>
            <a:off x="5394960" y="2818455"/>
            <a:ext cx="406400" cy="571317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267" b="1" dirty="0">
                <a:solidFill>
                  <a:srgbClr val="FF0000"/>
                </a:solidFill>
              </a:rPr>
              <a:t>5</a:t>
            </a:r>
            <a:endParaRPr lang="vi-VN" sz="4267" b="1" dirty="0">
              <a:solidFill>
                <a:srgbClr val="FF0000"/>
              </a:solidFill>
            </a:endParaRPr>
          </a:p>
        </p:txBody>
      </p:sp>
      <p:sp>
        <p:nvSpPr>
          <p:cNvPr id="20" name="Hình Bầu dục 19"/>
          <p:cNvSpPr/>
          <p:nvPr/>
        </p:nvSpPr>
        <p:spPr>
          <a:xfrm>
            <a:off x="1574800" y="3670483"/>
            <a:ext cx="406400" cy="571317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267" b="1" dirty="0">
                <a:solidFill>
                  <a:srgbClr val="FF0000"/>
                </a:solidFill>
              </a:rPr>
              <a:t>6</a:t>
            </a:r>
            <a:endParaRPr lang="vi-VN" sz="4267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3273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2336800" y="274639"/>
            <a:ext cx="7213600" cy="1143000"/>
          </a:xfr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>
                <a:latin typeface=".VnAvant" pitchFamily="34" charset="0"/>
              </a:rPr>
              <a:t>GhÐp ®óng</a:t>
            </a:r>
            <a:endParaRPr lang="vi-VN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1121" y="2546050"/>
            <a:ext cx="12334903" cy="29606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03757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1FBAA8D8-C721-4080-BCFD-4CC7D0124A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4241" y="-408223"/>
            <a:ext cx="10017759" cy="7087822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7D0D70D4-3184-49A2-9EC4-D6789940093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5" t="5074" r="12177" b="15106"/>
          <a:stretch/>
        </p:blipFill>
        <p:spPr>
          <a:xfrm flipH="1">
            <a:off x="-165173" y="1931697"/>
            <a:ext cx="3977677" cy="3294536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95F9976E-0306-42E1-B236-E53381C67864}"/>
              </a:ext>
            </a:extLst>
          </p:cNvPr>
          <p:cNvSpPr/>
          <p:nvPr/>
        </p:nvSpPr>
        <p:spPr>
          <a:xfrm>
            <a:off x="4785360" y="2905760"/>
            <a:ext cx="4813191" cy="1013258"/>
          </a:xfrm>
          <a:prstGeom prst="rect">
            <a:avLst/>
          </a:prstGeom>
          <a:noFill/>
        </p:spPr>
        <p:txBody>
          <a:bodyPr spcFirstLastPara="1" wrap="none" lIns="91440" tIns="45720" rIns="91440" bIns="45720" numCol="1">
            <a:prstTxWarp prst="textArchDown">
              <a:avLst/>
            </a:prstTxWarp>
            <a:spAutoFit/>
          </a:bodyPr>
          <a:lstStyle/>
          <a:p>
            <a:pPr algn="ctr"/>
            <a:r>
              <a:rPr lang="en-US" sz="11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 VIẾT</a:t>
            </a:r>
          </a:p>
        </p:txBody>
      </p:sp>
    </p:spTree>
    <p:extLst>
      <p:ext uri="{BB962C8B-B14F-4D97-AF65-F5344CB8AC3E}">
        <p14:creationId xmlns:p14="http://schemas.microsoft.com/office/powerpoint/2010/main" val="248260916"/>
      </p:ext>
    </p:extLst>
  </p:cSld>
  <p:clrMapOvr>
    <a:masterClrMapping/>
  </p:clrMapOvr>
  <p:transition advClick="0">
    <p:wip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66919" y="122238"/>
            <a:ext cx="3058160" cy="1143000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err="1">
                <a:solidFill>
                  <a:srgbClr val="FF0000"/>
                </a:solidFill>
              </a:rPr>
              <a:t>Tập</a:t>
            </a:r>
            <a:r>
              <a:rPr lang="en-US" sz="6600" dirty="0">
                <a:solidFill>
                  <a:srgbClr val="FF0000"/>
                </a:solidFill>
              </a:rPr>
              <a:t> </a:t>
            </a:r>
            <a:r>
              <a:rPr lang="en-US" sz="6600" dirty="0" err="1">
                <a:solidFill>
                  <a:srgbClr val="FF0000"/>
                </a:solidFill>
              </a:rPr>
              <a:t>viết</a:t>
            </a:r>
            <a:endParaRPr lang="en-US" sz="6600" dirty="0">
              <a:solidFill>
                <a:srgbClr val="FF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5018" y="2204704"/>
            <a:ext cx="12362035" cy="2428256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MWlcvSckb3tDBBcDvffUq3s6TJq3wnQ9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-602"/>
            <a:ext cx="12192000" cy="6858602"/>
          </a:xfrm>
        </p:spPr>
      </p:pic>
    </p:spTree>
    <p:extLst>
      <p:ext uri="{BB962C8B-B14F-4D97-AF65-F5344CB8AC3E}">
        <p14:creationId xmlns:p14="http://schemas.microsoft.com/office/powerpoint/2010/main" val="3483444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1028773"/>
              </p:ext>
            </p:extLst>
          </p:nvPr>
        </p:nvGraphicFramePr>
        <p:xfrm>
          <a:off x="3435927" y="914714"/>
          <a:ext cx="5361712" cy="49980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0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02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702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7021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7021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7021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7021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7021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624754"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4754"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4754"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24754"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24754"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24754"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24754"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24754"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715373" y="1610589"/>
            <a:ext cx="5444837" cy="40164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0" dirty="0" err="1">
                <a:solidFill>
                  <a:srgbClr val="0070C0"/>
                </a:solidFill>
                <a:latin typeface="HP001 4H" pitchFamily="34" charset="-93"/>
                <a:cs typeface="DilleniaUPC" pitchFamily="18" charset="-34"/>
              </a:rPr>
              <a:t>ǻg</a:t>
            </a:r>
            <a:endParaRPr lang="vi-VN" sz="25000" dirty="0">
              <a:solidFill>
                <a:srgbClr val="0070C0"/>
              </a:solidFill>
              <a:latin typeface="HP001 4H" pitchFamily="34" charset="-93"/>
              <a:cs typeface="DilleniaUPC" pitchFamily="18" charset="-34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 flipH="1">
            <a:off x="4121727" y="904010"/>
            <a:ext cx="20782" cy="501880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H="1">
            <a:off x="6778336" y="904010"/>
            <a:ext cx="20782" cy="501880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H="1">
            <a:off x="3432464" y="4048991"/>
            <a:ext cx="5365173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>
            <a:off x="3432464" y="1562098"/>
            <a:ext cx="5365173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2413807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7373554"/>
              </p:ext>
            </p:extLst>
          </p:nvPr>
        </p:nvGraphicFramePr>
        <p:xfrm>
          <a:off x="2407226" y="904009"/>
          <a:ext cx="7315198" cy="49980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50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50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650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6501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6501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6501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6501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6501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6501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6501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665018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624754"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4754"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4754"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24754"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24754"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24754"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24754"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24754"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698171" y="1620980"/>
            <a:ext cx="7232075" cy="40164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0">
                <a:solidFill>
                  <a:srgbClr val="0070C0"/>
                </a:solidFill>
                <a:latin typeface="HP001 4H" pitchFamily="34" charset="-93"/>
                <a:cs typeface="DilleniaUPC" pitchFamily="18" charset="-34"/>
              </a:rPr>
              <a:t>ǻgh</a:t>
            </a:r>
            <a:endParaRPr lang="vi-VN" sz="25000">
              <a:solidFill>
                <a:srgbClr val="0070C0"/>
              </a:solidFill>
              <a:latin typeface="HP001 4H" pitchFamily="34" charset="-93"/>
              <a:cs typeface="DilleniaUPC" pitchFamily="18" charset="-34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 flipH="1">
            <a:off x="3030682" y="872835"/>
            <a:ext cx="20782" cy="501880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H="1">
            <a:off x="5687290" y="872835"/>
            <a:ext cx="20782" cy="501880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H="1">
            <a:off x="2445329" y="4048991"/>
            <a:ext cx="7245927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>
            <a:off x="2434937" y="1544778"/>
            <a:ext cx="725631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H="1">
            <a:off x="8385463" y="893617"/>
            <a:ext cx="20782" cy="501880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219656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1941581"/>
              </p:ext>
            </p:extLst>
          </p:nvPr>
        </p:nvGraphicFramePr>
        <p:xfrm>
          <a:off x="2407226" y="904009"/>
          <a:ext cx="7315198" cy="49980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50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50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650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6501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6501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6501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6501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6501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6501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6501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665018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624754"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4754"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4754"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24754"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24754"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24754"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24754"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24754"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698171" y="1620980"/>
            <a:ext cx="7232075" cy="40164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0">
                <a:solidFill>
                  <a:srgbClr val="0070C0"/>
                </a:solidFill>
                <a:latin typeface="HP001 4H" pitchFamily="34" charset="-93"/>
                <a:cs typeface="DilleniaUPC" pitchFamily="18" charset="-34"/>
              </a:rPr>
              <a:t>ǻgà</a:t>
            </a:r>
            <a:endParaRPr lang="vi-VN" sz="25000">
              <a:solidFill>
                <a:srgbClr val="0070C0"/>
              </a:solidFill>
              <a:latin typeface="HP001 4H" pitchFamily="34" charset="-93"/>
              <a:cs typeface="DilleniaUPC" pitchFamily="18" charset="-34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 flipH="1">
            <a:off x="3030682" y="872835"/>
            <a:ext cx="20782" cy="501880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H="1">
            <a:off x="5687290" y="872835"/>
            <a:ext cx="20782" cy="501880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H="1">
            <a:off x="2445329" y="4048991"/>
            <a:ext cx="7245927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>
            <a:off x="2434937" y="1544778"/>
            <a:ext cx="725631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H="1">
            <a:off x="8385463" y="893617"/>
            <a:ext cx="20782" cy="501880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05656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1FBAA8D8-C721-4080-BCFD-4CC7D0124A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4241" y="-408223"/>
            <a:ext cx="10017759" cy="7087822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7D0D70D4-3184-49A2-9EC4-D6789940093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5" t="5074" r="12177" b="15106"/>
          <a:stretch/>
        </p:blipFill>
        <p:spPr>
          <a:xfrm flipH="1">
            <a:off x="-165173" y="1931697"/>
            <a:ext cx="3977677" cy="3294536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95F9976E-0306-42E1-B236-E53381C67864}"/>
              </a:ext>
            </a:extLst>
          </p:cNvPr>
          <p:cNvSpPr/>
          <p:nvPr/>
        </p:nvSpPr>
        <p:spPr>
          <a:xfrm>
            <a:off x="4785360" y="2905760"/>
            <a:ext cx="4813191" cy="1013258"/>
          </a:xfrm>
          <a:prstGeom prst="rect">
            <a:avLst/>
          </a:prstGeom>
          <a:noFill/>
        </p:spPr>
        <p:txBody>
          <a:bodyPr spcFirstLastPara="1" wrap="none" lIns="91440" tIns="45720" rIns="91440" bIns="45720" numCol="1">
            <a:prstTxWarp prst="textArchDown">
              <a:avLst/>
            </a:prstTxWarp>
            <a:spAutoFit/>
          </a:bodyPr>
          <a:lstStyle/>
          <a:p>
            <a:pPr algn="ctr"/>
            <a:r>
              <a:rPr lang="en-US" sz="112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Khởi</a:t>
            </a:r>
            <a:r>
              <a:rPr lang="en-US" sz="11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2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endParaRPr lang="en-US" sz="112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096466"/>
      </p:ext>
    </p:extLst>
  </p:cSld>
  <p:clrMapOvr>
    <a:masterClrMapping/>
  </p:clrMapOvr>
  <p:transition advClick="0">
    <p:wip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2134757"/>
              </p:ext>
            </p:extLst>
          </p:nvPr>
        </p:nvGraphicFramePr>
        <p:xfrm>
          <a:off x="2407226" y="904009"/>
          <a:ext cx="7315198" cy="49980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50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50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650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6501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6501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6501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6501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6501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6501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6501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665018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624754"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4754"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4754"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24754"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24754"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24754"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24754"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24754"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698171" y="1620980"/>
            <a:ext cx="7232075" cy="40164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0">
                <a:solidFill>
                  <a:srgbClr val="0070C0"/>
                </a:solidFill>
                <a:latin typeface="HP001 4H" pitchFamily="34" charset="-93"/>
                <a:cs typeface="DilleniaUPC" pitchFamily="18" charset="-34"/>
              </a:rPr>
              <a:t>ǻg</a:t>
            </a:r>
            <a:r>
              <a:rPr lang="el-GR" sz="25000">
                <a:solidFill>
                  <a:srgbClr val="0070C0"/>
                </a:solidFill>
                <a:latin typeface="HP001 4H" pitchFamily="34" charset="-93"/>
                <a:cs typeface="DilleniaUPC" pitchFamily="18" charset="-34"/>
              </a:rPr>
              <a:t>Β</a:t>
            </a:r>
            <a:r>
              <a:rPr lang="vi-VN" sz="25000">
                <a:solidFill>
                  <a:srgbClr val="0070C0"/>
                </a:solidFill>
                <a:latin typeface="HP001 4H" pitchFamily="34" charset="-93"/>
                <a:cs typeface="DilleniaUPC" pitchFamily="18" charset="-34"/>
              </a:rPr>
              <a:t>ʱ</a:t>
            </a:r>
          </a:p>
        </p:txBody>
      </p:sp>
      <p:cxnSp>
        <p:nvCxnSpPr>
          <p:cNvPr id="7" name="Straight Connector 6"/>
          <p:cNvCxnSpPr/>
          <p:nvPr/>
        </p:nvCxnSpPr>
        <p:spPr>
          <a:xfrm flipH="1">
            <a:off x="3030682" y="872835"/>
            <a:ext cx="20782" cy="501880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H="1">
            <a:off x="5687290" y="872835"/>
            <a:ext cx="20782" cy="501880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H="1">
            <a:off x="2445329" y="4048991"/>
            <a:ext cx="7245927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>
            <a:off x="2434937" y="1544778"/>
            <a:ext cx="725631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H="1">
            <a:off x="8385463" y="893617"/>
            <a:ext cx="20782" cy="501880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566683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7" y="139701"/>
            <a:ext cx="11982451" cy="666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514469" y="2270760"/>
            <a:ext cx="3362332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sz="16000" b="1" dirty="0" err="1">
                <a:solidFill>
                  <a:schemeClr val="bg1"/>
                </a:solidFill>
                <a:latin typeface="HP001 4 hàng" panose="020B0603050302020204" pitchFamily="34" charset="0"/>
              </a:rPr>
              <a:t>wg</a:t>
            </a:r>
            <a:endParaRPr lang="en-US" sz="160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6414528" y="2296160"/>
            <a:ext cx="4160837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sz="16000" b="1" dirty="0" err="1">
                <a:solidFill>
                  <a:schemeClr val="bg1"/>
                </a:solidFill>
                <a:latin typeface="HP001 4 hàng" panose="020B0603050302020204" pitchFamily="34" charset="0"/>
              </a:rPr>
              <a:t>wgà</a:t>
            </a:r>
            <a:endParaRPr lang="en-US" sz="160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150533" y="2296160"/>
            <a:ext cx="444352" cy="132343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8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</a:p>
        </p:txBody>
      </p:sp>
      <p:sp>
        <p:nvSpPr>
          <p:cNvPr id="10" name="Rectangle 9"/>
          <p:cNvSpPr/>
          <p:nvPr/>
        </p:nvSpPr>
        <p:spPr>
          <a:xfrm>
            <a:off x="6059557" y="2296160"/>
            <a:ext cx="444352" cy="132343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8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34811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7" y="139701"/>
            <a:ext cx="11982451" cy="666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514468" y="2301240"/>
            <a:ext cx="4164971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sz="16000" b="1" dirty="0">
                <a:solidFill>
                  <a:schemeClr val="bg1"/>
                </a:solidFill>
                <a:latin typeface="HP001 4 hàng" panose="020B0603050302020204" pitchFamily="34" charset="0"/>
              </a:rPr>
              <a:t>w</a:t>
            </a:r>
            <a:r>
              <a:rPr lang="el-GR" sz="16000" b="1" dirty="0">
                <a:solidFill>
                  <a:schemeClr val="bg1"/>
                </a:solidFill>
                <a:latin typeface="HP001 4 hàng" panose="020B0603050302020204" pitchFamily="34" charset="0"/>
              </a:rPr>
              <a:t>θ</a:t>
            </a:r>
            <a:endParaRPr lang="en-US" sz="160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6414528" y="2296160"/>
            <a:ext cx="4160837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sz="16000" b="1" dirty="0">
                <a:solidFill>
                  <a:schemeClr val="bg1"/>
                </a:solidFill>
                <a:latin typeface="HP001 4 hàng" panose="020B0603050302020204" pitchFamily="34" charset="0"/>
              </a:rPr>
              <a:t>w</a:t>
            </a:r>
            <a:r>
              <a:rPr lang="el-GR" sz="16000" b="1" dirty="0">
                <a:solidFill>
                  <a:schemeClr val="bg1"/>
                </a:solidFill>
                <a:latin typeface="HP001 4 hàng" panose="020B0603050302020204" pitchFamily="34" charset="0"/>
              </a:rPr>
              <a:t>Ή˛</a:t>
            </a:r>
            <a:endParaRPr lang="en-US" sz="160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150533" y="2296160"/>
            <a:ext cx="444352" cy="132343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8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</a:p>
        </p:txBody>
      </p:sp>
      <p:sp>
        <p:nvSpPr>
          <p:cNvPr id="7" name="Rectangle 6"/>
          <p:cNvSpPr/>
          <p:nvPr/>
        </p:nvSpPr>
        <p:spPr>
          <a:xfrm>
            <a:off x="6064985" y="2296160"/>
            <a:ext cx="444352" cy="132343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8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</a:p>
        </p:txBody>
      </p:sp>
      <p:sp>
        <p:nvSpPr>
          <p:cNvPr id="10" name="Rectangle 9"/>
          <p:cNvSpPr/>
          <p:nvPr/>
        </p:nvSpPr>
        <p:spPr>
          <a:xfrm>
            <a:off x="3607759" y="2146837"/>
            <a:ext cx="444352" cy="132343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8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3302959" y="3955761"/>
            <a:ext cx="609600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3302959" y="4110165"/>
            <a:ext cx="655692" cy="492443"/>
          </a:xfrm>
          <a:prstGeom prst="rect">
            <a:avLst/>
          </a:prstGeom>
          <a:noFill/>
        </p:spPr>
        <p:txBody>
          <a:bodyPr wrap="none" lIns="121920" tIns="60960" rIns="121920" bIns="60960">
            <a:spAutoFit/>
          </a:bodyPr>
          <a:lstStyle/>
          <a:p>
            <a:pPr algn="ctr"/>
            <a:r>
              <a:rPr lang="en-US" sz="2400" b="1" spc="67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1 li</a:t>
            </a:r>
          </a:p>
        </p:txBody>
      </p:sp>
    </p:spTree>
    <p:extLst>
      <p:ext uri="{BB962C8B-B14F-4D97-AF65-F5344CB8AC3E}">
        <p14:creationId xmlns:p14="http://schemas.microsoft.com/office/powerpoint/2010/main" val="892664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2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1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2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0" grpId="0"/>
      <p:bldP spid="1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1793" y="-31624"/>
            <a:ext cx="10424681" cy="6921245"/>
          </a:xfrm>
          <a:prstGeom prst="rect">
            <a:avLst/>
          </a:prstGeom>
        </p:spPr>
      </p:pic>
      <p:cxnSp>
        <p:nvCxnSpPr>
          <p:cNvPr id="3" name="Straight Connector 2"/>
          <p:cNvCxnSpPr/>
          <p:nvPr/>
        </p:nvCxnSpPr>
        <p:spPr>
          <a:xfrm>
            <a:off x="1531793" y="0"/>
            <a:ext cx="0" cy="685800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1581151" y="-31624"/>
            <a:ext cx="0" cy="685800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2023376" y="21805"/>
            <a:ext cx="1187725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6800" dirty="0">
                <a:solidFill>
                  <a:srgbClr val="310EB2"/>
                </a:solidFill>
                <a:latin typeface="HP001 4H" pitchFamily="34" charset="-93"/>
              </a:rPr>
              <a:t>ǻg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771507" y="19265"/>
            <a:ext cx="1461922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6800">
                <a:solidFill>
                  <a:srgbClr val="310EB2"/>
                </a:solidFill>
                <a:latin typeface="HP001 4H" pitchFamily="34" charset="-93"/>
              </a:rPr>
              <a:t> ǻg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80494" y="14526"/>
            <a:ext cx="1254898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6800">
                <a:solidFill>
                  <a:srgbClr val="310EB2"/>
                </a:solidFill>
                <a:latin typeface="HP001 4H" pitchFamily="34" charset="-93"/>
              </a:rPr>
              <a:t>ǻg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016888" y="2762158"/>
            <a:ext cx="174103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6800">
                <a:solidFill>
                  <a:srgbClr val="310EB2"/>
                </a:solidFill>
                <a:latin typeface="HP001 4H" pitchFamily="34" charset="-93"/>
              </a:rPr>
              <a:t>ǻgà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122579" y="2104249"/>
            <a:ext cx="8826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6600">
                <a:latin typeface="HP001 4H" pitchFamily="34" charset="-93"/>
              </a:rPr>
              <a:t> 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123187" y="2746769"/>
            <a:ext cx="1843449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6800">
                <a:solidFill>
                  <a:srgbClr val="310EB2"/>
                </a:solidFill>
                <a:latin typeface="HP001 4H" pitchFamily="34" charset="-93"/>
              </a:rPr>
              <a:t>ǻgà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030421" y="4100423"/>
            <a:ext cx="2648695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6800">
                <a:solidFill>
                  <a:srgbClr val="310EB2"/>
                </a:solidFill>
                <a:latin typeface="HP001 4H" pitchFamily="34" charset="-93"/>
              </a:rPr>
              <a:t>ǻg</a:t>
            </a:r>
            <a:r>
              <a:rPr lang="el-GR" sz="6800">
                <a:solidFill>
                  <a:srgbClr val="310EB2"/>
                </a:solidFill>
                <a:latin typeface="HP001 4H" pitchFamily="34" charset="-93"/>
              </a:rPr>
              <a:t>Β</a:t>
            </a:r>
            <a:r>
              <a:rPr lang="vi-VN" sz="6800">
                <a:solidFill>
                  <a:srgbClr val="310EB2"/>
                </a:solidFill>
                <a:latin typeface="HP001 4H" pitchFamily="34" charset="-93"/>
              </a:rPr>
              <a:t>ʱ ọ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030673" y="5479732"/>
            <a:ext cx="843990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6800">
                <a:solidFill>
                  <a:srgbClr val="310EB2"/>
                </a:solidFill>
                <a:latin typeface="HP001 4H" pitchFamily="34" charset="-93"/>
              </a:rPr>
              <a:t>ǻhà bà có ǻg</a:t>
            </a:r>
            <a:r>
              <a:rPr lang="el-GR" sz="6800">
                <a:solidFill>
                  <a:srgbClr val="310EB2"/>
                </a:solidFill>
                <a:latin typeface="HP001 4H" pitchFamily="34" charset="-93"/>
              </a:rPr>
              <a:t>Β</a:t>
            </a:r>
            <a:r>
              <a:rPr lang="vi-VN" sz="6800">
                <a:solidFill>
                  <a:srgbClr val="310EB2"/>
                </a:solidFill>
                <a:latin typeface="HP001 4H" pitchFamily="34" charset="-93"/>
              </a:rPr>
              <a:t>ʱ, bò </a:t>
            </a:r>
            <a:r>
              <a:rPr lang="el-GR" sz="6800">
                <a:solidFill>
                  <a:srgbClr val="310EB2"/>
                </a:solidFill>
                <a:latin typeface="HP001 4H" pitchFamily="34" charset="-93"/>
              </a:rPr>
              <a:t>χ</a:t>
            </a:r>
            <a:r>
              <a:rPr lang="vi-VN" sz="6800">
                <a:solidFill>
                  <a:srgbClr val="310EB2"/>
                </a:solidFill>
                <a:latin typeface="HP001 4H" pitchFamily="34" charset="-93"/>
              </a:rPr>
              <a:t>ǘ. 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036087" y="1394692"/>
            <a:ext cx="1806542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6800">
                <a:solidFill>
                  <a:srgbClr val="310EB2"/>
                </a:solidFill>
                <a:latin typeface="HP001 4H" pitchFamily="34" charset="-93"/>
              </a:rPr>
              <a:t>ǻgh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777179" y="1389283"/>
            <a:ext cx="2264846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6800">
                <a:solidFill>
                  <a:srgbClr val="310EB2"/>
                </a:solidFill>
                <a:latin typeface="HP001 4H" pitchFamily="34" charset="-93"/>
              </a:rPr>
              <a:t>ǻgh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603808" y="1384301"/>
            <a:ext cx="1910803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6800">
                <a:solidFill>
                  <a:srgbClr val="310EB2"/>
                </a:solidFill>
                <a:latin typeface="HP001 4H" pitchFamily="34" charset="-93"/>
              </a:rPr>
              <a:t>ǻgh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860058" y="10391"/>
            <a:ext cx="14619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6600">
                <a:solidFill>
                  <a:srgbClr val="310EB2"/>
                </a:solidFill>
                <a:latin typeface="HP001 4H" pitchFamily="34" charset="-93"/>
              </a:rPr>
              <a:t> ǻg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216539" y="2757160"/>
            <a:ext cx="1978073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6800">
                <a:solidFill>
                  <a:srgbClr val="310EB2"/>
                </a:solidFill>
                <a:latin typeface="HP001 4H" pitchFamily="34" charset="-93"/>
              </a:rPr>
              <a:t>ǻgà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195316" y="4100423"/>
            <a:ext cx="3559202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6800">
                <a:solidFill>
                  <a:srgbClr val="310EB2"/>
                </a:solidFill>
                <a:latin typeface="HP001 4H" pitchFamily="34" charset="-93"/>
              </a:rPr>
              <a:t>ǻg</a:t>
            </a:r>
            <a:r>
              <a:rPr lang="el-GR" sz="6800">
                <a:solidFill>
                  <a:srgbClr val="310EB2"/>
                </a:solidFill>
                <a:latin typeface="HP001 4H" pitchFamily="34" charset="-93"/>
              </a:rPr>
              <a:t>Β</a:t>
            </a:r>
            <a:r>
              <a:rPr lang="vi-VN" sz="6800">
                <a:solidFill>
                  <a:srgbClr val="310EB2"/>
                </a:solidFill>
                <a:latin typeface="HP001 4H" pitchFamily="34" charset="-93"/>
              </a:rPr>
              <a:t>ʱ ọ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274275" y="2757265"/>
            <a:ext cx="1978073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6800">
                <a:solidFill>
                  <a:srgbClr val="310EB2"/>
                </a:solidFill>
                <a:latin typeface="HP001 4H" pitchFamily="34" charset="-93"/>
              </a:rPr>
              <a:t>ǻgà</a:t>
            </a:r>
          </a:p>
        </p:txBody>
      </p:sp>
    </p:spTree>
    <p:extLst>
      <p:ext uri="{BB962C8B-B14F-4D97-AF65-F5344CB8AC3E}">
        <p14:creationId xmlns:p14="http://schemas.microsoft.com/office/powerpoint/2010/main" val="2892620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9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/>
      <p:bldP spid="12" grpId="0"/>
      <p:bldP spid="16" grpId="0"/>
      <p:bldP spid="18" grpId="0"/>
      <p:bldP spid="21" grpId="0"/>
      <p:bldP spid="24" grpId="0"/>
      <p:bldP spid="20" grpId="0"/>
      <p:bldP spid="22" grpId="0"/>
      <p:bldP spid="25" grpId="0"/>
      <p:bldP spid="27" grpId="0"/>
      <p:bldP spid="30" grpId="0"/>
      <p:bldP spid="31" grpId="0"/>
      <p:bldP spid="23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top-100-hinh-nen-cuoi-slide-powerpoint-cuc-dep-cuc-dinh-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15240"/>
            <a:ext cx="12192000" cy="6891020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7" y="139701"/>
            <a:ext cx="11982451" cy="666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476192" y="2291698"/>
            <a:ext cx="2540000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sz="16000" b="1" dirty="0">
                <a:solidFill>
                  <a:schemeClr val="bg1"/>
                </a:solidFill>
                <a:latin typeface="HP001 4 hàng" panose="020B0603050302020204" pitchFamily="34" charset="0"/>
              </a:rPr>
              <a:t>j</a:t>
            </a:r>
          </a:p>
        </p:txBody>
      </p:sp>
      <p:sp>
        <p:nvSpPr>
          <p:cNvPr id="2" name="Rectangle 1"/>
          <p:cNvSpPr/>
          <p:nvPr/>
        </p:nvSpPr>
        <p:spPr>
          <a:xfrm>
            <a:off x="1147845" y="2291698"/>
            <a:ext cx="444352" cy="132343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8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</a:p>
        </p:txBody>
      </p:sp>
      <p:sp>
        <p:nvSpPr>
          <p:cNvPr id="3" name="Rectangle 2"/>
          <p:cNvSpPr/>
          <p:nvPr/>
        </p:nvSpPr>
        <p:spPr>
          <a:xfrm>
            <a:off x="6194619" y="2177614"/>
            <a:ext cx="2709396" cy="25545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6000" b="1" dirty="0">
                <a:solidFill>
                  <a:schemeClr val="bg1"/>
                </a:solidFill>
                <a:latin typeface="HP001 4 hàng" panose="020B0603050302020204" pitchFamily="34" charset="0"/>
              </a:rPr>
              <a:t>Ε;</a:t>
            </a:r>
            <a:endParaRPr lang="en-US" sz="16000" b="1" dirty="0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1727200" y="3937000"/>
            <a:ext cx="609600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1490119" y="4349661"/>
            <a:ext cx="908518" cy="492443"/>
          </a:xfrm>
          <a:prstGeom prst="rect">
            <a:avLst/>
          </a:prstGeom>
          <a:noFill/>
        </p:spPr>
        <p:txBody>
          <a:bodyPr wrap="none" lIns="121920" tIns="60960" rIns="121920" bIns="60960">
            <a:spAutoFit/>
          </a:bodyPr>
          <a:lstStyle/>
          <a:p>
            <a:pPr algn="ctr"/>
            <a:r>
              <a:rPr lang="en-US" sz="2400" b="1" spc="67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1,5 li</a:t>
            </a:r>
          </a:p>
        </p:txBody>
      </p:sp>
      <p:sp>
        <p:nvSpPr>
          <p:cNvPr id="9" name="Rectangle 8"/>
          <p:cNvSpPr/>
          <p:nvPr/>
        </p:nvSpPr>
        <p:spPr>
          <a:xfrm>
            <a:off x="2289321" y="3848849"/>
            <a:ext cx="908518" cy="492443"/>
          </a:xfrm>
          <a:prstGeom prst="rect">
            <a:avLst/>
          </a:prstGeom>
          <a:noFill/>
        </p:spPr>
        <p:txBody>
          <a:bodyPr wrap="none" lIns="121920" tIns="60960" rIns="121920" bIns="60960">
            <a:spAutoFit/>
          </a:bodyPr>
          <a:lstStyle/>
          <a:p>
            <a:pPr algn="ctr"/>
            <a:r>
              <a:rPr lang="en-US" sz="2400" b="1" spc="67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1,5 li</a:t>
            </a:r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2438779" y="3910107"/>
            <a:ext cx="609600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5059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Đối tượng 1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3048002" y="1676402"/>
          <a:ext cx="6094413" cy="3427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esentation" r:id="rId2" imgW="5736343" imgH="3226246" progId="PowerPoint.Show.12">
                  <p:embed/>
                </p:oleObj>
              </mc:Choice>
              <mc:Fallback>
                <p:oleObj name="Presentation" r:id="rId2" imgW="5736343" imgH="3226246" progId="PowerPoint.Show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048002" y="1676402"/>
                        <a:ext cx="6094413" cy="34274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835442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1828800" y="2838529"/>
            <a:ext cx="4038600" cy="2762172"/>
          </a:xfrm>
          <a:prstGeom prst="ellipse">
            <a:avLst/>
          </a:prstGeom>
          <a:solidFill>
            <a:srgbClr val="FFFF6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2933700" y="3403602"/>
            <a:ext cx="1905000" cy="1569652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9600">
                <a:solidFill>
                  <a:srgbClr val="008000"/>
                </a:solidFill>
                <a:latin typeface=".VnAvant" pitchFamily="34" charset="0"/>
              </a:rPr>
              <a:t>ng</a:t>
            </a:r>
          </a:p>
        </p:txBody>
      </p:sp>
      <p:sp>
        <p:nvSpPr>
          <p:cNvPr id="11" name="Oval 10"/>
          <p:cNvSpPr/>
          <p:nvPr/>
        </p:nvSpPr>
        <p:spPr>
          <a:xfrm>
            <a:off x="5943600" y="2914650"/>
            <a:ext cx="4495800" cy="2762172"/>
          </a:xfrm>
          <a:prstGeom prst="ellipse">
            <a:avLst/>
          </a:prstGeom>
          <a:solidFill>
            <a:srgbClr val="FFFF6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6960606" y="3543302"/>
            <a:ext cx="2945394" cy="1569652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9600">
                <a:solidFill>
                  <a:srgbClr val="008000"/>
                </a:solidFill>
                <a:latin typeface=".VnAvant" pitchFamily="34" charset="0"/>
              </a:rPr>
              <a:t>ngh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362200" y="937307"/>
            <a:ext cx="7696200" cy="830989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1" dirty="0" err="1">
                <a:latin typeface="HP001 4 hàng" pitchFamily="34" charset="0"/>
                <a:cs typeface="Times New Roman" pitchFamily="18" charset="0"/>
              </a:rPr>
              <a:t>Tiếng</a:t>
            </a:r>
            <a:r>
              <a:rPr lang="en-US" sz="3200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HP001 4 hàng" pitchFamily="34" charset="0"/>
                <a:cs typeface="Times New Roman" pitchFamily="18" charset="0"/>
              </a:rPr>
              <a:t>Việt</a:t>
            </a:r>
            <a:endParaRPr lang="en-US" sz="3200" b="1" dirty="0">
              <a:latin typeface="HP001 4 hàng" pitchFamily="34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90600" y="1975956"/>
            <a:ext cx="7696200" cy="1015655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>
                <a:solidFill>
                  <a:srgbClr val="7030A0"/>
                </a:solidFill>
                <a:latin typeface="HP001 4 hàng" pitchFamily="34" charset="0"/>
                <a:cs typeface="Times New Roman" pitchFamily="18" charset="0"/>
              </a:rPr>
              <a:t>Bài 22: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581400" y="1718083"/>
            <a:ext cx="7696200" cy="1338820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5400" b="1">
                <a:solidFill>
                  <a:srgbClr val="FF0000"/>
                </a:solidFill>
                <a:latin typeface=".VnAvant" pitchFamily="34" charset="0"/>
                <a:cs typeface="Times New Roman" pitchFamily="18" charset="0"/>
              </a:rPr>
              <a:t>ng – ngh</a:t>
            </a:r>
          </a:p>
        </p:txBody>
      </p:sp>
    </p:spTree>
    <p:extLst>
      <p:ext uri="{BB962C8B-B14F-4D97-AF65-F5344CB8AC3E}">
        <p14:creationId xmlns:p14="http://schemas.microsoft.com/office/powerpoint/2010/main" val="3716881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4" grpId="0"/>
      <p:bldP spid="4" grpId="1"/>
      <p:bldP spid="11" grpId="0" animBg="1"/>
      <p:bldP spid="11" grpId="1" animBg="1"/>
      <p:bldP spid="12" grpId="0"/>
      <p:bldP spid="12" grpId="1"/>
      <p:bldP spid="15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1FBAA8D8-C721-4080-BCFD-4CC7D0124A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4241" y="-408223"/>
            <a:ext cx="10017759" cy="7087822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7D0D70D4-3184-49A2-9EC4-D6789940093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5" t="5074" r="12177" b="15106"/>
          <a:stretch/>
        </p:blipFill>
        <p:spPr>
          <a:xfrm flipH="1">
            <a:off x="-165173" y="1931697"/>
            <a:ext cx="3977677" cy="3294536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95F9976E-0306-42E1-B236-E53381C67864}"/>
              </a:ext>
            </a:extLst>
          </p:cNvPr>
          <p:cNvSpPr/>
          <p:nvPr/>
        </p:nvSpPr>
        <p:spPr>
          <a:xfrm>
            <a:off x="4785360" y="2905760"/>
            <a:ext cx="4813191" cy="1013258"/>
          </a:xfrm>
          <a:prstGeom prst="rect">
            <a:avLst/>
          </a:prstGeom>
          <a:noFill/>
        </p:spPr>
        <p:txBody>
          <a:bodyPr spcFirstLastPara="1" wrap="none" lIns="91440" tIns="45720" rIns="91440" bIns="45720" numCol="1">
            <a:prstTxWarp prst="textArchDown">
              <a:avLst/>
            </a:prstTxWarp>
            <a:spAutoFit/>
          </a:bodyPr>
          <a:lstStyle/>
          <a:p>
            <a:pPr algn="ctr"/>
            <a:r>
              <a:rPr lang="en-US" sz="112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11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2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quen</a:t>
            </a:r>
            <a:endParaRPr lang="en-US" sz="112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4308165"/>
      </p:ext>
    </p:extLst>
  </p:cSld>
  <p:clrMapOvr>
    <a:masterClrMapping/>
  </p:clrMapOvr>
  <p:transition advClick="0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1026" name="Picture 2" descr="Chùm ảnh 14 chú voi con dễ thương nhất thế giớ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8378" y="332509"/>
            <a:ext cx="9109622" cy="6057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35104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7982"/>
            <a:ext cx="6161478" cy="4230470"/>
          </a:xfrm>
          <a:prstGeom prst="rect">
            <a:avLst/>
          </a:prstGeom>
        </p:spPr>
      </p:pic>
      <p:sp>
        <p:nvSpPr>
          <p:cNvPr id="14" name="Rectangle: Rounded Corners 8">
            <a:extLst>
              <a:ext uri="{FF2B5EF4-FFF2-40B4-BE49-F238E27FC236}">
                <a16:creationId xmlns:a16="http://schemas.microsoft.com/office/drawing/2014/main" id="{A75A413D-6D27-4A68-BBF1-F38DF3AD7501}"/>
              </a:ext>
            </a:extLst>
          </p:cNvPr>
          <p:cNvSpPr/>
          <p:nvPr/>
        </p:nvSpPr>
        <p:spPr>
          <a:xfrm>
            <a:off x="8398276" y="692156"/>
            <a:ext cx="2210540" cy="1030111"/>
          </a:xfrm>
          <a:prstGeom prst="round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7500" b="1" dirty="0" err="1">
                <a:solidFill>
                  <a:srgbClr val="FF0000"/>
                </a:solidFill>
                <a:latin typeface=".VnAvant" panose="020B7200000000000000" pitchFamily="34" charset="0"/>
              </a:rPr>
              <a:t>ng</a:t>
            </a:r>
            <a:endParaRPr lang="en-US" sz="7500" b="1" dirty="0">
              <a:solidFill>
                <a:srgbClr val="FF0000"/>
              </a:solidFill>
              <a:latin typeface=".VnAvant" panose="020B7200000000000000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06719" y="4112488"/>
            <a:ext cx="4486352" cy="203085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8213" y="2359669"/>
            <a:ext cx="2423365" cy="118643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212" y="4956908"/>
            <a:ext cx="2423365" cy="118643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webhoctot.com/app/webroot/uploads/images/2018/05/01/hinh-anh-hai-me-con-nha-trau-va-ngh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7127" y="103910"/>
            <a:ext cx="9144000" cy="6327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3992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398</TotalTime>
  <Words>277</Words>
  <Application>Microsoft Office PowerPoint</Application>
  <PresentationFormat>Widescreen</PresentationFormat>
  <Paragraphs>95</Paragraphs>
  <Slides>35</Slides>
  <Notes>1</Notes>
  <HiddenSlides>0</HiddenSlides>
  <MMClips>2</MMClips>
  <ScaleCrop>false</ScaleCrop>
  <HeadingPairs>
    <vt:vector size="8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6" baseType="lpstr">
      <vt:lpstr>Times New Roman</vt:lpstr>
      <vt:lpstr>方正粗圆简体</vt:lpstr>
      <vt:lpstr>Arial</vt:lpstr>
      <vt:lpstr>.VnArialH</vt:lpstr>
      <vt:lpstr>HP 001</vt:lpstr>
      <vt:lpstr>Calibri</vt:lpstr>
      <vt:lpstr>HP001 4H</vt:lpstr>
      <vt:lpstr>HP001 4 hàng</vt:lpstr>
      <vt:lpstr>.VnAvant</vt:lpstr>
      <vt:lpstr>Office Theme</vt:lpstr>
      <vt:lpstr>Presentation</vt:lpstr>
      <vt:lpstr>PowerPoint Presentation</vt:lpstr>
      <vt:lpstr>Tiếng Việt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Ghi nhớ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GhÐp ®óng</vt:lpstr>
      <vt:lpstr>PowerPoint Presentation</vt:lpstr>
      <vt:lpstr>Tập viết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vvxel</dc:creator>
  <cp:lastModifiedBy>Thuy Van</cp:lastModifiedBy>
  <cp:revision>86</cp:revision>
  <dcterms:created xsi:type="dcterms:W3CDTF">2018-03-07T03:31:00Z</dcterms:created>
  <dcterms:modified xsi:type="dcterms:W3CDTF">2022-09-29T13:47:52Z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1033-11.2.0.9453</vt:lpwstr>
  </property>
</Properties>
</file>