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3" r:id="rId2"/>
  </p:sldMasterIdLst>
  <p:notesMasterIdLst>
    <p:notesMasterId r:id="rId41"/>
  </p:notesMasterIdLst>
  <p:sldIdLst>
    <p:sldId id="327" r:id="rId3"/>
    <p:sldId id="328" r:id="rId4"/>
    <p:sldId id="346" r:id="rId5"/>
    <p:sldId id="347" r:id="rId6"/>
    <p:sldId id="348" r:id="rId7"/>
    <p:sldId id="280" r:id="rId8"/>
    <p:sldId id="329" r:id="rId9"/>
    <p:sldId id="318" r:id="rId10"/>
    <p:sldId id="319" r:id="rId11"/>
    <p:sldId id="320" r:id="rId12"/>
    <p:sldId id="325" r:id="rId13"/>
    <p:sldId id="330" r:id="rId14"/>
    <p:sldId id="331" r:id="rId15"/>
    <p:sldId id="332" r:id="rId16"/>
    <p:sldId id="333" r:id="rId17"/>
    <p:sldId id="334" r:id="rId18"/>
    <p:sldId id="335" r:id="rId19"/>
    <p:sldId id="336" r:id="rId20"/>
    <p:sldId id="322" r:id="rId21"/>
    <p:sldId id="308" r:id="rId22"/>
    <p:sldId id="338" r:id="rId23"/>
    <p:sldId id="339" r:id="rId24"/>
    <p:sldId id="340" r:id="rId25"/>
    <p:sldId id="337" r:id="rId26"/>
    <p:sldId id="272" r:id="rId27"/>
    <p:sldId id="323" r:id="rId28"/>
    <p:sldId id="306" r:id="rId29"/>
    <p:sldId id="311" r:id="rId30"/>
    <p:sldId id="313" r:id="rId31"/>
    <p:sldId id="312" r:id="rId32"/>
    <p:sldId id="310" r:id="rId33"/>
    <p:sldId id="314" r:id="rId34"/>
    <p:sldId id="315" r:id="rId35"/>
    <p:sldId id="344" r:id="rId36"/>
    <p:sldId id="345" r:id="rId37"/>
    <p:sldId id="341" r:id="rId38"/>
    <p:sldId id="317" r:id="rId39"/>
    <p:sldId id="307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>
    <p:extLst>
      <p:ext uri="{19B8F6BF-5375-455C-9EA6-DF929625EA0E}">
        <p15:presenceInfo xmlns:p15="http://schemas.microsoft.com/office/powerpoint/2012/main" userId="Kim An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99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12" autoAdjust="0"/>
    <p:restoredTop sz="94660"/>
  </p:normalViewPr>
  <p:slideViewPr>
    <p:cSldViewPr snapToGrid="0">
      <p:cViewPr varScale="1">
        <p:scale>
          <a:sx n="78" d="100"/>
          <a:sy n="78" d="100"/>
        </p:scale>
        <p:origin x="715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commentAuthors" Target="commentAuthor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40D15D-FF2A-47A0-B76B-6B7907CBD19D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90AE9-6A09-4734-A78C-9792023E9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559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CD967-5C2A-4176-9658-5E92363C71A0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228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D71773-5A0B-472D-BACC-ADA20FE383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1613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D71773-5A0B-472D-BACC-ADA20FE383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1613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EABC84-CD79-4F8A-8B2C-0631AD15B4A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003362"/>
      </p:ext>
    </p:extLst>
  </p:cSld>
  <p:clrMapOvr>
    <a:masterClrMapping/>
  </p:clrMapOvr>
  <p:transition advClick="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2F941-B879-467C-A3C5-8166A920575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281488"/>
      </p:ext>
    </p:extLst>
  </p:cSld>
  <p:clrMapOvr>
    <a:masterClrMapping/>
  </p:clrMapOvr>
  <p:transition advClick="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B9262C-F0CB-4946-A9E2-D9A99654B6D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131463"/>
      </p:ext>
    </p:extLst>
  </p:cSld>
  <p:clrMapOvr>
    <a:masterClrMapping/>
  </p:clrMapOvr>
  <p:transition advClick="0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8396073"/>
      </p:ext>
    </p:extLst>
  </p:cSld>
  <p:clrMapOvr>
    <a:masterClrMapping/>
  </p:clrMapOvr>
  <p:transition advClick="0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7614365"/>
      </p:ext>
    </p:extLst>
  </p:cSld>
  <p:clrMapOvr>
    <a:masterClrMapping/>
  </p:clrMapOvr>
  <p:transition advClick="0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818850"/>
      </p:ext>
    </p:extLst>
  </p:cSld>
  <p:clrMapOvr>
    <a:masterClrMapping/>
  </p:clrMapOvr>
  <p:transition advClick="0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38541"/>
      </p:ext>
    </p:extLst>
  </p:cSld>
  <p:clrMapOvr>
    <a:masterClrMapping/>
  </p:clrMapOvr>
  <p:transition advClick="0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076660"/>
      </p:ext>
    </p:extLst>
  </p:cSld>
  <p:clrMapOvr>
    <a:masterClrMapping/>
  </p:clrMapOvr>
  <p:transition advClick="0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3"/>
            <a:ext cx="53848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3"/>
            <a:ext cx="53848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643833"/>
      </p:ext>
    </p:extLst>
  </p:cSld>
  <p:clrMapOvr>
    <a:masterClrMapping/>
  </p:clrMapOvr>
  <p:transition advClick="0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5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0" y="1535115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817406"/>
      </p:ext>
    </p:extLst>
  </p:cSld>
  <p:clrMapOvr>
    <a:masterClrMapping/>
  </p:clrMapOvr>
  <p:transition advClick="0"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056009"/>
      </p:ext>
    </p:extLst>
  </p:cSld>
  <p:clrMapOvr>
    <a:masterClrMapping/>
  </p:clrMapOvr>
  <p:transition advClick="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DFCF6C-AB48-4145-9CD2-DA00EAC0554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042477"/>
      </p:ext>
    </p:extLst>
  </p:cSld>
  <p:clrMapOvr>
    <a:masterClrMapping/>
  </p:clrMapOvr>
  <p:transition advClick="0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020295"/>
      </p:ext>
    </p:extLst>
  </p:cSld>
  <p:clrMapOvr>
    <a:masterClrMapping/>
  </p:clrMapOvr>
  <p:transition advClick="0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51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869923"/>
      </p:ext>
    </p:extLst>
  </p:cSld>
  <p:clrMapOvr>
    <a:masterClrMapping/>
  </p:clrMapOvr>
  <p:transition advClick="0"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40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280056"/>
      </p:ext>
    </p:extLst>
  </p:cSld>
  <p:clrMapOvr>
    <a:masterClrMapping/>
  </p:clrMapOvr>
  <p:transition advClick="0"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595659"/>
      </p:ext>
    </p:extLst>
  </p:cSld>
  <p:clrMapOvr>
    <a:masterClrMapping/>
  </p:clrMapOvr>
  <p:transition advClick="0"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7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7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473933"/>
      </p:ext>
    </p:extLst>
  </p:cSld>
  <p:clrMapOvr>
    <a:masterClrMapping/>
  </p:clrMapOvr>
  <p:transition advClick="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A50D9-D237-4433-99FB-A444C1A586A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186780"/>
      </p:ext>
    </p:extLst>
  </p:cSld>
  <p:clrMapOvr>
    <a:masterClrMapping/>
  </p:clrMapOvr>
  <p:transition advClick="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3BDABC-F711-4597-8ABF-D3394326ECCE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596953"/>
      </p:ext>
    </p:extLst>
  </p:cSld>
  <p:clrMapOvr>
    <a:masterClrMapping/>
  </p:clrMapOvr>
  <p:transition advClick="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7A6F7-9955-464D-82FD-B7D9443146B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39709"/>
      </p:ext>
    </p:extLst>
  </p:cSld>
  <p:clrMapOvr>
    <a:masterClrMapping/>
  </p:clrMapOvr>
  <p:transition advClick="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A4E9E-1171-4EE8-90F0-24EE25EB2D4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772117"/>
      </p:ext>
    </p:extLst>
  </p:cSld>
  <p:clrMapOvr>
    <a:masterClrMapping/>
  </p:clrMapOvr>
  <p:transition advClick="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FD877-DAE7-4EF7-8996-E93FC959400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553238"/>
      </p:ext>
    </p:extLst>
  </p:cSld>
  <p:clrMapOvr>
    <a:masterClrMapping/>
  </p:clrMapOvr>
  <p:transition advClick="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54639-9C0D-4FAF-95F6-C4F4176C743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270941"/>
      </p:ext>
    </p:extLst>
  </p:cSld>
  <p:clrMapOvr>
    <a:masterClrMapping/>
  </p:clrMapOvr>
  <p:transition advClick="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DE6DB5-6B02-4C92-A039-03756B2BBDC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215659"/>
      </p:ext>
    </p:extLst>
  </p:cSld>
  <p:clrMapOvr>
    <a:masterClrMapping/>
  </p:clrMapOvr>
  <p:transition advClick="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E7CA22-7B4E-411B-8058-F1CACA9C7BA5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369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705" r:id="rId12"/>
    <p:sldLayoutId id="2147483706" r:id="rId13"/>
  </p:sldLayoutIdLst>
  <p:transition advClick="0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2022/9/29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61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ransition advClick="0">
    <p:wipe/>
  </p:transition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6.png"/><Relationship Id="rId5" Type="http://schemas.openxmlformats.org/officeDocument/2006/relationships/image" Target="../media/image25.jpg"/><Relationship Id="rId4" Type="http://schemas.openxmlformats.org/officeDocument/2006/relationships/notesSlide" Target="../notesSlides/notesSlid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35.png"/><Relationship Id="rId4" Type="http://schemas.openxmlformats.org/officeDocument/2006/relationships/notesSlide" Target="../notesSlides/notesSlide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fbb63f59c772f80c241f5a32592359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75919"/>
            <a:ext cx="13600101" cy="72339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7480" y="0"/>
            <a:ext cx="9909798" cy="212365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6600" b="1" dirty="0">
                <a:solidFill>
                  <a:srgbClr val="FF0000"/>
                </a:solidFill>
                <a:latin typeface="+mj-lt"/>
              </a:rPr>
              <a:t>CHÀO MỪNG CÁC CON </a:t>
            </a:r>
          </a:p>
          <a:p>
            <a:pPr algn="ctr"/>
            <a:r>
              <a:rPr lang="en-US" sz="6600" b="1" dirty="0">
                <a:solidFill>
                  <a:srgbClr val="FF0000"/>
                </a:solidFill>
                <a:latin typeface="+mj-lt"/>
              </a:rPr>
              <a:t>ĐẾN VỚI TIẾT HỌC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72" y="2253301"/>
            <a:ext cx="2946208" cy="3772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605441"/>
      </p:ext>
    </p:extLst>
  </p:cSld>
  <p:clrMapOvr>
    <a:masterClrMapping/>
  </p:clrMapOvr>
  <p:transition advClick="0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hố Cổ Hội An - Thành phố cổ đẹp hàng đầu Châu Á - Vntrip.v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995" y="1144743"/>
            <a:ext cx="7591005" cy="4665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6B8F62A-E3A2-43E6-8C2B-182EC1CC6156}"/>
              </a:ext>
            </a:extLst>
          </p:cNvPr>
          <p:cNvSpPr txBox="1"/>
          <p:nvPr/>
        </p:nvSpPr>
        <p:spPr>
          <a:xfrm>
            <a:off x="422987" y="1123159"/>
            <a:ext cx="3514531" cy="110799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66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ph</a:t>
            </a:r>
            <a:r>
              <a:rPr lang="en-US" sz="6600" b="1" dirty="0" err="1">
                <a:solidFill>
                  <a:schemeClr val="tx2"/>
                </a:solidFill>
                <a:latin typeface=".VnAvant" panose="020B7200000000000000" pitchFamily="34" charset="0"/>
              </a:rPr>
              <a:t>è</a:t>
            </a:r>
            <a:r>
              <a:rPr lang="en-US" sz="6600" b="1" dirty="0">
                <a:latin typeface=".VnAvant" panose="020B7200000000000000" pitchFamily="34" charset="0"/>
              </a:rPr>
              <a:t> </a:t>
            </a:r>
            <a:r>
              <a:rPr lang="en-US" sz="6600" b="1" dirty="0" err="1">
                <a:solidFill>
                  <a:schemeClr val="tx2"/>
                </a:solidFill>
                <a:latin typeface=".VnAvant" panose="020B7200000000000000" pitchFamily="34" charset="0"/>
              </a:rPr>
              <a:t>cæ</a:t>
            </a:r>
            <a:endParaRPr lang="en-US" sz="6600" b="1" dirty="0">
              <a:solidFill>
                <a:schemeClr val="tx2"/>
              </a:solidFill>
              <a:latin typeface=".VnAvant" panose="020B7200000000000000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B8F62A-E3A2-43E6-8C2B-182EC1CC6156}"/>
              </a:ext>
            </a:extLst>
          </p:cNvPr>
          <p:cNvSpPr txBox="1"/>
          <p:nvPr/>
        </p:nvSpPr>
        <p:spPr>
          <a:xfrm>
            <a:off x="422987" y="2647159"/>
            <a:ext cx="2040295" cy="110799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66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ph</a:t>
            </a:r>
            <a:r>
              <a:rPr lang="en-US" sz="6600" b="1" dirty="0" err="1">
                <a:solidFill>
                  <a:schemeClr val="tx2"/>
                </a:solidFill>
                <a:latin typeface=".VnAvant" panose="020B7200000000000000" pitchFamily="34" charset="0"/>
              </a:rPr>
              <a:t>è</a:t>
            </a:r>
            <a:endParaRPr lang="en-US" sz="6600" b="1" dirty="0">
              <a:solidFill>
                <a:schemeClr val="tx2"/>
              </a:solidFill>
              <a:latin typeface=".VnAvant" panose="020B7200000000000000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B8F62A-E3A2-43E6-8C2B-182EC1CC6156}"/>
              </a:ext>
            </a:extLst>
          </p:cNvPr>
          <p:cNvSpPr txBox="1"/>
          <p:nvPr/>
        </p:nvSpPr>
        <p:spPr>
          <a:xfrm>
            <a:off x="422988" y="4376433"/>
            <a:ext cx="1508450" cy="110799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66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ph</a:t>
            </a:r>
            <a:endParaRPr lang="en-US" sz="66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94915" y="4376433"/>
            <a:ext cx="12184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b="1" dirty="0">
                <a:solidFill>
                  <a:srgbClr val="0000FF"/>
                </a:solidFill>
                <a:latin typeface=".VnAvant" pitchFamily="34" charset="0"/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3881209111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Đàn Piano Yamaha Clavinova CLP-565GP - Chính hãng giá rẻ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3" name="AutoShape 4" descr="Đàn Piano Yamaha Clavinova CLP-565GP - Chính hãng giá rẻ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2054" name="Picture 6" descr="Đàn Piano Cây Màu Đen - Ảnh miễn phí trên Pixab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271"/>
            <a:ext cx="5327780" cy="4017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6B8F62A-E3A2-43E6-8C2B-182EC1CC6156}"/>
              </a:ext>
            </a:extLst>
          </p:cNvPr>
          <p:cNvSpPr txBox="1"/>
          <p:nvPr/>
        </p:nvSpPr>
        <p:spPr>
          <a:xfrm>
            <a:off x="7884432" y="4052465"/>
            <a:ext cx="2086948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ph</a:t>
            </a:r>
            <a:r>
              <a:rPr lang="en-US" sz="4000" b="1" dirty="0" err="1">
                <a:solidFill>
                  <a:schemeClr val="tx2"/>
                </a:solidFill>
                <a:latin typeface=".VnAvant" panose="020B7200000000000000" pitchFamily="34" charset="0"/>
              </a:rPr>
              <a:t>è</a:t>
            </a:r>
            <a:r>
              <a:rPr lang="en-US" sz="4000" b="1" dirty="0">
                <a:latin typeface=".VnAvant" panose="020B7200000000000000" pitchFamily="34" charset="0"/>
              </a:rPr>
              <a:t> </a:t>
            </a:r>
            <a:r>
              <a:rPr lang="en-US" sz="4000" b="1" dirty="0" err="1">
                <a:solidFill>
                  <a:schemeClr val="tx2"/>
                </a:solidFill>
                <a:latin typeface=".VnAvant" panose="020B7200000000000000" pitchFamily="34" charset="0"/>
              </a:rPr>
              <a:t>cæ</a:t>
            </a:r>
            <a:endParaRPr lang="en-US" sz="4000" b="1" dirty="0">
              <a:solidFill>
                <a:schemeClr val="tx2"/>
              </a:solidFill>
              <a:latin typeface=".VnAvant" panose="020B7200000000000000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6B8F62A-E3A2-43E6-8C2B-182EC1CC6156}"/>
              </a:ext>
            </a:extLst>
          </p:cNvPr>
          <p:cNvSpPr txBox="1"/>
          <p:nvPr/>
        </p:nvSpPr>
        <p:spPr>
          <a:xfrm>
            <a:off x="7918710" y="5053406"/>
            <a:ext cx="1211538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ph</a:t>
            </a:r>
            <a:r>
              <a:rPr lang="en-US" sz="4000" b="1" dirty="0" err="1">
                <a:solidFill>
                  <a:schemeClr val="tx2"/>
                </a:solidFill>
                <a:latin typeface=".VnAvant" panose="020B7200000000000000" pitchFamily="34" charset="0"/>
              </a:rPr>
              <a:t>è</a:t>
            </a:r>
            <a:endParaRPr lang="en-US" sz="4000" b="1" dirty="0">
              <a:solidFill>
                <a:schemeClr val="tx2"/>
              </a:solidFill>
              <a:latin typeface=".VnAvant" panose="020B72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6B8F62A-E3A2-43E6-8C2B-182EC1CC6156}"/>
              </a:ext>
            </a:extLst>
          </p:cNvPr>
          <p:cNvSpPr txBox="1"/>
          <p:nvPr/>
        </p:nvSpPr>
        <p:spPr>
          <a:xfrm>
            <a:off x="7918710" y="6082302"/>
            <a:ext cx="895726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ph</a:t>
            </a:r>
            <a:endParaRPr lang="en-US" sz="40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6B8F62A-E3A2-43E6-8C2B-182EC1CC6156}"/>
              </a:ext>
            </a:extLst>
          </p:cNvPr>
          <p:cNvSpPr txBox="1"/>
          <p:nvPr/>
        </p:nvSpPr>
        <p:spPr>
          <a:xfrm>
            <a:off x="2027847" y="4052465"/>
            <a:ext cx="2086948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</a:rPr>
              <a:t>pi a n«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6B8F62A-E3A2-43E6-8C2B-182EC1CC6156}"/>
              </a:ext>
            </a:extLst>
          </p:cNvPr>
          <p:cNvSpPr txBox="1"/>
          <p:nvPr/>
        </p:nvSpPr>
        <p:spPr>
          <a:xfrm>
            <a:off x="2027847" y="5053406"/>
            <a:ext cx="679188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.VnAvant" panose="020B7200000000000000" pitchFamily="34" charset="0"/>
              </a:rPr>
              <a:t>p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</a:rPr>
              <a:t>i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6B8F62A-E3A2-43E6-8C2B-182EC1CC6156}"/>
              </a:ext>
            </a:extLst>
          </p:cNvPr>
          <p:cNvSpPr txBox="1"/>
          <p:nvPr/>
        </p:nvSpPr>
        <p:spPr>
          <a:xfrm>
            <a:off x="2027847" y="6082302"/>
            <a:ext cx="697849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.VnAvant" panose="020B7200000000000000" pitchFamily="34" charset="0"/>
              </a:rPr>
              <a:t>p</a:t>
            </a:r>
          </a:p>
        </p:txBody>
      </p:sp>
      <p:pic>
        <p:nvPicPr>
          <p:cNvPr id="27" name="Picture 2" descr="Phố Cổ Hội An - Thành phố cổ đẹp hàng đầu Châu Á - Vntrip.v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657" y="7937"/>
            <a:ext cx="6444343" cy="396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9683191"/>
      </p:ext>
    </p:extLst>
  </p:cSld>
  <p:clrMapOvr>
    <a:masterClrMapping/>
  </p:clrMapOvr>
  <p:transition advClick="0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2638"/>
            <a:ext cx="6140451" cy="507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40452" y="1452564"/>
            <a:ext cx="5980113" cy="4247317"/>
          </a:xfrm>
          <a:prstGeom prst="rect">
            <a:avLst/>
          </a:prstGeom>
          <a:solidFill>
            <a:srgbClr val="008A3E"/>
          </a:solidFill>
        </p:spPr>
        <p:txBody>
          <a:bodyPr wrap="square">
            <a:spAutoFit/>
          </a:bodyPr>
          <a:lstStyle/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B8F62A-E3A2-43E6-8C2B-182EC1CC6156}"/>
              </a:ext>
            </a:extLst>
          </p:cNvPr>
          <p:cNvSpPr txBox="1"/>
          <p:nvPr/>
        </p:nvSpPr>
        <p:spPr>
          <a:xfrm>
            <a:off x="9368842" y="2060809"/>
            <a:ext cx="2481035" cy="830997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tx1"/>
                </a:solidFill>
                <a:latin typeface=".VnAvant" panose="020B7200000000000000" pitchFamily="34" charset="0"/>
              </a:rPr>
              <a:t>pi a n«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B8F62A-E3A2-43E6-8C2B-182EC1CC6156}"/>
              </a:ext>
            </a:extLst>
          </p:cNvPr>
          <p:cNvSpPr txBox="1"/>
          <p:nvPr/>
        </p:nvSpPr>
        <p:spPr>
          <a:xfrm>
            <a:off x="6728279" y="2060809"/>
            <a:ext cx="829627" cy="830997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.VnAvant" panose="020B7200000000000000" pitchFamily="34" charset="0"/>
              </a:rPr>
              <a:t>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B8F62A-E3A2-43E6-8C2B-182EC1CC6156}"/>
              </a:ext>
            </a:extLst>
          </p:cNvPr>
          <p:cNvSpPr txBox="1"/>
          <p:nvPr/>
        </p:nvSpPr>
        <p:spPr>
          <a:xfrm>
            <a:off x="9368842" y="4304391"/>
            <a:ext cx="2481035" cy="830997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ph</a:t>
            </a:r>
            <a:r>
              <a:rPr lang="en-US" sz="4800" b="1" dirty="0" err="1">
                <a:solidFill>
                  <a:schemeClr val="tx2"/>
                </a:solidFill>
                <a:latin typeface=".VnAvant" panose="020B7200000000000000" pitchFamily="34" charset="0"/>
              </a:rPr>
              <a:t>è</a:t>
            </a:r>
            <a:r>
              <a:rPr lang="en-US" sz="4800" b="1" dirty="0">
                <a:latin typeface=".VnAvant" panose="020B7200000000000000" pitchFamily="34" charset="0"/>
              </a:rPr>
              <a:t> </a:t>
            </a:r>
            <a:r>
              <a:rPr lang="en-US" sz="4800" b="1" dirty="0" err="1">
                <a:solidFill>
                  <a:schemeClr val="tx2"/>
                </a:solidFill>
                <a:latin typeface=".VnAvant" panose="020B7200000000000000" pitchFamily="34" charset="0"/>
              </a:rPr>
              <a:t>cæ</a:t>
            </a:r>
            <a:endParaRPr lang="en-US" sz="4800" b="1" dirty="0">
              <a:solidFill>
                <a:schemeClr val="tx2"/>
              </a:solidFill>
              <a:latin typeface=".VnAvant" panose="020B7200000000000000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B8F62A-E3A2-43E6-8C2B-182EC1CC6156}"/>
              </a:ext>
            </a:extLst>
          </p:cNvPr>
          <p:cNvSpPr txBox="1"/>
          <p:nvPr/>
        </p:nvSpPr>
        <p:spPr>
          <a:xfrm>
            <a:off x="6728279" y="4262835"/>
            <a:ext cx="1064870" cy="830997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ph</a:t>
            </a:r>
            <a:endParaRPr lang="en-US" sz="48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303867"/>
      </p:ext>
    </p:extLst>
  </p:cSld>
  <p:clrMapOvr>
    <a:masterClrMapping/>
  </p:clrMapOvr>
  <p:transition advClick="0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241" y="-408223"/>
            <a:ext cx="10017759" cy="708782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165173" y="1931697"/>
            <a:ext cx="3977677" cy="32945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5F9976E-0306-42E1-B236-E53381C67864}"/>
              </a:ext>
            </a:extLst>
          </p:cNvPr>
          <p:cNvSpPr/>
          <p:nvPr/>
        </p:nvSpPr>
        <p:spPr>
          <a:xfrm>
            <a:off x="4785360" y="2905760"/>
            <a:ext cx="4813191" cy="1013258"/>
          </a:xfrm>
          <a:prstGeom prst="rect">
            <a:avLst/>
          </a:prstGeom>
          <a:noFill/>
        </p:spPr>
        <p:txBody>
          <a:bodyPr spcFirstLastPara="1" wrap="none" lIns="91440" tIns="45720" rIns="91440" bIns="45720" numCol="1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11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11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112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470324"/>
      </p:ext>
    </p:extLst>
  </p:cSld>
  <p:clrMapOvr>
    <a:masterClrMapping/>
  </p:clrMapOvr>
  <p:transition advClick="0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656" y="0"/>
            <a:ext cx="9554547" cy="695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631865"/>
      </p:ext>
    </p:extLst>
  </p:cSld>
  <p:clrMapOvr>
    <a:masterClrMapping/>
  </p:clrMapOvr>
  <p:transition advClick="0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539365" y="0"/>
            <a:ext cx="7111242" cy="1323439"/>
          </a:xfrm>
          <a:prstGeom prst="rect">
            <a:avLst/>
          </a:prstGeom>
          <a:ln/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sz="4000" dirty="0" err="1">
                <a:solidFill>
                  <a:srgbClr val="002060"/>
                </a:solidFill>
                <a:latin typeface="HP 001"/>
              </a:rPr>
              <a:t>Gạch</a:t>
            </a:r>
            <a:r>
              <a:rPr lang="en-US" sz="4000" dirty="0">
                <a:solidFill>
                  <a:srgbClr val="002060"/>
                </a:solidFill>
                <a:latin typeface="HP 001"/>
              </a:rPr>
              <a:t> 1 </a:t>
            </a:r>
            <a:r>
              <a:rPr lang="en-US" sz="4000" dirty="0" err="1">
                <a:solidFill>
                  <a:srgbClr val="002060"/>
                </a:solidFill>
                <a:latin typeface="HP 001"/>
              </a:rPr>
              <a:t>gạch</a:t>
            </a:r>
            <a:r>
              <a:rPr lang="en-US" sz="4000" dirty="0">
                <a:solidFill>
                  <a:srgbClr val="002060"/>
                </a:solidFill>
                <a:latin typeface="HP 001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HP 001"/>
              </a:rPr>
              <a:t>dưới</a:t>
            </a:r>
            <a:r>
              <a:rPr lang="en-US" sz="4000" dirty="0">
                <a:solidFill>
                  <a:srgbClr val="002060"/>
                </a:solidFill>
                <a:latin typeface="HP 001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HP 001"/>
              </a:rPr>
              <a:t>tiếng</a:t>
            </a:r>
            <a:r>
              <a:rPr lang="en-US" sz="4000" dirty="0">
                <a:solidFill>
                  <a:srgbClr val="002060"/>
                </a:solidFill>
                <a:latin typeface="HP 001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HP 001"/>
              </a:rPr>
              <a:t>có</a:t>
            </a:r>
            <a:r>
              <a:rPr lang="en-US" sz="4000" dirty="0">
                <a:solidFill>
                  <a:srgbClr val="002060"/>
                </a:solidFill>
                <a:latin typeface="HP 001"/>
              </a:rPr>
              <a:t> </a:t>
            </a:r>
            <a:r>
              <a:rPr lang="en-US" sz="4000" dirty="0">
                <a:solidFill>
                  <a:srgbClr val="FF0000"/>
                </a:solidFill>
                <a:latin typeface="HP 001"/>
              </a:rPr>
              <a:t>p</a:t>
            </a:r>
            <a:r>
              <a:rPr lang="en-US" sz="4000" dirty="0">
                <a:solidFill>
                  <a:srgbClr val="002060"/>
                </a:solidFill>
                <a:latin typeface="HP 001"/>
              </a:rPr>
              <a:t>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sz="4000" dirty="0" err="1">
                <a:solidFill>
                  <a:srgbClr val="002060"/>
                </a:solidFill>
                <a:latin typeface="HP 001"/>
              </a:rPr>
              <a:t>Gạch</a:t>
            </a:r>
            <a:r>
              <a:rPr lang="en-US" sz="4000" dirty="0">
                <a:solidFill>
                  <a:srgbClr val="002060"/>
                </a:solidFill>
                <a:latin typeface="HP 001"/>
              </a:rPr>
              <a:t> 2 </a:t>
            </a:r>
            <a:r>
              <a:rPr lang="en-US" sz="4000" dirty="0" err="1">
                <a:solidFill>
                  <a:srgbClr val="002060"/>
                </a:solidFill>
                <a:latin typeface="HP 001"/>
              </a:rPr>
              <a:t>gạch</a:t>
            </a:r>
            <a:r>
              <a:rPr lang="en-US" sz="4000" dirty="0">
                <a:solidFill>
                  <a:srgbClr val="002060"/>
                </a:solidFill>
                <a:latin typeface="HP 001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HP 001"/>
              </a:rPr>
              <a:t>dưới</a:t>
            </a:r>
            <a:r>
              <a:rPr lang="en-US" sz="4000" dirty="0">
                <a:solidFill>
                  <a:srgbClr val="002060"/>
                </a:solidFill>
                <a:latin typeface="HP 001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HP 001"/>
              </a:rPr>
              <a:t>tiếng</a:t>
            </a:r>
            <a:r>
              <a:rPr lang="en-US" sz="4000" dirty="0">
                <a:solidFill>
                  <a:srgbClr val="002060"/>
                </a:solidFill>
                <a:latin typeface="HP 001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HP 001"/>
              </a:rPr>
              <a:t>có</a:t>
            </a:r>
            <a:r>
              <a:rPr lang="en-US" sz="4000" dirty="0">
                <a:solidFill>
                  <a:srgbClr val="002060"/>
                </a:solidFill>
                <a:latin typeface="HP 001"/>
              </a:rPr>
              <a:t> </a:t>
            </a:r>
            <a:r>
              <a:rPr lang="en-US" sz="4000" dirty="0">
                <a:solidFill>
                  <a:srgbClr val="FF0000"/>
                </a:solidFill>
                <a:latin typeface="HP 001"/>
              </a:rPr>
              <a:t>ph</a:t>
            </a:r>
            <a:r>
              <a:rPr lang="en-US" sz="4000" dirty="0">
                <a:solidFill>
                  <a:srgbClr val="002060"/>
                </a:solidFill>
                <a:latin typeface="HP 001"/>
              </a:rPr>
              <a:t>.</a:t>
            </a:r>
            <a:endParaRPr lang="vi-VN" sz="4000" dirty="0">
              <a:solidFill>
                <a:srgbClr val="002060"/>
              </a:solidFill>
              <a:latin typeface="HP 001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392309" y="1815753"/>
            <a:ext cx="390525" cy="3667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>
                <a:solidFill>
                  <a:srgbClr val="FF0000"/>
                </a:solidFill>
              </a:rPr>
              <a:t>1</a:t>
            </a:r>
            <a:endParaRPr lang="vi-VN" sz="4000" dirty="0">
              <a:solidFill>
                <a:srgbClr val="FF0000"/>
              </a:solidFill>
            </a:endParaRPr>
          </a:p>
        </p:txBody>
      </p:sp>
      <p:cxnSp>
        <p:nvCxnSpPr>
          <p:cNvPr id="12" name="Straight Connector 11"/>
          <p:cNvCxnSpPr>
            <a:stCxn id="11" idx="3"/>
          </p:cNvCxnSpPr>
          <p:nvPr/>
        </p:nvCxnSpPr>
        <p:spPr>
          <a:xfrm flipH="1">
            <a:off x="1120846" y="2128490"/>
            <a:ext cx="328613" cy="3683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5"/>
          </p:cNvCxnSpPr>
          <p:nvPr/>
        </p:nvCxnSpPr>
        <p:spPr>
          <a:xfrm>
            <a:off x="1725684" y="2128490"/>
            <a:ext cx="354012" cy="36671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6194743" y="1836167"/>
            <a:ext cx="390525" cy="3667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>
                <a:solidFill>
                  <a:srgbClr val="FF0000"/>
                </a:solidFill>
              </a:rPr>
              <a:t>2</a:t>
            </a:r>
            <a:endParaRPr lang="vi-VN" sz="4000" dirty="0">
              <a:solidFill>
                <a:srgbClr val="FF0000"/>
              </a:solidFill>
            </a:endParaRPr>
          </a:p>
        </p:txBody>
      </p:sp>
      <p:cxnSp>
        <p:nvCxnSpPr>
          <p:cNvPr id="16" name="Straight Connector 15"/>
          <p:cNvCxnSpPr>
            <a:stCxn id="15" idx="3"/>
          </p:cNvCxnSpPr>
          <p:nvPr/>
        </p:nvCxnSpPr>
        <p:spPr>
          <a:xfrm flipH="1">
            <a:off x="5923280" y="2148904"/>
            <a:ext cx="328613" cy="3683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15" idx="5"/>
          </p:cNvCxnSpPr>
          <p:nvPr/>
        </p:nvCxnSpPr>
        <p:spPr>
          <a:xfrm>
            <a:off x="6528118" y="2148904"/>
            <a:ext cx="354012" cy="36671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10725714" y="1836167"/>
            <a:ext cx="390525" cy="3667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>
                <a:solidFill>
                  <a:srgbClr val="FF0000"/>
                </a:solidFill>
              </a:rPr>
              <a:t>3</a:t>
            </a:r>
            <a:endParaRPr lang="vi-VN" sz="4000" dirty="0">
              <a:solidFill>
                <a:srgbClr val="FF0000"/>
              </a:solidFill>
            </a:endParaRPr>
          </a:p>
        </p:txBody>
      </p:sp>
      <p:cxnSp>
        <p:nvCxnSpPr>
          <p:cNvPr id="19" name="Straight Connector 18"/>
          <p:cNvCxnSpPr>
            <a:stCxn id="18" idx="3"/>
          </p:cNvCxnSpPr>
          <p:nvPr/>
        </p:nvCxnSpPr>
        <p:spPr>
          <a:xfrm flipH="1">
            <a:off x="10454251" y="2148904"/>
            <a:ext cx="328613" cy="3683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8" idx="5"/>
          </p:cNvCxnSpPr>
          <p:nvPr/>
        </p:nvCxnSpPr>
        <p:spPr>
          <a:xfrm>
            <a:off x="11059089" y="2148904"/>
            <a:ext cx="354012" cy="36671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2916309" y="4437033"/>
            <a:ext cx="390525" cy="3667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>
                <a:solidFill>
                  <a:srgbClr val="FF0000"/>
                </a:solidFill>
              </a:rPr>
              <a:t>4</a:t>
            </a:r>
            <a:endParaRPr lang="vi-VN" sz="4000" dirty="0">
              <a:solidFill>
                <a:srgbClr val="FF0000"/>
              </a:solidFill>
            </a:endParaRPr>
          </a:p>
        </p:txBody>
      </p:sp>
      <p:cxnSp>
        <p:nvCxnSpPr>
          <p:cNvPr id="22" name="Straight Connector 21"/>
          <p:cNvCxnSpPr>
            <a:stCxn id="21" idx="3"/>
          </p:cNvCxnSpPr>
          <p:nvPr/>
        </p:nvCxnSpPr>
        <p:spPr>
          <a:xfrm flipH="1">
            <a:off x="2644846" y="4749770"/>
            <a:ext cx="328613" cy="3683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21" idx="5"/>
          </p:cNvCxnSpPr>
          <p:nvPr/>
        </p:nvCxnSpPr>
        <p:spPr>
          <a:xfrm>
            <a:off x="3249684" y="4749770"/>
            <a:ext cx="354012" cy="36671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7780476" y="4437033"/>
            <a:ext cx="390525" cy="3667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>
                <a:solidFill>
                  <a:srgbClr val="FF0000"/>
                </a:solidFill>
              </a:rPr>
              <a:t>5</a:t>
            </a:r>
            <a:endParaRPr lang="vi-VN" sz="4000" dirty="0">
              <a:solidFill>
                <a:srgbClr val="FF0000"/>
              </a:solidFill>
            </a:endParaRPr>
          </a:p>
        </p:txBody>
      </p:sp>
      <p:cxnSp>
        <p:nvCxnSpPr>
          <p:cNvPr id="25" name="Straight Connector 24"/>
          <p:cNvCxnSpPr>
            <a:stCxn id="24" idx="3"/>
          </p:cNvCxnSpPr>
          <p:nvPr/>
        </p:nvCxnSpPr>
        <p:spPr>
          <a:xfrm flipH="1">
            <a:off x="7509013" y="4749770"/>
            <a:ext cx="328613" cy="3683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24" idx="5"/>
          </p:cNvCxnSpPr>
          <p:nvPr/>
        </p:nvCxnSpPr>
        <p:spPr>
          <a:xfrm>
            <a:off x="8113851" y="4749770"/>
            <a:ext cx="354012" cy="36671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97" y="2580372"/>
            <a:ext cx="1931894" cy="8838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8595" y="2661933"/>
            <a:ext cx="1566595" cy="11004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2897" y="2656807"/>
            <a:ext cx="2422272" cy="9914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1008" y="5126060"/>
            <a:ext cx="1283245" cy="8840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2130" y="5170825"/>
            <a:ext cx="2224548" cy="9220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36" name="Straight Connector 35"/>
          <p:cNvCxnSpPr/>
          <p:nvPr/>
        </p:nvCxnSpPr>
        <p:spPr>
          <a:xfrm>
            <a:off x="642077" y="3327534"/>
            <a:ext cx="809430" cy="34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5580575" y="3631842"/>
            <a:ext cx="1301555" cy="1642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5580575" y="3720149"/>
            <a:ext cx="1301555" cy="1642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9757534" y="3447806"/>
            <a:ext cx="1301555" cy="1642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9751313" y="3553551"/>
            <a:ext cx="1301555" cy="1642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2478016" y="5839553"/>
            <a:ext cx="1125680" cy="1074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2478016" y="5924837"/>
            <a:ext cx="1125680" cy="1074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7905023" y="5935578"/>
            <a:ext cx="1125680" cy="1074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7926789" y="6022661"/>
            <a:ext cx="1125680" cy="1074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8834191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559" y="4744195"/>
            <a:ext cx="7384080" cy="12951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493" y="348590"/>
            <a:ext cx="7427212" cy="6160821"/>
          </a:xfrm>
          <a:prstGeom prst="rect">
            <a:avLst/>
          </a:prstGeom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5228089" y="2829229"/>
            <a:ext cx="1770335" cy="1809455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2500" lnSpcReduction="10000"/>
          </a:bodyPr>
          <a:lstStyle/>
          <a:p>
            <a:pPr algn="ctr" defTabSz="914377">
              <a:lnSpc>
                <a:spcPct val="110000"/>
              </a:lnSpc>
              <a:spcBef>
                <a:spcPct val="0"/>
              </a:spcBef>
            </a:pPr>
            <a:r>
              <a:rPr lang="zh-CN" altLang="en-US" sz="5867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校园</a:t>
            </a:r>
            <a:endParaRPr lang="en-US" altLang="zh-CN" sz="5867" dirty="0">
              <a:solidFill>
                <a:schemeClr val="bg1"/>
              </a:solidFill>
              <a:latin typeface="方正粗圆简体" panose="02010601030101010101" pitchFamily="2" charset="-122"/>
              <a:ea typeface="方正粗圆简体" panose="02010601030101010101" pitchFamily="2" charset="-122"/>
              <a:cs typeface="+mj-cs"/>
            </a:endParaRPr>
          </a:p>
          <a:p>
            <a:pPr algn="ctr" defTabSz="914377">
              <a:lnSpc>
                <a:spcPct val="110000"/>
              </a:lnSpc>
              <a:spcBef>
                <a:spcPct val="0"/>
              </a:spcBef>
            </a:pPr>
            <a:r>
              <a:rPr lang="zh-CN" altLang="en-US" sz="5867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安全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57600" y="3200400"/>
            <a:ext cx="4368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>
                <a:solidFill>
                  <a:srgbClr val="FF0000"/>
                </a:solidFill>
                <a:latin typeface="HP001 4 hàng" pitchFamily="34" charset="0"/>
              </a:rPr>
              <a:t>Thư giãn</a:t>
            </a:r>
          </a:p>
        </p:txBody>
      </p:sp>
      <p:pic>
        <p:nvPicPr>
          <p:cNvPr id="3" name="ChiecBungDoi-ThanhNganTheVoiceKids-5237837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577418" y="4316425"/>
            <a:ext cx="1037167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872331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8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241" y="-408223"/>
            <a:ext cx="10017759" cy="708782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165173" y="1931697"/>
            <a:ext cx="3977677" cy="32945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5F9976E-0306-42E1-B236-E53381C67864}"/>
              </a:ext>
            </a:extLst>
          </p:cNvPr>
          <p:cNvSpPr/>
          <p:nvPr/>
        </p:nvSpPr>
        <p:spPr>
          <a:xfrm>
            <a:off x="4785360" y="2905760"/>
            <a:ext cx="4813191" cy="1013258"/>
          </a:xfrm>
          <a:prstGeom prst="rect">
            <a:avLst/>
          </a:prstGeom>
          <a:noFill/>
        </p:spPr>
        <p:txBody>
          <a:bodyPr spcFirstLastPara="1" wrap="none" lIns="91440" tIns="45720" rIns="91440" bIns="45720" numCol="1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11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ĐỌC</a:t>
            </a:r>
          </a:p>
        </p:txBody>
      </p:sp>
    </p:spTree>
    <p:extLst>
      <p:ext uri="{BB962C8B-B14F-4D97-AF65-F5344CB8AC3E}">
        <p14:creationId xmlns:p14="http://schemas.microsoft.com/office/powerpoint/2010/main" val="1824537718"/>
      </p:ext>
    </p:extLst>
  </p:cSld>
  <p:clrMapOvr>
    <a:masterClrMapping/>
  </p:clrMapOvr>
  <p:transition advClick="0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2" y="158622"/>
            <a:ext cx="12080040" cy="639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632743"/>
      </p:ext>
    </p:extLst>
  </p:cSld>
  <p:clrMapOvr>
    <a:masterClrMapping/>
  </p:clrMapOvr>
  <p:transition advClick="0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142781"/>
            <a:ext cx="12191999" cy="3297384"/>
            <a:chOff x="335901" y="886398"/>
            <a:chExt cx="8929371" cy="3297384"/>
          </a:xfrm>
        </p:grpSpPr>
        <p:sp>
          <p:nvSpPr>
            <p:cNvPr id="7" name="TextBox 6"/>
            <p:cNvSpPr txBox="1"/>
            <p:nvPr/>
          </p:nvSpPr>
          <p:spPr>
            <a:xfrm>
              <a:off x="2845833" y="886398"/>
              <a:ext cx="284583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rgbClr val="FF0000"/>
                  </a:solidFill>
                  <a:latin typeface=".VnAvant" panose="020B7200000000000000" pitchFamily="34" charset="0"/>
                </a:rPr>
                <a:t>    </a:t>
              </a:r>
              <a:r>
                <a:rPr lang="en-US" sz="4800" dirty="0" err="1">
                  <a:solidFill>
                    <a:srgbClr val="FF0000"/>
                  </a:solidFill>
                  <a:latin typeface=".VnAvant" panose="020B7200000000000000" pitchFamily="34" charset="0"/>
                </a:rPr>
                <a:t>Nh</a:t>
              </a:r>
              <a:r>
                <a:rPr lang="en-US" sz="4800" dirty="0">
                  <a:solidFill>
                    <a:srgbClr val="FF0000"/>
                  </a:solidFill>
                  <a:latin typeface=".VnAvant" panose="020B7200000000000000" pitchFamily="34" charset="0"/>
                </a:rPr>
                <a:t>µ d×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35901" y="1875458"/>
              <a:ext cx="8929371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.VnAvant" panose="020B7200000000000000" pitchFamily="34" charset="0"/>
                </a:rPr>
                <a:t>      </a:t>
              </a:r>
              <a:r>
                <a:rPr lang="en-US" sz="3600" dirty="0" err="1">
                  <a:latin typeface=".VnAvant" panose="020B7200000000000000" pitchFamily="34" charset="0"/>
                </a:rPr>
                <a:t>Nh</a:t>
              </a:r>
              <a:r>
                <a:rPr lang="en-US" sz="3600" dirty="0">
                  <a:latin typeface=".VnAvant" panose="020B7200000000000000" pitchFamily="34" charset="0"/>
                </a:rPr>
                <a:t>µ d× </a:t>
              </a:r>
              <a:r>
                <a:rPr lang="en-US" sz="3600" dirty="0" err="1">
                  <a:latin typeface=".VnAvant" panose="020B7200000000000000" pitchFamily="34" charset="0"/>
                </a:rPr>
                <a:t>Nga</a:t>
              </a:r>
              <a:r>
                <a:rPr lang="en-US" sz="3600" dirty="0">
                  <a:latin typeface=".VnAvant" panose="020B7200000000000000" pitchFamily="34" charset="0"/>
                </a:rPr>
                <a:t> </a:t>
              </a:r>
              <a:r>
                <a:rPr lang="en-US" sz="3600" dirty="0" err="1">
                  <a:latin typeface=".VnAvant" panose="020B7200000000000000" pitchFamily="34" charset="0"/>
                </a:rPr>
                <a:t>cã</a:t>
              </a:r>
              <a:r>
                <a:rPr lang="en-US" sz="3600" dirty="0">
                  <a:latin typeface=".VnAvant" panose="020B7200000000000000" pitchFamily="34" charset="0"/>
                </a:rPr>
                <a:t> pi a n«.</a:t>
              </a:r>
            </a:p>
            <a:p>
              <a:r>
                <a:rPr lang="en-US" sz="3600" dirty="0">
                  <a:latin typeface=".VnAvant" panose="020B7200000000000000" pitchFamily="34" charset="0"/>
                </a:rPr>
                <a:t>      C¶ </a:t>
              </a:r>
              <a:r>
                <a:rPr lang="en-US" sz="3600" dirty="0" err="1">
                  <a:latin typeface=".VnAvant" panose="020B7200000000000000" pitchFamily="34" charset="0"/>
                </a:rPr>
                <a:t>nh</a:t>
              </a:r>
              <a:r>
                <a:rPr lang="en-US" sz="3600" dirty="0">
                  <a:latin typeface=".VnAvant" panose="020B7200000000000000" pitchFamily="34" charset="0"/>
                </a:rPr>
                <a:t>µ Bi ®</a:t>
              </a:r>
              <a:r>
                <a:rPr lang="en-US" sz="3600" dirty="0" err="1">
                  <a:latin typeface=".VnAvant" panose="020B7200000000000000" pitchFamily="34" charset="0"/>
                </a:rPr>
                <a:t>i</a:t>
              </a:r>
              <a:r>
                <a:rPr lang="en-US" sz="3600" dirty="0">
                  <a:latin typeface=".VnAvant" panose="020B7200000000000000" pitchFamily="34" charset="0"/>
                </a:rPr>
                <a:t> </a:t>
              </a:r>
              <a:r>
                <a:rPr lang="en-US" sz="3600" dirty="0" err="1">
                  <a:latin typeface=".VnAvant" panose="020B7200000000000000" pitchFamily="34" charset="0"/>
                </a:rPr>
                <a:t>phè</a:t>
              </a:r>
              <a:r>
                <a:rPr lang="en-US" sz="3600" dirty="0">
                  <a:latin typeface=".VnAvant" panose="020B7200000000000000" pitchFamily="34" charset="0"/>
                </a:rPr>
                <a:t>, </a:t>
              </a:r>
              <a:r>
                <a:rPr lang="en-US" sz="3600" dirty="0" err="1">
                  <a:latin typeface=".VnAvant" panose="020B7200000000000000" pitchFamily="34" charset="0"/>
                </a:rPr>
                <a:t>ghÐ</a:t>
              </a:r>
              <a:r>
                <a:rPr lang="en-US" sz="3600" dirty="0">
                  <a:latin typeface=".VnAvant" panose="020B7200000000000000" pitchFamily="34" charset="0"/>
                </a:rPr>
                <a:t> </a:t>
              </a:r>
              <a:r>
                <a:rPr lang="en-US" sz="3600" dirty="0" err="1">
                  <a:latin typeface=".VnAvant" panose="020B7200000000000000" pitchFamily="34" charset="0"/>
                </a:rPr>
                <a:t>nh</a:t>
              </a:r>
              <a:r>
                <a:rPr lang="en-US" sz="3600" dirty="0">
                  <a:latin typeface=".VnAvant" panose="020B7200000000000000" pitchFamily="34" charset="0"/>
                </a:rPr>
                <a:t>µ d×, </a:t>
              </a:r>
              <a:r>
                <a:rPr lang="en-US" sz="3600" dirty="0" err="1">
                  <a:latin typeface=".VnAvant" panose="020B7200000000000000" pitchFamily="34" charset="0"/>
                </a:rPr>
                <a:t>nghe</a:t>
              </a:r>
              <a:r>
                <a:rPr lang="en-US" sz="3600" dirty="0">
                  <a:latin typeface=".VnAvant" panose="020B7200000000000000" pitchFamily="34" charset="0"/>
                </a:rPr>
                <a:t> pi a n«.</a:t>
              </a:r>
            </a:p>
            <a:p>
              <a:r>
                <a:rPr lang="en-US" sz="3600" dirty="0">
                  <a:latin typeface=".VnAvant" panose="020B7200000000000000" pitchFamily="34" charset="0"/>
                </a:rPr>
                <a:t>      D× </a:t>
              </a:r>
              <a:r>
                <a:rPr lang="en-US" sz="3600" dirty="0" err="1">
                  <a:latin typeface=".VnAvant" panose="020B7200000000000000" pitchFamily="34" charset="0"/>
                </a:rPr>
                <a:t>Nga</a:t>
              </a:r>
              <a:r>
                <a:rPr lang="en-US" sz="3600" dirty="0">
                  <a:latin typeface=".VnAvant" panose="020B7200000000000000" pitchFamily="34" charset="0"/>
                </a:rPr>
                <a:t> </a:t>
              </a:r>
              <a:r>
                <a:rPr lang="en-US" sz="3600" dirty="0" err="1">
                  <a:latin typeface=".VnAvant" panose="020B7200000000000000" pitchFamily="34" charset="0"/>
                </a:rPr>
                <a:t>pha</a:t>
              </a:r>
              <a:r>
                <a:rPr lang="en-US" sz="3600" dirty="0">
                  <a:latin typeface=".VnAvant" panose="020B7200000000000000" pitchFamily="34" charset="0"/>
                </a:rPr>
                <a:t> cµ </a:t>
              </a:r>
              <a:r>
                <a:rPr lang="en-US" sz="3600" dirty="0" err="1">
                  <a:latin typeface=".VnAvant" panose="020B7200000000000000" pitchFamily="34" charset="0"/>
                </a:rPr>
                <a:t>ph</a:t>
              </a:r>
              <a:r>
                <a:rPr lang="en-US" sz="3600" dirty="0">
                  <a:latin typeface=".VnAvant" panose="020B7200000000000000" pitchFamily="34" charset="0"/>
                </a:rPr>
                <a:t>ª. </a:t>
              </a:r>
              <a:r>
                <a:rPr lang="en-US" sz="3600" dirty="0" err="1">
                  <a:latin typeface=".VnAvant" panose="020B7200000000000000" pitchFamily="34" charset="0"/>
                </a:rPr>
                <a:t>Bè</a:t>
              </a:r>
              <a:r>
                <a:rPr lang="en-US" sz="3600" dirty="0">
                  <a:latin typeface=".VnAvant" panose="020B7200000000000000" pitchFamily="34" charset="0"/>
                </a:rPr>
                <a:t> </a:t>
              </a:r>
              <a:r>
                <a:rPr lang="en-US" sz="3600" dirty="0" err="1">
                  <a:latin typeface=".VnAvant" panose="020B7200000000000000" pitchFamily="34" charset="0"/>
                </a:rPr>
                <a:t>mÑ</a:t>
              </a:r>
              <a:r>
                <a:rPr lang="en-US" sz="3600" dirty="0">
                  <a:latin typeface=".VnAvant" panose="020B7200000000000000" pitchFamily="34" charset="0"/>
                </a:rPr>
                <a:t> </a:t>
              </a:r>
              <a:r>
                <a:rPr lang="en-US" sz="3600" dirty="0" err="1">
                  <a:latin typeface=".VnAvant" panose="020B7200000000000000" pitchFamily="34" charset="0"/>
                </a:rPr>
                <a:t>cã</a:t>
              </a:r>
              <a:r>
                <a:rPr lang="en-US" sz="3600" dirty="0">
                  <a:latin typeface=".VnAvant" panose="020B7200000000000000" pitchFamily="34" charset="0"/>
                </a:rPr>
                <a:t> cµ </a:t>
              </a:r>
              <a:r>
                <a:rPr lang="en-US" sz="3600" dirty="0" err="1">
                  <a:latin typeface=".VnAvant" panose="020B7200000000000000" pitchFamily="34" charset="0"/>
                </a:rPr>
                <a:t>ph</a:t>
              </a:r>
              <a:r>
                <a:rPr lang="en-US" sz="3600" dirty="0">
                  <a:latin typeface=".VnAvant" panose="020B7200000000000000" pitchFamily="34" charset="0"/>
                </a:rPr>
                <a:t>ª. Bi </a:t>
              </a:r>
              <a:r>
                <a:rPr lang="en-US" sz="3600" dirty="0" err="1">
                  <a:latin typeface=".VnAvant" panose="020B7200000000000000" pitchFamily="34" charset="0"/>
                </a:rPr>
                <a:t>cã</a:t>
              </a:r>
              <a:r>
                <a:rPr lang="en-US" sz="3600" dirty="0">
                  <a:latin typeface=".VnAvant" panose="020B7200000000000000" pitchFamily="34" charset="0"/>
                </a:rPr>
                <a:t> </a:t>
              </a:r>
              <a:r>
                <a:rPr lang="en-US" sz="3600" dirty="0" err="1">
                  <a:latin typeface=".VnAvant" panose="020B7200000000000000" pitchFamily="34" charset="0"/>
                </a:rPr>
                <a:t>phë</a:t>
              </a:r>
              <a:r>
                <a:rPr lang="en-US" sz="3600" dirty="0">
                  <a:latin typeface=".VnAvant" panose="020B7200000000000000" pitchFamily="34" charset="0"/>
                </a:rPr>
                <a:t>. BÐ Li </a:t>
              </a:r>
              <a:r>
                <a:rPr lang="en-US" sz="3600" dirty="0" err="1">
                  <a:latin typeface=".VnAvant" panose="020B7200000000000000" pitchFamily="34" charset="0"/>
                </a:rPr>
                <a:t>cã</a:t>
              </a:r>
              <a:r>
                <a:rPr lang="en-US" sz="3600" dirty="0">
                  <a:latin typeface=".VnAvant" panose="020B7200000000000000" pitchFamily="34" charset="0"/>
                </a:rPr>
                <a:t> </a:t>
              </a:r>
              <a:r>
                <a:rPr lang="en-US" sz="3600" dirty="0" err="1">
                  <a:latin typeface=".VnAvant" panose="020B7200000000000000" pitchFamily="34" charset="0"/>
                </a:rPr>
                <a:t>na.</a:t>
              </a:r>
              <a:endParaRPr lang="en-US" sz="3600" dirty="0">
                <a:latin typeface=".VnAvant" panose="020B7200000000000000" pitchFamily="34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1697" y="2821367"/>
            <a:ext cx="7629339" cy="403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714649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9485" y="1102995"/>
            <a:ext cx="7886700" cy="1325880"/>
          </a:xfrm>
        </p:spPr>
        <p:txBody>
          <a:bodyPr/>
          <a:lstStyle/>
          <a:p>
            <a:pPr algn="ctr"/>
            <a:r>
              <a:rPr lang="en-US" sz="6600">
                <a:latin typeface=".VnAvant" panose="020B7200000000000000" charset="0"/>
                <a:cs typeface=".VnAvant" panose="020B7200000000000000" charset="0"/>
              </a:rPr>
              <a:t>Tiếng Việt</a:t>
            </a:r>
          </a:p>
        </p:txBody>
      </p:sp>
      <p:pic>
        <p:nvPicPr>
          <p:cNvPr id="4" name="Content Placeholder 3" descr="phong-nen-powerpoint-de-thuong-2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38950"/>
          </a:xfrm>
          <a:prstGeom prst="rect">
            <a:avLst/>
          </a:prstGeom>
        </p:spPr>
      </p:pic>
      <p:sp>
        <p:nvSpPr>
          <p:cNvPr id="5" name="Subtitle 4"/>
          <p:cNvSpPr txBox="1">
            <a:spLocks/>
          </p:cNvSpPr>
          <p:nvPr/>
        </p:nvSpPr>
        <p:spPr>
          <a:xfrm>
            <a:off x="3240116" y="1769053"/>
            <a:ext cx="5599084" cy="1535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800" b="1" dirty="0" err="1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Khởi</a:t>
            </a:r>
            <a:r>
              <a:rPr lang="en-US" sz="8800" b="1" dirty="0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 </a:t>
            </a:r>
            <a:r>
              <a:rPr lang="en-US" sz="8800" b="1" dirty="0" err="1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động</a:t>
            </a:r>
            <a:endParaRPr lang="en-US" sz="8800" b="1" dirty="0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765284"/>
      </p:ext>
    </p:extLst>
  </p:cSld>
  <p:clrMapOvr>
    <a:masterClrMapping/>
  </p:clrMapOvr>
  <p:transition advClick="0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3045" y="637662"/>
            <a:ext cx="12192000" cy="5513375"/>
            <a:chOff x="335902" y="886398"/>
            <a:chExt cx="8724122" cy="5513375"/>
          </a:xfrm>
        </p:grpSpPr>
        <p:sp>
          <p:nvSpPr>
            <p:cNvPr id="5" name="TextBox 4"/>
            <p:cNvSpPr txBox="1"/>
            <p:nvPr/>
          </p:nvSpPr>
          <p:spPr>
            <a:xfrm>
              <a:off x="2845833" y="886398"/>
              <a:ext cx="2845837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>
                  <a:solidFill>
                    <a:srgbClr val="FF0000"/>
                  </a:solidFill>
                  <a:latin typeface=".VnAvant" panose="020B7200000000000000" pitchFamily="34" charset="0"/>
                </a:rPr>
                <a:t>    </a:t>
              </a:r>
              <a:r>
                <a:rPr lang="en-US" sz="6600" dirty="0" err="1">
                  <a:solidFill>
                    <a:srgbClr val="FF0000"/>
                  </a:solidFill>
                  <a:latin typeface=".VnAvant" panose="020B7200000000000000" pitchFamily="34" charset="0"/>
                </a:rPr>
                <a:t>Nh</a:t>
              </a:r>
              <a:r>
                <a:rPr lang="en-US" sz="6600" dirty="0">
                  <a:solidFill>
                    <a:srgbClr val="FF0000"/>
                  </a:solidFill>
                  <a:latin typeface=".VnAvant" panose="020B7200000000000000" pitchFamily="34" charset="0"/>
                </a:rPr>
                <a:t>µ d×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35902" y="1875458"/>
              <a:ext cx="8724122" cy="4524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>
                  <a:latin typeface=".VnAvant" panose="020B7200000000000000" pitchFamily="34" charset="0"/>
                </a:rPr>
                <a:t>     </a:t>
              </a:r>
              <a:r>
                <a:rPr lang="en-US" sz="4800" dirty="0" err="1">
                  <a:latin typeface=".VnAvant" panose="020B7200000000000000" pitchFamily="34" charset="0"/>
                </a:rPr>
                <a:t>Nh</a:t>
              </a:r>
              <a:r>
                <a:rPr lang="en-US" sz="4800" dirty="0">
                  <a:latin typeface=".VnAvant" panose="020B7200000000000000" pitchFamily="34" charset="0"/>
                </a:rPr>
                <a:t>µ d× </a:t>
              </a:r>
              <a:r>
                <a:rPr lang="en-US" sz="4800" dirty="0" err="1">
                  <a:latin typeface=".VnAvant" panose="020B7200000000000000" pitchFamily="34" charset="0"/>
                </a:rPr>
                <a:t>Nga</a:t>
              </a:r>
              <a:r>
                <a:rPr lang="en-US" sz="4800" dirty="0">
                  <a:latin typeface=".VnAvant" panose="020B7200000000000000" pitchFamily="34" charset="0"/>
                </a:rPr>
                <a:t> </a:t>
              </a:r>
              <a:r>
                <a:rPr lang="en-US" sz="4800" dirty="0" err="1">
                  <a:latin typeface=".VnAvant" panose="020B7200000000000000" pitchFamily="34" charset="0"/>
                </a:rPr>
                <a:t>cã</a:t>
              </a:r>
              <a:r>
                <a:rPr lang="en-US" sz="4800" dirty="0">
                  <a:latin typeface=".VnAvant" panose="020B7200000000000000" pitchFamily="34" charset="0"/>
                </a:rPr>
                <a:t> pi a n«.</a:t>
              </a:r>
            </a:p>
            <a:p>
              <a:r>
                <a:rPr lang="en-US" sz="4800" dirty="0">
                  <a:latin typeface=".VnAvant" panose="020B7200000000000000" pitchFamily="34" charset="0"/>
                </a:rPr>
                <a:t>     C¶ </a:t>
              </a:r>
              <a:r>
                <a:rPr lang="en-US" sz="4800" dirty="0" err="1">
                  <a:latin typeface=".VnAvant" panose="020B7200000000000000" pitchFamily="34" charset="0"/>
                </a:rPr>
                <a:t>nh</a:t>
              </a:r>
              <a:r>
                <a:rPr lang="en-US" sz="4800" dirty="0">
                  <a:latin typeface=".VnAvant" panose="020B7200000000000000" pitchFamily="34" charset="0"/>
                </a:rPr>
                <a:t>µ Bi ®</a:t>
              </a:r>
              <a:r>
                <a:rPr lang="en-US" sz="4800" dirty="0" err="1">
                  <a:latin typeface=".VnAvant" panose="020B7200000000000000" pitchFamily="34" charset="0"/>
                </a:rPr>
                <a:t>i</a:t>
              </a:r>
              <a:r>
                <a:rPr lang="en-US" sz="4800" dirty="0">
                  <a:latin typeface=".VnAvant" panose="020B7200000000000000" pitchFamily="34" charset="0"/>
                </a:rPr>
                <a:t> </a:t>
              </a:r>
              <a:r>
                <a:rPr lang="en-US" sz="4800" dirty="0" err="1">
                  <a:latin typeface=".VnAvant" panose="020B7200000000000000" pitchFamily="34" charset="0"/>
                </a:rPr>
                <a:t>phè</a:t>
              </a:r>
              <a:r>
                <a:rPr lang="en-US" sz="4800" dirty="0">
                  <a:latin typeface=".VnAvant" panose="020B7200000000000000" pitchFamily="34" charset="0"/>
                </a:rPr>
                <a:t>, </a:t>
              </a:r>
              <a:r>
                <a:rPr lang="en-US" sz="4800" dirty="0" err="1">
                  <a:latin typeface=".VnAvant" panose="020B7200000000000000" pitchFamily="34" charset="0"/>
                </a:rPr>
                <a:t>ghÐ</a:t>
              </a:r>
              <a:r>
                <a:rPr lang="en-US" sz="4800" dirty="0">
                  <a:latin typeface=".VnAvant" panose="020B7200000000000000" pitchFamily="34" charset="0"/>
                </a:rPr>
                <a:t> </a:t>
              </a:r>
              <a:r>
                <a:rPr lang="en-US" sz="4800" dirty="0" err="1">
                  <a:latin typeface=".VnAvant" panose="020B7200000000000000" pitchFamily="34" charset="0"/>
                </a:rPr>
                <a:t>nh</a:t>
              </a:r>
              <a:r>
                <a:rPr lang="en-US" sz="4800" dirty="0">
                  <a:latin typeface=".VnAvant" panose="020B7200000000000000" pitchFamily="34" charset="0"/>
                </a:rPr>
                <a:t>µ d×, </a:t>
              </a:r>
              <a:r>
                <a:rPr lang="en-US" sz="4800" dirty="0" err="1">
                  <a:latin typeface=".VnAvant" panose="020B7200000000000000" pitchFamily="34" charset="0"/>
                </a:rPr>
                <a:t>nghe</a:t>
              </a:r>
              <a:r>
                <a:rPr lang="en-US" sz="4800" dirty="0">
                  <a:latin typeface=".VnAvant" panose="020B7200000000000000" pitchFamily="34" charset="0"/>
                </a:rPr>
                <a:t> </a:t>
              </a:r>
            </a:p>
            <a:p>
              <a:r>
                <a:rPr lang="en-US" sz="4800" dirty="0">
                  <a:latin typeface=".VnAvant" panose="020B7200000000000000" pitchFamily="34" charset="0"/>
                </a:rPr>
                <a:t>pi a n«.</a:t>
              </a:r>
            </a:p>
            <a:p>
              <a:r>
                <a:rPr lang="en-US" sz="4800" dirty="0">
                  <a:latin typeface=".VnAvant" panose="020B7200000000000000" pitchFamily="34" charset="0"/>
                </a:rPr>
                <a:t>      D× </a:t>
              </a:r>
              <a:r>
                <a:rPr lang="en-US" sz="4800" dirty="0" err="1">
                  <a:latin typeface=".VnAvant" panose="020B7200000000000000" pitchFamily="34" charset="0"/>
                </a:rPr>
                <a:t>Nga</a:t>
              </a:r>
              <a:r>
                <a:rPr lang="en-US" sz="4800" dirty="0">
                  <a:latin typeface=".VnAvant" panose="020B7200000000000000" pitchFamily="34" charset="0"/>
                </a:rPr>
                <a:t> </a:t>
              </a:r>
              <a:r>
                <a:rPr lang="en-US" sz="4800" dirty="0" err="1">
                  <a:latin typeface=".VnAvant" panose="020B7200000000000000" pitchFamily="34" charset="0"/>
                </a:rPr>
                <a:t>pha</a:t>
              </a:r>
              <a:r>
                <a:rPr lang="en-US" sz="4800" dirty="0">
                  <a:latin typeface=".VnAvant" panose="020B7200000000000000" pitchFamily="34" charset="0"/>
                </a:rPr>
                <a:t> cµ </a:t>
              </a:r>
              <a:r>
                <a:rPr lang="en-US" sz="4800" dirty="0" err="1">
                  <a:latin typeface=".VnAvant" panose="020B7200000000000000" pitchFamily="34" charset="0"/>
                </a:rPr>
                <a:t>ph</a:t>
              </a:r>
              <a:r>
                <a:rPr lang="en-US" sz="4800" dirty="0">
                  <a:latin typeface=".VnAvant" panose="020B7200000000000000" pitchFamily="34" charset="0"/>
                </a:rPr>
                <a:t>ª. </a:t>
              </a:r>
              <a:r>
                <a:rPr lang="en-US" sz="4800" dirty="0" err="1">
                  <a:latin typeface=".VnAvant" panose="020B7200000000000000" pitchFamily="34" charset="0"/>
                </a:rPr>
                <a:t>Bè</a:t>
              </a:r>
              <a:r>
                <a:rPr lang="en-US" sz="4800" dirty="0">
                  <a:latin typeface=".VnAvant" panose="020B7200000000000000" pitchFamily="34" charset="0"/>
                </a:rPr>
                <a:t> </a:t>
              </a:r>
              <a:r>
                <a:rPr lang="en-US" sz="4800" dirty="0" err="1">
                  <a:latin typeface=".VnAvant" panose="020B7200000000000000" pitchFamily="34" charset="0"/>
                </a:rPr>
                <a:t>mÑ</a:t>
              </a:r>
              <a:r>
                <a:rPr lang="en-US" sz="4800" dirty="0">
                  <a:latin typeface=".VnAvant" panose="020B7200000000000000" pitchFamily="34" charset="0"/>
                </a:rPr>
                <a:t> </a:t>
              </a:r>
              <a:r>
                <a:rPr lang="en-US" sz="4800" dirty="0" err="1">
                  <a:latin typeface=".VnAvant" panose="020B7200000000000000" pitchFamily="34" charset="0"/>
                </a:rPr>
                <a:t>cã</a:t>
              </a:r>
              <a:r>
                <a:rPr lang="en-US" sz="4800" dirty="0">
                  <a:latin typeface=".VnAvant" panose="020B7200000000000000" pitchFamily="34" charset="0"/>
                </a:rPr>
                <a:t> cµ </a:t>
              </a:r>
              <a:r>
                <a:rPr lang="en-US" sz="4800" dirty="0" err="1">
                  <a:latin typeface=".VnAvant" panose="020B7200000000000000" pitchFamily="34" charset="0"/>
                </a:rPr>
                <a:t>ph</a:t>
              </a:r>
              <a:r>
                <a:rPr lang="en-US" sz="4800" dirty="0">
                  <a:latin typeface=".VnAvant" panose="020B7200000000000000" pitchFamily="34" charset="0"/>
                </a:rPr>
                <a:t>ª. Bi </a:t>
              </a:r>
              <a:r>
                <a:rPr lang="en-US" sz="4800" dirty="0" err="1">
                  <a:latin typeface=".VnAvant" panose="020B7200000000000000" pitchFamily="34" charset="0"/>
                </a:rPr>
                <a:t>cã</a:t>
              </a:r>
              <a:r>
                <a:rPr lang="en-US" sz="4800" dirty="0">
                  <a:latin typeface=".VnAvant" panose="020B7200000000000000" pitchFamily="34" charset="0"/>
                </a:rPr>
                <a:t> </a:t>
              </a:r>
              <a:r>
                <a:rPr lang="en-US" sz="4800" dirty="0" err="1">
                  <a:latin typeface=".VnAvant" panose="020B7200000000000000" pitchFamily="34" charset="0"/>
                </a:rPr>
                <a:t>phë</a:t>
              </a:r>
              <a:r>
                <a:rPr lang="en-US" sz="4800" dirty="0">
                  <a:latin typeface=".VnAvant" panose="020B7200000000000000" pitchFamily="34" charset="0"/>
                </a:rPr>
                <a:t>. BÐ Li </a:t>
              </a:r>
              <a:r>
                <a:rPr lang="en-US" sz="4800" dirty="0" err="1">
                  <a:latin typeface=".VnAvant" panose="020B7200000000000000" pitchFamily="34" charset="0"/>
                </a:rPr>
                <a:t>cã</a:t>
              </a:r>
              <a:r>
                <a:rPr lang="en-US" sz="4800" dirty="0">
                  <a:latin typeface=".VnAvant" panose="020B7200000000000000" pitchFamily="34" charset="0"/>
                </a:rPr>
                <a:t> </a:t>
              </a:r>
              <a:r>
                <a:rPr lang="en-US" sz="4800" dirty="0" err="1">
                  <a:solidFill>
                    <a:srgbClr val="FF0000"/>
                  </a:solidFill>
                  <a:latin typeface=".VnAvant" panose="020B7200000000000000" pitchFamily="34" charset="0"/>
                </a:rPr>
                <a:t>na</a:t>
              </a:r>
              <a:r>
                <a:rPr lang="en-US" sz="4800" dirty="0" err="1">
                  <a:latin typeface=".VnAvant" panose="020B7200000000000000" pitchFamily="34" charset="0"/>
                </a:rPr>
                <a:t>.</a:t>
              </a:r>
              <a:endParaRPr lang="en-US" sz="4800" dirty="0">
                <a:latin typeface=".VnAvant" panose="020B7200000000000000" pitchFamily="34" charset="0"/>
              </a:endParaRPr>
            </a:p>
            <a:p>
              <a:endParaRPr lang="en-US" sz="4800" dirty="0">
                <a:latin typeface=".VnAvant" panose="020B7200000000000000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528458" y="0"/>
            <a:ext cx="2687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341348" y="1621334"/>
            <a:ext cx="2827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latin typeface=".VnAvant" panose="020B7200000000000000" pitchFamily="34" charset="0"/>
              </a:rPr>
              <a:t>pi a n«.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98012" y="2344656"/>
            <a:ext cx="16484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  <a:latin typeface=".VnAvant" panose="020B7200000000000000" pitchFamily="34" charset="0"/>
              </a:rPr>
              <a:t>phè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3102358"/>
            <a:ext cx="2827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latin typeface=".VnAvant" panose="020B7200000000000000" pitchFamily="34" charset="0"/>
              </a:rPr>
              <a:t>pi a n«.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88310" y="3816531"/>
            <a:ext cx="41148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  <a:latin typeface=".VnAvant" panose="020B7200000000000000" pitchFamily="34" charset="0"/>
              </a:rPr>
              <a:t>pha</a:t>
            </a:r>
            <a:r>
              <a:rPr lang="en-US" sz="4800" dirty="0">
                <a:solidFill>
                  <a:srgbClr val="FF0000"/>
                </a:solidFill>
                <a:latin typeface=".VnAvant" panose="020B7200000000000000" pitchFamily="34" charset="0"/>
              </a:rPr>
              <a:t> cµ </a:t>
            </a:r>
            <a:r>
              <a:rPr lang="en-US" sz="4800" dirty="0" err="1">
                <a:solidFill>
                  <a:srgbClr val="FF0000"/>
                </a:solidFill>
                <a:latin typeface=".VnAvant" panose="020B7200000000000000" pitchFamily="34" charset="0"/>
              </a:rPr>
              <a:t>ph</a:t>
            </a:r>
            <a:r>
              <a:rPr lang="en-US" sz="4800" dirty="0">
                <a:solidFill>
                  <a:srgbClr val="FF0000"/>
                </a:solidFill>
                <a:latin typeface=".VnAvant" panose="020B7200000000000000" pitchFamily="34" charset="0"/>
              </a:rPr>
              <a:t>ª</a:t>
            </a:r>
            <a:r>
              <a:rPr lang="en-US" sz="4800" dirty="0">
                <a:latin typeface=".VnAvant" panose="020B7200000000000000" pitchFamily="34" charset="0"/>
              </a:rPr>
              <a:t>.</a:t>
            </a:r>
            <a:endParaRPr lang="en-US" sz="4800" dirty="0"/>
          </a:p>
        </p:txBody>
      </p:sp>
      <p:sp>
        <p:nvSpPr>
          <p:cNvPr id="14" name="TextBox 13"/>
          <p:cNvSpPr txBox="1"/>
          <p:nvPr/>
        </p:nvSpPr>
        <p:spPr>
          <a:xfrm>
            <a:off x="1500100" y="4560147"/>
            <a:ext cx="33123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latin typeface=".VnAvant" panose="020B7200000000000000" pitchFamily="34" charset="0"/>
              </a:rPr>
              <a:t>Bi </a:t>
            </a:r>
            <a:r>
              <a:rPr lang="en-US" sz="4800" dirty="0" err="1">
                <a:solidFill>
                  <a:srgbClr val="FF0000"/>
                </a:solidFill>
                <a:latin typeface=".VnAvant" panose="020B7200000000000000" pitchFamily="34" charset="0"/>
              </a:rPr>
              <a:t>cã</a:t>
            </a:r>
            <a:r>
              <a:rPr lang="en-US" sz="4800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.VnAvant" panose="020B7200000000000000" pitchFamily="34" charset="0"/>
              </a:rPr>
              <a:t>phë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31341" y="2357272"/>
            <a:ext cx="17168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  <a:latin typeface=".VnAvant" panose="020B7200000000000000" pitchFamily="34" charset="0"/>
              </a:rPr>
              <a:t>ghÐ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165829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4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3045" y="637662"/>
            <a:ext cx="12192000" cy="5513375"/>
            <a:chOff x="335902" y="886398"/>
            <a:chExt cx="8724122" cy="5513375"/>
          </a:xfrm>
        </p:grpSpPr>
        <p:sp>
          <p:nvSpPr>
            <p:cNvPr id="5" name="TextBox 4"/>
            <p:cNvSpPr txBox="1"/>
            <p:nvPr/>
          </p:nvSpPr>
          <p:spPr>
            <a:xfrm>
              <a:off x="2845833" y="886398"/>
              <a:ext cx="2845837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>
                  <a:solidFill>
                    <a:srgbClr val="FF0000"/>
                  </a:solidFill>
                  <a:latin typeface=".VnAvant" panose="020B7200000000000000" pitchFamily="34" charset="0"/>
                </a:rPr>
                <a:t>    </a:t>
              </a:r>
              <a:r>
                <a:rPr lang="en-US" sz="6600" dirty="0" err="1">
                  <a:solidFill>
                    <a:srgbClr val="FF0000"/>
                  </a:solidFill>
                  <a:latin typeface=".VnAvant" panose="020B7200000000000000" pitchFamily="34" charset="0"/>
                </a:rPr>
                <a:t>Nh</a:t>
              </a:r>
              <a:r>
                <a:rPr lang="en-US" sz="6600" dirty="0">
                  <a:solidFill>
                    <a:srgbClr val="FF0000"/>
                  </a:solidFill>
                  <a:latin typeface=".VnAvant" panose="020B7200000000000000" pitchFamily="34" charset="0"/>
                </a:rPr>
                <a:t>µ d×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35902" y="1875458"/>
              <a:ext cx="8724122" cy="4524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>
                  <a:latin typeface=".VnAvant" panose="020B7200000000000000" pitchFamily="34" charset="0"/>
                </a:rPr>
                <a:t>     </a:t>
              </a:r>
              <a:r>
                <a:rPr lang="en-US" sz="4800" dirty="0" err="1">
                  <a:latin typeface=".VnAvant" panose="020B7200000000000000" pitchFamily="34" charset="0"/>
                </a:rPr>
                <a:t>Nh</a:t>
              </a:r>
              <a:r>
                <a:rPr lang="en-US" sz="4800" dirty="0">
                  <a:latin typeface=".VnAvant" panose="020B7200000000000000" pitchFamily="34" charset="0"/>
                </a:rPr>
                <a:t>µ d× </a:t>
              </a:r>
              <a:r>
                <a:rPr lang="en-US" sz="4800" dirty="0" err="1">
                  <a:latin typeface=".VnAvant" panose="020B7200000000000000" pitchFamily="34" charset="0"/>
                </a:rPr>
                <a:t>Nga</a:t>
              </a:r>
              <a:r>
                <a:rPr lang="en-US" sz="4800" dirty="0">
                  <a:latin typeface=".VnAvant" panose="020B7200000000000000" pitchFamily="34" charset="0"/>
                </a:rPr>
                <a:t> </a:t>
              </a:r>
              <a:r>
                <a:rPr lang="en-US" sz="4800" dirty="0" err="1">
                  <a:latin typeface=".VnAvant" panose="020B7200000000000000" pitchFamily="34" charset="0"/>
                </a:rPr>
                <a:t>cã</a:t>
              </a:r>
              <a:r>
                <a:rPr lang="en-US" sz="4800" dirty="0">
                  <a:latin typeface=".VnAvant" panose="020B7200000000000000" pitchFamily="34" charset="0"/>
                </a:rPr>
                <a:t> pi a n«.</a:t>
              </a:r>
            </a:p>
            <a:p>
              <a:r>
                <a:rPr lang="en-US" sz="4800" dirty="0">
                  <a:latin typeface=".VnAvant" panose="020B7200000000000000" pitchFamily="34" charset="0"/>
                </a:rPr>
                <a:t>     C¶ </a:t>
              </a:r>
              <a:r>
                <a:rPr lang="en-US" sz="4800" dirty="0" err="1">
                  <a:latin typeface=".VnAvant" panose="020B7200000000000000" pitchFamily="34" charset="0"/>
                </a:rPr>
                <a:t>nh</a:t>
              </a:r>
              <a:r>
                <a:rPr lang="en-US" sz="4800" dirty="0">
                  <a:latin typeface=".VnAvant" panose="020B7200000000000000" pitchFamily="34" charset="0"/>
                </a:rPr>
                <a:t>µ Bi ®</a:t>
              </a:r>
              <a:r>
                <a:rPr lang="en-US" sz="4800" dirty="0" err="1">
                  <a:latin typeface=".VnAvant" panose="020B7200000000000000" pitchFamily="34" charset="0"/>
                </a:rPr>
                <a:t>i</a:t>
              </a:r>
              <a:r>
                <a:rPr lang="en-US" sz="4800" dirty="0">
                  <a:latin typeface=".VnAvant" panose="020B7200000000000000" pitchFamily="34" charset="0"/>
                </a:rPr>
                <a:t> </a:t>
              </a:r>
              <a:r>
                <a:rPr lang="en-US" sz="4800" dirty="0" err="1">
                  <a:latin typeface=".VnAvant" panose="020B7200000000000000" pitchFamily="34" charset="0"/>
                </a:rPr>
                <a:t>phè</a:t>
              </a:r>
              <a:r>
                <a:rPr lang="en-US" sz="4800" dirty="0">
                  <a:latin typeface=".VnAvant" panose="020B7200000000000000" pitchFamily="34" charset="0"/>
                </a:rPr>
                <a:t>, </a:t>
              </a:r>
              <a:r>
                <a:rPr lang="en-US" sz="4800" dirty="0" err="1">
                  <a:latin typeface=".VnAvant" panose="020B7200000000000000" pitchFamily="34" charset="0"/>
                </a:rPr>
                <a:t>ghÐ</a:t>
              </a:r>
              <a:r>
                <a:rPr lang="en-US" sz="4800" dirty="0">
                  <a:latin typeface=".VnAvant" panose="020B7200000000000000" pitchFamily="34" charset="0"/>
                </a:rPr>
                <a:t> </a:t>
              </a:r>
              <a:r>
                <a:rPr lang="en-US" sz="4800" dirty="0" err="1">
                  <a:latin typeface=".VnAvant" panose="020B7200000000000000" pitchFamily="34" charset="0"/>
                </a:rPr>
                <a:t>nh</a:t>
              </a:r>
              <a:r>
                <a:rPr lang="en-US" sz="4800" dirty="0">
                  <a:latin typeface=".VnAvant" panose="020B7200000000000000" pitchFamily="34" charset="0"/>
                </a:rPr>
                <a:t>µ d×, </a:t>
              </a:r>
              <a:r>
                <a:rPr lang="en-US" sz="4800" dirty="0" err="1">
                  <a:latin typeface=".VnAvant" panose="020B7200000000000000" pitchFamily="34" charset="0"/>
                </a:rPr>
                <a:t>nghe</a:t>
              </a:r>
              <a:r>
                <a:rPr lang="en-US" sz="4800" dirty="0">
                  <a:latin typeface=".VnAvant" panose="020B7200000000000000" pitchFamily="34" charset="0"/>
                </a:rPr>
                <a:t> </a:t>
              </a:r>
            </a:p>
            <a:p>
              <a:r>
                <a:rPr lang="en-US" sz="4800" dirty="0">
                  <a:latin typeface=".VnAvant" panose="020B7200000000000000" pitchFamily="34" charset="0"/>
                </a:rPr>
                <a:t>pi a n«.</a:t>
              </a:r>
            </a:p>
            <a:p>
              <a:r>
                <a:rPr lang="en-US" sz="4800" dirty="0">
                  <a:latin typeface=".VnAvant" panose="020B7200000000000000" pitchFamily="34" charset="0"/>
                </a:rPr>
                <a:t>      D× </a:t>
              </a:r>
              <a:r>
                <a:rPr lang="en-US" sz="4800" dirty="0" err="1">
                  <a:latin typeface=".VnAvant" panose="020B7200000000000000" pitchFamily="34" charset="0"/>
                </a:rPr>
                <a:t>Nga</a:t>
              </a:r>
              <a:r>
                <a:rPr lang="en-US" sz="4800" dirty="0">
                  <a:latin typeface=".VnAvant" panose="020B7200000000000000" pitchFamily="34" charset="0"/>
                </a:rPr>
                <a:t> </a:t>
              </a:r>
              <a:r>
                <a:rPr lang="en-US" sz="4800" dirty="0" err="1">
                  <a:latin typeface=".VnAvant" panose="020B7200000000000000" pitchFamily="34" charset="0"/>
                </a:rPr>
                <a:t>pha</a:t>
              </a:r>
              <a:r>
                <a:rPr lang="en-US" sz="4800" dirty="0">
                  <a:latin typeface=".VnAvant" panose="020B7200000000000000" pitchFamily="34" charset="0"/>
                </a:rPr>
                <a:t> cµ </a:t>
              </a:r>
              <a:r>
                <a:rPr lang="en-US" sz="4800" dirty="0" err="1">
                  <a:latin typeface=".VnAvant" panose="020B7200000000000000" pitchFamily="34" charset="0"/>
                </a:rPr>
                <a:t>ph</a:t>
              </a:r>
              <a:r>
                <a:rPr lang="en-US" sz="4800" dirty="0">
                  <a:latin typeface=".VnAvant" panose="020B7200000000000000" pitchFamily="34" charset="0"/>
                </a:rPr>
                <a:t>ª.    </a:t>
              </a:r>
              <a:r>
                <a:rPr lang="en-US" sz="4800" dirty="0" err="1">
                  <a:latin typeface=".VnAvant" panose="020B7200000000000000" pitchFamily="34" charset="0"/>
                </a:rPr>
                <a:t>Bè</a:t>
              </a:r>
              <a:r>
                <a:rPr lang="en-US" sz="4800" dirty="0">
                  <a:latin typeface=".VnAvant" panose="020B7200000000000000" pitchFamily="34" charset="0"/>
                </a:rPr>
                <a:t> </a:t>
              </a:r>
              <a:r>
                <a:rPr lang="en-US" sz="4800" dirty="0" err="1">
                  <a:latin typeface=".VnAvant" panose="020B7200000000000000" pitchFamily="34" charset="0"/>
                </a:rPr>
                <a:t>mÑ</a:t>
              </a:r>
              <a:r>
                <a:rPr lang="en-US" sz="4800" dirty="0">
                  <a:latin typeface=".VnAvant" panose="020B7200000000000000" pitchFamily="34" charset="0"/>
                </a:rPr>
                <a:t> </a:t>
              </a:r>
              <a:r>
                <a:rPr lang="en-US" sz="4800" dirty="0" err="1">
                  <a:latin typeface=".VnAvant" panose="020B7200000000000000" pitchFamily="34" charset="0"/>
                </a:rPr>
                <a:t>cã</a:t>
              </a:r>
              <a:r>
                <a:rPr lang="en-US" sz="4800" dirty="0">
                  <a:latin typeface=".VnAvant" panose="020B7200000000000000" pitchFamily="34" charset="0"/>
                </a:rPr>
                <a:t> cµ </a:t>
              </a:r>
              <a:r>
                <a:rPr lang="en-US" sz="4800" dirty="0" err="1">
                  <a:latin typeface=".VnAvant" panose="020B7200000000000000" pitchFamily="34" charset="0"/>
                </a:rPr>
                <a:t>ph</a:t>
              </a:r>
              <a:r>
                <a:rPr lang="en-US" sz="4800" dirty="0">
                  <a:latin typeface=".VnAvant" panose="020B7200000000000000" pitchFamily="34" charset="0"/>
                </a:rPr>
                <a:t>ª.   Bi </a:t>
              </a:r>
              <a:r>
                <a:rPr lang="en-US" sz="4800" dirty="0" err="1">
                  <a:latin typeface=".VnAvant" panose="020B7200000000000000" pitchFamily="34" charset="0"/>
                </a:rPr>
                <a:t>cã</a:t>
              </a:r>
              <a:r>
                <a:rPr lang="en-US" sz="4800" dirty="0">
                  <a:latin typeface=".VnAvant" panose="020B7200000000000000" pitchFamily="34" charset="0"/>
                </a:rPr>
                <a:t> </a:t>
              </a:r>
              <a:r>
                <a:rPr lang="en-US" sz="4800" dirty="0" err="1">
                  <a:latin typeface=".VnAvant" panose="020B7200000000000000" pitchFamily="34" charset="0"/>
                </a:rPr>
                <a:t>phë</a:t>
              </a:r>
              <a:r>
                <a:rPr lang="en-US" sz="4800" dirty="0">
                  <a:latin typeface=".VnAvant" panose="020B7200000000000000" pitchFamily="34" charset="0"/>
                </a:rPr>
                <a:t>.   BÐ Li </a:t>
              </a:r>
              <a:r>
                <a:rPr lang="en-US" sz="4800" dirty="0" err="1">
                  <a:latin typeface=".VnAvant" panose="020B7200000000000000" pitchFamily="34" charset="0"/>
                </a:rPr>
                <a:t>cã</a:t>
              </a:r>
              <a:r>
                <a:rPr lang="en-US" sz="4800" dirty="0">
                  <a:latin typeface=".VnAvant" panose="020B7200000000000000" pitchFamily="34" charset="0"/>
                </a:rPr>
                <a:t> </a:t>
              </a:r>
              <a:r>
                <a:rPr lang="en-US" sz="4800" dirty="0" err="1">
                  <a:latin typeface=".VnAvant" panose="020B7200000000000000" pitchFamily="34" charset="0"/>
                </a:rPr>
                <a:t>na.</a:t>
              </a:r>
              <a:endParaRPr lang="en-US" sz="4800" dirty="0">
                <a:latin typeface=".VnAvant" panose="020B7200000000000000" pitchFamily="34" charset="0"/>
              </a:endParaRPr>
            </a:p>
            <a:p>
              <a:endParaRPr lang="en-US" sz="4800" dirty="0">
                <a:latin typeface=".VnAvant" panose="020B7200000000000000" pitchFamily="34" charset="0"/>
              </a:endParaRPr>
            </a:p>
          </p:txBody>
        </p:sp>
      </p:grpSp>
      <p:sp>
        <p:nvSpPr>
          <p:cNvPr id="7" name="Hình Bầu dục 14"/>
          <p:cNvSpPr/>
          <p:nvPr/>
        </p:nvSpPr>
        <p:spPr>
          <a:xfrm>
            <a:off x="501476" y="1745658"/>
            <a:ext cx="406400" cy="57131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FF0000"/>
                </a:solidFill>
              </a:rPr>
              <a:t>1</a:t>
            </a:r>
            <a:endParaRPr lang="vi-VN" sz="4267" b="1" dirty="0">
              <a:solidFill>
                <a:srgbClr val="FF0000"/>
              </a:solidFill>
            </a:endParaRPr>
          </a:p>
        </p:txBody>
      </p:sp>
      <p:sp>
        <p:nvSpPr>
          <p:cNvPr id="8" name="Hình Bầu dục 14"/>
          <p:cNvSpPr/>
          <p:nvPr/>
        </p:nvSpPr>
        <p:spPr>
          <a:xfrm>
            <a:off x="501476" y="2505780"/>
            <a:ext cx="406400" cy="57131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FF0000"/>
                </a:solidFill>
              </a:rPr>
              <a:t>2</a:t>
            </a:r>
            <a:endParaRPr lang="vi-VN" sz="4267" b="1" dirty="0">
              <a:solidFill>
                <a:srgbClr val="FF0000"/>
              </a:solidFill>
            </a:endParaRPr>
          </a:p>
        </p:txBody>
      </p:sp>
      <p:sp>
        <p:nvSpPr>
          <p:cNvPr id="9" name="Hình Bầu dục 14"/>
          <p:cNvSpPr/>
          <p:nvPr/>
        </p:nvSpPr>
        <p:spPr>
          <a:xfrm>
            <a:off x="579231" y="3964466"/>
            <a:ext cx="406400" cy="57131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FF0000"/>
                </a:solidFill>
              </a:rPr>
              <a:t>3</a:t>
            </a:r>
            <a:endParaRPr lang="vi-VN" sz="4267" b="1" dirty="0">
              <a:solidFill>
                <a:srgbClr val="FF0000"/>
              </a:solidFill>
            </a:endParaRPr>
          </a:p>
        </p:txBody>
      </p:sp>
      <p:sp>
        <p:nvSpPr>
          <p:cNvPr id="10" name="Hình Bầu dục 14"/>
          <p:cNvSpPr/>
          <p:nvPr/>
        </p:nvSpPr>
        <p:spPr>
          <a:xfrm>
            <a:off x="7089476" y="3964465"/>
            <a:ext cx="406400" cy="57131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FF0000"/>
                </a:solidFill>
              </a:rPr>
              <a:t>4</a:t>
            </a:r>
            <a:endParaRPr lang="vi-VN" sz="4267" b="1" dirty="0">
              <a:solidFill>
                <a:srgbClr val="FF0000"/>
              </a:solidFill>
            </a:endParaRPr>
          </a:p>
        </p:txBody>
      </p:sp>
      <p:sp>
        <p:nvSpPr>
          <p:cNvPr id="11" name="Hình Bầu dục 14"/>
          <p:cNvSpPr/>
          <p:nvPr/>
        </p:nvSpPr>
        <p:spPr>
          <a:xfrm>
            <a:off x="1431427" y="4695364"/>
            <a:ext cx="406400" cy="57131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FF0000"/>
                </a:solidFill>
              </a:rPr>
              <a:t>5</a:t>
            </a:r>
            <a:endParaRPr lang="vi-VN" sz="4267" b="1" dirty="0">
              <a:solidFill>
                <a:srgbClr val="FF0000"/>
              </a:solidFill>
            </a:endParaRPr>
          </a:p>
        </p:txBody>
      </p:sp>
      <p:sp>
        <p:nvSpPr>
          <p:cNvPr id="12" name="Hình Bầu dục 14"/>
          <p:cNvSpPr/>
          <p:nvPr/>
        </p:nvSpPr>
        <p:spPr>
          <a:xfrm>
            <a:off x="4942848" y="4695363"/>
            <a:ext cx="347610" cy="57131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FF0000"/>
                </a:solidFill>
              </a:rPr>
              <a:t>6</a:t>
            </a:r>
            <a:endParaRPr lang="vi-VN" sz="4267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059912"/>
      </p:ext>
    </p:extLst>
  </p:cSld>
  <p:clrMapOvr>
    <a:masterClrMapping/>
  </p:clrMapOvr>
  <p:transition advClick="0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490015"/>
            <a:ext cx="121919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>
                <a:solidFill>
                  <a:srgbClr val="0000FF"/>
                </a:solidFill>
                <a:latin typeface=".VnAvant" panose="020B7200000000000000" pitchFamily="34" charset="0"/>
              </a:rPr>
              <a:t>    C¶ </a:t>
            </a:r>
            <a:r>
              <a:rPr lang="en-US" sz="5400" dirty="0" err="1">
                <a:solidFill>
                  <a:srgbClr val="0000FF"/>
                </a:solidFill>
                <a:latin typeface=".VnAvant" panose="020B7200000000000000" pitchFamily="34" charset="0"/>
              </a:rPr>
              <a:t>nh</a:t>
            </a:r>
            <a:r>
              <a:rPr lang="en-US" sz="5400" dirty="0">
                <a:solidFill>
                  <a:srgbClr val="0000FF"/>
                </a:solidFill>
                <a:latin typeface=".VnAvant" panose="020B7200000000000000" pitchFamily="34" charset="0"/>
              </a:rPr>
              <a:t>µ Bi ®</a:t>
            </a:r>
            <a:r>
              <a:rPr lang="en-US" sz="5400" dirty="0" err="1">
                <a:solidFill>
                  <a:srgbClr val="0000FF"/>
                </a:solidFill>
                <a:latin typeface=".VnAvant" panose="020B7200000000000000" pitchFamily="34" charset="0"/>
              </a:rPr>
              <a:t>i</a:t>
            </a:r>
            <a:r>
              <a:rPr lang="en-US" sz="5400" dirty="0">
                <a:solidFill>
                  <a:srgbClr val="0000FF"/>
                </a:solidFill>
                <a:latin typeface=".VnAvant" panose="020B7200000000000000" pitchFamily="34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.VnAvant" panose="020B7200000000000000" pitchFamily="34" charset="0"/>
              </a:rPr>
              <a:t>phè</a:t>
            </a:r>
            <a:r>
              <a:rPr lang="en-US" sz="5400" dirty="0">
                <a:solidFill>
                  <a:srgbClr val="0000FF"/>
                </a:solidFill>
                <a:latin typeface=".VnAvant" panose="020B7200000000000000" pitchFamily="34" charset="0"/>
              </a:rPr>
              <a:t>, </a:t>
            </a:r>
            <a:r>
              <a:rPr lang="en-US" sz="5400" dirty="0" err="1">
                <a:solidFill>
                  <a:srgbClr val="0000FF"/>
                </a:solidFill>
                <a:latin typeface=".VnAvant" panose="020B7200000000000000" pitchFamily="34" charset="0"/>
              </a:rPr>
              <a:t>ghÐ</a:t>
            </a:r>
            <a:r>
              <a:rPr lang="en-US" sz="5400" dirty="0">
                <a:solidFill>
                  <a:srgbClr val="0000FF"/>
                </a:solidFill>
                <a:latin typeface=".VnAvant" panose="020B7200000000000000" pitchFamily="34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.VnAvant" panose="020B7200000000000000" pitchFamily="34" charset="0"/>
              </a:rPr>
              <a:t>nh</a:t>
            </a:r>
            <a:r>
              <a:rPr lang="en-US" sz="5400" dirty="0">
                <a:solidFill>
                  <a:srgbClr val="0000FF"/>
                </a:solidFill>
                <a:latin typeface=".VnAvant" panose="020B7200000000000000" pitchFamily="34" charset="0"/>
              </a:rPr>
              <a:t>µ d×, </a:t>
            </a:r>
            <a:r>
              <a:rPr lang="en-US" sz="5400" dirty="0" err="1">
                <a:solidFill>
                  <a:srgbClr val="0000FF"/>
                </a:solidFill>
                <a:latin typeface=".VnAvant" panose="020B7200000000000000" pitchFamily="34" charset="0"/>
              </a:rPr>
              <a:t>nghe</a:t>
            </a:r>
            <a:r>
              <a:rPr lang="en-US" sz="5400" dirty="0">
                <a:solidFill>
                  <a:srgbClr val="0000FF"/>
                </a:solidFill>
                <a:latin typeface=".VnAvant" panose="020B7200000000000000" pitchFamily="34" charset="0"/>
              </a:rPr>
              <a:t> pi a n«.</a:t>
            </a: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6596743" y="2628467"/>
            <a:ext cx="224804" cy="64540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10658670" y="2628467"/>
            <a:ext cx="224804" cy="64540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4509796" y="3517985"/>
            <a:ext cx="224804" cy="64540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4598186" y="3539798"/>
            <a:ext cx="224804" cy="64540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2ED636D-B6A2-4638-8252-A421483F280C}"/>
              </a:ext>
            </a:extLst>
          </p:cNvPr>
          <p:cNvSpPr txBox="1"/>
          <p:nvPr/>
        </p:nvSpPr>
        <p:spPr>
          <a:xfrm>
            <a:off x="2402431" y="136112"/>
            <a:ext cx="7105463" cy="143890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en-US" sz="8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Luyện</a:t>
            </a:r>
            <a:r>
              <a:rPr lang="en-US" sz="80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đọc</a:t>
            </a:r>
            <a:r>
              <a:rPr lang="en-US" sz="80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câu</a:t>
            </a:r>
            <a:endParaRPr lang="en-US" sz="8000" b="1" dirty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828012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3045" y="637662"/>
            <a:ext cx="12192000" cy="5513375"/>
            <a:chOff x="335902" y="886398"/>
            <a:chExt cx="8724122" cy="5513375"/>
          </a:xfrm>
        </p:grpSpPr>
        <p:sp>
          <p:nvSpPr>
            <p:cNvPr id="5" name="TextBox 4"/>
            <p:cNvSpPr txBox="1"/>
            <p:nvPr/>
          </p:nvSpPr>
          <p:spPr>
            <a:xfrm>
              <a:off x="2845833" y="886398"/>
              <a:ext cx="2845837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>
                  <a:solidFill>
                    <a:srgbClr val="FF0000"/>
                  </a:solidFill>
                  <a:latin typeface=".VnAvant" panose="020B7200000000000000" pitchFamily="34" charset="0"/>
                </a:rPr>
                <a:t>    </a:t>
              </a:r>
              <a:r>
                <a:rPr lang="en-US" sz="6600" dirty="0" err="1">
                  <a:solidFill>
                    <a:srgbClr val="FF0000"/>
                  </a:solidFill>
                  <a:latin typeface=".VnAvant" panose="020B7200000000000000" pitchFamily="34" charset="0"/>
                </a:rPr>
                <a:t>Nh</a:t>
              </a:r>
              <a:r>
                <a:rPr lang="en-US" sz="6600" dirty="0">
                  <a:solidFill>
                    <a:srgbClr val="FF0000"/>
                  </a:solidFill>
                  <a:latin typeface=".VnAvant" panose="020B7200000000000000" pitchFamily="34" charset="0"/>
                </a:rPr>
                <a:t>µ d×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35902" y="1875458"/>
              <a:ext cx="8724122" cy="4524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>
                  <a:latin typeface=".VnAvant" panose="020B7200000000000000" pitchFamily="34" charset="0"/>
                </a:rPr>
                <a:t>     </a:t>
              </a:r>
              <a:r>
                <a:rPr lang="en-US" sz="4800" dirty="0" err="1">
                  <a:latin typeface=".VnAvant" panose="020B7200000000000000" pitchFamily="34" charset="0"/>
                </a:rPr>
                <a:t>Nh</a:t>
              </a:r>
              <a:r>
                <a:rPr lang="en-US" sz="4800" dirty="0">
                  <a:latin typeface=".VnAvant" panose="020B7200000000000000" pitchFamily="34" charset="0"/>
                </a:rPr>
                <a:t>µ d× </a:t>
              </a:r>
              <a:r>
                <a:rPr lang="en-US" sz="4800" dirty="0" err="1">
                  <a:latin typeface=".VnAvant" panose="020B7200000000000000" pitchFamily="34" charset="0"/>
                </a:rPr>
                <a:t>Nga</a:t>
              </a:r>
              <a:r>
                <a:rPr lang="en-US" sz="4800" dirty="0">
                  <a:latin typeface=".VnAvant" panose="020B7200000000000000" pitchFamily="34" charset="0"/>
                </a:rPr>
                <a:t> </a:t>
              </a:r>
              <a:r>
                <a:rPr lang="en-US" sz="4800" dirty="0" err="1">
                  <a:latin typeface=".VnAvant" panose="020B7200000000000000" pitchFamily="34" charset="0"/>
                </a:rPr>
                <a:t>cã</a:t>
              </a:r>
              <a:r>
                <a:rPr lang="en-US" sz="4800" dirty="0">
                  <a:latin typeface=".VnAvant" panose="020B7200000000000000" pitchFamily="34" charset="0"/>
                </a:rPr>
                <a:t> pi a n«.</a:t>
              </a:r>
            </a:p>
            <a:p>
              <a:r>
                <a:rPr lang="en-US" sz="4800" dirty="0">
                  <a:latin typeface=".VnAvant" panose="020B7200000000000000" pitchFamily="34" charset="0"/>
                </a:rPr>
                <a:t>     C¶ </a:t>
              </a:r>
              <a:r>
                <a:rPr lang="en-US" sz="4800" dirty="0" err="1">
                  <a:latin typeface=".VnAvant" panose="020B7200000000000000" pitchFamily="34" charset="0"/>
                </a:rPr>
                <a:t>nh</a:t>
              </a:r>
              <a:r>
                <a:rPr lang="en-US" sz="4800" dirty="0">
                  <a:latin typeface=".VnAvant" panose="020B7200000000000000" pitchFamily="34" charset="0"/>
                </a:rPr>
                <a:t>µ Bi ®</a:t>
              </a:r>
              <a:r>
                <a:rPr lang="en-US" sz="4800" dirty="0" err="1">
                  <a:latin typeface=".VnAvant" panose="020B7200000000000000" pitchFamily="34" charset="0"/>
                </a:rPr>
                <a:t>i</a:t>
              </a:r>
              <a:r>
                <a:rPr lang="en-US" sz="4800" dirty="0">
                  <a:latin typeface=".VnAvant" panose="020B7200000000000000" pitchFamily="34" charset="0"/>
                </a:rPr>
                <a:t> </a:t>
              </a:r>
              <a:r>
                <a:rPr lang="en-US" sz="4800" dirty="0" err="1">
                  <a:latin typeface=".VnAvant" panose="020B7200000000000000" pitchFamily="34" charset="0"/>
                </a:rPr>
                <a:t>phè</a:t>
              </a:r>
              <a:r>
                <a:rPr lang="en-US" sz="4800" dirty="0">
                  <a:latin typeface=".VnAvant" panose="020B7200000000000000" pitchFamily="34" charset="0"/>
                </a:rPr>
                <a:t>, </a:t>
              </a:r>
              <a:r>
                <a:rPr lang="en-US" sz="4800" dirty="0" err="1">
                  <a:latin typeface=".VnAvant" panose="020B7200000000000000" pitchFamily="34" charset="0"/>
                </a:rPr>
                <a:t>ghÐ</a:t>
              </a:r>
              <a:r>
                <a:rPr lang="en-US" sz="4800" dirty="0">
                  <a:latin typeface=".VnAvant" panose="020B7200000000000000" pitchFamily="34" charset="0"/>
                </a:rPr>
                <a:t> </a:t>
              </a:r>
              <a:r>
                <a:rPr lang="en-US" sz="4800" dirty="0" err="1">
                  <a:latin typeface=".VnAvant" panose="020B7200000000000000" pitchFamily="34" charset="0"/>
                </a:rPr>
                <a:t>nh</a:t>
              </a:r>
              <a:r>
                <a:rPr lang="en-US" sz="4800" dirty="0">
                  <a:latin typeface=".VnAvant" panose="020B7200000000000000" pitchFamily="34" charset="0"/>
                </a:rPr>
                <a:t>µ d×, </a:t>
              </a:r>
              <a:r>
                <a:rPr lang="en-US" sz="4800" dirty="0" err="1">
                  <a:latin typeface=".VnAvant" panose="020B7200000000000000" pitchFamily="34" charset="0"/>
                </a:rPr>
                <a:t>nghe</a:t>
              </a:r>
              <a:r>
                <a:rPr lang="en-US" sz="4800" dirty="0">
                  <a:latin typeface=".VnAvant" panose="020B7200000000000000" pitchFamily="34" charset="0"/>
                </a:rPr>
                <a:t> </a:t>
              </a:r>
            </a:p>
            <a:p>
              <a:r>
                <a:rPr lang="en-US" sz="4800" dirty="0">
                  <a:latin typeface=".VnAvant" panose="020B7200000000000000" pitchFamily="34" charset="0"/>
                </a:rPr>
                <a:t>pi a n«.</a:t>
              </a:r>
            </a:p>
            <a:p>
              <a:r>
                <a:rPr lang="en-US" sz="4800" dirty="0">
                  <a:latin typeface=".VnAvant" panose="020B7200000000000000" pitchFamily="34" charset="0"/>
                </a:rPr>
                <a:t>      D× </a:t>
              </a:r>
              <a:r>
                <a:rPr lang="en-US" sz="4800" dirty="0" err="1">
                  <a:latin typeface=".VnAvant" panose="020B7200000000000000" pitchFamily="34" charset="0"/>
                </a:rPr>
                <a:t>Nga</a:t>
              </a:r>
              <a:r>
                <a:rPr lang="en-US" sz="4800" dirty="0">
                  <a:latin typeface=".VnAvant" panose="020B7200000000000000" pitchFamily="34" charset="0"/>
                </a:rPr>
                <a:t> </a:t>
              </a:r>
              <a:r>
                <a:rPr lang="en-US" sz="4800" dirty="0" err="1">
                  <a:latin typeface=".VnAvant" panose="020B7200000000000000" pitchFamily="34" charset="0"/>
                </a:rPr>
                <a:t>pha</a:t>
              </a:r>
              <a:r>
                <a:rPr lang="en-US" sz="4800" dirty="0">
                  <a:latin typeface=".VnAvant" panose="020B7200000000000000" pitchFamily="34" charset="0"/>
                </a:rPr>
                <a:t> cµ </a:t>
              </a:r>
              <a:r>
                <a:rPr lang="en-US" sz="4800" dirty="0" err="1">
                  <a:latin typeface=".VnAvant" panose="020B7200000000000000" pitchFamily="34" charset="0"/>
                </a:rPr>
                <a:t>ph</a:t>
              </a:r>
              <a:r>
                <a:rPr lang="en-US" sz="4800" dirty="0">
                  <a:latin typeface=".VnAvant" panose="020B7200000000000000" pitchFamily="34" charset="0"/>
                </a:rPr>
                <a:t>ª.    </a:t>
              </a:r>
              <a:r>
                <a:rPr lang="en-US" sz="4800" dirty="0" err="1">
                  <a:latin typeface=".VnAvant" panose="020B7200000000000000" pitchFamily="34" charset="0"/>
                </a:rPr>
                <a:t>Bè</a:t>
              </a:r>
              <a:r>
                <a:rPr lang="en-US" sz="4800" dirty="0">
                  <a:latin typeface=".VnAvant" panose="020B7200000000000000" pitchFamily="34" charset="0"/>
                </a:rPr>
                <a:t> </a:t>
              </a:r>
              <a:r>
                <a:rPr lang="en-US" sz="4800" dirty="0" err="1">
                  <a:latin typeface=".VnAvant" panose="020B7200000000000000" pitchFamily="34" charset="0"/>
                </a:rPr>
                <a:t>mÑ</a:t>
              </a:r>
              <a:r>
                <a:rPr lang="en-US" sz="4800" dirty="0">
                  <a:latin typeface=".VnAvant" panose="020B7200000000000000" pitchFamily="34" charset="0"/>
                </a:rPr>
                <a:t> </a:t>
              </a:r>
              <a:r>
                <a:rPr lang="en-US" sz="4800" dirty="0" err="1">
                  <a:latin typeface=".VnAvant" panose="020B7200000000000000" pitchFamily="34" charset="0"/>
                </a:rPr>
                <a:t>cã</a:t>
              </a:r>
              <a:r>
                <a:rPr lang="en-US" sz="4800" dirty="0">
                  <a:latin typeface=".VnAvant" panose="020B7200000000000000" pitchFamily="34" charset="0"/>
                </a:rPr>
                <a:t> cµ </a:t>
              </a:r>
              <a:r>
                <a:rPr lang="en-US" sz="4800" dirty="0" err="1">
                  <a:latin typeface=".VnAvant" panose="020B7200000000000000" pitchFamily="34" charset="0"/>
                </a:rPr>
                <a:t>ph</a:t>
              </a:r>
              <a:r>
                <a:rPr lang="en-US" sz="4800" dirty="0">
                  <a:latin typeface=".VnAvant" panose="020B7200000000000000" pitchFamily="34" charset="0"/>
                </a:rPr>
                <a:t>ª.   Bi </a:t>
              </a:r>
              <a:r>
                <a:rPr lang="en-US" sz="4800" dirty="0" err="1">
                  <a:latin typeface=".VnAvant" panose="020B7200000000000000" pitchFamily="34" charset="0"/>
                </a:rPr>
                <a:t>cã</a:t>
              </a:r>
              <a:r>
                <a:rPr lang="en-US" sz="4800" dirty="0">
                  <a:latin typeface=".VnAvant" panose="020B7200000000000000" pitchFamily="34" charset="0"/>
                </a:rPr>
                <a:t> </a:t>
              </a:r>
              <a:r>
                <a:rPr lang="en-US" sz="4800" dirty="0" err="1">
                  <a:latin typeface=".VnAvant" panose="020B7200000000000000" pitchFamily="34" charset="0"/>
                </a:rPr>
                <a:t>phë</a:t>
              </a:r>
              <a:r>
                <a:rPr lang="en-US" sz="4800" dirty="0">
                  <a:latin typeface=".VnAvant" panose="020B7200000000000000" pitchFamily="34" charset="0"/>
                </a:rPr>
                <a:t>.   BÐ Li </a:t>
              </a:r>
              <a:r>
                <a:rPr lang="en-US" sz="4800" dirty="0" err="1">
                  <a:latin typeface=".VnAvant" panose="020B7200000000000000" pitchFamily="34" charset="0"/>
                </a:rPr>
                <a:t>cã</a:t>
              </a:r>
              <a:r>
                <a:rPr lang="en-US" sz="4800" dirty="0">
                  <a:latin typeface=".VnAvant" panose="020B7200000000000000" pitchFamily="34" charset="0"/>
                </a:rPr>
                <a:t> </a:t>
              </a:r>
              <a:r>
                <a:rPr lang="en-US" sz="4800" dirty="0" err="1">
                  <a:latin typeface=".VnAvant" panose="020B7200000000000000" pitchFamily="34" charset="0"/>
                </a:rPr>
                <a:t>na.</a:t>
              </a:r>
              <a:endParaRPr lang="en-US" sz="4800" dirty="0">
                <a:latin typeface=".VnAvant" panose="020B7200000000000000" pitchFamily="34" charset="0"/>
              </a:endParaRPr>
            </a:p>
            <a:p>
              <a:endParaRPr lang="en-US" sz="4800" dirty="0">
                <a:latin typeface=".VnAvant" panose="020B7200000000000000" pitchFamily="34" charset="0"/>
              </a:endParaRPr>
            </a:p>
          </p:txBody>
        </p:sp>
      </p:grpSp>
      <p:sp>
        <p:nvSpPr>
          <p:cNvPr id="7" name="Hình Bầu dục 14"/>
          <p:cNvSpPr/>
          <p:nvPr/>
        </p:nvSpPr>
        <p:spPr>
          <a:xfrm>
            <a:off x="501476" y="1745658"/>
            <a:ext cx="406400" cy="57131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FF0000"/>
                </a:solidFill>
              </a:rPr>
              <a:t>1</a:t>
            </a:r>
            <a:endParaRPr lang="vi-VN" sz="4267" b="1" dirty="0">
              <a:solidFill>
                <a:srgbClr val="FF0000"/>
              </a:solidFill>
            </a:endParaRPr>
          </a:p>
        </p:txBody>
      </p:sp>
      <p:sp>
        <p:nvSpPr>
          <p:cNvPr id="8" name="Hình Bầu dục 14"/>
          <p:cNvSpPr/>
          <p:nvPr/>
        </p:nvSpPr>
        <p:spPr>
          <a:xfrm>
            <a:off x="501476" y="2505780"/>
            <a:ext cx="406400" cy="57131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FF0000"/>
                </a:solidFill>
              </a:rPr>
              <a:t>2</a:t>
            </a:r>
            <a:endParaRPr lang="vi-VN" sz="4267" b="1" dirty="0">
              <a:solidFill>
                <a:srgbClr val="FF0000"/>
              </a:solidFill>
            </a:endParaRPr>
          </a:p>
        </p:txBody>
      </p:sp>
      <p:sp>
        <p:nvSpPr>
          <p:cNvPr id="9" name="Hình Bầu dục 14"/>
          <p:cNvSpPr/>
          <p:nvPr/>
        </p:nvSpPr>
        <p:spPr>
          <a:xfrm>
            <a:off x="579231" y="3964466"/>
            <a:ext cx="406400" cy="57131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FF0000"/>
                </a:solidFill>
              </a:rPr>
              <a:t>3</a:t>
            </a:r>
            <a:endParaRPr lang="vi-VN" sz="4267" b="1" dirty="0">
              <a:solidFill>
                <a:srgbClr val="FF0000"/>
              </a:solidFill>
            </a:endParaRPr>
          </a:p>
        </p:txBody>
      </p:sp>
      <p:sp>
        <p:nvSpPr>
          <p:cNvPr id="10" name="Hình Bầu dục 14"/>
          <p:cNvSpPr/>
          <p:nvPr/>
        </p:nvSpPr>
        <p:spPr>
          <a:xfrm>
            <a:off x="7089476" y="3964465"/>
            <a:ext cx="406400" cy="57131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FF0000"/>
                </a:solidFill>
              </a:rPr>
              <a:t>4</a:t>
            </a:r>
            <a:endParaRPr lang="vi-VN" sz="4267" b="1" dirty="0">
              <a:solidFill>
                <a:srgbClr val="FF0000"/>
              </a:solidFill>
            </a:endParaRPr>
          </a:p>
        </p:txBody>
      </p:sp>
      <p:sp>
        <p:nvSpPr>
          <p:cNvPr id="11" name="Hình Bầu dục 14"/>
          <p:cNvSpPr/>
          <p:nvPr/>
        </p:nvSpPr>
        <p:spPr>
          <a:xfrm>
            <a:off x="1431427" y="4695364"/>
            <a:ext cx="406400" cy="57131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FF0000"/>
                </a:solidFill>
              </a:rPr>
              <a:t>5</a:t>
            </a:r>
            <a:endParaRPr lang="vi-VN" sz="4267" b="1" dirty="0">
              <a:solidFill>
                <a:srgbClr val="FF0000"/>
              </a:solidFill>
            </a:endParaRPr>
          </a:p>
        </p:txBody>
      </p:sp>
      <p:sp>
        <p:nvSpPr>
          <p:cNvPr id="12" name="Hình Bầu dục 14"/>
          <p:cNvSpPr/>
          <p:nvPr/>
        </p:nvSpPr>
        <p:spPr>
          <a:xfrm>
            <a:off x="4942848" y="4695363"/>
            <a:ext cx="347610" cy="57131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67" b="1" dirty="0">
                <a:solidFill>
                  <a:srgbClr val="FF0000"/>
                </a:solidFill>
              </a:rPr>
              <a:t>6</a:t>
            </a:r>
            <a:endParaRPr lang="vi-VN" sz="4267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570700"/>
      </p:ext>
    </p:extLst>
  </p:cSld>
  <p:clrMapOvr>
    <a:masterClrMapping/>
  </p:clrMapOvr>
  <p:transition advClick="0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142781"/>
            <a:ext cx="12191999" cy="3297384"/>
            <a:chOff x="335901" y="886398"/>
            <a:chExt cx="8929371" cy="3297384"/>
          </a:xfrm>
        </p:grpSpPr>
        <p:sp>
          <p:nvSpPr>
            <p:cNvPr id="7" name="TextBox 6"/>
            <p:cNvSpPr txBox="1"/>
            <p:nvPr/>
          </p:nvSpPr>
          <p:spPr>
            <a:xfrm>
              <a:off x="2845833" y="886398"/>
              <a:ext cx="284583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rgbClr val="FF0000"/>
                  </a:solidFill>
                  <a:latin typeface=".VnAvant" panose="020B7200000000000000" pitchFamily="34" charset="0"/>
                </a:rPr>
                <a:t>    </a:t>
              </a:r>
              <a:r>
                <a:rPr lang="en-US" sz="4800" dirty="0" err="1">
                  <a:solidFill>
                    <a:srgbClr val="FF0000"/>
                  </a:solidFill>
                  <a:latin typeface=".VnAvant" panose="020B7200000000000000" pitchFamily="34" charset="0"/>
                </a:rPr>
                <a:t>Nh</a:t>
              </a:r>
              <a:r>
                <a:rPr lang="en-US" sz="4800" dirty="0">
                  <a:solidFill>
                    <a:srgbClr val="FF0000"/>
                  </a:solidFill>
                  <a:latin typeface=".VnAvant" panose="020B7200000000000000" pitchFamily="34" charset="0"/>
                </a:rPr>
                <a:t>µ d×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35901" y="1875458"/>
              <a:ext cx="8929371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.VnAvant" panose="020B7200000000000000" pitchFamily="34" charset="0"/>
                </a:rPr>
                <a:t>      </a:t>
              </a:r>
              <a:r>
                <a:rPr lang="en-US" sz="3600" dirty="0" err="1">
                  <a:latin typeface=".VnAvant" panose="020B7200000000000000" pitchFamily="34" charset="0"/>
                </a:rPr>
                <a:t>Nh</a:t>
              </a:r>
              <a:r>
                <a:rPr lang="en-US" sz="3600" dirty="0">
                  <a:latin typeface=".VnAvant" panose="020B7200000000000000" pitchFamily="34" charset="0"/>
                </a:rPr>
                <a:t>µ d× </a:t>
              </a:r>
              <a:r>
                <a:rPr lang="en-US" sz="3600" dirty="0" err="1">
                  <a:latin typeface=".VnAvant" panose="020B7200000000000000" pitchFamily="34" charset="0"/>
                </a:rPr>
                <a:t>Nga</a:t>
              </a:r>
              <a:r>
                <a:rPr lang="en-US" sz="3600" dirty="0">
                  <a:latin typeface=".VnAvant" panose="020B7200000000000000" pitchFamily="34" charset="0"/>
                </a:rPr>
                <a:t> </a:t>
              </a:r>
              <a:r>
                <a:rPr lang="en-US" sz="3600" dirty="0" err="1">
                  <a:latin typeface=".VnAvant" panose="020B7200000000000000" pitchFamily="34" charset="0"/>
                </a:rPr>
                <a:t>cã</a:t>
              </a:r>
              <a:r>
                <a:rPr lang="en-US" sz="3600" dirty="0">
                  <a:latin typeface=".VnAvant" panose="020B7200000000000000" pitchFamily="34" charset="0"/>
                </a:rPr>
                <a:t> pi a n«.</a:t>
              </a:r>
            </a:p>
            <a:p>
              <a:r>
                <a:rPr lang="en-US" sz="3600" dirty="0">
                  <a:latin typeface=".VnAvant" panose="020B7200000000000000" pitchFamily="34" charset="0"/>
                </a:rPr>
                <a:t>      C¶ </a:t>
              </a:r>
              <a:r>
                <a:rPr lang="en-US" sz="3600" dirty="0" err="1">
                  <a:latin typeface=".VnAvant" panose="020B7200000000000000" pitchFamily="34" charset="0"/>
                </a:rPr>
                <a:t>nh</a:t>
              </a:r>
              <a:r>
                <a:rPr lang="en-US" sz="3600" dirty="0">
                  <a:latin typeface=".VnAvant" panose="020B7200000000000000" pitchFamily="34" charset="0"/>
                </a:rPr>
                <a:t>µ Bi ®</a:t>
              </a:r>
              <a:r>
                <a:rPr lang="en-US" sz="3600" dirty="0" err="1">
                  <a:latin typeface=".VnAvant" panose="020B7200000000000000" pitchFamily="34" charset="0"/>
                </a:rPr>
                <a:t>i</a:t>
              </a:r>
              <a:r>
                <a:rPr lang="en-US" sz="3600" dirty="0">
                  <a:latin typeface=".VnAvant" panose="020B7200000000000000" pitchFamily="34" charset="0"/>
                </a:rPr>
                <a:t> </a:t>
              </a:r>
              <a:r>
                <a:rPr lang="en-US" sz="3600" dirty="0" err="1">
                  <a:latin typeface=".VnAvant" panose="020B7200000000000000" pitchFamily="34" charset="0"/>
                </a:rPr>
                <a:t>phè</a:t>
              </a:r>
              <a:r>
                <a:rPr lang="en-US" sz="3600" dirty="0">
                  <a:latin typeface=".VnAvant" panose="020B7200000000000000" pitchFamily="34" charset="0"/>
                </a:rPr>
                <a:t>, </a:t>
              </a:r>
              <a:r>
                <a:rPr lang="en-US" sz="3600" dirty="0" err="1">
                  <a:latin typeface=".VnAvant" panose="020B7200000000000000" pitchFamily="34" charset="0"/>
                </a:rPr>
                <a:t>ghÐ</a:t>
              </a:r>
              <a:r>
                <a:rPr lang="en-US" sz="3600" dirty="0">
                  <a:latin typeface=".VnAvant" panose="020B7200000000000000" pitchFamily="34" charset="0"/>
                </a:rPr>
                <a:t> </a:t>
              </a:r>
              <a:r>
                <a:rPr lang="en-US" sz="3600" dirty="0" err="1">
                  <a:latin typeface=".VnAvant" panose="020B7200000000000000" pitchFamily="34" charset="0"/>
                </a:rPr>
                <a:t>nh</a:t>
              </a:r>
              <a:r>
                <a:rPr lang="en-US" sz="3600" dirty="0">
                  <a:latin typeface=".VnAvant" panose="020B7200000000000000" pitchFamily="34" charset="0"/>
                </a:rPr>
                <a:t>µ d×, </a:t>
              </a:r>
              <a:r>
                <a:rPr lang="en-US" sz="3600" dirty="0" err="1">
                  <a:latin typeface=".VnAvant" panose="020B7200000000000000" pitchFamily="34" charset="0"/>
                </a:rPr>
                <a:t>nghe</a:t>
              </a:r>
              <a:r>
                <a:rPr lang="en-US" sz="3600" dirty="0">
                  <a:latin typeface=".VnAvant" panose="020B7200000000000000" pitchFamily="34" charset="0"/>
                </a:rPr>
                <a:t> pi a n«.</a:t>
              </a:r>
            </a:p>
            <a:p>
              <a:r>
                <a:rPr lang="en-US" sz="3600" dirty="0">
                  <a:latin typeface=".VnAvant" panose="020B7200000000000000" pitchFamily="34" charset="0"/>
                </a:rPr>
                <a:t>      D× </a:t>
              </a:r>
              <a:r>
                <a:rPr lang="en-US" sz="3600" dirty="0" err="1">
                  <a:latin typeface=".VnAvant" panose="020B7200000000000000" pitchFamily="34" charset="0"/>
                </a:rPr>
                <a:t>Nga</a:t>
              </a:r>
              <a:r>
                <a:rPr lang="en-US" sz="3600" dirty="0">
                  <a:latin typeface=".VnAvant" panose="020B7200000000000000" pitchFamily="34" charset="0"/>
                </a:rPr>
                <a:t> </a:t>
              </a:r>
              <a:r>
                <a:rPr lang="en-US" sz="3600" dirty="0" err="1">
                  <a:latin typeface=".VnAvant" panose="020B7200000000000000" pitchFamily="34" charset="0"/>
                </a:rPr>
                <a:t>pha</a:t>
              </a:r>
              <a:r>
                <a:rPr lang="en-US" sz="3600" dirty="0">
                  <a:latin typeface=".VnAvant" panose="020B7200000000000000" pitchFamily="34" charset="0"/>
                </a:rPr>
                <a:t> cµ </a:t>
              </a:r>
              <a:r>
                <a:rPr lang="en-US" sz="3600" dirty="0" err="1">
                  <a:latin typeface=".VnAvant" panose="020B7200000000000000" pitchFamily="34" charset="0"/>
                </a:rPr>
                <a:t>ph</a:t>
              </a:r>
              <a:r>
                <a:rPr lang="en-US" sz="3600" dirty="0">
                  <a:latin typeface=".VnAvant" panose="020B7200000000000000" pitchFamily="34" charset="0"/>
                </a:rPr>
                <a:t>ª. </a:t>
              </a:r>
              <a:r>
                <a:rPr lang="en-US" sz="3600" dirty="0" err="1">
                  <a:latin typeface=".VnAvant" panose="020B7200000000000000" pitchFamily="34" charset="0"/>
                </a:rPr>
                <a:t>Bè</a:t>
              </a:r>
              <a:r>
                <a:rPr lang="en-US" sz="3600" dirty="0">
                  <a:latin typeface=".VnAvant" panose="020B7200000000000000" pitchFamily="34" charset="0"/>
                </a:rPr>
                <a:t> </a:t>
              </a:r>
              <a:r>
                <a:rPr lang="en-US" sz="3600" dirty="0" err="1">
                  <a:latin typeface=".VnAvant" panose="020B7200000000000000" pitchFamily="34" charset="0"/>
                </a:rPr>
                <a:t>mÑ</a:t>
              </a:r>
              <a:r>
                <a:rPr lang="en-US" sz="3600" dirty="0">
                  <a:latin typeface=".VnAvant" panose="020B7200000000000000" pitchFamily="34" charset="0"/>
                </a:rPr>
                <a:t> </a:t>
              </a:r>
              <a:r>
                <a:rPr lang="en-US" sz="3600" dirty="0" err="1">
                  <a:latin typeface=".VnAvant" panose="020B7200000000000000" pitchFamily="34" charset="0"/>
                </a:rPr>
                <a:t>cã</a:t>
              </a:r>
              <a:r>
                <a:rPr lang="en-US" sz="3600" dirty="0">
                  <a:latin typeface=".VnAvant" panose="020B7200000000000000" pitchFamily="34" charset="0"/>
                </a:rPr>
                <a:t> cµ </a:t>
              </a:r>
              <a:r>
                <a:rPr lang="en-US" sz="3600" dirty="0" err="1">
                  <a:latin typeface=".VnAvant" panose="020B7200000000000000" pitchFamily="34" charset="0"/>
                </a:rPr>
                <a:t>ph</a:t>
              </a:r>
              <a:r>
                <a:rPr lang="en-US" sz="3600" dirty="0">
                  <a:latin typeface=".VnAvant" panose="020B7200000000000000" pitchFamily="34" charset="0"/>
                </a:rPr>
                <a:t>ª. Bi </a:t>
              </a:r>
              <a:r>
                <a:rPr lang="en-US" sz="3600" dirty="0" err="1">
                  <a:latin typeface=".VnAvant" panose="020B7200000000000000" pitchFamily="34" charset="0"/>
                </a:rPr>
                <a:t>cã</a:t>
              </a:r>
              <a:r>
                <a:rPr lang="en-US" sz="3600" dirty="0">
                  <a:latin typeface=".VnAvant" panose="020B7200000000000000" pitchFamily="34" charset="0"/>
                </a:rPr>
                <a:t> </a:t>
              </a:r>
              <a:r>
                <a:rPr lang="en-US" sz="3600" dirty="0" err="1">
                  <a:latin typeface=".VnAvant" panose="020B7200000000000000" pitchFamily="34" charset="0"/>
                </a:rPr>
                <a:t>phë</a:t>
              </a:r>
              <a:r>
                <a:rPr lang="en-US" sz="3600" dirty="0">
                  <a:latin typeface=".VnAvant" panose="020B7200000000000000" pitchFamily="34" charset="0"/>
                </a:rPr>
                <a:t>. BÐ Li </a:t>
              </a:r>
              <a:r>
                <a:rPr lang="en-US" sz="3600" dirty="0" err="1">
                  <a:latin typeface=".VnAvant" panose="020B7200000000000000" pitchFamily="34" charset="0"/>
                </a:rPr>
                <a:t>cã</a:t>
              </a:r>
              <a:r>
                <a:rPr lang="en-US" sz="3600" dirty="0">
                  <a:latin typeface=".VnAvant" panose="020B7200000000000000" pitchFamily="34" charset="0"/>
                </a:rPr>
                <a:t> </a:t>
              </a:r>
              <a:r>
                <a:rPr lang="en-US" sz="3600" dirty="0" err="1">
                  <a:latin typeface=".VnAvant" panose="020B7200000000000000" pitchFamily="34" charset="0"/>
                </a:rPr>
                <a:t>na.</a:t>
              </a:r>
              <a:endParaRPr lang="en-US" sz="3600" dirty="0">
                <a:latin typeface=".VnAvant" panose="020B7200000000000000" pitchFamily="34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1697" y="2821367"/>
            <a:ext cx="7629339" cy="403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670489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/>
        </p:nvGrpSpPr>
        <p:grpSpPr>
          <a:xfrm>
            <a:off x="307910" y="74137"/>
            <a:ext cx="11884090" cy="4249056"/>
            <a:chOff x="466522" y="74137"/>
            <a:chExt cx="8829878" cy="4249056"/>
          </a:xfrm>
        </p:grpSpPr>
        <p:sp>
          <p:nvSpPr>
            <p:cNvPr id="17" name="Rounded Rectangle 16"/>
            <p:cNvSpPr/>
            <p:nvPr/>
          </p:nvSpPr>
          <p:spPr>
            <a:xfrm>
              <a:off x="4649750" y="3380800"/>
              <a:ext cx="4349629" cy="839752"/>
            </a:xfrm>
            <a:prstGeom prst="roundRect">
              <a:avLst/>
            </a:prstGeom>
            <a:solidFill>
              <a:srgbClr val="FFC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466522" y="74137"/>
              <a:ext cx="8829878" cy="4249056"/>
              <a:chOff x="466522" y="-28504"/>
              <a:chExt cx="8829878" cy="4249056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0E8DDA7-929B-4DEF-B47A-9F81720E175C}"/>
                  </a:ext>
                </a:extLst>
              </p:cNvPr>
              <p:cNvSpPr txBox="1"/>
              <p:nvPr/>
            </p:nvSpPr>
            <p:spPr>
              <a:xfrm>
                <a:off x="2416620" y="-28504"/>
                <a:ext cx="4425581" cy="1107996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6600" b="1" dirty="0">
                    <a:latin typeface=".VnAvant" panose="020B7200000000000000" pitchFamily="34" charset="0"/>
                  </a:rPr>
                  <a:t>? </a:t>
                </a:r>
                <a:r>
                  <a:rPr lang="en-US" sz="6600" b="1" dirty="0" err="1">
                    <a:latin typeface=".VnAvant" panose="020B7200000000000000" pitchFamily="34" charset="0"/>
                  </a:rPr>
                  <a:t>GhÐp</a:t>
                </a:r>
                <a:r>
                  <a:rPr lang="en-US" sz="6600" b="1" dirty="0">
                    <a:latin typeface=".VnAvant" panose="020B7200000000000000" pitchFamily="34" charset="0"/>
                  </a:rPr>
                  <a:t> ®</a:t>
                </a:r>
                <a:r>
                  <a:rPr lang="en-US" sz="6600" b="1" dirty="0" err="1">
                    <a:latin typeface=".VnAvant" panose="020B7200000000000000" pitchFamily="34" charset="0"/>
                  </a:rPr>
                  <a:t>óng</a:t>
                </a:r>
                <a:r>
                  <a:rPr lang="vi-VN" sz="6600" b="1" dirty="0">
                    <a:latin typeface=".VnAvant" panose="020B7200000000000000" pitchFamily="34" charset="0"/>
                  </a:rPr>
                  <a:t> </a:t>
                </a:r>
                <a:endParaRPr lang="en-US" sz="6600" b="1" dirty="0">
                  <a:latin typeface=".VnAvant" panose="020B7200000000000000" pitchFamily="34" charset="0"/>
                </a:endParaRPr>
              </a:p>
            </p:txBody>
          </p:sp>
          <p:sp>
            <p:nvSpPr>
              <p:cNvPr id="5" name="Rounded Rectangle 4"/>
              <p:cNvSpPr/>
              <p:nvPr/>
            </p:nvSpPr>
            <p:spPr>
              <a:xfrm>
                <a:off x="494506" y="1922105"/>
                <a:ext cx="3470988" cy="84909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488289" y="3394469"/>
                <a:ext cx="3470988" cy="826083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ounded Rectangle 7"/>
              <p:cNvSpPr/>
              <p:nvPr/>
            </p:nvSpPr>
            <p:spPr>
              <a:xfrm>
                <a:off x="4562665" y="1940775"/>
                <a:ext cx="4436714" cy="839752"/>
              </a:xfrm>
              <a:prstGeom prst="roundRect">
                <a:avLst/>
              </a:prstGeom>
              <a:solidFill>
                <a:srgbClr val="FFC0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466522" y="2015415"/>
                <a:ext cx="390019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latin typeface=".VnAvant" panose="020B7200000000000000" pitchFamily="34" charset="0"/>
                  </a:rPr>
                  <a:t>a) </a:t>
                </a:r>
                <a:r>
                  <a:rPr lang="en-US" sz="4000" dirty="0" err="1">
                    <a:latin typeface=".VnAvant" panose="020B7200000000000000" pitchFamily="34" charset="0"/>
                  </a:rPr>
                  <a:t>Nh</a:t>
                </a:r>
                <a:r>
                  <a:rPr lang="en-US" sz="4000" dirty="0">
                    <a:latin typeface=".VnAvant" panose="020B7200000000000000" pitchFamily="34" charset="0"/>
                  </a:rPr>
                  <a:t>µ d× </a:t>
                </a:r>
                <a:r>
                  <a:rPr lang="en-US" sz="4000" dirty="0" err="1">
                    <a:latin typeface=".VnAvant" panose="020B7200000000000000" pitchFamily="34" charset="0"/>
                  </a:rPr>
                  <a:t>Nga</a:t>
                </a:r>
                <a:endParaRPr lang="en-US" sz="4000" dirty="0">
                  <a:latin typeface=".VnAvant" panose="020B7200000000000000" pitchFamily="34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18922" y="3464774"/>
                <a:ext cx="390019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latin typeface=".VnAvant" panose="020B7200000000000000" pitchFamily="34" charset="0"/>
                  </a:rPr>
                  <a:t>b) C¶ </a:t>
                </a:r>
                <a:r>
                  <a:rPr lang="en-US" sz="4000" dirty="0" err="1">
                    <a:latin typeface=".VnAvant" panose="020B7200000000000000" pitchFamily="34" charset="0"/>
                  </a:rPr>
                  <a:t>nh</a:t>
                </a:r>
                <a:r>
                  <a:rPr lang="en-US" sz="4000" dirty="0">
                    <a:latin typeface=".VnAvant" panose="020B7200000000000000" pitchFamily="34" charset="0"/>
                  </a:rPr>
                  <a:t>µ Bi</a:t>
                </a: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4519118" y="2037188"/>
                <a:ext cx="462488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latin typeface=".VnAvant" panose="020B7200000000000000" pitchFamily="34" charset="0"/>
                  </a:rPr>
                  <a:t>1) ®</a:t>
                </a:r>
                <a:r>
                  <a:rPr lang="en-US" sz="4000" dirty="0" err="1">
                    <a:latin typeface=".VnAvant" panose="020B7200000000000000" pitchFamily="34" charset="0"/>
                  </a:rPr>
                  <a:t>i</a:t>
                </a:r>
                <a:r>
                  <a:rPr lang="en-US" sz="4000" dirty="0">
                    <a:latin typeface=".VnAvant" panose="020B7200000000000000" pitchFamily="34" charset="0"/>
                  </a:rPr>
                  <a:t> </a:t>
                </a:r>
                <a:r>
                  <a:rPr lang="en-US" sz="4000" dirty="0" err="1">
                    <a:latin typeface=".VnAvant" panose="020B7200000000000000" pitchFamily="34" charset="0"/>
                  </a:rPr>
                  <a:t>phè</a:t>
                </a:r>
                <a:r>
                  <a:rPr lang="en-US" sz="4000" dirty="0">
                    <a:latin typeface=".VnAvant" panose="020B7200000000000000" pitchFamily="34" charset="0"/>
                  </a:rPr>
                  <a:t>, </a:t>
                </a:r>
                <a:r>
                  <a:rPr lang="en-US" sz="4000" dirty="0" err="1">
                    <a:latin typeface=".VnAvant" panose="020B7200000000000000" pitchFamily="34" charset="0"/>
                  </a:rPr>
                  <a:t>ghÐ</a:t>
                </a:r>
                <a:r>
                  <a:rPr lang="en-US" sz="4000" dirty="0">
                    <a:latin typeface=".VnAvant" panose="020B7200000000000000" pitchFamily="34" charset="0"/>
                  </a:rPr>
                  <a:t> </a:t>
                </a:r>
                <a:r>
                  <a:rPr lang="en-US" sz="4000" dirty="0" err="1">
                    <a:latin typeface=".VnAvant" panose="020B7200000000000000" pitchFamily="34" charset="0"/>
                  </a:rPr>
                  <a:t>nh</a:t>
                </a:r>
                <a:r>
                  <a:rPr lang="en-US" sz="4000" dirty="0">
                    <a:latin typeface=".VnAvant" panose="020B7200000000000000" pitchFamily="34" charset="0"/>
                  </a:rPr>
                  <a:t>µ d×.</a:t>
                </a: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4671518" y="3374570"/>
                <a:ext cx="462488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latin typeface=".VnAvant" panose="020B7200000000000000" pitchFamily="34" charset="0"/>
                  </a:rPr>
                  <a:t>2) </a:t>
                </a:r>
                <a:r>
                  <a:rPr lang="en-US" sz="4000" dirty="0" err="1">
                    <a:latin typeface=".VnAvant" panose="020B7200000000000000" pitchFamily="34" charset="0"/>
                  </a:rPr>
                  <a:t>cã</a:t>
                </a:r>
                <a:r>
                  <a:rPr lang="en-US" sz="4000" dirty="0">
                    <a:latin typeface=".VnAvant" panose="020B7200000000000000" pitchFamily="34" charset="0"/>
                  </a:rPr>
                  <a:t> pi a n«.</a:t>
                </a:r>
              </a:p>
            </p:txBody>
          </p:sp>
        </p:grpSp>
      </p:grpSp>
      <p:cxnSp>
        <p:nvCxnSpPr>
          <p:cNvPr id="12" name="Straight Connector 11"/>
          <p:cNvCxnSpPr>
            <a:endCxn id="17" idx="1"/>
          </p:cNvCxnSpPr>
          <p:nvPr/>
        </p:nvCxnSpPr>
        <p:spPr>
          <a:xfrm>
            <a:off x="4996772" y="2390515"/>
            <a:ext cx="941324" cy="141016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5017160" y="2470132"/>
            <a:ext cx="920936" cy="158994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5786468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0"/>
            <a:ext cx="9144000" cy="60007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33" t="24889" r="2934"/>
          <a:stretch/>
        </p:blipFill>
        <p:spPr>
          <a:xfrm>
            <a:off x="10367222" y="4394717"/>
            <a:ext cx="2021974" cy="250278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12" t="2133" r="10000" b="53305"/>
          <a:stretch/>
        </p:blipFill>
        <p:spPr>
          <a:xfrm>
            <a:off x="5441373" y="4660743"/>
            <a:ext cx="2001416" cy="229209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" t="53333" r="77067" b="2104"/>
          <a:stretch/>
        </p:blipFill>
        <p:spPr>
          <a:xfrm>
            <a:off x="1967208" y="4565904"/>
            <a:ext cx="1962912" cy="22920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2ED636D-B6A2-4638-8252-A421483F280C}"/>
              </a:ext>
            </a:extLst>
          </p:cNvPr>
          <p:cNvSpPr txBox="1"/>
          <p:nvPr/>
        </p:nvSpPr>
        <p:spPr>
          <a:xfrm>
            <a:off x="3344823" y="178248"/>
            <a:ext cx="6378253" cy="1438906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vi-VN" sz="80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Tập viết </a:t>
            </a:r>
            <a:endParaRPr lang="en-US" sz="8000" b="1" dirty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99558"/>
            <a:ext cx="12521682" cy="2626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192898"/>
      </p:ext>
    </p:extLst>
  </p:cSld>
  <p:clrMapOvr>
    <a:masterClrMapping/>
  </p:clrMapOvr>
  <p:transition advClick="0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52e7dca9-ec8e-43ef-9bfa-1105a87f1aa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02635"/>
            <a:ext cx="12192000" cy="679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241427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1295374"/>
              </p:ext>
            </p:extLst>
          </p:nvPr>
        </p:nvGraphicFramePr>
        <p:xfrm>
          <a:off x="3435927" y="914714"/>
          <a:ext cx="5361712" cy="4998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0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0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02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02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02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02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02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7021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75177" y="1610589"/>
            <a:ext cx="5444837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b="1" dirty="0" err="1">
                <a:solidFill>
                  <a:srgbClr val="0070C0"/>
                </a:solidFill>
                <a:latin typeface="HP001 4 hàng" panose="020B0603050302020204" pitchFamily="34" charset="0"/>
                <a:cs typeface="DilleniaUPC" pitchFamily="18" charset="-34"/>
              </a:rPr>
              <a:t>ǆǈ</a:t>
            </a:r>
            <a:endParaRPr lang="vi-VN" sz="25000" b="1" dirty="0">
              <a:solidFill>
                <a:srgbClr val="0070C0"/>
              </a:solidFill>
              <a:latin typeface="HP001 4 hàng" panose="020B0603050302020204" pitchFamily="34" charset="0"/>
              <a:cs typeface="DilleniaUPC" pitchFamily="18" charset="-34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4121727" y="904010"/>
            <a:ext cx="20782" cy="50188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6778336" y="904010"/>
            <a:ext cx="20782" cy="50188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3432464" y="4048991"/>
            <a:ext cx="536517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3432464" y="1562098"/>
            <a:ext cx="536517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133462"/>
      </p:ext>
    </p:extLst>
  </p:cSld>
  <p:clrMapOvr>
    <a:masterClrMapping/>
  </p:clrMapOvr>
  <p:transition advClick="0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9821530"/>
              </p:ext>
            </p:extLst>
          </p:nvPr>
        </p:nvGraphicFramePr>
        <p:xfrm>
          <a:off x="3435927" y="914714"/>
          <a:ext cx="5361712" cy="4998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0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0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02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02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02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02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02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7021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30787" y="1610589"/>
            <a:ext cx="5444837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b="1" dirty="0" err="1">
                <a:solidFill>
                  <a:srgbClr val="0070C0"/>
                </a:solidFill>
                <a:latin typeface="HP001 4 hàng" panose="020B0603050302020204" pitchFamily="34" charset="0"/>
                <a:cs typeface="DilleniaUPC" pitchFamily="18" charset="-34"/>
              </a:rPr>
              <a:t>ǆǈi</a:t>
            </a:r>
            <a:endParaRPr lang="vi-VN" sz="25000" b="1" dirty="0">
              <a:solidFill>
                <a:srgbClr val="0070C0"/>
              </a:solidFill>
              <a:latin typeface="HP001 4 hàng" panose="020B0603050302020204" pitchFamily="34" charset="0"/>
              <a:cs typeface="DilleniaUPC" pitchFamily="18" charset="-34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4121727" y="904010"/>
            <a:ext cx="20782" cy="50188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6778336" y="904010"/>
            <a:ext cx="20782" cy="50188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3432464" y="4048991"/>
            <a:ext cx="536517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3432464" y="1562098"/>
            <a:ext cx="536517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2967613"/>
      </p:ext>
    </p:extLst>
  </p:cSld>
  <p:clrMapOvr>
    <a:masterClrMapping/>
  </p:clrMapOvr>
  <p:transition advClick="0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54" y="2705575"/>
            <a:ext cx="2700683" cy="9197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7545" y="2666682"/>
            <a:ext cx="3683456" cy="9975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8531" y="2666682"/>
            <a:ext cx="1984829" cy="9197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9696" y="5305424"/>
            <a:ext cx="2147182" cy="10445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3280" y="5305424"/>
            <a:ext cx="4197888" cy="11285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Oval 10"/>
          <p:cNvSpPr/>
          <p:nvPr/>
        </p:nvSpPr>
        <p:spPr>
          <a:xfrm>
            <a:off x="1392309" y="1815753"/>
            <a:ext cx="390525" cy="3667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>
                <a:solidFill>
                  <a:srgbClr val="FF0000"/>
                </a:solidFill>
              </a:rPr>
              <a:t>1</a:t>
            </a:r>
            <a:endParaRPr lang="vi-VN" sz="4000" dirty="0">
              <a:solidFill>
                <a:srgbClr val="FF0000"/>
              </a:solidFill>
            </a:endParaRPr>
          </a:p>
        </p:txBody>
      </p:sp>
      <p:cxnSp>
        <p:nvCxnSpPr>
          <p:cNvPr id="12" name="Straight Connector 11"/>
          <p:cNvCxnSpPr>
            <a:stCxn id="11" idx="3"/>
          </p:cNvCxnSpPr>
          <p:nvPr/>
        </p:nvCxnSpPr>
        <p:spPr>
          <a:xfrm flipH="1">
            <a:off x="1120846" y="2128490"/>
            <a:ext cx="328613" cy="3683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1" idx="5"/>
          </p:cNvCxnSpPr>
          <p:nvPr/>
        </p:nvCxnSpPr>
        <p:spPr>
          <a:xfrm>
            <a:off x="1725684" y="2128490"/>
            <a:ext cx="354012" cy="36671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6194743" y="1836167"/>
            <a:ext cx="390525" cy="3667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>
                <a:solidFill>
                  <a:srgbClr val="FF0000"/>
                </a:solidFill>
              </a:rPr>
              <a:t>2</a:t>
            </a:r>
            <a:endParaRPr lang="vi-VN" sz="4000" dirty="0">
              <a:solidFill>
                <a:srgbClr val="FF0000"/>
              </a:solidFill>
            </a:endParaRPr>
          </a:p>
        </p:txBody>
      </p:sp>
      <p:cxnSp>
        <p:nvCxnSpPr>
          <p:cNvPr id="16" name="Straight Connector 15"/>
          <p:cNvCxnSpPr>
            <a:stCxn id="15" idx="3"/>
          </p:cNvCxnSpPr>
          <p:nvPr/>
        </p:nvCxnSpPr>
        <p:spPr>
          <a:xfrm flipH="1">
            <a:off x="5923280" y="2148904"/>
            <a:ext cx="328613" cy="3683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15" idx="5"/>
          </p:cNvCxnSpPr>
          <p:nvPr/>
        </p:nvCxnSpPr>
        <p:spPr>
          <a:xfrm>
            <a:off x="6528118" y="2148904"/>
            <a:ext cx="354012" cy="36671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10725714" y="1836167"/>
            <a:ext cx="390525" cy="3667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>
                <a:solidFill>
                  <a:srgbClr val="FF0000"/>
                </a:solidFill>
              </a:rPr>
              <a:t>3</a:t>
            </a:r>
            <a:endParaRPr lang="vi-VN" sz="4000" dirty="0">
              <a:solidFill>
                <a:srgbClr val="FF0000"/>
              </a:solidFill>
            </a:endParaRPr>
          </a:p>
        </p:txBody>
      </p:sp>
      <p:cxnSp>
        <p:nvCxnSpPr>
          <p:cNvPr id="19" name="Straight Connector 18"/>
          <p:cNvCxnSpPr>
            <a:stCxn id="18" idx="3"/>
          </p:cNvCxnSpPr>
          <p:nvPr/>
        </p:nvCxnSpPr>
        <p:spPr>
          <a:xfrm flipH="1">
            <a:off x="10454251" y="2148904"/>
            <a:ext cx="328613" cy="3683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8" idx="5"/>
          </p:cNvCxnSpPr>
          <p:nvPr/>
        </p:nvCxnSpPr>
        <p:spPr>
          <a:xfrm>
            <a:off x="11059089" y="2148904"/>
            <a:ext cx="354012" cy="36671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2916309" y="4437033"/>
            <a:ext cx="390525" cy="3667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>
                <a:solidFill>
                  <a:srgbClr val="FF0000"/>
                </a:solidFill>
              </a:rPr>
              <a:t>4</a:t>
            </a:r>
            <a:endParaRPr lang="vi-VN" sz="4000" dirty="0">
              <a:solidFill>
                <a:srgbClr val="FF0000"/>
              </a:solidFill>
            </a:endParaRPr>
          </a:p>
        </p:txBody>
      </p:sp>
      <p:cxnSp>
        <p:nvCxnSpPr>
          <p:cNvPr id="22" name="Straight Connector 21"/>
          <p:cNvCxnSpPr>
            <a:stCxn id="21" idx="3"/>
          </p:cNvCxnSpPr>
          <p:nvPr/>
        </p:nvCxnSpPr>
        <p:spPr>
          <a:xfrm flipH="1">
            <a:off x="2644846" y="4749770"/>
            <a:ext cx="328613" cy="3683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21" idx="5"/>
          </p:cNvCxnSpPr>
          <p:nvPr/>
        </p:nvCxnSpPr>
        <p:spPr>
          <a:xfrm>
            <a:off x="3249684" y="4749770"/>
            <a:ext cx="354012" cy="36671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7780476" y="4437033"/>
            <a:ext cx="390525" cy="3667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>
                <a:solidFill>
                  <a:srgbClr val="FF0000"/>
                </a:solidFill>
              </a:rPr>
              <a:t>5</a:t>
            </a:r>
            <a:endParaRPr lang="vi-VN" sz="4000" dirty="0">
              <a:solidFill>
                <a:srgbClr val="FF0000"/>
              </a:solidFill>
            </a:endParaRPr>
          </a:p>
        </p:txBody>
      </p:sp>
      <p:cxnSp>
        <p:nvCxnSpPr>
          <p:cNvPr id="25" name="Straight Connector 24"/>
          <p:cNvCxnSpPr>
            <a:stCxn id="24" idx="3"/>
          </p:cNvCxnSpPr>
          <p:nvPr/>
        </p:nvCxnSpPr>
        <p:spPr>
          <a:xfrm flipH="1">
            <a:off x="7509013" y="4749770"/>
            <a:ext cx="328613" cy="3683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24" idx="5"/>
          </p:cNvCxnSpPr>
          <p:nvPr/>
        </p:nvCxnSpPr>
        <p:spPr>
          <a:xfrm>
            <a:off x="8113851" y="4749770"/>
            <a:ext cx="354012" cy="36671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2838640"/>
      </p:ext>
    </p:extLst>
  </p:cSld>
  <p:clrMapOvr>
    <a:masterClrMapping/>
  </p:clrMapOvr>
  <p:transition advClick="0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134722"/>
              </p:ext>
            </p:extLst>
          </p:nvPr>
        </p:nvGraphicFramePr>
        <p:xfrm>
          <a:off x="1524001" y="1544778"/>
          <a:ext cx="8842665" cy="4384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5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95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95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95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95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895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8951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8951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8951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8951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8951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8951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8951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8951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8951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548053"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053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053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053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053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053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053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8053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908466" y="2202877"/>
            <a:ext cx="8790709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500" b="1" dirty="0" err="1">
                <a:solidFill>
                  <a:srgbClr val="0070C0"/>
                </a:solidFill>
                <a:latin typeface="HP001 4 hàng" panose="020B0603050302020204" pitchFamily="34" charset="0"/>
                <a:cs typeface="DilleniaUPC" pitchFamily="18" charset="-34"/>
              </a:rPr>
              <a:t>ǆǈ</a:t>
            </a:r>
            <a:r>
              <a:rPr lang="vi-VN" sz="21500" b="1" dirty="0">
                <a:solidFill>
                  <a:srgbClr val="0070C0"/>
                </a:solidFill>
                <a:latin typeface="HP001 4 hàng" panose="020B0603050302020204" pitchFamily="34" charset="0"/>
                <a:cs typeface="DilleniaUPC" pitchFamily="18" charset="-34"/>
              </a:rPr>
              <a:t>i a wô</a:t>
            </a: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2137065" y="1544779"/>
            <a:ext cx="10391" cy="436764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4455277" y="1544779"/>
            <a:ext cx="20782" cy="436764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1347356" y="4298373"/>
            <a:ext cx="901930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1347356" y="2095496"/>
            <a:ext cx="901930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841757" y="1544779"/>
            <a:ext cx="0" cy="436764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9173221" y="1544779"/>
            <a:ext cx="0" cy="436764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343437"/>
      </p:ext>
    </p:extLst>
  </p:cSld>
  <p:clrMapOvr>
    <a:masterClrMapping/>
  </p:clrMapOvr>
  <p:transition advClick="0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8255077"/>
              </p:ext>
            </p:extLst>
          </p:nvPr>
        </p:nvGraphicFramePr>
        <p:xfrm>
          <a:off x="2407226" y="904009"/>
          <a:ext cx="7315198" cy="4998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5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4754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11243" y="1620980"/>
            <a:ext cx="7232075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b="1" dirty="0" err="1">
                <a:solidFill>
                  <a:srgbClr val="0070C0"/>
                </a:solidFill>
                <a:latin typeface="HP001 4 hàng" panose="020B0603050302020204" pitchFamily="34" charset="0"/>
                <a:cs typeface="DilleniaUPC" pitchFamily="18" charset="-34"/>
              </a:rPr>
              <a:t>ǆǈ</a:t>
            </a:r>
            <a:r>
              <a:rPr lang="vi-VN" sz="25000" b="1" dirty="0">
                <a:solidFill>
                  <a:srgbClr val="0070C0"/>
                </a:solidFill>
                <a:latin typeface="HP001 4 hàng" panose="020B0603050302020204" pitchFamily="34" charset="0"/>
                <a:cs typeface="DilleniaUPC" pitchFamily="18" charset="-34"/>
              </a:rPr>
              <a:t>h</a:t>
            </a: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3030682" y="872835"/>
            <a:ext cx="20782" cy="50188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5687290" y="872835"/>
            <a:ext cx="20782" cy="50188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2445329" y="4048991"/>
            <a:ext cx="724592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434937" y="1544778"/>
            <a:ext cx="725631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8385463" y="893617"/>
            <a:ext cx="20782" cy="50188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8954976"/>
      </p:ext>
    </p:extLst>
  </p:cSld>
  <p:clrMapOvr>
    <a:masterClrMapping/>
  </p:clrMapOvr>
  <p:transition advClick="0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2818591"/>
              </p:ext>
            </p:extLst>
          </p:nvPr>
        </p:nvGraphicFramePr>
        <p:xfrm>
          <a:off x="2376049" y="872833"/>
          <a:ext cx="7221687" cy="5029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65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65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65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65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65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65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651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651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5651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5651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5651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628651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8651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8651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8651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8651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8651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8651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8651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864427" y="1589807"/>
            <a:ext cx="7232075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b="1" dirty="0" err="1">
                <a:solidFill>
                  <a:srgbClr val="0070C0"/>
                </a:solidFill>
                <a:latin typeface="HP001 4 hàng" panose="020B0603050302020204" pitchFamily="34" charset="0"/>
                <a:cs typeface="DilleniaUPC" pitchFamily="18" charset="-34"/>
              </a:rPr>
              <a:t>ǆǈ</a:t>
            </a:r>
            <a:r>
              <a:rPr lang="vi-VN" sz="25000" b="1" dirty="0">
                <a:solidFill>
                  <a:srgbClr val="0070C0"/>
                </a:solidFill>
                <a:latin typeface="HP001 4 hàng" panose="020B0603050302020204" pitchFamily="34" charset="0"/>
                <a:cs typeface="DilleniaUPC" pitchFamily="18" charset="-34"/>
              </a:rPr>
              <a:t>hố</a:t>
            </a: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3030682" y="872835"/>
            <a:ext cx="20782" cy="50188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5624944" y="904008"/>
            <a:ext cx="20782" cy="50188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2393374" y="4028209"/>
            <a:ext cx="724592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362200" y="1513605"/>
            <a:ext cx="725631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8291944" y="893617"/>
            <a:ext cx="20782" cy="50188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953189"/>
      </p:ext>
    </p:extLst>
  </p:cSld>
  <p:clrMapOvr>
    <a:masterClrMapping/>
  </p:clrMapOvr>
  <p:transition advClick="0">
    <p:wip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753685"/>
              </p:ext>
            </p:extLst>
          </p:nvPr>
        </p:nvGraphicFramePr>
        <p:xfrm>
          <a:off x="1524001" y="1544777"/>
          <a:ext cx="8395860" cy="4384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97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97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97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97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97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97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5972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972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5972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5972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5972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5972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5972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5972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5972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548053"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053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053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053"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053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053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053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8053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950030" y="2202877"/>
            <a:ext cx="8790709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500" b="1" dirty="0" err="1">
                <a:solidFill>
                  <a:srgbClr val="0070C0"/>
                </a:solidFill>
                <a:latin typeface="HP001 4 hàng" panose="020B0603050302020204" pitchFamily="34" charset="0"/>
                <a:cs typeface="DilleniaUPC" pitchFamily="18" charset="-34"/>
              </a:rPr>
              <a:t>ǆǈ</a:t>
            </a:r>
            <a:r>
              <a:rPr lang="vi-VN" sz="21500" b="1" dirty="0">
                <a:solidFill>
                  <a:srgbClr val="0070C0"/>
                </a:solidFill>
                <a:latin typeface="HP001 4 hàng" panose="020B0603050302020204" pitchFamily="34" charset="0"/>
                <a:cs typeface="DilleniaUPC" pitchFamily="18" charset="-34"/>
              </a:rPr>
              <a:t>hố cổ</a:t>
            </a: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2116283" y="1544779"/>
            <a:ext cx="10391" cy="436764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4333007" y="1544779"/>
            <a:ext cx="20782" cy="436764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1347357" y="4298373"/>
            <a:ext cx="857249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1347357" y="2095496"/>
            <a:ext cx="857249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598225" y="1544779"/>
            <a:ext cx="0" cy="436764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9376133" y="1544779"/>
            <a:ext cx="0" cy="436764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1287204"/>
      </p:ext>
    </p:extLst>
  </p:cSld>
  <p:clrMapOvr>
    <a:masterClrMapping/>
  </p:clrMapOvr>
  <p:transition advClick="0">
    <p:wip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65" y="94346"/>
            <a:ext cx="11982451" cy="666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484378" y="2438029"/>
            <a:ext cx="3841303" cy="241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buNone/>
            </a:pPr>
            <a:r>
              <a:rPr lang="en-US" sz="16300" b="1" dirty="0" err="1">
                <a:solidFill>
                  <a:srgbClr val="FFFF00"/>
                </a:solidFill>
                <a:latin typeface="HP001 4 hàng" panose="020B0603050302020204" pitchFamily="34" charset="0"/>
                <a:cs typeface="DilleniaUPC" pitchFamily="18" charset="-34"/>
              </a:rPr>
              <a:t>ǆǈh</a:t>
            </a:r>
            <a:endParaRPr lang="vi-VN" sz="16300" b="1" dirty="0">
              <a:solidFill>
                <a:srgbClr val="FFFF00"/>
              </a:solidFill>
              <a:latin typeface="HP001 4 hàng" panose="020B0603050302020204" pitchFamily="34" charset="0"/>
              <a:cs typeface="DilleniaUPC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21670" y="2473442"/>
            <a:ext cx="444352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7701745" y="2101482"/>
            <a:ext cx="444352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6185271" y="2455332"/>
            <a:ext cx="444352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3254087" y="2124565"/>
            <a:ext cx="1308371" cy="26007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300" b="1" dirty="0" err="1">
                <a:solidFill>
                  <a:srgbClr val="FFFF00"/>
                </a:solidFill>
                <a:latin typeface="HP001 4 hàng" panose="020B0603050302020204" pitchFamily="34" charset="0"/>
                <a:cs typeface="DilleniaUPC" pitchFamily="18" charset="-34"/>
              </a:rPr>
              <a:t>ǆǈ</a:t>
            </a:r>
            <a:endParaRPr lang="en-US" sz="16300" dirty="0"/>
          </a:p>
        </p:txBody>
      </p:sp>
    </p:spTree>
    <p:extLst>
      <p:ext uri="{BB962C8B-B14F-4D97-AF65-F5344CB8AC3E}">
        <p14:creationId xmlns:p14="http://schemas.microsoft.com/office/powerpoint/2010/main" val="569639160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10" grpId="0"/>
      <p:bldP spid="7" grpId="0"/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1" y="94346"/>
            <a:ext cx="11982451" cy="666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841768" y="2473442"/>
            <a:ext cx="444352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7270826" y="2285563"/>
            <a:ext cx="444352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5358104" y="2473441"/>
            <a:ext cx="444352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3213236" y="2087241"/>
            <a:ext cx="1858201" cy="26007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300" b="1" dirty="0" err="1">
                <a:solidFill>
                  <a:srgbClr val="FFFF00"/>
                </a:solidFill>
                <a:latin typeface="HP001 4 hàng" panose="020B0603050302020204" pitchFamily="34" charset="0"/>
                <a:cs typeface="DilleniaUPC" pitchFamily="18" charset="-34"/>
              </a:rPr>
              <a:t>ǆǈi</a:t>
            </a:r>
            <a:endParaRPr lang="en-US" sz="16300" dirty="0"/>
          </a:p>
        </p:txBody>
      </p:sp>
      <p:sp>
        <p:nvSpPr>
          <p:cNvPr id="9" name="Rectangle 8"/>
          <p:cNvSpPr/>
          <p:nvPr/>
        </p:nvSpPr>
        <p:spPr>
          <a:xfrm>
            <a:off x="5517445" y="2124565"/>
            <a:ext cx="1245854" cy="26007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300" b="1" dirty="0">
                <a:solidFill>
                  <a:srgbClr val="FFFF00"/>
                </a:solidFill>
                <a:latin typeface="HP001 4 hàng" panose="020B0603050302020204" pitchFamily="34" charset="0"/>
                <a:cs typeface="DilleniaUPC" pitchFamily="18" charset="-34"/>
              </a:rPr>
              <a:t>a</a:t>
            </a:r>
            <a:endParaRPr lang="en-US" sz="16300" dirty="0"/>
          </a:p>
        </p:txBody>
      </p:sp>
      <p:sp>
        <p:nvSpPr>
          <p:cNvPr id="13" name="Rectangle 12"/>
          <p:cNvSpPr/>
          <p:nvPr/>
        </p:nvSpPr>
        <p:spPr>
          <a:xfrm>
            <a:off x="7608437" y="2105903"/>
            <a:ext cx="2089033" cy="26007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300" b="1" dirty="0" err="1">
                <a:solidFill>
                  <a:srgbClr val="FFFF00"/>
                </a:solidFill>
                <a:latin typeface="HP001 4 hàng" panose="020B0603050302020204" pitchFamily="34" charset="0"/>
                <a:cs typeface="DilleniaUPC" pitchFamily="18" charset="-34"/>
              </a:rPr>
              <a:t>wô</a:t>
            </a:r>
            <a:endParaRPr lang="en-US" sz="16300" dirty="0"/>
          </a:p>
        </p:txBody>
      </p:sp>
    </p:spTree>
    <p:extLst>
      <p:ext uri="{BB962C8B-B14F-4D97-AF65-F5344CB8AC3E}">
        <p14:creationId xmlns:p14="http://schemas.microsoft.com/office/powerpoint/2010/main" val="3763319605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  <p:bldP spid="2" grpId="0"/>
      <p:bldP spid="9" grpId="0"/>
      <p:bldP spid="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1" y="94346"/>
            <a:ext cx="11982451" cy="666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203309" y="2400120"/>
            <a:ext cx="3589377" cy="2469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buNone/>
            </a:pPr>
            <a:r>
              <a:rPr lang="en-US" sz="16700" b="1" dirty="0" err="1">
                <a:solidFill>
                  <a:srgbClr val="FFFF00"/>
                </a:solidFill>
                <a:latin typeface="HP001 4 hàng" panose="020B0603050302020204" pitchFamily="34" charset="0"/>
                <a:cs typeface="DilleniaUPC" pitchFamily="18" charset="-34"/>
              </a:rPr>
              <a:t>ǆǈ</a:t>
            </a:r>
            <a:r>
              <a:rPr lang="vi-VN" sz="16700" b="1" dirty="0">
                <a:solidFill>
                  <a:srgbClr val="FFFF00"/>
                </a:solidFill>
                <a:latin typeface="HP001 4 hàng" panose="020B0603050302020204" pitchFamily="34" charset="0"/>
                <a:cs typeface="DilleniaUPC" pitchFamily="18" charset="-34"/>
              </a:rPr>
              <a:t>hố </a:t>
            </a:r>
          </a:p>
        </p:txBody>
      </p:sp>
      <p:sp>
        <p:nvSpPr>
          <p:cNvPr id="6" name="Rectangle 5"/>
          <p:cNvSpPr/>
          <p:nvPr/>
        </p:nvSpPr>
        <p:spPr>
          <a:xfrm>
            <a:off x="2841768" y="2473442"/>
            <a:ext cx="444352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17369" y="2101482"/>
            <a:ext cx="444352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6972088" y="2473442"/>
            <a:ext cx="444352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223282" y="2400120"/>
            <a:ext cx="2142465" cy="2469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buNone/>
            </a:pPr>
            <a:r>
              <a:rPr lang="vi-VN" sz="16700" b="1" dirty="0">
                <a:solidFill>
                  <a:srgbClr val="FFFF00"/>
                </a:solidFill>
                <a:latin typeface="HP001 4 hàng" panose="020B0603050302020204" pitchFamily="34" charset="0"/>
                <a:cs typeface="DilleniaUPC" pitchFamily="18" charset="-34"/>
              </a:rPr>
              <a:t>cổ</a:t>
            </a:r>
          </a:p>
        </p:txBody>
      </p:sp>
    </p:spTree>
    <p:extLst>
      <p:ext uri="{BB962C8B-B14F-4D97-AF65-F5344CB8AC3E}">
        <p14:creationId xmlns:p14="http://schemas.microsoft.com/office/powerpoint/2010/main" val="3073364396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171" y="20333"/>
            <a:ext cx="9725893" cy="6921245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>
            <a:off x="1599333" y="31623"/>
            <a:ext cx="0" cy="68580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583163" y="-8889"/>
            <a:ext cx="0" cy="68580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051810" y="1439138"/>
            <a:ext cx="183696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ǆǈh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006198" y="5529830"/>
            <a:ext cx="776515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whà chi ở ǆǈhố cổ.</a:t>
            </a:r>
          </a:p>
          <a:p>
            <a:r>
              <a:rPr lang="vi-VN" sz="6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051809" y="2797718"/>
            <a:ext cx="294586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ǆǈi a wô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28581" y="56727"/>
            <a:ext cx="113588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800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vi-VN" sz="6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ǆǈ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6308" y="1438947"/>
            <a:ext cx="125312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800" b="1">
                <a:solidFill>
                  <a:srgbClr val="0000FF"/>
                </a:solidFill>
                <a:latin typeface="HP001 4 hàng" panose="020B0603050302020204" pitchFamily="34" charset="0"/>
              </a:rPr>
              <a:t>ǆǈh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99304" y="1439138"/>
            <a:ext cx="125312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ǆǈh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600887" y="72228"/>
            <a:ext cx="113588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800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vi-VN" sz="6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ǆǈ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940366" y="2813402"/>
            <a:ext cx="294586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ǆǈi a wô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728581" y="4151526"/>
            <a:ext cx="286611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ǆǈhố cổ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584620" y="4149606"/>
            <a:ext cx="301341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ǆǈhố cổ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75958" y="1428748"/>
            <a:ext cx="125312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800" b="1">
                <a:solidFill>
                  <a:srgbClr val="0000FF"/>
                </a:solidFill>
                <a:latin typeface="HP001 4 hàng" panose="020B0603050302020204" pitchFamily="34" charset="0"/>
              </a:rPr>
              <a:t>ǆǈh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024033" y="50270"/>
            <a:ext cx="113588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800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vi-VN" sz="6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ǆǈ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289168" y="50273"/>
            <a:ext cx="113588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800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vi-VN" sz="6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ǆǈ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96339" y="63624"/>
            <a:ext cx="113588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800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vi-VN" sz="6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ǆǈ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161474" y="63624"/>
            <a:ext cx="113588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800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vi-VN" sz="6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ǆǈ</a:t>
            </a:r>
          </a:p>
        </p:txBody>
      </p:sp>
    </p:spTree>
    <p:extLst>
      <p:ext uri="{BB962C8B-B14F-4D97-AF65-F5344CB8AC3E}">
        <p14:creationId xmlns:p14="http://schemas.microsoft.com/office/powerpoint/2010/main" val="3596171314"/>
      </p:ext>
    </p:extLst>
  </p:cSld>
  <p:clrMapOvr>
    <a:masterClrMapping/>
  </p:clrMapOvr>
  <p:transition advClick="0">
    <p:wip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named">
            <a:extLst>
              <a:ext uri="{FF2B5EF4-FFF2-40B4-BE49-F238E27FC236}">
                <a16:creationId xmlns:a16="http://schemas.microsoft.com/office/drawing/2014/main" id="{C7FBF14C-C7A0-4043-9496-A7355FA2E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523" y="1"/>
            <a:ext cx="1417983" cy="1211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380195"/>
      </p:ext>
    </p:extLst>
  </p:cSld>
  <p:clrMapOvr>
    <a:masterClrMapping/>
  </p:clrMapOvr>
  <p:transition advClick="0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0260" y="164910"/>
            <a:ext cx="3646147" cy="758634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r>
              <a:rPr lang="en-US" sz="6000" b="1" dirty="0" err="1">
                <a:solidFill>
                  <a:srgbClr val="FF0000"/>
                </a:solidFill>
              </a:rPr>
              <a:t>Ghi</a:t>
            </a:r>
            <a:r>
              <a:rPr lang="en-US" sz="6000" b="1" dirty="0">
                <a:solidFill>
                  <a:srgbClr val="FF0000"/>
                </a:solidFill>
              </a:rPr>
              <a:t> </a:t>
            </a:r>
            <a:r>
              <a:rPr lang="en-US" sz="6000" b="1" dirty="0" err="1">
                <a:solidFill>
                  <a:srgbClr val="FF0000"/>
                </a:solidFill>
              </a:rPr>
              <a:t>nhớ</a:t>
            </a:r>
            <a:endParaRPr lang="en-US" sz="6000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16721" t="24894" r="10758" b="40814"/>
          <a:stretch>
            <a:fillRect/>
          </a:stretch>
        </p:blipFill>
        <p:spPr>
          <a:xfrm>
            <a:off x="0" y="1354264"/>
            <a:ext cx="12298847" cy="361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938284"/>
      </p:ext>
    </p:extLst>
  </p:cSld>
  <p:clrMapOvr>
    <a:masterClrMapping/>
  </p:clrMapOvr>
  <p:transition advClick="0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54400" y="2"/>
            <a:ext cx="5080000" cy="943774"/>
          </a:xfrm>
          <a:prstGeom prst="rect">
            <a:avLst/>
          </a:prstGeom>
          <a:solidFill>
            <a:schemeClr val="bg1"/>
          </a:solidFill>
        </p:spPr>
        <p:txBody>
          <a:bodyPr wrap="square" lIns="121908" tIns="60955" rIns="121908" bIns="60955" rtlCol="0">
            <a:spAutoFit/>
          </a:bodyPr>
          <a:lstStyle/>
          <a:p>
            <a:pPr algn="ctr"/>
            <a:r>
              <a:rPr lang="en-US" sz="5333" b="1">
                <a:solidFill>
                  <a:srgbClr val="DF31BE"/>
                </a:solidFill>
                <a:latin typeface=".VnAvant" pitchFamily="34" charset="0"/>
              </a:rPr>
              <a:t>Bi nghØ hÌ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738" y="3571241"/>
            <a:ext cx="6338988" cy="3147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>
          <a:xfrm>
            <a:off x="0" y="1166019"/>
            <a:ext cx="12192000" cy="3111341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.VnAvant" pitchFamily="34" charset="0"/>
              </a:rPr>
              <a:t>            </a:t>
            </a:r>
            <a:r>
              <a:rPr lang="en-US" sz="4400" dirty="0" err="1">
                <a:latin typeface=".VnAvant" pitchFamily="34" charset="0"/>
              </a:rPr>
              <a:t>NghØ</a:t>
            </a:r>
            <a:r>
              <a:rPr lang="en-US" sz="4400" dirty="0">
                <a:latin typeface=".VnAvant" pitchFamily="34" charset="0"/>
              </a:rPr>
              <a:t> </a:t>
            </a:r>
            <a:r>
              <a:rPr lang="en-US" sz="4400" dirty="0" err="1">
                <a:latin typeface=".VnAvant" pitchFamily="34" charset="0"/>
              </a:rPr>
              <a:t>hÌ</a:t>
            </a:r>
            <a:r>
              <a:rPr lang="en-US" sz="4400" dirty="0">
                <a:latin typeface=".VnAvant" pitchFamily="34" charset="0"/>
              </a:rPr>
              <a:t>, Bi ë </a:t>
            </a:r>
            <a:r>
              <a:rPr lang="en-US" sz="4400" dirty="0" err="1">
                <a:latin typeface=".VnAvant" pitchFamily="34" charset="0"/>
              </a:rPr>
              <a:t>nh</a:t>
            </a:r>
            <a:r>
              <a:rPr lang="en-US" sz="4400" dirty="0">
                <a:latin typeface=".VnAvant" pitchFamily="34" charset="0"/>
              </a:rPr>
              <a:t>µ bµ.</a:t>
            </a:r>
          </a:p>
          <a:p>
            <a:pPr marL="0" indent="0">
              <a:buNone/>
            </a:pPr>
            <a:r>
              <a:rPr lang="en-US" sz="4400" dirty="0">
                <a:latin typeface=".VnAvant" pitchFamily="34" charset="0"/>
              </a:rPr>
              <a:t>   </a:t>
            </a:r>
            <a:r>
              <a:rPr lang="en-US" sz="4400" dirty="0" err="1">
                <a:latin typeface=".VnAvant" pitchFamily="34" charset="0"/>
              </a:rPr>
              <a:t>Nh</a:t>
            </a:r>
            <a:r>
              <a:rPr lang="en-US" sz="4400" dirty="0">
                <a:latin typeface=".VnAvant" pitchFamily="34" charset="0"/>
              </a:rPr>
              <a:t>µ </a:t>
            </a:r>
            <a:r>
              <a:rPr lang="en-US" sz="4400" dirty="0" err="1">
                <a:latin typeface=".VnAvant" pitchFamily="34" charset="0"/>
              </a:rPr>
              <a:t>cã</a:t>
            </a:r>
            <a:r>
              <a:rPr lang="en-US" sz="4400" dirty="0">
                <a:latin typeface=".VnAvant" pitchFamily="34" charset="0"/>
              </a:rPr>
              <a:t> gµ, </a:t>
            </a:r>
            <a:r>
              <a:rPr lang="en-US" sz="4400" dirty="0" err="1">
                <a:latin typeface=".VnAvant" pitchFamily="34" charset="0"/>
              </a:rPr>
              <a:t>cã</a:t>
            </a:r>
            <a:r>
              <a:rPr lang="en-US" sz="4400" dirty="0">
                <a:latin typeface=".VnAvant" pitchFamily="34" charset="0"/>
              </a:rPr>
              <a:t> </a:t>
            </a:r>
            <a:r>
              <a:rPr lang="en-US" sz="4400" dirty="0" err="1">
                <a:latin typeface=".VnAvant" pitchFamily="34" charset="0"/>
              </a:rPr>
              <a:t>nghÐ</a:t>
            </a:r>
            <a:r>
              <a:rPr lang="en-US" sz="4400" dirty="0">
                <a:latin typeface=".VnAvant" pitchFamily="34" charset="0"/>
              </a:rPr>
              <a:t>. æ gµ be </a:t>
            </a:r>
            <a:r>
              <a:rPr lang="en-US" sz="4400" dirty="0" err="1">
                <a:latin typeface=".VnAvant" pitchFamily="34" charset="0"/>
              </a:rPr>
              <a:t>bÐ</a:t>
            </a:r>
            <a:r>
              <a:rPr lang="en-US" sz="4400" dirty="0">
                <a:latin typeface=".VnAvant" pitchFamily="34" charset="0"/>
              </a:rPr>
              <a:t>. Gµ </a:t>
            </a:r>
            <a:r>
              <a:rPr lang="en-US" sz="4400" dirty="0" err="1">
                <a:latin typeface=".VnAvant" pitchFamily="34" charset="0"/>
              </a:rPr>
              <a:t>cã</a:t>
            </a:r>
            <a:r>
              <a:rPr lang="en-US" sz="4400" dirty="0">
                <a:latin typeface=".VnAvant" pitchFamily="34" charset="0"/>
              </a:rPr>
              <a:t> </a:t>
            </a:r>
            <a:r>
              <a:rPr lang="en-US" sz="4400" dirty="0" err="1">
                <a:latin typeface=".VnAvant" pitchFamily="34" charset="0"/>
              </a:rPr>
              <a:t>ng</a:t>
            </a:r>
            <a:r>
              <a:rPr lang="en-US" sz="4400" dirty="0">
                <a:latin typeface=".VnAvant" pitchFamily="34" charset="0"/>
              </a:rPr>
              <a:t>«. </a:t>
            </a:r>
            <a:r>
              <a:rPr lang="en-US" sz="4400" dirty="0" err="1">
                <a:latin typeface=".VnAvant" pitchFamily="34" charset="0"/>
              </a:rPr>
              <a:t>Nh</a:t>
            </a:r>
            <a:r>
              <a:rPr lang="en-US" sz="4400" dirty="0">
                <a:latin typeface=".VnAvant" pitchFamily="34" charset="0"/>
              </a:rPr>
              <a:t>µ </a:t>
            </a:r>
            <a:r>
              <a:rPr lang="en-US" sz="4400" dirty="0" err="1">
                <a:latin typeface=".VnAvant" pitchFamily="34" charset="0"/>
              </a:rPr>
              <a:t>nghÐ</a:t>
            </a:r>
            <a:r>
              <a:rPr lang="en-US" sz="4400" dirty="0">
                <a:latin typeface=".VnAvant" pitchFamily="34" charset="0"/>
              </a:rPr>
              <a:t> </a:t>
            </a:r>
            <a:r>
              <a:rPr lang="en-US" sz="4400" dirty="0" err="1">
                <a:latin typeface=".VnAvant" pitchFamily="34" charset="0"/>
              </a:rPr>
              <a:t>nho</a:t>
            </a:r>
            <a:r>
              <a:rPr lang="en-US" sz="4400" dirty="0">
                <a:latin typeface=".VnAvant" pitchFamily="34" charset="0"/>
              </a:rPr>
              <a:t> </a:t>
            </a:r>
            <a:r>
              <a:rPr lang="en-US" sz="4400" dirty="0" err="1">
                <a:latin typeface=".VnAvant" pitchFamily="34" charset="0"/>
              </a:rPr>
              <a:t>nhá</a:t>
            </a:r>
            <a:r>
              <a:rPr lang="en-US" sz="4400" dirty="0">
                <a:latin typeface=".VnAvant" pitchFamily="34" charset="0"/>
              </a:rPr>
              <a:t>. </a:t>
            </a:r>
            <a:r>
              <a:rPr lang="en-US" sz="4400" dirty="0" err="1">
                <a:latin typeface=".VnAvant" pitchFamily="34" charset="0"/>
              </a:rPr>
              <a:t>NghÐ</a:t>
            </a:r>
            <a:r>
              <a:rPr lang="en-US" sz="4400" dirty="0">
                <a:latin typeface=".VnAvant" pitchFamily="34" charset="0"/>
              </a:rPr>
              <a:t> </a:t>
            </a:r>
            <a:r>
              <a:rPr lang="en-US" sz="4400" dirty="0" err="1">
                <a:latin typeface=".VnAvant" pitchFamily="34" charset="0"/>
              </a:rPr>
              <a:t>cã</a:t>
            </a:r>
            <a:r>
              <a:rPr lang="en-US" sz="4400" dirty="0">
                <a:latin typeface=".VnAvant" pitchFamily="34" charset="0"/>
              </a:rPr>
              <a:t> </a:t>
            </a:r>
            <a:r>
              <a:rPr lang="en-US" sz="4400" dirty="0" err="1">
                <a:latin typeface=".VnAvant" pitchFamily="34" charset="0"/>
              </a:rPr>
              <a:t>cá</a:t>
            </a:r>
            <a:r>
              <a:rPr lang="en-US" sz="4400" dirty="0">
                <a:latin typeface=".VnAvant" pitchFamily="34" charset="0"/>
              </a:rPr>
              <a:t>, </a:t>
            </a:r>
            <a:r>
              <a:rPr lang="en-US" sz="4400" dirty="0" err="1">
                <a:latin typeface=".VnAvant" pitchFamily="34" charset="0"/>
              </a:rPr>
              <a:t>cã</a:t>
            </a:r>
            <a:r>
              <a:rPr lang="en-US" sz="4400" dirty="0">
                <a:latin typeface=".VnAvant" pitchFamily="34" charset="0"/>
              </a:rPr>
              <a:t> </a:t>
            </a:r>
            <a:r>
              <a:rPr lang="en-US" sz="4400" dirty="0" err="1">
                <a:latin typeface=".VnAvant" pitchFamily="34" charset="0"/>
              </a:rPr>
              <a:t>mÝa</a:t>
            </a:r>
            <a:r>
              <a:rPr lang="en-US" sz="4400" dirty="0">
                <a:latin typeface=".VnAvant" pitchFamily="34" charset="0"/>
              </a:rPr>
              <a:t>.</a:t>
            </a:r>
            <a:endParaRPr lang="vi-VN" sz="4400" dirty="0"/>
          </a:p>
        </p:txBody>
      </p:sp>
    </p:spTree>
    <p:extLst>
      <p:ext uri="{BB962C8B-B14F-4D97-AF65-F5344CB8AC3E}">
        <p14:creationId xmlns:p14="http://schemas.microsoft.com/office/powerpoint/2010/main" val="644228807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C6CF93F-24E3-47C5-B480-976E2E9362CD}"/>
              </a:ext>
            </a:extLst>
          </p:cNvPr>
          <p:cNvSpPr txBox="1"/>
          <p:nvPr/>
        </p:nvSpPr>
        <p:spPr>
          <a:xfrm>
            <a:off x="2122988" y="1762541"/>
            <a:ext cx="8346230" cy="1868557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/>
            </a:prstTxWarp>
            <a:spAutoFit/>
          </a:bodyPr>
          <a:lstStyle/>
          <a:p>
            <a:r>
              <a:rPr lang="en-US" sz="5400" b="1" dirty="0" err="1">
                <a:solidFill>
                  <a:srgbClr val="FF0000"/>
                </a:solidFill>
                <a:latin typeface="Trebuchet MS" panose="020B0603020202020204" pitchFamily="34" charset="0"/>
              </a:rPr>
              <a:t>Bài</a:t>
            </a:r>
            <a:r>
              <a:rPr lang="en-US" sz="5400" b="1" dirty="0">
                <a:solidFill>
                  <a:srgbClr val="FF0000"/>
                </a:solidFill>
                <a:latin typeface="Trebuchet MS" panose="020B0603020202020204" pitchFamily="34" charset="0"/>
              </a:rPr>
              <a:t> 23</a:t>
            </a:r>
            <a:r>
              <a:rPr lang="en-US" sz="5400" b="1" dirty="0">
                <a:solidFill>
                  <a:srgbClr val="FF0000"/>
                </a:solidFill>
                <a:latin typeface=".VnAvant" pitchFamily="34" charset="0"/>
              </a:rPr>
              <a:t>: p - </a:t>
            </a:r>
            <a:r>
              <a:rPr lang="en-US" sz="5400" b="1" dirty="0" err="1">
                <a:solidFill>
                  <a:srgbClr val="FF0000"/>
                </a:solidFill>
                <a:latin typeface=".VnAvant" pitchFamily="34" charset="0"/>
              </a:rPr>
              <a:t>ph</a:t>
            </a:r>
            <a:endParaRPr lang="en-US" sz="5400" b="1" dirty="0">
              <a:solidFill>
                <a:srgbClr val="FF0000"/>
              </a:solidFill>
              <a:latin typeface=".VnAvan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873152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241" y="-408223"/>
            <a:ext cx="10017759" cy="708782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165173" y="1931697"/>
            <a:ext cx="3977677" cy="32945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5F9976E-0306-42E1-B236-E53381C67864}"/>
              </a:ext>
            </a:extLst>
          </p:cNvPr>
          <p:cNvSpPr/>
          <p:nvPr/>
        </p:nvSpPr>
        <p:spPr>
          <a:xfrm>
            <a:off x="4785360" y="2905760"/>
            <a:ext cx="4813191" cy="1013258"/>
          </a:xfrm>
          <a:prstGeom prst="rect">
            <a:avLst/>
          </a:prstGeom>
          <a:noFill/>
        </p:spPr>
        <p:txBody>
          <a:bodyPr spcFirstLastPara="1" wrap="none" lIns="91440" tIns="45720" rIns="91440" bIns="45720" numCol="1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11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11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endParaRPr lang="en-US" sz="112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938693"/>
      </p:ext>
    </p:extLst>
  </p:cSld>
  <p:clrMapOvr>
    <a:masterClrMapping/>
  </p:clrMapOvr>
  <p:transition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Đàn Piano Điện Yamaha CVP-709GP | MAI NGUYỄN MUSIC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3" name="Nhật ký của mẹ (Mom's diary) - piano cover!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0515" y="7937"/>
            <a:ext cx="11105965" cy="684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207084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Đàn Piano Yamaha Clavinova CLP-565GP - Chính hãng giá rẻ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3" name="AutoShape 4" descr="Đàn Piano Yamaha Clavinova CLP-565GP - Chính hãng giá rẻ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2054" name="Picture 6" descr="Đàn Piano Cây Màu Đen - Ảnh miễn phí trên Pixab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66675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6B8F62A-E3A2-43E6-8C2B-182EC1CC6156}"/>
              </a:ext>
            </a:extLst>
          </p:cNvPr>
          <p:cNvSpPr txBox="1"/>
          <p:nvPr/>
        </p:nvSpPr>
        <p:spPr>
          <a:xfrm>
            <a:off x="1544492" y="6003299"/>
            <a:ext cx="2327852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>
                <a:latin typeface=".VnAvant" panose="020B7200000000000000" pitchFamily="34" charset="0"/>
              </a:rPr>
              <a:t>pi a n«</a:t>
            </a:r>
            <a:endParaRPr lang="en-US" sz="4800" b="1" dirty="0">
              <a:latin typeface=".VnAvant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B8F62A-E3A2-43E6-8C2B-182EC1CC6156}"/>
              </a:ext>
            </a:extLst>
          </p:cNvPr>
          <p:cNvSpPr txBox="1"/>
          <p:nvPr/>
        </p:nvSpPr>
        <p:spPr>
          <a:xfrm>
            <a:off x="7492845" y="4305671"/>
            <a:ext cx="4980372" cy="156966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9600" dirty="0">
                <a:latin typeface=".VnAvant" panose="020B7200000000000000" pitchFamily="34" charset="0"/>
              </a:rPr>
              <a:t>pi a n«</a:t>
            </a:r>
            <a:endParaRPr lang="en-US" sz="9600" b="1" dirty="0">
              <a:latin typeface=".VnAvant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421732" y="2689934"/>
            <a:ext cx="359158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800" dirty="0">
                <a:solidFill>
                  <a:srgbClr val="FF0000"/>
                </a:solidFill>
                <a:latin typeface=".VnAvant" pitchFamily="34" charset="0"/>
              </a:rPr>
              <a:t>p</a:t>
            </a:r>
            <a:r>
              <a:rPr lang="en-US" sz="8800" dirty="0">
                <a:latin typeface=".VnAvant" pitchFamily="34" charset="0"/>
              </a:rPr>
              <a:t>i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421732" y="1074197"/>
            <a:ext cx="121841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800" dirty="0">
                <a:solidFill>
                  <a:srgbClr val="FF0000"/>
                </a:solidFill>
                <a:latin typeface=".VnAvant" pitchFamily="34" charset="0"/>
              </a:rPr>
              <a:t>p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9886" y="4073431"/>
            <a:ext cx="4595272" cy="210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7383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1" grpId="0" animBg="1"/>
      <p:bldP spid="4" grpId="0"/>
      <p:bldP spid="13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1719</TotalTime>
  <Words>560</Words>
  <Application>Microsoft Office PowerPoint</Application>
  <PresentationFormat>Widescreen</PresentationFormat>
  <Paragraphs>148</Paragraphs>
  <Slides>38</Slides>
  <Notes>3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8" baseType="lpstr">
      <vt:lpstr>.VnAvant</vt:lpstr>
      <vt:lpstr>Arial</vt:lpstr>
      <vt:lpstr>Calibri</vt:lpstr>
      <vt:lpstr>HP 001</vt:lpstr>
      <vt:lpstr>HP001 4 hàng</vt:lpstr>
      <vt:lpstr>Times New Roman</vt:lpstr>
      <vt:lpstr>Trebuchet MS</vt:lpstr>
      <vt:lpstr>方正粗圆简体</vt:lpstr>
      <vt:lpstr>Default Design</vt:lpstr>
      <vt:lpstr>2_Office 主题​​</vt:lpstr>
      <vt:lpstr>PowerPoint Presentation</vt:lpstr>
      <vt:lpstr>Tiếng Việt</vt:lpstr>
      <vt:lpstr>PowerPoint Presentation</vt:lpstr>
      <vt:lpstr>Ghi nhớ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Thuy Van</cp:lastModifiedBy>
  <cp:revision>159</cp:revision>
  <dcterms:created xsi:type="dcterms:W3CDTF">2019-04-23T02:02:06Z</dcterms:created>
  <dcterms:modified xsi:type="dcterms:W3CDTF">2022-09-29T13:48:00Z</dcterms:modified>
</cp:coreProperties>
</file>