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notesSlides/notesSlide4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300" r:id="rId2"/>
    <p:sldId id="286" r:id="rId3"/>
    <p:sldId id="301" r:id="rId4"/>
    <p:sldId id="275" r:id="rId5"/>
    <p:sldId id="296" r:id="rId6"/>
    <p:sldId id="298" r:id="rId7"/>
    <p:sldId id="299" r:id="rId8"/>
  </p:sldIdLst>
  <p:sldSz cx="9144000" cy="5143500" type="screen16x9"/>
  <p:notesSz cx="6858000" cy="9144000"/>
  <p:custDataLst>
    <p:tags r:id="rId10"/>
  </p:custDataLst>
  <p:defaultTextStyle>
    <a:defPPr>
      <a:defRPr lang="en-US"/>
    </a:defPPr>
    <a:lvl1pPr marL="0" algn="l" defTabSz="9139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6955" algn="l" defTabSz="9139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3910" algn="l" defTabSz="9139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0865" algn="l" defTabSz="9139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7821" algn="l" defTabSz="9139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4776" algn="l" defTabSz="9139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1731" algn="l" defTabSz="9139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8686" algn="l" defTabSz="9139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5641" algn="l" defTabSz="9139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0AEC8"/>
    <a:srgbClr val="93CDDD"/>
    <a:srgbClr val="FCEC8E"/>
    <a:srgbClr val="00863D"/>
    <a:srgbClr val="F68426"/>
    <a:srgbClr val="FFC611"/>
    <a:srgbClr val="FFD347"/>
    <a:srgbClr val="FFD243"/>
    <a:srgbClr val="EBF6F9"/>
    <a:srgbClr val="BEE3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649" autoAdjust="0"/>
  </p:normalViewPr>
  <p:slideViewPr>
    <p:cSldViewPr>
      <p:cViewPr varScale="1">
        <p:scale>
          <a:sx n="81" d="100"/>
          <a:sy n="81" d="100"/>
        </p:scale>
        <p:origin x="1002" y="72"/>
      </p:cViewPr>
      <p:guideLst>
        <p:guide orient="horz" pos="1620"/>
        <p:guide pos="2880"/>
      </p:guideLst>
    </p:cSldViewPr>
  </p:slideViewPr>
  <p:notesTextViewPr>
    <p:cViewPr>
      <p:scale>
        <a:sx n="50" d="100"/>
        <a:sy n="5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1BC2AF-ECAD-4B64-9E5E-57F7F29CBAD2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FEA3F6-B450-4284-BB2C-4DA94784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2722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03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017" algn="l" defTabSz="91403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034" algn="l" defTabSz="91403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051" algn="l" defTabSz="91403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068" algn="l" defTabSz="91403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086" algn="l" defTabSz="91403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103" algn="l" defTabSz="91403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120" algn="l" defTabSz="91403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137" algn="l" defTabSz="91403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C71F89B-8D1B-4A97-8F4E-06522B172362}" type="slidenum">
              <a:rPr lang="en-US" altLang="en-US" smtClean="0">
                <a:latin typeface="Calibri" panose="020F0502020204030204" pitchFamily="34" charset="0"/>
              </a:rPr>
              <a:pPr/>
              <a:t>1</a:t>
            </a:fld>
            <a:endParaRPr lang="en-US" altLang="en-US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91128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EA3F6-B450-4284-BB2C-4DA94784FDB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5915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C147F-AC46-4FCC-ABC1-68459C41ED71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8597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GV </a:t>
            </a:r>
            <a:r>
              <a:rPr lang="en-US" dirty="0" err="1" smtClean="0"/>
              <a:t>kích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chuột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từng</a:t>
            </a:r>
            <a:r>
              <a:rPr lang="en-US" baseline="0" dirty="0" smtClean="0"/>
              <a:t> ô </a:t>
            </a:r>
            <a:r>
              <a:rPr lang="en-US" baseline="0" dirty="0" err="1" smtClean="0"/>
              <a:t>cột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hiện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đáp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án</a:t>
            </a:r>
            <a:r>
              <a:rPr lang="en-US" baseline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EA3F6-B450-4284-BB2C-4DA94784FDB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8940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9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9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8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8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6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5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913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6826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9144000" cy="5143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1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573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95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391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8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782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47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17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86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564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170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206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55" indent="0">
              <a:buNone/>
              <a:defRPr sz="2000" b="1"/>
            </a:lvl2pPr>
            <a:lvl3pPr marL="913910" indent="0">
              <a:buNone/>
              <a:defRPr sz="1800" b="1"/>
            </a:lvl3pPr>
            <a:lvl4pPr marL="1370865" indent="0">
              <a:buNone/>
              <a:defRPr sz="1600" b="1"/>
            </a:lvl4pPr>
            <a:lvl5pPr marL="1827821" indent="0">
              <a:buNone/>
              <a:defRPr sz="1600" b="1"/>
            </a:lvl5pPr>
            <a:lvl6pPr marL="2284776" indent="0">
              <a:buNone/>
              <a:defRPr sz="1600" b="1"/>
            </a:lvl6pPr>
            <a:lvl7pPr marL="2741731" indent="0">
              <a:buNone/>
              <a:defRPr sz="1600" b="1"/>
            </a:lvl7pPr>
            <a:lvl8pPr marL="3198686" indent="0">
              <a:buNone/>
              <a:defRPr sz="1600" b="1"/>
            </a:lvl8pPr>
            <a:lvl9pPr marL="3655641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55" indent="0">
              <a:buNone/>
              <a:defRPr sz="2000" b="1"/>
            </a:lvl2pPr>
            <a:lvl3pPr marL="913910" indent="0">
              <a:buNone/>
              <a:defRPr sz="1800" b="1"/>
            </a:lvl3pPr>
            <a:lvl4pPr marL="1370865" indent="0">
              <a:buNone/>
              <a:defRPr sz="1600" b="1"/>
            </a:lvl4pPr>
            <a:lvl5pPr marL="1827821" indent="0">
              <a:buNone/>
              <a:defRPr sz="1600" b="1"/>
            </a:lvl5pPr>
            <a:lvl6pPr marL="2284776" indent="0">
              <a:buNone/>
              <a:defRPr sz="1600" b="1"/>
            </a:lvl6pPr>
            <a:lvl7pPr marL="2741731" indent="0">
              <a:buNone/>
              <a:defRPr sz="1600" b="1"/>
            </a:lvl7pPr>
            <a:lvl8pPr marL="3198686" indent="0">
              <a:buNone/>
              <a:defRPr sz="1600" b="1"/>
            </a:lvl8pPr>
            <a:lvl9pPr marL="3655641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699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197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749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6955" indent="0">
              <a:buNone/>
              <a:defRPr sz="1200"/>
            </a:lvl2pPr>
            <a:lvl3pPr marL="913910" indent="0">
              <a:buNone/>
              <a:defRPr sz="1000"/>
            </a:lvl3pPr>
            <a:lvl4pPr marL="1370865" indent="0">
              <a:buNone/>
              <a:defRPr sz="900"/>
            </a:lvl4pPr>
            <a:lvl5pPr marL="1827821" indent="0">
              <a:buNone/>
              <a:defRPr sz="900"/>
            </a:lvl5pPr>
            <a:lvl6pPr marL="2284776" indent="0">
              <a:buNone/>
              <a:defRPr sz="900"/>
            </a:lvl6pPr>
            <a:lvl7pPr marL="2741731" indent="0">
              <a:buNone/>
              <a:defRPr sz="900"/>
            </a:lvl7pPr>
            <a:lvl8pPr marL="3198686" indent="0">
              <a:buNone/>
              <a:defRPr sz="900"/>
            </a:lvl8pPr>
            <a:lvl9pPr marL="3655641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878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6955" indent="0">
              <a:buNone/>
              <a:defRPr sz="2800"/>
            </a:lvl2pPr>
            <a:lvl3pPr marL="913910" indent="0">
              <a:buNone/>
              <a:defRPr sz="2400"/>
            </a:lvl3pPr>
            <a:lvl4pPr marL="1370865" indent="0">
              <a:buNone/>
              <a:defRPr sz="2000"/>
            </a:lvl4pPr>
            <a:lvl5pPr marL="1827821" indent="0">
              <a:buNone/>
              <a:defRPr sz="2000"/>
            </a:lvl5pPr>
            <a:lvl6pPr marL="2284776" indent="0">
              <a:buNone/>
              <a:defRPr sz="2000"/>
            </a:lvl6pPr>
            <a:lvl7pPr marL="2741731" indent="0">
              <a:buNone/>
              <a:defRPr sz="2000"/>
            </a:lvl7pPr>
            <a:lvl8pPr marL="3198686" indent="0">
              <a:buNone/>
              <a:defRPr sz="2000"/>
            </a:lvl8pPr>
            <a:lvl9pPr marL="3655641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6955" indent="0">
              <a:buNone/>
              <a:defRPr sz="1200"/>
            </a:lvl2pPr>
            <a:lvl3pPr marL="913910" indent="0">
              <a:buNone/>
              <a:defRPr sz="1000"/>
            </a:lvl3pPr>
            <a:lvl4pPr marL="1370865" indent="0">
              <a:buNone/>
              <a:defRPr sz="900"/>
            </a:lvl4pPr>
            <a:lvl5pPr marL="1827821" indent="0">
              <a:buNone/>
              <a:defRPr sz="900"/>
            </a:lvl5pPr>
            <a:lvl6pPr marL="2284776" indent="0">
              <a:buNone/>
              <a:defRPr sz="900"/>
            </a:lvl6pPr>
            <a:lvl7pPr marL="2741731" indent="0">
              <a:buNone/>
              <a:defRPr sz="900"/>
            </a:lvl7pPr>
            <a:lvl8pPr marL="3198686" indent="0">
              <a:buNone/>
              <a:defRPr sz="900"/>
            </a:lvl8pPr>
            <a:lvl9pPr marL="3655641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427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391" tIns="45696" rIns="91391" bIns="4569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391" tIns="45696" rIns="91391" bIns="4569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391" tIns="45696" rIns="91391" bIns="45696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EF851F-4C9B-4ED8-A706-7687066F5A2C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391" tIns="45696" rIns="91391" bIns="45696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391" tIns="45696" rIns="91391" bIns="45696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177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391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716" indent="-342716" algn="l" defTabSz="91391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552" indent="-285597" algn="l" defTabSz="91391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388" indent="-228478" algn="l" defTabSz="91391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343" indent="-228478" algn="l" defTabSz="91391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298" indent="-228478" algn="l" defTabSz="91391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253" indent="-228478" algn="l" defTabSz="9139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208" indent="-228478" algn="l" defTabSz="9139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164" indent="-228478" algn="l" defTabSz="9139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119" indent="-228478" algn="l" defTabSz="9139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9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55" algn="l" defTabSz="9139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10" algn="l" defTabSz="9139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865" algn="l" defTabSz="9139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821" algn="l" defTabSz="9139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776" algn="l" defTabSz="9139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731" algn="l" defTabSz="9139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686" algn="l" defTabSz="9139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641" algn="l" defTabSz="9139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6.png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jpg"/><Relationship Id="rId7" Type="http://schemas.microsoft.com/office/2007/relationships/hdphoto" Target="../media/hdphoto2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microsoft.com/office/2007/relationships/hdphoto" Target="../media/hdphoto3.wdp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microsoft.com/office/2007/relationships/hdphoto" Target="../media/hdphoto3.wdp"/><Relationship Id="rId9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 nhưng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endParaRPr lang="en-US"/>
          </a:p>
        </p:txBody>
      </p:sp>
      <p:pic>
        <p:nvPicPr>
          <p:cNvPr id="3076" name="Picture 2" descr="Mẫu giấy 4 ô ly - Mẫu giấy luyện viết chữ đẹp - Download.v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2" y="114300"/>
            <a:ext cx="6898481" cy="491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/>
          <p:cNvCxnSpPr/>
          <p:nvPr/>
        </p:nvCxnSpPr>
        <p:spPr>
          <a:xfrm>
            <a:off x="1193405" y="114300"/>
            <a:ext cx="0" cy="491490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3"/>
          <p:cNvSpPr txBox="1">
            <a:spLocks noChangeArrowheads="1"/>
          </p:cNvSpPr>
          <p:nvPr/>
        </p:nvSpPr>
        <p:spPr bwMode="auto">
          <a:xfrm>
            <a:off x="1535448" y="286351"/>
            <a:ext cx="6104335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2250" b="1" dirty="0" err="1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Thứ</a:t>
            </a:r>
            <a:r>
              <a:rPr lang="en-US" sz="2250" b="1" dirty="0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 </a:t>
            </a:r>
            <a:r>
              <a:rPr lang="en-US" sz="2250" b="1" dirty="0" err="1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Sáu</a:t>
            </a:r>
            <a:r>
              <a:rPr lang="en-US" sz="2250" b="1" dirty="0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 </a:t>
            </a:r>
            <a:r>
              <a:rPr lang="en-US" sz="2250" b="1" dirty="0" err="1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ngày</a:t>
            </a:r>
            <a:r>
              <a:rPr lang="en-US" sz="2250" b="1" dirty="0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 17 </a:t>
            </a:r>
            <a:r>
              <a:rPr lang="en-US" sz="2250" b="1" dirty="0" err="1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tháng</a:t>
            </a:r>
            <a:r>
              <a:rPr lang="en-US" sz="2250" b="1" dirty="0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 9 </a:t>
            </a:r>
            <a:r>
              <a:rPr lang="en-US" sz="2250" b="1" dirty="0" err="1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năm</a:t>
            </a:r>
            <a:r>
              <a:rPr lang="en-US" sz="2250" b="1" dirty="0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 2021</a:t>
            </a:r>
          </a:p>
        </p:txBody>
      </p:sp>
      <p:sp>
        <p:nvSpPr>
          <p:cNvPr id="18" name="TextBox 4"/>
          <p:cNvSpPr txBox="1">
            <a:spLocks noChangeArrowheads="1"/>
          </p:cNvSpPr>
          <p:nvPr/>
        </p:nvSpPr>
        <p:spPr bwMode="auto">
          <a:xfrm>
            <a:off x="2858313" y="731672"/>
            <a:ext cx="3852863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2250" b="1" dirty="0" err="1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Tiếng</a:t>
            </a:r>
            <a:r>
              <a:rPr lang="en-US" sz="2250" b="1" dirty="0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 </a:t>
            </a:r>
            <a:r>
              <a:rPr lang="en-US" sz="2250" b="1" dirty="0" err="1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Việt</a:t>
            </a:r>
            <a:endParaRPr lang="en-US" sz="2250" b="1" dirty="0">
              <a:solidFill>
                <a:schemeClr val="bg1">
                  <a:lumMod val="10000"/>
                </a:schemeClr>
              </a:solidFill>
              <a:latin typeface="HP001 4 hàng" panose="020B0603050302020204" pitchFamily="34" charset="0"/>
            </a:endParaRPr>
          </a:p>
        </p:txBody>
      </p:sp>
      <p:sp>
        <p:nvSpPr>
          <p:cNvPr id="19" name="TextBox 5"/>
          <p:cNvSpPr txBox="1">
            <a:spLocks noChangeArrowheads="1"/>
          </p:cNvSpPr>
          <p:nvPr/>
        </p:nvSpPr>
        <p:spPr bwMode="auto">
          <a:xfrm>
            <a:off x="1091926" y="1181174"/>
            <a:ext cx="7006829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450"/>
              </a:spcAft>
              <a:buNone/>
            </a:pPr>
            <a:r>
              <a:rPr lang="en-US" sz="2250" b="1" dirty="0" err="1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Tiết</a:t>
            </a:r>
            <a:r>
              <a:rPr lang="en-US" sz="2250" b="1" dirty="0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 19- </a:t>
            </a:r>
            <a:r>
              <a:rPr lang="en-US" sz="2250" b="1" dirty="0" err="1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Bài</a:t>
            </a:r>
            <a:r>
              <a:rPr lang="en-US" sz="2250" b="1" dirty="0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 4: </a:t>
            </a:r>
            <a:r>
              <a:rPr lang="en-US" sz="2250" b="1" dirty="0" err="1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Viết</a:t>
            </a:r>
            <a:r>
              <a:rPr lang="en-US" sz="2250" b="1" dirty="0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 </a:t>
            </a:r>
            <a:r>
              <a:rPr lang="en-US" sz="2250" b="1" dirty="0" err="1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đoạn</a:t>
            </a:r>
            <a:r>
              <a:rPr lang="en-US" sz="2250" b="1" dirty="0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 </a:t>
            </a:r>
            <a:r>
              <a:rPr lang="en-US" sz="2250" b="1" dirty="0" err="1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văn</a:t>
            </a:r>
            <a:r>
              <a:rPr lang="en-US" sz="2250" b="1" dirty="0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 </a:t>
            </a:r>
            <a:r>
              <a:rPr lang="en-US" sz="2250" b="1" dirty="0" err="1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kể</a:t>
            </a:r>
            <a:r>
              <a:rPr lang="en-US" sz="2250" b="1" dirty="0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 </a:t>
            </a:r>
            <a:r>
              <a:rPr lang="en-US" sz="2250" b="1" dirty="0" err="1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một</a:t>
            </a:r>
            <a:r>
              <a:rPr lang="en-US" sz="2250" b="1" dirty="0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 </a:t>
            </a:r>
            <a:r>
              <a:rPr lang="en-US" sz="2250" b="1" dirty="0" err="1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việc</a:t>
            </a:r>
            <a:r>
              <a:rPr lang="en-US" sz="2250" b="1" dirty="0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 </a:t>
            </a:r>
            <a:r>
              <a:rPr lang="en-US" sz="2250" b="1" dirty="0" err="1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làm</a:t>
            </a:r>
            <a:r>
              <a:rPr lang="en-US" sz="2250" b="1" dirty="0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 </a:t>
            </a:r>
          </a:p>
        </p:txBody>
      </p:sp>
      <p:sp>
        <p:nvSpPr>
          <p:cNvPr id="20" name="TextBox 5"/>
          <p:cNvSpPr txBox="1">
            <a:spLocks noChangeArrowheads="1"/>
          </p:cNvSpPr>
          <p:nvPr/>
        </p:nvSpPr>
        <p:spPr bwMode="auto">
          <a:xfrm>
            <a:off x="749017" y="1619758"/>
            <a:ext cx="7006829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450"/>
              </a:spcAft>
              <a:buNone/>
            </a:pPr>
            <a:r>
              <a:rPr lang="en-US" sz="2250" b="1" dirty="0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 ở </a:t>
            </a:r>
            <a:r>
              <a:rPr lang="en-US" sz="2250" b="1" dirty="0" err="1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nhà</a:t>
            </a:r>
            <a:r>
              <a:rPr lang="en-US" sz="2250" b="1" dirty="0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.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2514600" y="2343150"/>
            <a:ext cx="40386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5"/>
          <p:cNvSpPr txBox="1">
            <a:spLocks noChangeArrowheads="1"/>
          </p:cNvSpPr>
          <p:nvPr/>
        </p:nvSpPr>
        <p:spPr bwMode="auto">
          <a:xfrm>
            <a:off x="-7062" y="2527449"/>
            <a:ext cx="7006829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450"/>
              </a:spcAft>
              <a:buNone/>
            </a:pPr>
            <a:r>
              <a:rPr lang="en-US" sz="2250" b="1" dirty="0" err="1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Tiết</a:t>
            </a:r>
            <a:r>
              <a:rPr lang="en-US" sz="2250" b="1" dirty="0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 </a:t>
            </a:r>
            <a:r>
              <a:rPr lang="en-US" sz="2250" b="1" dirty="0" smtClean="0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20- </a:t>
            </a:r>
            <a:r>
              <a:rPr lang="en-US" sz="2250" b="1" dirty="0" err="1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Bài</a:t>
            </a:r>
            <a:r>
              <a:rPr lang="en-US" sz="2250" b="1" dirty="0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 4: </a:t>
            </a:r>
            <a:r>
              <a:rPr lang="en-US" sz="2250" b="1" dirty="0" err="1" smtClean="0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Đọc</a:t>
            </a:r>
            <a:r>
              <a:rPr lang="en-US" sz="2250" b="1" dirty="0" smtClean="0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 </a:t>
            </a:r>
            <a:r>
              <a:rPr lang="en-US" sz="2250" b="1" dirty="0" err="1" smtClean="0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mở</a:t>
            </a:r>
            <a:r>
              <a:rPr lang="en-US" sz="2250" b="1" dirty="0" smtClean="0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 </a:t>
            </a:r>
            <a:r>
              <a:rPr lang="en-US" sz="2250" b="1" dirty="0" err="1" smtClean="0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rộng</a:t>
            </a:r>
            <a:endParaRPr lang="en-US" sz="2250" b="1" dirty="0">
              <a:solidFill>
                <a:schemeClr val="bg1">
                  <a:lumMod val="10000"/>
                </a:schemeClr>
              </a:solidFill>
              <a:latin typeface="HP001 4 hàng" panose="020B06030503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53199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5010150"/>
            <a:ext cx="9144000" cy="1333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1" tIns="45696" rIns="91391" bIns="45696" spcCol="0"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-3744"/>
            <a:ext cx="9144000" cy="20934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1" tIns="45696" rIns="91391" bIns="45696" spcCol="0"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37" name="Oval 36"/>
          <p:cNvSpPr/>
          <p:nvPr/>
        </p:nvSpPr>
        <p:spPr>
          <a:xfrm>
            <a:off x="228600" y="1123950"/>
            <a:ext cx="609600" cy="6096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Arial Rounded MT Bold" pitchFamily="34" charset="0"/>
                <a:cs typeface="Times New Roman" pitchFamily="18" charset="0"/>
              </a:rPr>
              <a:t>1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990600" y="1213247"/>
            <a:ext cx="7848600" cy="954059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>
            <a:defPPr>
              <a:defRPr lang="en-US"/>
            </a:defPPr>
            <a:lvl1pPr algn="just">
              <a:defRPr sz="2800" b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</a:lstStyle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thiếu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nhi</a:t>
            </a:r>
            <a:r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304800" y="289208"/>
            <a:ext cx="2209800" cy="529941"/>
            <a:chOff x="9566064" y="964372"/>
            <a:chExt cx="5446164" cy="698253"/>
          </a:xfrm>
        </p:grpSpPr>
        <p:sp>
          <p:nvSpPr>
            <p:cNvPr id="43" name="Rectangle 10"/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3999"/>
                <a:gd name="connsiteY0" fmla="*/ 0 h 724766"/>
                <a:gd name="connsiteX1" fmla="*/ 5334000 w 5333999"/>
                <a:gd name="connsiteY1" fmla="*/ 0 h 724766"/>
                <a:gd name="connsiteX2" fmla="*/ 3970191 w 5333999"/>
                <a:gd name="connsiteY2" fmla="*/ 513468 h 724766"/>
                <a:gd name="connsiteX3" fmla="*/ 5334000 w 5333999"/>
                <a:gd name="connsiteY3" fmla="*/ 724766 h 724766"/>
                <a:gd name="connsiteX4" fmla="*/ 0 w 5333999"/>
                <a:gd name="connsiteY4" fmla="*/ 724766 h 724766"/>
                <a:gd name="connsiteX5" fmla="*/ 0 w 5333999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572681 w 5334002"/>
                <a:gd name="connsiteY2" fmla="*/ 409907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649495"/>
                <a:gd name="connsiteY0" fmla="*/ 0 h 724766"/>
                <a:gd name="connsiteX1" fmla="*/ 5649496 w 5649495"/>
                <a:gd name="connsiteY1" fmla="*/ 27302 h 724766"/>
                <a:gd name="connsiteX2" fmla="*/ 4572681 w 5649495"/>
                <a:gd name="connsiteY2" fmla="*/ 409907 h 724766"/>
                <a:gd name="connsiteX3" fmla="*/ 5334000 w 5649495"/>
                <a:gd name="connsiteY3" fmla="*/ 724766 h 724766"/>
                <a:gd name="connsiteX4" fmla="*/ 0 w 5649495"/>
                <a:gd name="connsiteY4" fmla="*/ 724766 h 724766"/>
                <a:gd name="connsiteX5" fmla="*/ 0 w 5649495"/>
                <a:gd name="connsiteY5" fmla="*/ 0 h 724766"/>
                <a:gd name="connsiteX0" fmla="*/ -1 w 5673840"/>
                <a:gd name="connsiteY0" fmla="*/ 152873 h 697464"/>
                <a:gd name="connsiteX1" fmla="*/ 5673841 w 5673840"/>
                <a:gd name="connsiteY1" fmla="*/ 0 h 697464"/>
                <a:gd name="connsiteX2" fmla="*/ 4597026 w 5673840"/>
                <a:gd name="connsiteY2" fmla="*/ 382605 h 697464"/>
                <a:gd name="connsiteX3" fmla="*/ 5358345 w 5673840"/>
                <a:gd name="connsiteY3" fmla="*/ 697464 h 697464"/>
                <a:gd name="connsiteX4" fmla="*/ 24345 w 5673840"/>
                <a:gd name="connsiteY4" fmla="*/ 697464 h 697464"/>
                <a:gd name="connsiteX5" fmla="*/ -1 w 5673840"/>
                <a:gd name="connsiteY5" fmla="*/ 152873 h 697464"/>
                <a:gd name="connsiteX0" fmla="*/ -1 w 5673840"/>
                <a:gd name="connsiteY0" fmla="*/ 152873 h 697464"/>
                <a:gd name="connsiteX1" fmla="*/ 5673841 w 5673840"/>
                <a:gd name="connsiteY1" fmla="*/ 0 h 697464"/>
                <a:gd name="connsiteX2" fmla="*/ 4597026 w 5673840"/>
                <a:gd name="connsiteY2" fmla="*/ 382605 h 697464"/>
                <a:gd name="connsiteX3" fmla="*/ 5358345 w 5673840"/>
                <a:gd name="connsiteY3" fmla="*/ 697464 h 697464"/>
                <a:gd name="connsiteX4" fmla="*/ 6831 w 5673840"/>
                <a:gd name="connsiteY4" fmla="*/ 568730 h 697464"/>
                <a:gd name="connsiteX5" fmla="*/ -1 w 5673840"/>
                <a:gd name="connsiteY5" fmla="*/ 152873 h 697464"/>
                <a:gd name="connsiteX0" fmla="*/ -1 w 5673840"/>
                <a:gd name="connsiteY0" fmla="*/ 152873 h 661803"/>
                <a:gd name="connsiteX1" fmla="*/ 5673841 w 5673840"/>
                <a:gd name="connsiteY1" fmla="*/ 0 h 661803"/>
                <a:gd name="connsiteX2" fmla="*/ 4597026 w 5673840"/>
                <a:gd name="connsiteY2" fmla="*/ 382605 h 661803"/>
                <a:gd name="connsiteX3" fmla="*/ 5253439 w 5673840"/>
                <a:gd name="connsiteY3" fmla="*/ 661803 h 661803"/>
                <a:gd name="connsiteX4" fmla="*/ 6831 w 5673840"/>
                <a:gd name="connsiteY4" fmla="*/ 568730 h 661803"/>
                <a:gd name="connsiteX5" fmla="*/ -1 w 5673840"/>
                <a:gd name="connsiteY5" fmla="*/ 152873 h 661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4" tIns="60952" rIns="121904" bIns="60952" spcCol="0" rtlCol="0" anchor="ctr"/>
            <a:lstStyle/>
            <a:p>
              <a:pPr algn="ctr"/>
              <a:endParaRPr lang="en-US" sz="2400"/>
            </a:p>
          </p:txBody>
        </p:sp>
        <p:sp>
          <p:nvSpPr>
            <p:cNvPr id="44" name="Rectangle 10"/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4" tIns="60952" rIns="121904" bIns="60952" spcCol="0" rtlCol="0" anchor="ctr"/>
            <a:lstStyle/>
            <a:p>
              <a:pPr algn="ctr"/>
              <a:endParaRPr lang="en-US" sz="2400"/>
            </a:p>
          </p:txBody>
        </p:sp>
        <p:sp>
          <p:nvSpPr>
            <p:cNvPr id="45" name="Rectangle 10"/>
            <p:cNvSpPr/>
            <p:nvPr/>
          </p:nvSpPr>
          <p:spPr>
            <a:xfrm>
              <a:off x="9774447" y="1018432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4" tIns="60952" rIns="121904" bIns="60952" spcCol="0" rtlCol="0" anchor="ctr"/>
            <a:lstStyle/>
            <a:p>
              <a:r>
                <a:rPr lang="en-US" sz="2400" dirty="0" err="1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Đọc</a:t>
              </a:r>
              <a:r>
                <a:rPr lang="en-US" sz="2400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mở</a:t>
              </a:r>
              <a:r>
                <a:rPr lang="en-US" sz="2400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rộng</a:t>
              </a:r>
              <a:endPara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768" l="125" r="100000">
                        <a14:foregroundMark x1="13125" y1="53202" x2="18250" y2="52463"/>
                        <a14:foregroundMark x1="26125" y1="60099" x2="38250" y2="38670"/>
                        <a14:foregroundMark x1="12125" y1="92857" x2="80125" y2="75369"/>
                        <a14:foregroundMark x1="79000" y1="91379" x2="90250" y2="98030"/>
                        <a14:foregroundMark x1="60500" y1="33990" x2="64875" y2="34729"/>
                        <a14:foregroundMark x1="58250" y1="47537" x2="73375" y2="45320"/>
                        <a14:foregroundMark x1="60625" y1="85222" x2="59250" y2="98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5566" y="2495550"/>
            <a:ext cx="4861034" cy="24669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36935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3036" y="514350"/>
            <a:ext cx="618499" cy="921228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" y="3531391"/>
            <a:ext cx="701492" cy="1179578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000" y="3965827"/>
            <a:ext cx="824621" cy="968123"/>
          </a:xfrm>
          <a:prstGeom prst="rect">
            <a:avLst/>
          </a:prstGeom>
        </p:spPr>
      </p:pic>
      <p:pic>
        <p:nvPicPr>
          <p:cNvPr id="21" name="PA_图片 6">
            <a:extLst>
              <a:ext uri="{FF2B5EF4-FFF2-40B4-BE49-F238E27FC236}">
                <a16:creationId xmlns:a16="http://schemas.microsoft.com/office/drawing/2014/main" id="{C378B74D-6369-4A10-A6E5-ABCCDB19158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42548"/>
            <a:ext cx="1426521" cy="103380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55310" y="274609"/>
            <a:ext cx="61752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TỦ SÁCH CỦA BẠN SẮC</a:t>
            </a:r>
            <a:endParaRPr lang="en-US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1400711"/>
            <a:ext cx="8458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Sắc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rất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mê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món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tiền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cậu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dành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dụm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đều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cửa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bán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cậu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cậu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tầng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gỗ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rèm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xanh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kéo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rèm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lên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tôi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rất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truyện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thiếu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truyện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khoa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thơ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5800" y="2693134"/>
            <a:ext cx="8458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Sắc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rất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chăm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nhìn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cậu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giở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ngón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tay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rất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nhẹ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nhàng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mới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cậu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yêu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quyển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đem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cậu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niềm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vui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xong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cậu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vuốt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ngắm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nghía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quyển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mới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xếp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cất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báu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     (Theo A – mi – xi)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566184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6419 0.85926 L 0.86419 0.85926 C 0.86133 0.86297 0.85885 0.86713 0.85573 0.86991 C 0.8543 0.8713 0.8526 0.87153 0.85104 0.87199 C 0.84531 0.87408 0.84023 0.875 0.83438 0.87639 L 0.79271 0.87408 C 0.78906 0.87385 0.78542 0.87361 0.78203 0.87199 C 0.7806 0.87153 0.77982 0.86852 0.77839 0.86783 C 0.77487 0.86574 0.77122 0.86505 0.76771 0.86366 C 0.75859 0.85973 0.76732 0.8625 0.75456 0.85926 C 0.74688 0.85486 0.75495 0.85926 0.74154 0.85301 C 0.73581 0.85024 0.7293 0.84653 0.7237 0.84445 C 0.72044 0.84352 0.71732 0.84329 0.71406 0.84236 C 0.71172 0.8419 0.70938 0.84098 0.70703 0.84028 C 0.70221 0.8375 0.69753 0.83403 0.69271 0.83172 C 0.68737 0.8294 0.68112 0.82709 0.67604 0.82338 C 0.67044 0.81922 0.66953 0.81783 0.66523 0.81274 C 0.66081 0.78102 0.66328 0.80209 0.66523 0.73033 C 0.66536 0.72593 0.66615 0.72176 0.66654 0.7176 C 0.66797 0.69561 0.66784 0.6838 0.66888 0.66042 C 0.67109 0.61019 0.66901 0.66111 0.67122 0.62662 C 0.67175 0.61875 0.67201 0.61088 0.6724 0.60324 C 0.67279 0.58357 0.67357 0.56366 0.67357 0.54399 C 0.67357 0.54121 0.67552 0.48658 0.67122 0.46343 C 0.67057 0.45996 0.66992 0.45625 0.66888 0.45301 C 0.66797 0.44977 0.66654 0.44723 0.66523 0.44445 C 0.66445 0.44028 0.66419 0.43565 0.66289 0.43172 C 0.66094 0.4257 0.65794 0.42061 0.65573 0.41482 C 0.65495 0.41274 0.6543 0.41042 0.65339 0.40857 C 0.65195 0.40556 0.65039 0.40232 0.64857 0.4 C 0.64727 0.39815 0.64531 0.39746 0.64388 0.39584 C 0.64219 0.39399 0.64089 0.39098 0.63906 0.38936 C 0.63685 0.3875 0.63438 0.38681 0.6319 0.38519 C 0.62995 0.3838 0.628 0.38218 0.62604 0.38102 C 0.61966 0.37686 0.61979 0.37709 0.61406 0.37454 C 0.60234 0.36412 0.61706 0.37709 0.60339 0.36621 C 0.60182 0.36482 0.60039 0.36274 0.59857 0.36204 C 0.59518 0.36042 0.59154 0.36019 0.58789 0.35973 C 0.55143 0.35486 0.58112 0.36042 0.5569 0.35556 C 0.54909 0.35602 0.51706 0.35672 0.50339 0.35973 C 0.50208 0.36019 0.50104 0.36135 0.49974 0.36204 C 0.4974 0.36297 0.49505 0.36343 0.49271 0.36412 C 0.48242 0.3669 0.4849 0.36598 0.47357 0.36829 L 0.46406 0.37037 C 0.45182 0.36899 0.43945 0.36899 0.42721 0.36621 C 0.42422 0.36551 0.42161 0.36181 0.41888 0.35973 C 0.41654 0.35811 0.41406 0.35695 0.41172 0.35556 L 0.40456 0.34283 C 0.40339 0.34074 0.40234 0.33843 0.40104 0.33658 C 0.39779 0.33241 0.39479 0.32778 0.39141 0.32385 C 0.39023 0.32246 0.38906 0.32107 0.38789 0.31968 C 0.38633 0.3176 0.38477 0.31505 0.38307 0.3132 C 0.38164 0.31158 0.37995 0.31065 0.37839 0.30903 C 0.37708 0.30764 0.37604 0.30602 0.37474 0.30486 C 0.3737 0.30371 0.3724 0.30348 0.37122 0.30255 C 0.36719 0.3 0.36341 0.29607 0.35938 0.29422 C 0.35612 0.29283 0.35286 0.2919 0.34974 0.29005 C 0.32122 0.27153 0.3418 0.28102 0.32839 0.27524 C 0.32682 0.27292 0.32487 0.27153 0.32357 0.26875 C 0.32279 0.26713 0.32305 0.26436 0.3224 0.2625 C 0.32148 0.25996 0.32005 0.25811 0.31888 0.25602 L 0.31641 0.24329 C 0.31602 0.24121 0.31563 0.23912 0.31523 0.23704 L 0.31406 0.22848 C 0.31367 0.22153 0.31393 0.21412 0.31289 0.20741 C 0.31237 0.20394 0.31029 0.20209 0.30925 0.19885 C 0.30208 0.17639 0.31745 0.21482 0.30456 0.18403 C 0.30221 0.17199 0.30508 0.18287 0.29857 0.17153 C 0.2944 0.16412 0.29388 0.15834 0.28906 0.15232 C 0.28802 0.15116 0.28659 0.15116 0.28555 0.15024 C 0.28346 0.14838 0.28164 0.14561 0.27956 0.14399 C 0.27721 0.14213 0.27474 0.14144 0.2724 0.13959 C 0.27057 0.13843 0.26536 0.13449 0.26289 0.13334 C 0.26094 0.13241 0.25885 0.13195 0.2569 0.13125 C 0.24661 0.13195 0.2362 0.13172 0.22591 0.13334 C 0.22266 0.1338 0.21966 0.13704 0.21641 0.1375 L 0.20456 0.13959 C 0.2013 0.14028 0.19818 0.14121 0.19505 0.1419 C 0.19023 0.1426 0.18555 0.14329 0.18073 0.14399 C 0.17917 0.14468 0.17747 0.14514 0.17591 0.14607 C 0.17474 0.14653 0.17357 0.14769 0.1724 0.14815 C 0.17044 0.14908 0.16836 0.14954 0.16641 0.15024 C 0.15833 0.15741 0.15755 0.1588 0.14505 0.16297 C 0.13997 0.16459 0.13464 0.16436 0.12956 0.16505 C 0.10104 0.16945 0.1375 0.16598 0.08542 0.16922 C 0.08385 0.16991 0.08229 0.17107 0.08073 0.17153 C 0.05964 0.1757 0.07005 0.16991 0.06042 0.1757 C 0.05052 0.175 0.0405 0.17616 0.03073 0.17361 C 0.0293 0.17315 0.02943 0.16875 0.02839 0.16713 C 0.02734 0.16574 0.02591 0.16574 0.02474 0.16505 C 0.02253 0.15348 0.02487 0.16389 0.02122 0.15232 C 0.01888 0.14514 0.01888 0.14468 0.01758 0.1375 C 0.01719 0.11713 0.01693 0.09653 0.01641 0.07616 C 0.01615 0.0669 0.01589 0.05787 0.01523 0.04861 C 0.0151 0.04653 0.01471 0.04422 0.01406 0.04236 C 0.01341 0.04051 0.0125 0.03959 0.01172 0.0382 L 0.01523 0.0382 " pathEditMode="relative" ptsTypes="AAAAAAAAAAAAAAAAAAAAAAAAAAAAAAAAAAAAAAAAAAAAAAAAAAAAAAAAAAAAAAAAAAAAAAAAAAAAAAAAAAAAAAAAAAAAAAAAA">
                                      <p:cBhvr>
                                        <p:cTn id="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val 17"/>
          <p:cNvSpPr/>
          <p:nvPr/>
        </p:nvSpPr>
        <p:spPr>
          <a:xfrm>
            <a:off x="228134" y="285750"/>
            <a:ext cx="624449" cy="6096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66799" y="375047"/>
            <a:ext cx="8077201" cy="461616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just"/>
            <a:r>
              <a:rPr lang="en-US" sz="24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Trao</a:t>
            </a:r>
            <a:r>
              <a:rPr lang="en-US" sz="24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đổi</a:t>
            </a:r>
            <a:r>
              <a:rPr lang="en-US" sz="24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với</a:t>
            </a:r>
            <a:r>
              <a:rPr lang="en-US" sz="24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các</a:t>
            </a:r>
            <a:r>
              <a:rPr lang="en-US" sz="24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bạn</a:t>
            </a:r>
            <a:r>
              <a:rPr lang="en-US" sz="24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về</a:t>
            </a:r>
            <a:r>
              <a:rPr lang="en-US" sz="24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bài</a:t>
            </a:r>
            <a:r>
              <a:rPr lang="en-US" sz="24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đã</a:t>
            </a:r>
            <a:r>
              <a:rPr lang="en-US" sz="24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đọc</a:t>
            </a:r>
            <a:r>
              <a:rPr lang="en-US" sz="24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dựa</a:t>
            </a:r>
            <a:r>
              <a:rPr lang="en-US" sz="24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vào</a:t>
            </a:r>
            <a:r>
              <a:rPr lang="en-US" sz="24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các</a:t>
            </a:r>
            <a:r>
              <a:rPr lang="en-US" sz="24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ý </a:t>
            </a:r>
            <a:r>
              <a:rPr lang="en-US" sz="24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sau</a:t>
            </a:r>
            <a:r>
              <a:rPr lang="en-US" sz="24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  <a:endParaRPr lang="en-US" sz="2400" b="1" dirty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4994844"/>
            <a:ext cx="9144000" cy="1333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1" tIns="45696" rIns="91391" bIns="45696" spcCol="0" rtlCol="0" anchor="ctr"/>
          <a:lstStyle/>
          <a:p>
            <a:pPr algn="ctr"/>
            <a:endParaRPr lang="en-US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0" y="-19050"/>
            <a:ext cx="9144000" cy="20934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1" tIns="45696" rIns="91391" bIns="45696" spcCol="0" rtlCol="0" anchor="ctr"/>
          <a:lstStyle/>
          <a:p>
            <a:pPr algn="ctr"/>
            <a:endParaRPr lang="en-US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53" t="26191" r="21355" b="18254"/>
          <a:stretch/>
        </p:blipFill>
        <p:spPr bwMode="auto">
          <a:xfrm>
            <a:off x="1151378" y="930844"/>
            <a:ext cx="7402285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61870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11164" y="666750"/>
            <a:ext cx="4921668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 w="11430">
                  <a:solidFill>
                    <a:srgbClr val="00B050"/>
                  </a:solidFill>
                </a:ln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CÙNG TRAO ĐỔI</a:t>
            </a:r>
            <a:endParaRPr lang="en-US" sz="5400" b="1" dirty="0">
              <a:ln w="11430">
                <a:solidFill>
                  <a:srgbClr val="00B050"/>
                </a:solidFill>
              </a:ln>
              <a:solidFill>
                <a:srgbClr val="00B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33" b="9418"/>
          <a:stretch/>
        </p:blipFill>
        <p:spPr>
          <a:xfrm>
            <a:off x="2111164" y="1406903"/>
            <a:ext cx="5269609" cy="373931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/>
          <a:srcRect l="37348" t="19463" b="18295"/>
          <a:stretch/>
        </p:blipFill>
        <p:spPr>
          <a:xfrm rot="850378">
            <a:off x="7415207" y="144843"/>
            <a:ext cx="2047960" cy="52360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/>
          <a:srcRect l="37348" t="19463" b="18295"/>
          <a:stretch/>
        </p:blipFill>
        <p:spPr>
          <a:xfrm rot="2528252">
            <a:off x="7764470" y="393501"/>
            <a:ext cx="1661796" cy="523608"/>
          </a:xfrm>
          <a:prstGeom prst="rect">
            <a:avLst/>
          </a:prstGeom>
        </p:spPr>
      </p:pic>
      <p:pic>
        <p:nvPicPr>
          <p:cNvPr id="14" name="图片 22">
            <a:extLst>
              <a:ext uri="{FF2B5EF4-FFF2-40B4-BE49-F238E27FC236}">
                <a16:creationId xmlns:a16="http://schemas.microsoft.com/office/drawing/2014/main" id="{A470F45D-437D-4A79-8511-6FDF65B0D5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85934">
            <a:off x="151424" y="353862"/>
            <a:ext cx="1524347" cy="54304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4722" b="90000" l="50627" r="100000">
                        <a14:backgroundMark x1="96579" y1="70556" x2="92702" y2="86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34709"/>
          <a:stretch/>
        </p:blipFill>
        <p:spPr>
          <a:xfrm>
            <a:off x="7382272" y="2535739"/>
            <a:ext cx="1873823" cy="301325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8573"/>
            <a:ext cx="1798719" cy="361764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30584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4581526"/>
            <a:ext cx="9144000" cy="558536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9144000" cy="276226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7ACEF646-EF93-4CC8-B63F-673BE5B2BFB0}"/>
              </a:ext>
            </a:extLst>
          </p:cNvPr>
          <p:cNvSpPr txBox="1"/>
          <p:nvPr/>
        </p:nvSpPr>
        <p:spPr>
          <a:xfrm>
            <a:off x="701939" y="852600"/>
            <a:ext cx="4076224" cy="5309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000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C</a:t>
            </a:r>
            <a:r>
              <a:rPr lang="en-US" sz="3000" dirty="0" err="1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ủng</a:t>
            </a:r>
            <a:r>
              <a:rPr lang="en-US" sz="3000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cố</a:t>
            </a:r>
            <a:r>
              <a:rPr lang="en-US" sz="3000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 - </a:t>
            </a:r>
            <a:r>
              <a:rPr lang="en-US" sz="3000" dirty="0" err="1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dặn</a:t>
            </a:r>
            <a:r>
              <a:rPr lang="en-US" sz="3000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dò</a:t>
            </a:r>
            <a:endParaRPr lang="en-US" sz="3000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iCiel Crocante" panose="02000000000000000000" pitchFamily="2" charset="0"/>
            </a:endParaRPr>
          </a:p>
        </p:txBody>
      </p:sp>
      <p:pic>
        <p:nvPicPr>
          <p:cNvPr id="8" name="图片 35">
            <a:extLst>
              <a:ext uri="{FF2B5EF4-FFF2-40B4-BE49-F238E27FC236}">
                <a16:creationId xmlns:a16="http://schemas.microsoft.com/office/drawing/2014/main" id="{6D336546-DCB4-44A1-9408-72467C3E80A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5909" y="1416908"/>
            <a:ext cx="1586067" cy="1215562"/>
          </a:xfrm>
          <a:prstGeom prst="rect">
            <a:avLst/>
          </a:prstGeom>
        </p:spPr>
      </p:pic>
      <p:pic>
        <p:nvPicPr>
          <p:cNvPr id="10" name="图片 39">
            <a:extLst>
              <a:ext uri="{FF2B5EF4-FFF2-40B4-BE49-F238E27FC236}">
                <a16:creationId xmlns:a16="http://schemas.microsoft.com/office/drawing/2014/main" id="{BA3AC262-0CFA-437F-8EEC-1E1473D1C86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01" y="3657508"/>
            <a:ext cx="1756172" cy="1485992"/>
          </a:xfrm>
          <a:prstGeom prst="rect">
            <a:avLst/>
          </a:prstGeom>
        </p:spPr>
      </p:pic>
      <p:pic>
        <p:nvPicPr>
          <p:cNvPr id="11" name="图片 41">
            <a:extLst>
              <a:ext uri="{FF2B5EF4-FFF2-40B4-BE49-F238E27FC236}">
                <a16:creationId xmlns:a16="http://schemas.microsoft.com/office/drawing/2014/main" id="{F0CA763B-28AA-4F2E-B16E-CEE647F245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3120" y="317896"/>
            <a:ext cx="998942" cy="1622486"/>
          </a:xfrm>
          <a:prstGeom prst="rect">
            <a:avLst/>
          </a:prstGeom>
        </p:spPr>
      </p:pic>
      <p:pic>
        <p:nvPicPr>
          <p:cNvPr id="12" name="图片 43">
            <a:extLst>
              <a:ext uri="{FF2B5EF4-FFF2-40B4-BE49-F238E27FC236}">
                <a16:creationId xmlns:a16="http://schemas.microsoft.com/office/drawing/2014/main" id="{88688721-FFAF-4DDA-811B-7DEE30BCC51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3" y="2842420"/>
            <a:ext cx="998942" cy="161192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7F7FCC9-1039-46C8-BD0B-1FC7198DA85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464" y="3775018"/>
            <a:ext cx="834553" cy="123494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72DA03E-49DD-41F8-B79F-FB60F57AF135}"/>
              </a:ext>
            </a:extLst>
          </p:cNvPr>
          <p:cNvSpPr txBox="1"/>
          <p:nvPr/>
        </p:nvSpPr>
        <p:spPr>
          <a:xfrm>
            <a:off x="914400" y="2110980"/>
            <a:ext cx="7958443" cy="117724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Tìm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những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bài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thơ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hoặc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câu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chuyện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viết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về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trẻ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Xem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trước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bài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sau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8412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4581526"/>
            <a:ext cx="9144000" cy="558536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9144000" cy="276226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8" name="图片 35">
            <a:extLst>
              <a:ext uri="{FF2B5EF4-FFF2-40B4-BE49-F238E27FC236}">
                <a16:creationId xmlns:a16="http://schemas.microsoft.com/office/drawing/2014/main" id="{6D336546-DCB4-44A1-9408-72467C3E80A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5909" y="1416908"/>
            <a:ext cx="1586067" cy="1215562"/>
          </a:xfrm>
          <a:prstGeom prst="rect">
            <a:avLst/>
          </a:prstGeom>
        </p:spPr>
      </p:pic>
      <p:pic>
        <p:nvPicPr>
          <p:cNvPr id="10" name="图片 39">
            <a:extLst>
              <a:ext uri="{FF2B5EF4-FFF2-40B4-BE49-F238E27FC236}">
                <a16:creationId xmlns:a16="http://schemas.microsoft.com/office/drawing/2014/main" id="{BA3AC262-0CFA-437F-8EEC-1E1473D1C86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01" y="3657508"/>
            <a:ext cx="1756172" cy="1485992"/>
          </a:xfrm>
          <a:prstGeom prst="rect">
            <a:avLst/>
          </a:prstGeom>
        </p:spPr>
      </p:pic>
      <p:pic>
        <p:nvPicPr>
          <p:cNvPr id="11" name="图片 41">
            <a:extLst>
              <a:ext uri="{FF2B5EF4-FFF2-40B4-BE49-F238E27FC236}">
                <a16:creationId xmlns:a16="http://schemas.microsoft.com/office/drawing/2014/main" id="{F0CA763B-28AA-4F2E-B16E-CEE647F245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3120" y="317896"/>
            <a:ext cx="998942" cy="1622486"/>
          </a:xfrm>
          <a:prstGeom prst="rect">
            <a:avLst/>
          </a:prstGeom>
        </p:spPr>
      </p:pic>
      <p:pic>
        <p:nvPicPr>
          <p:cNvPr id="12" name="图片 43">
            <a:extLst>
              <a:ext uri="{FF2B5EF4-FFF2-40B4-BE49-F238E27FC236}">
                <a16:creationId xmlns:a16="http://schemas.microsoft.com/office/drawing/2014/main" id="{88688721-FFAF-4DDA-811B-7DEE30BCC51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3" y="2842420"/>
            <a:ext cx="998942" cy="161192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7F7FCC9-1039-46C8-BD0B-1FC7198DA85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464" y="3775018"/>
            <a:ext cx="834553" cy="123494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FBB8685-4316-45F5-9929-8BC6BC049418}"/>
              </a:ext>
            </a:extLst>
          </p:cNvPr>
          <p:cNvSpPr txBox="1"/>
          <p:nvPr/>
        </p:nvSpPr>
        <p:spPr>
          <a:xfrm>
            <a:off x="1447800" y="1678717"/>
            <a:ext cx="6582162" cy="1731233"/>
          </a:xfrm>
          <a:prstGeom prst="rect">
            <a:avLst/>
          </a:prstGeom>
          <a:noFill/>
        </p:spPr>
        <p:txBody>
          <a:bodyPr wrap="square" lIns="68569" tIns="34285" rIns="68569" bIns="34285" rtlCol="0">
            <a:spAutoFit/>
          </a:bodyPr>
          <a:lstStyle/>
          <a:p>
            <a:pPr algn="ctr" defTabSz="685696">
              <a:lnSpc>
                <a:spcPct val="150000"/>
              </a:lnSpc>
            </a:pPr>
            <a:r>
              <a:rPr lang="en-US" sz="36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Tạm</a:t>
            </a:r>
            <a:r>
              <a:rPr lang="en-US" sz="36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biệt</a:t>
            </a:r>
            <a:r>
              <a:rPr lang="en-US" sz="36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và</a:t>
            </a:r>
            <a:r>
              <a:rPr lang="en-US" sz="36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hẹn</a:t>
            </a:r>
            <a:r>
              <a:rPr lang="en-US" sz="36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gặp</a:t>
            </a:r>
            <a:r>
              <a:rPr lang="en-US" sz="36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lại</a:t>
            </a:r>
            <a:r>
              <a:rPr lang="en-US" sz="36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</a:p>
          <a:p>
            <a:pPr algn="ctr" defTabSz="685696">
              <a:lnSpc>
                <a:spcPct val="150000"/>
              </a:lnSpc>
            </a:pPr>
            <a:r>
              <a:rPr lang="en-US" sz="36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các</a:t>
            </a:r>
            <a:r>
              <a:rPr lang="en-US" sz="3600" dirty="0">
                <a:solidFill>
                  <a:srgbClr val="FF0000"/>
                </a:solidFill>
                <a:latin typeface="iCiel Crocante" panose="02000000000000000000" pitchFamily="2" charset="0"/>
              </a:rPr>
              <a:t> con </a:t>
            </a:r>
            <a:r>
              <a:rPr lang="en-US" sz="36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vào</a:t>
            </a:r>
            <a:r>
              <a:rPr lang="en-US" sz="36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những</a:t>
            </a:r>
            <a:r>
              <a:rPr lang="en-US" sz="36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tiết</a:t>
            </a:r>
            <a:r>
              <a:rPr lang="en-US" sz="36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học</a:t>
            </a:r>
            <a:r>
              <a:rPr lang="en-US" sz="36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sau</a:t>
            </a:r>
            <a:r>
              <a:rPr lang="en-US" sz="3600" dirty="0">
                <a:solidFill>
                  <a:srgbClr val="FF0000"/>
                </a:solidFill>
                <a:latin typeface="iCiel Crocante" panose="02000000000000000000" pitchFamily="2" charset="0"/>
              </a:rPr>
              <a:t>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8412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E32882BC-EFAE-49F4-AA36-AF3D6EE97CC8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\uFFFD\t\u001B\uFFFD{4F7FB430-D4F2-4E3C-AA25-2EB02AF6CDFE}&quot;,&quot;E:\\Kho dữ liệu\\KHỐI 2\\BGĐT\\TV\\KÌ 1\\T2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Bài 4 tiết 6 Đọc mở rộn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1BB6D60-ABA1-4D57-9DD9-294774466FC2}:30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E8B96E6-514B-49B3-A9B0-43E8DC148421}:28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EC51427-0D4A-48C2-A793-8DB41651983C}:30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E26A32C-2498-42BB-8417-88F8229395DF}:27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835D2A1-150A-4939-952B-469C59094E6C}:29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E87183E-88C4-4B62-BBF4-CE9EEFC50C7D}:29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D1A42EA-9282-4A8B-908F-5A39085B32D3}:29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1497</TotalTime>
  <Words>276</Words>
  <Application>Microsoft Office PowerPoint</Application>
  <PresentationFormat>On-screen Show (16:9)</PresentationFormat>
  <Paragraphs>26</Paragraphs>
  <Slides>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6" baseType="lpstr">
      <vt:lpstr>宋体</vt:lpstr>
      <vt:lpstr>Arial</vt:lpstr>
      <vt:lpstr>Arial Rounded MT Bold</vt:lpstr>
      <vt:lpstr>Arial-Rounded</vt:lpstr>
      <vt:lpstr>Calibri</vt:lpstr>
      <vt:lpstr>HP001 4 hàng</vt:lpstr>
      <vt:lpstr>iCiel Crocante</vt:lpstr>
      <vt:lpstr>Times New Roman</vt:lpstr>
      <vt:lpstr>Office Theme</vt:lpstr>
      <vt:lpstr> nhưng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4 tiết 6 Đọc mở rộng</dc:title>
  <dc:creator>PC</dc:creator>
  <cp:lastModifiedBy>pc</cp:lastModifiedBy>
  <cp:revision>363</cp:revision>
  <dcterms:created xsi:type="dcterms:W3CDTF">2020-12-08T15:48:47Z</dcterms:created>
  <dcterms:modified xsi:type="dcterms:W3CDTF">2024-06-15T08:05:23Z</dcterms:modified>
</cp:coreProperties>
</file>