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6"/>
  </p:notesMasterIdLst>
  <p:sldIdLst>
    <p:sldId id="362" r:id="rId2"/>
    <p:sldId id="361" r:id="rId3"/>
    <p:sldId id="356" r:id="rId4"/>
    <p:sldId id="313" r:id="rId5"/>
    <p:sldId id="357" r:id="rId6"/>
    <p:sldId id="276" r:id="rId7"/>
    <p:sldId id="278" r:id="rId8"/>
    <p:sldId id="315" r:id="rId9"/>
    <p:sldId id="316" r:id="rId10"/>
    <p:sldId id="279" r:id="rId11"/>
    <p:sldId id="280" r:id="rId12"/>
    <p:sldId id="314" r:id="rId13"/>
    <p:sldId id="281" r:id="rId14"/>
    <p:sldId id="283" r:id="rId15"/>
    <p:sldId id="285" r:id="rId16"/>
    <p:sldId id="358" r:id="rId17"/>
    <p:sldId id="355" r:id="rId18"/>
    <p:sldId id="291" r:id="rId19"/>
    <p:sldId id="322" r:id="rId20"/>
    <p:sldId id="363" r:id="rId21"/>
    <p:sldId id="364" r:id="rId22"/>
    <p:sldId id="365" r:id="rId23"/>
    <p:sldId id="360" r:id="rId24"/>
    <p:sldId id="306" r:id="rId25"/>
    <p:sldId id="334" r:id="rId26"/>
    <p:sldId id="331" r:id="rId27"/>
    <p:sldId id="332" r:id="rId28"/>
    <p:sldId id="333" r:id="rId29"/>
    <p:sldId id="335" r:id="rId30"/>
    <p:sldId id="346" r:id="rId31"/>
    <p:sldId id="347" r:id="rId32"/>
    <p:sldId id="336" r:id="rId33"/>
    <p:sldId id="348" r:id="rId34"/>
    <p:sldId id="351" r:id="rId35"/>
    <p:sldId id="352" r:id="rId36"/>
    <p:sldId id="349" r:id="rId37"/>
    <p:sldId id="338" r:id="rId38"/>
    <p:sldId id="354" r:id="rId39"/>
    <p:sldId id="353" r:id="rId40"/>
    <p:sldId id="340" r:id="rId41"/>
    <p:sldId id="341" r:id="rId42"/>
    <p:sldId id="342" r:id="rId43"/>
    <p:sldId id="343" r:id="rId44"/>
    <p:sldId id="345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446EA-CABB-456D-9BF7-742ECB6CF127}" type="datetimeFigureOut">
              <a:rPr lang="vi-VN" smtClean="0"/>
              <a:t>24/11/2022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6DAC-E4C6-4411-B7DC-2B5A5CAC29A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2158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508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509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94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446BF2B-3A9D-4062-8E42-B4BC5B5D5908}" type="slidenum">
              <a:rPr lang="zh-CN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zh-CN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2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857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09951-93A7-4A53-A8C9-F4C476CABC3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66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22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9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6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89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50012"/>
      </p:ext>
    </p:extLst>
  </p:cSld>
  <p:clrMapOvr>
    <a:masterClrMapping/>
  </p:clrMapOvr>
  <p:transition spd="slow"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42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05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7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5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4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16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5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5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5A6F0-59F2-4F59-B8D8-7987C6C4BFA5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169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microsoft.com/office/2007/relationships/hdphoto" Target="../media/hdphoto1.wdp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8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microsoft.com/office/2007/relationships/hdphoto" Target="../media/hdphoto1.wdp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3"/>
            <a:ext cx="12192000" cy="728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7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93" y="8694"/>
            <a:ext cx="10283621" cy="613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535222"/>
      </p:ext>
    </p:extLst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1138" y="5290841"/>
            <a:ext cx="3002890" cy="16003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>
                <a:latin typeface=".VnAvant" pitchFamily="34" charset="0"/>
              </a:rPr>
              <a:t>dÐp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28162" y="2086402"/>
            <a:ext cx="1914482" cy="16003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>
                <a:solidFill>
                  <a:srgbClr val="FF0000"/>
                </a:solidFill>
                <a:latin typeface=".VnAvant" pitchFamily="34" charset="0"/>
              </a:rPr>
              <a:t>ep</a:t>
            </a:r>
            <a:endParaRPr lang="en-US" sz="9846" b="1">
              <a:latin typeface=".VnAvant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66" y="548961"/>
            <a:ext cx="5904376" cy="352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083958" y="436129"/>
            <a:ext cx="3002890" cy="16003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 dirty="0" err="1">
                <a:latin typeface=".VnAvant" pitchFamily="34" charset="0"/>
              </a:rPr>
              <a:t>d</a:t>
            </a:r>
            <a:r>
              <a:rPr lang="en-US" sz="9846" b="1" dirty="0" err="1">
                <a:solidFill>
                  <a:srgbClr val="FF0000"/>
                </a:solidFill>
                <a:latin typeface=".VnAvant" pitchFamily="34" charset="0"/>
              </a:rPr>
              <a:t>ép</a:t>
            </a:r>
            <a:endParaRPr lang="en-US" sz="9846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522" y="4073020"/>
            <a:ext cx="5543478" cy="243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325177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1138" y="5290841"/>
            <a:ext cx="3002890" cy="16003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>
                <a:latin typeface=".VnAvant" pitchFamily="34" charset="0"/>
              </a:rPr>
              <a:t>dÐp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28162" y="2086402"/>
            <a:ext cx="1914482" cy="16003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>
                <a:solidFill>
                  <a:srgbClr val="FF0000"/>
                </a:solidFill>
                <a:latin typeface=".VnAvant" pitchFamily="34" charset="0"/>
              </a:rPr>
              <a:t>ep</a:t>
            </a:r>
            <a:endParaRPr lang="en-US" sz="9846" b="1">
              <a:latin typeface=".VnAvant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087"/>
            <a:ext cx="7010673" cy="4185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922492" y="-61408"/>
            <a:ext cx="3002890" cy="16003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 dirty="0" err="1">
                <a:latin typeface=".VnAvant" pitchFamily="34" charset="0"/>
              </a:rPr>
              <a:t>d</a:t>
            </a:r>
            <a:r>
              <a:rPr lang="en-US" sz="9846" b="1" dirty="0" err="1">
                <a:solidFill>
                  <a:srgbClr val="FF0000"/>
                </a:solidFill>
                <a:latin typeface=".VnAvant" pitchFamily="34" charset="0"/>
              </a:rPr>
              <a:t>ép</a:t>
            </a:r>
            <a:endParaRPr lang="en-US" sz="9846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42" y="4173765"/>
            <a:ext cx="6216327" cy="273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540152"/>
      </p:ext>
    </p:extLst>
  </p:cSld>
  <p:clrMapOvr>
    <a:masterClrMapping/>
  </p:clrMapOvr>
  <p:transition advClick="0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411588" y="1593827"/>
            <a:ext cx="4038601" cy="33995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98" tIns="42199" rIns="84398" bIns="42199" rtlCol="0" anchor="ctr"/>
          <a:lstStyle/>
          <a:p>
            <a:pPr algn="ctr" defTabSz="844083"/>
            <a:endParaRPr lang="en-US" sz="166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390" y="2099824"/>
            <a:ext cx="3295934" cy="1931882"/>
          </a:xfrm>
          <a:prstGeom prst="rect">
            <a:avLst/>
          </a:prstGeom>
          <a:noFill/>
        </p:spPr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12000">
                <a:solidFill>
                  <a:srgbClr val="008000"/>
                </a:solidFill>
                <a:latin typeface=".VnAvant" panose="020B7200000000000000" pitchFamily="34" charset="0"/>
              </a:rPr>
              <a:t>em</a:t>
            </a:r>
            <a:endParaRPr lang="en-US" sz="12000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344994" y="1617538"/>
            <a:ext cx="4038601" cy="33995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98" tIns="42199" rIns="84398" bIns="42199" rtlCol="0" anchor="ctr"/>
          <a:lstStyle/>
          <a:p>
            <a:pPr algn="ctr" defTabSz="844083"/>
            <a:endParaRPr lang="en-US" sz="166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34993" y="1971205"/>
            <a:ext cx="2748095" cy="1931882"/>
          </a:xfrm>
          <a:prstGeom prst="rect">
            <a:avLst/>
          </a:prstGeom>
          <a:noFill/>
        </p:spPr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12000">
                <a:solidFill>
                  <a:srgbClr val="008000"/>
                </a:solidFill>
                <a:latin typeface=".VnAvant" panose="020B7200000000000000" pitchFamily="34" charset="0"/>
              </a:rPr>
              <a:t>ep</a:t>
            </a:r>
            <a:endParaRPr lang="en-US" sz="12000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995" y="2106169"/>
            <a:ext cx="3295934" cy="1931882"/>
          </a:xfrm>
          <a:prstGeom prst="rect">
            <a:avLst/>
          </a:prstGeom>
          <a:noFill/>
        </p:spPr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1200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12000">
                <a:solidFill>
                  <a:srgbClr val="008000"/>
                </a:solidFill>
                <a:latin typeface=".VnAvant" panose="020B7200000000000000" pitchFamily="34" charset="0"/>
              </a:rPr>
              <a:t>m</a:t>
            </a:r>
            <a:endParaRPr lang="en-US" sz="12000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34993" y="1970189"/>
            <a:ext cx="2748095" cy="1931882"/>
          </a:xfrm>
          <a:prstGeom prst="rect">
            <a:avLst/>
          </a:prstGeom>
          <a:noFill/>
        </p:spPr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1200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12000">
                <a:latin typeface=".VnAvant" panose="020B7200000000000000" pitchFamily="34" charset="0"/>
              </a:rPr>
              <a:t>p</a:t>
            </a:r>
            <a:endParaRPr lang="en-US" sz="120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60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11" grpId="0" animBg="1"/>
      <p:bldP spid="12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608349" y="4235103"/>
            <a:ext cx="3356047" cy="1193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7200" b="1" dirty="0" err="1">
                <a:solidFill>
                  <a:schemeClr val="tx1"/>
                </a:solidFill>
                <a:latin typeface=".VnAvant" pitchFamily="34" charset="0"/>
              </a:rPr>
              <a:t>k</a:t>
            </a:r>
            <a:r>
              <a:rPr lang="en-US" sz="7200" b="1" dirty="0" err="1">
                <a:solidFill>
                  <a:srgbClr val="FF0000"/>
                </a:solidFill>
                <a:latin typeface=".VnAvant" pitchFamily="34" charset="0"/>
              </a:rPr>
              <a:t>em</a:t>
            </a:r>
            <a:endParaRPr lang="en-US" sz="72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5261" y="5643128"/>
            <a:ext cx="3356047" cy="1193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.VnAvant" pitchFamily="34" charset="0"/>
              </a:rPr>
              <a:t>em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26508" t="27775" r="53695" b="38599"/>
          <a:stretch/>
        </p:blipFill>
        <p:spPr>
          <a:xfrm>
            <a:off x="601884" y="0"/>
            <a:ext cx="3714332" cy="369617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195319" y="5593564"/>
            <a:ext cx="2113235" cy="11932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7200" b="1" dirty="0" err="1">
                <a:solidFill>
                  <a:srgbClr val="FF0000"/>
                </a:solidFill>
                <a:latin typeface=".VnAvant" pitchFamily="34" charset="0"/>
              </a:rPr>
              <a:t>ep</a:t>
            </a:r>
            <a:endParaRPr lang="en-US" sz="7200" b="1" dirty="0">
              <a:latin typeface=".VnAvant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467" y="227880"/>
            <a:ext cx="4952356" cy="295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8594618" y="4090746"/>
            <a:ext cx="3314638" cy="11932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7200" b="1" dirty="0" err="1">
                <a:latin typeface=".VnAvant" pitchFamily="34" charset="0"/>
              </a:rPr>
              <a:t>d</a:t>
            </a:r>
            <a:r>
              <a:rPr lang="en-US" sz="7200" b="1" dirty="0" err="1">
                <a:solidFill>
                  <a:srgbClr val="FF0000"/>
                </a:solidFill>
                <a:latin typeface=".VnAvant" pitchFamily="34" charset="0"/>
              </a:rPr>
              <a:t>ép</a:t>
            </a:r>
            <a:endParaRPr lang="en-US" sz="7200" b="1" dirty="0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466383"/>
      </p:ext>
    </p:extLst>
  </p:cSld>
  <p:clrMapOvr>
    <a:masterClrMapping/>
  </p:clrMapOvr>
  <p:transition advClick="0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819"/>
            <a:ext cx="12192000" cy="69548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67" y="702767"/>
            <a:ext cx="6192456" cy="53556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36868" y="1423686"/>
            <a:ext cx="2083518" cy="11008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6600" b="1" dirty="0" err="1">
                <a:solidFill>
                  <a:schemeClr val="tx1"/>
                </a:solidFill>
                <a:latin typeface=".VnAvant" pitchFamily="34" charset="0"/>
              </a:rPr>
              <a:t>k</a:t>
            </a:r>
            <a:r>
              <a:rPr lang="en-US" sz="6600" b="1" dirty="0" err="1">
                <a:solidFill>
                  <a:srgbClr val="FF0000"/>
                </a:solidFill>
                <a:latin typeface=".VnAvant" pitchFamily="34" charset="0"/>
              </a:rPr>
              <a:t>em</a:t>
            </a:r>
            <a:endParaRPr lang="en-US" sz="66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55368" y="1423687"/>
            <a:ext cx="1747852" cy="11008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.VnAvant" pitchFamily="34" charset="0"/>
              </a:rPr>
              <a:t>em</a:t>
            </a:r>
            <a:endParaRPr lang="en-US" sz="66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63790" y="3675172"/>
            <a:ext cx="1311949" cy="110089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.VnAvant" pitchFamily="34" charset="0"/>
              </a:rPr>
              <a:t>ep</a:t>
            </a:r>
            <a:endParaRPr lang="en-US" sz="6600" b="1" dirty="0">
              <a:latin typeface=".VnAvant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36868" y="3675173"/>
            <a:ext cx="2057810" cy="110089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6600" b="1" dirty="0" err="1">
                <a:latin typeface=".VnAvant" pitchFamily="34" charset="0"/>
              </a:rPr>
              <a:t>d</a:t>
            </a:r>
            <a:r>
              <a:rPr lang="en-US" sz="6600" b="1" dirty="0" err="1">
                <a:solidFill>
                  <a:srgbClr val="FF0000"/>
                </a:solidFill>
                <a:latin typeface=".VnAvant" pitchFamily="34" charset="0"/>
              </a:rPr>
              <a:t>ép</a:t>
            </a:r>
            <a:endParaRPr lang="en-US" sz="6600" b="1" dirty="0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510772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1" y="287550"/>
            <a:ext cx="11030673" cy="598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75607" y="3783237"/>
            <a:ext cx="6496850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82895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80E0D7EB-6EE9-4323-A84B-ED8C498E440B}"/>
              </a:ext>
            </a:extLst>
          </p:cNvPr>
          <p:cNvGrpSpPr/>
          <p:nvPr/>
        </p:nvGrpSpPr>
        <p:grpSpPr>
          <a:xfrm>
            <a:off x="45417" y="0"/>
            <a:ext cx="12146583" cy="6857999"/>
            <a:chOff x="616017" y="411741"/>
            <a:chExt cx="10829664" cy="6034520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298D20F4-79B6-4831-AD6C-F5DBED4AFBAC}"/>
                </a:ext>
              </a:extLst>
            </p:cNvPr>
            <p:cNvSpPr/>
            <p:nvPr/>
          </p:nvSpPr>
          <p:spPr>
            <a:xfrm>
              <a:off x="616017" y="411741"/>
              <a:ext cx="10829664" cy="6034520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83F2E639-42A3-4EFD-962F-8B3BFE435496}"/>
                </a:ext>
              </a:extLst>
            </p:cNvPr>
            <p:cNvSpPr/>
            <p:nvPr/>
          </p:nvSpPr>
          <p:spPr>
            <a:xfrm>
              <a:off x="801441" y="584542"/>
              <a:ext cx="10454861" cy="5633378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</a:t>
              </a: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53B7836A-7BB4-4009-A41E-4304F22B1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8" y="3040800"/>
            <a:ext cx="857250" cy="8382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8133A03-42E9-46B8-BD56-B5B4478D8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2" y="2294509"/>
            <a:ext cx="1028700" cy="12001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9BD2C5A-B820-4DDC-B7DF-E3579CE24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60" y="5874759"/>
            <a:ext cx="523875" cy="8382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7E48AAF-6C1B-496D-83EB-464DD9D63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10466581" y="5312366"/>
            <a:ext cx="762000" cy="13525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60ABAFA-761E-4E8C-9180-F75999FB34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89" y="1220972"/>
            <a:ext cx="542925" cy="9810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35056B8-11AA-476A-B084-B1D240A543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B17BD8E-615F-4552-871F-604F45E73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578616" y="-8962"/>
            <a:ext cx="1028700" cy="120015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48541A9-3BEE-4C41-9A83-EA7E0594282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9041" y="4491394"/>
            <a:ext cx="723398" cy="81181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764492" y="4478201"/>
            <a:ext cx="857250" cy="8382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B6E1DD9-897F-478E-884F-C31D6C8B42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E91D5A6-4818-42EF-B2C5-A01CB805C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92" y="56216"/>
            <a:ext cx="857250" cy="8382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04316B7-7002-4550-882F-280800612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34" y="102687"/>
            <a:ext cx="664091" cy="74525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DE93E95-5B1F-4B36-8E49-DD3528FFCC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7" y="5474144"/>
            <a:ext cx="891001" cy="1143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A2F1B6D-9D15-4C84-A8B6-F0482B2E139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754" y="2226948"/>
            <a:ext cx="3436206" cy="343620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93ABBE59-6086-4F44-9FEF-325A81E5CF27}"/>
              </a:ext>
            </a:extLst>
          </p:cNvPr>
          <p:cNvGrpSpPr/>
          <p:nvPr/>
        </p:nvGrpSpPr>
        <p:grpSpPr>
          <a:xfrm>
            <a:off x="1599715" y="1340561"/>
            <a:ext cx="6212047" cy="3232919"/>
            <a:chOff x="1593845" y="1357993"/>
            <a:chExt cx="5281800" cy="3232919"/>
          </a:xfrm>
        </p:grpSpPr>
        <p:sp>
          <p:nvSpPr>
            <p:cNvPr id="7" name="思想气泡: 云 6">
              <a:extLst>
                <a:ext uri="{FF2B5EF4-FFF2-40B4-BE49-F238E27FC236}">
                  <a16:creationId xmlns:a16="http://schemas.microsoft.com/office/drawing/2014/main" id="{84493B8D-0103-4268-86C3-CA5C97ABD342}"/>
                </a:ext>
              </a:extLst>
            </p:cNvPr>
            <p:cNvSpPr/>
            <p:nvPr/>
          </p:nvSpPr>
          <p:spPr>
            <a:xfrm>
              <a:off x="1593845" y="1357993"/>
              <a:ext cx="5281800" cy="3232919"/>
            </a:xfrm>
            <a:prstGeom prst="cloudCallout">
              <a:avLst>
                <a:gd name="adj1" fmla="val 72724"/>
                <a:gd name="adj2" fmla="val 47294"/>
              </a:avLst>
            </a:prstGeom>
            <a:solidFill>
              <a:srgbClr val="7DC3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F4EE2F4-2376-41CC-8EB4-6D188A92FABB}"/>
                </a:ext>
              </a:extLst>
            </p:cNvPr>
            <p:cNvSpPr/>
            <p:nvPr/>
          </p:nvSpPr>
          <p:spPr>
            <a:xfrm>
              <a:off x="2473890" y="2248746"/>
              <a:ext cx="362441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23" name="Title 1"/>
          <p:cNvSpPr txBox="1">
            <a:spLocks/>
          </p:cNvSpPr>
          <p:nvPr/>
        </p:nvSpPr>
        <p:spPr>
          <a:xfrm>
            <a:off x="2056792" y="2180307"/>
            <a:ext cx="8912506" cy="411324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err="1">
                <a:solidFill>
                  <a:srgbClr val="404040"/>
                </a:solidFill>
                <a:latin typeface=".VnAvant" pitchFamily="34" charset="0"/>
              </a:rPr>
              <a:t>Tiếng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404040"/>
                </a:solidFill>
                <a:latin typeface=".VnAvant" pitchFamily="34" charset="0"/>
              </a:rPr>
              <a:t>nào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404040"/>
                </a:solidFill>
                <a:latin typeface=".VnAvant" pitchFamily="34" charset="0"/>
              </a:rPr>
              <a:t>có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404040"/>
                </a:solidFill>
                <a:latin typeface=".VnAvant" pitchFamily="34" charset="0"/>
              </a:rPr>
              <a:t>vần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.VnAvant" pitchFamily="34" charset="0"/>
              </a:rPr>
              <a:t>em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?</a:t>
            </a:r>
            <a:br>
              <a:rPr lang="en-US" sz="4000" dirty="0">
                <a:solidFill>
                  <a:srgbClr val="404040"/>
                </a:solidFill>
                <a:latin typeface=".VnAvant" pitchFamily="34" charset="0"/>
              </a:rPr>
            </a:br>
            <a:r>
              <a:rPr lang="en-US" sz="4000" dirty="0" err="1">
                <a:solidFill>
                  <a:srgbClr val="404040"/>
                </a:solidFill>
                <a:latin typeface=".VnAvant" pitchFamily="34" charset="0"/>
              </a:rPr>
              <a:t>Tiếng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404040"/>
                </a:solidFill>
                <a:latin typeface=".VnAvant" pitchFamily="34" charset="0"/>
              </a:rPr>
              <a:t>nào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404040"/>
                </a:solidFill>
                <a:latin typeface=".VnAvant" pitchFamily="34" charset="0"/>
              </a:rPr>
              <a:t>có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404040"/>
                </a:solidFill>
                <a:latin typeface=".VnAvant" pitchFamily="34" charset="0"/>
              </a:rPr>
              <a:t>vần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.VnAvant" pitchFamily="34" charset="0"/>
              </a:rPr>
              <a:t>ep</a:t>
            </a:r>
            <a:r>
              <a:rPr lang="en-US" sz="4000" dirty="0">
                <a:solidFill>
                  <a:srgbClr val="404040"/>
                </a:solidFill>
                <a:latin typeface=".VnAvant" pitchFamily="34" charset="0"/>
              </a:rPr>
              <a:t>?</a:t>
            </a:r>
            <a:endParaRPr lang="en-US" sz="4000" dirty="0">
              <a:solidFill>
                <a:srgbClr val="404040"/>
              </a:solidFill>
              <a:latin typeface=".VnAvant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89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177" y="3110878"/>
            <a:ext cx="2775524" cy="2586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0" y="0"/>
            <a:ext cx="1698604" cy="26564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78" y="107302"/>
            <a:ext cx="2707383" cy="25491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797" y="0"/>
            <a:ext cx="3026904" cy="24707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57" y="3260313"/>
            <a:ext cx="3092491" cy="25678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8" y="3236131"/>
            <a:ext cx="2463523" cy="239223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00142" y="2561788"/>
            <a:ext cx="1829347" cy="6985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lễ</a:t>
            </a:r>
            <a:r>
              <a:rPr lang="en-US" sz="3939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phép</a:t>
            </a:r>
            <a:r>
              <a:rPr lang="en-US" sz="3939" dirty="0">
                <a:solidFill>
                  <a:srgbClr val="002060"/>
                </a:solidFill>
                <a:latin typeface=".VnAvant" pitchFamily="34" charset="0"/>
              </a:rPr>
              <a:t> </a:t>
            </a:r>
            <a:endParaRPr lang="vi-VN" sz="3939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06078" y="2561788"/>
            <a:ext cx="2222083" cy="6985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39">
                <a:solidFill>
                  <a:srgbClr val="002060"/>
                </a:solidFill>
                <a:latin typeface=".VnAvant" pitchFamily="34" charset="0"/>
              </a:rPr>
              <a:t>tem thư­ </a:t>
            </a:r>
            <a:endParaRPr lang="vi-VN" sz="3939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987865" y="2386090"/>
            <a:ext cx="1746632" cy="6985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cá</a:t>
            </a:r>
            <a:r>
              <a:rPr lang="en-US" sz="3939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chép</a:t>
            </a:r>
            <a:endParaRPr lang="en-US" sz="3939" dirty="0">
              <a:solidFill>
                <a:srgbClr val="002060"/>
              </a:solidFill>
              <a:latin typeface=".VnAvant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3241" y="5999566"/>
            <a:ext cx="2302233" cy="6985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xem</a:t>
            </a:r>
            <a:r>
              <a:rPr lang="en-US" sz="3939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ti</a:t>
            </a:r>
            <a:r>
              <a:rPr lang="en-US" sz="3939" dirty="0">
                <a:solidFill>
                  <a:srgbClr val="002060"/>
                </a:solidFill>
                <a:latin typeface=".VnAvant" pitchFamily="34" charset="0"/>
              </a:rPr>
              <a:t> vi </a:t>
            </a:r>
            <a:endParaRPr lang="vi-VN" sz="3939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15934" y="5999566"/>
            <a:ext cx="1997406" cy="6985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rèm</a:t>
            </a:r>
            <a:r>
              <a:rPr lang="en-US" sz="3939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cửa</a:t>
            </a:r>
            <a:r>
              <a:rPr lang="en-US" sz="3939" dirty="0">
                <a:solidFill>
                  <a:srgbClr val="002060"/>
                </a:solidFill>
                <a:latin typeface=".VnAvant" pitchFamily="34" charset="0"/>
              </a:rPr>
              <a:t> </a:t>
            </a:r>
            <a:endParaRPr lang="vi-VN" sz="3939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249356" y="6001989"/>
            <a:ext cx="1848326" cy="6985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ngõ</a:t>
            </a:r>
            <a:r>
              <a:rPr lang="en-US" sz="3939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3939" dirty="0" err="1">
                <a:solidFill>
                  <a:srgbClr val="002060"/>
                </a:solidFill>
                <a:latin typeface=".VnAvant" pitchFamily="34" charset="0"/>
              </a:rPr>
              <a:t>hẹp</a:t>
            </a:r>
            <a:endParaRPr lang="vi-VN" sz="3939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525353"/>
      </p:ext>
    </p:extLst>
  </p:cSld>
  <p:clrMapOvr>
    <a:masterClrMapping/>
  </p:clrMapOvr>
  <p:transition advClick="0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9229920" y="5770448"/>
            <a:ext cx="559607" cy="449553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215"/>
          </a:p>
        </p:txBody>
      </p:sp>
      <p:sp>
        <p:nvSpPr>
          <p:cNvPr id="20" name="TextBox 19"/>
          <p:cNvSpPr txBox="1"/>
          <p:nvPr/>
        </p:nvSpPr>
        <p:spPr>
          <a:xfrm>
            <a:off x="9279781" y="5634617"/>
            <a:ext cx="509746" cy="69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39"/>
              <a:t>6</a:t>
            </a:r>
            <a:endParaRPr lang="vi-VN" sz="3939"/>
          </a:p>
        </p:txBody>
      </p:sp>
      <p:sp>
        <p:nvSpPr>
          <p:cNvPr id="30" name="Rectangle 29"/>
          <p:cNvSpPr/>
          <p:nvPr/>
        </p:nvSpPr>
        <p:spPr>
          <a:xfrm>
            <a:off x="8391644" y="3361992"/>
            <a:ext cx="3706870" cy="92333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>
            <a:spAutoFit/>
          </a:bodyPr>
          <a:lstStyle/>
          <a:p>
            <a:pPr algn="r"/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xem</a:t>
            </a:r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ti</a:t>
            </a:r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 vi </a:t>
            </a:r>
            <a:endParaRPr lang="vi-VN" sz="5400" dirty="0">
              <a:solidFill>
                <a:srgbClr val="00206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4376" y="5476047"/>
            <a:ext cx="3823243" cy="92333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rèm</a:t>
            </a:r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cửa</a:t>
            </a:r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 </a:t>
            </a:r>
            <a:endParaRPr lang="vi-VN" sz="5400" dirty="0">
              <a:solidFill>
                <a:srgbClr val="00206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94377" y="1396528"/>
            <a:ext cx="3530234" cy="92333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lễ</a:t>
            </a:r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phép</a:t>
            </a:r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 </a:t>
            </a:r>
            <a:endParaRPr lang="vi-VN" sz="5400" dirty="0">
              <a:solidFill>
                <a:srgbClr val="00206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510265" y="1396528"/>
            <a:ext cx="3574433" cy="92333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tem </a:t>
            </a:r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thư</a:t>
            </a:r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­ </a:t>
            </a:r>
            <a:endParaRPr lang="vi-VN" sz="5400" dirty="0">
              <a:solidFill>
                <a:srgbClr val="00206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94377" y="3361993"/>
            <a:ext cx="3671567" cy="92333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cá</a:t>
            </a:r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chép</a:t>
            </a:r>
            <a:endParaRPr lang="en-US" sz="5400" dirty="0">
              <a:solidFill>
                <a:srgbClr val="002060"/>
              </a:solidFill>
              <a:latin typeface=".VnAvant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400771" y="5476046"/>
            <a:ext cx="3677246" cy="92333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ngõ</a:t>
            </a:r>
            <a:r>
              <a:rPr lang="en-US" sz="5400" dirty="0">
                <a:solidFill>
                  <a:srgbClr val="002060"/>
                </a:solidFill>
                <a:latin typeface=".VnAvant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.VnAvant" pitchFamily="34" charset="0"/>
              </a:rPr>
              <a:t>hẹp</a:t>
            </a:r>
            <a:endParaRPr lang="vi-VN" sz="5400" dirty="0">
              <a:solidFill>
                <a:srgbClr val="00206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312516" y="1638141"/>
            <a:ext cx="567160" cy="5324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26" name="Oval 25"/>
          <p:cNvSpPr/>
          <p:nvPr/>
        </p:nvSpPr>
        <p:spPr>
          <a:xfrm>
            <a:off x="300941" y="3677901"/>
            <a:ext cx="567160" cy="5324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12516" y="5770448"/>
            <a:ext cx="567160" cy="5324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5</a:t>
            </a:r>
          </a:p>
        </p:txBody>
      </p:sp>
      <p:sp>
        <p:nvSpPr>
          <p:cNvPr id="38" name="Oval 37"/>
          <p:cNvSpPr/>
          <p:nvPr/>
        </p:nvSpPr>
        <p:spPr>
          <a:xfrm>
            <a:off x="8587737" y="1612144"/>
            <a:ext cx="567160" cy="5324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8576162" y="3651904"/>
            <a:ext cx="567160" cy="5324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8518287" y="5744451"/>
            <a:ext cx="567160" cy="5324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6</a:t>
            </a:r>
          </a:p>
        </p:txBody>
      </p:sp>
      <p:sp>
        <p:nvSpPr>
          <p:cNvPr id="41" name="Oval 40"/>
          <p:cNvSpPr/>
          <p:nvPr/>
        </p:nvSpPr>
        <p:spPr>
          <a:xfrm>
            <a:off x="5024547" y="1841022"/>
            <a:ext cx="1925421" cy="1127027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4398" tIns="42199" rIns="84398" bIns="42199" rtlCol="0" anchor="ctr"/>
          <a:lstStyle/>
          <a:p>
            <a:pPr algn="ctr" defTabSz="844083"/>
            <a:endParaRPr lang="en-US" sz="10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02924" y="1841022"/>
            <a:ext cx="1821901" cy="9162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5400" b="1" dirty="0" err="1">
                <a:solidFill>
                  <a:srgbClr val="008000"/>
                </a:solidFill>
                <a:latin typeface=".VnAvant" panose="020B7200000000000000" pitchFamily="34" charset="0"/>
              </a:rPr>
              <a:t>em</a:t>
            </a:r>
            <a:endParaRPr lang="en-US" sz="5400" b="1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5126835" y="4178035"/>
            <a:ext cx="1925421" cy="1127027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4398" tIns="42199" rIns="84398" bIns="42199" rtlCol="0" anchor="ctr"/>
          <a:lstStyle/>
          <a:p>
            <a:pPr algn="ctr" defTabSz="844083"/>
            <a:endParaRPr lang="en-US" sz="10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05212" y="4178035"/>
            <a:ext cx="1821901" cy="9162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5400" b="1" dirty="0" err="1">
                <a:solidFill>
                  <a:srgbClr val="008000"/>
                </a:solidFill>
                <a:latin typeface=".VnAvant" panose="020B7200000000000000" pitchFamily="34" charset="0"/>
              </a:rPr>
              <a:t>ep</a:t>
            </a:r>
            <a:endParaRPr lang="en-US" sz="5400" b="1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194613" y="1519"/>
            <a:ext cx="7052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HP 001"/>
              </a:rPr>
              <a:t>Nối</a:t>
            </a:r>
            <a:r>
              <a:rPr lang="en-US" sz="3600" dirty="0">
                <a:latin typeface="HP 001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 001"/>
              </a:rPr>
              <a:t>em</a:t>
            </a:r>
            <a:r>
              <a:rPr lang="en-US" sz="3600" dirty="0">
                <a:latin typeface="HP 001"/>
              </a:rPr>
              <a:t> </a:t>
            </a:r>
            <a:r>
              <a:rPr lang="en-US" sz="3600" dirty="0" err="1">
                <a:latin typeface="HP 001"/>
              </a:rPr>
              <a:t>với</a:t>
            </a:r>
            <a:r>
              <a:rPr lang="en-US" sz="3600" dirty="0">
                <a:latin typeface="HP 001"/>
              </a:rPr>
              <a:t> </a:t>
            </a:r>
            <a:r>
              <a:rPr lang="en-US" sz="3600" dirty="0" err="1">
                <a:latin typeface="HP 001"/>
              </a:rPr>
              <a:t>tiếng</a:t>
            </a:r>
            <a:r>
              <a:rPr lang="en-US" sz="3600" dirty="0">
                <a:latin typeface="HP 001"/>
              </a:rPr>
              <a:t> </a:t>
            </a:r>
            <a:r>
              <a:rPr lang="en-US" sz="3600" dirty="0" err="1">
                <a:latin typeface="HP 001"/>
              </a:rPr>
              <a:t>có</a:t>
            </a:r>
            <a:r>
              <a:rPr lang="en-US" sz="3600" dirty="0">
                <a:latin typeface="HP 001"/>
              </a:rPr>
              <a:t> </a:t>
            </a:r>
            <a:r>
              <a:rPr lang="en-US" sz="3600" dirty="0" err="1">
                <a:latin typeface="HP 001"/>
              </a:rPr>
              <a:t>vần</a:t>
            </a:r>
            <a:r>
              <a:rPr lang="en-US" sz="3600" dirty="0">
                <a:latin typeface="HP 001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 001"/>
              </a:rPr>
              <a:t>em</a:t>
            </a:r>
            <a:endParaRPr lang="en-US" sz="3600" b="1" dirty="0">
              <a:solidFill>
                <a:srgbClr val="FF0000"/>
              </a:solidFill>
              <a:latin typeface="HP 001"/>
            </a:endParaRPr>
          </a:p>
          <a:p>
            <a:r>
              <a:rPr lang="en-US" sz="3600" dirty="0" err="1">
                <a:latin typeface="HP 001"/>
              </a:rPr>
              <a:t>Nối</a:t>
            </a:r>
            <a:r>
              <a:rPr lang="en-US" sz="3600" dirty="0">
                <a:latin typeface="HP 001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 001"/>
              </a:rPr>
              <a:t>ep</a:t>
            </a:r>
            <a:r>
              <a:rPr lang="en-US" sz="3600" dirty="0">
                <a:latin typeface="HP 001"/>
              </a:rPr>
              <a:t> </a:t>
            </a:r>
            <a:r>
              <a:rPr lang="en-US" sz="3600" dirty="0" err="1">
                <a:latin typeface="HP 001"/>
              </a:rPr>
              <a:t>với</a:t>
            </a:r>
            <a:r>
              <a:rPr lang="en-US" sz="3600" dirty="0">
                <a:latin typeface="HP 001"/>
              </a:rPr>
              <a:t> </a:t>
            </a:r>
            <a:r>
              <a:rPr lang="en-US" sz="3600" dirty="0" err="1">
                <a:latin typeface="HP 001"/>
              </a:rPr>
              <a:t>tiếng</a:t>
            </a:r>
            <a:r>
              <a:rPr lang="en-US" sz="3600" dirty="0">
                <a:latin typeface="HP 001"/>
              </a:rPr>
              <a:t> </a:t>
            </a:r>
            <a:r>
              <a:rPr lang="en-US" sz="3600" dirty="0" err="1">
                <a:latin typeface="HP 001"/>
              </a:rPr>
              <a:t>có</a:t>
            </a:r>
            <a:r>
              <a:rPr lang="en-US" sz="3600" dirty="0">
                <a:latin typeface="HP 001"/>
              </a:rPr>
              <a:t> </a:t>
            </a:r>
            <a:r>
              <a:rPr lang="en-US" sz="3600" dirty="0" err="1">
                <a:latin typeface="HP 001"/>
              </a:rPr>
              <a:t>vần</a:t>
            </a:r>
            <a:r>
              <a:rPr lang="en-US" sz="3600" dirty="0">
                <a:latin typeface="HP 001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 001"/>
              </a:rPr>
              <a:t>ep</a:t>
            </a:r>
            <a:endParaRPr lang="en-US" sz="3600" b="1" dirty="0">
              <a:solidFill>
                <a:srgbClr val="FF0000"/>
              </a:solidFill>
              <a:latin typeface="HP 001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3663360" y="2037764"/>
            <a:ext cx="1973511" cy="22475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1" idx="6"/>
          </p:cNvCxnSpPr>
          <p:nvPr/>
        </p:nvCxnSpPr>
        <p:spPr>
          <a:xfrm flipV="1">
            <a:off x="6949968" y="1949674"/>
            <a:ext cx="1521561" cy="4548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endCxn id="47" idx="2"/>
          </p:cNvCxnSpPr>
          <p:nvPr/>
        </p:nvCxnSpPr>
        <p:spPr>
          <a:xfrm>
            <a:off x="3865824" y="3840264"/>
            <a:ext cx="1261011" cy="9012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488022" y="2885371"/>
            <a:ext cx="1884254" cy="10405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4005791" y="2627453"/>
            <a:ext cx="1170905" cy="33615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47" idx="5"/>
          </p:cNvCxnSpPr>
          <p:nvPr/>
        </p:nvCxnSpPr>
        <p:spPr>
          <a:xfrm>
            <a:off x="6770285" y="5140013"/>
            <a:ext cx="1624171" cy="9091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222085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1" y="685800"/>
            <a:ext cx="8115300" cy="3046413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53716" y="889001"/>
            <a:ext cx="9353843" cy="403187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iCiel LesFruits" pitchFamily="2" charset="0"/>
              </a:rPr>
              <a:t>CHÀO MỪNG CÁC CON </a:t>
            </a:r>
          </a:p>
          <a:p>
            <a:pPr algn="ctr">
              <a:defRPr/>
            </a:pPr>
            <a:r>
              <a:rPr lang="en-US" sz="1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iCiel LesFruits" pitchFamily="2" charset="0"/>
              </a:rPr>
              <a:t>ĐẾN VỚI TIẾT HỌC</a:t>
            </a:r>
          </a:p>
        </p:txBody>
      </p:sp>
    </p:spTree>
    <p:extLst>
      <p:ext uri="{BB962C8B-B14F-4D97-AF65-F5344CB8AC3E}">
        <p14:creationId xmlns:p14="http://schemas.microsoft.com/office/powerpoint/2010/main" val="3800509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91" y="-36122"/>
            <a:ext cx="12192000" cy="685753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-195342"/>
            <a:ext cx="11582400" cy="64879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370" y="4784496"/>
            <a:ext cx="3536477" cy="207350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3" y="-25391"/>
            <a:ext cx="3655008" cy="193551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91" y="4298247"/>
            <a:ext cx="3026595" cy="251002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625599" y="2209800"/>
            <a:ext cx="90578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>
              <a:defRPr/>
            </a:pP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3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3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vần</a:t>
            </a:r>
            <a:r>
              <a:rPr lang="en-US" sz="43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</a:t>
            </a:r>
            <a:r>
              <a:rPr lang="en-US" sz="43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27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308"/>
            <a:ext cx="12192000" cy="844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5046785"/>
            <a:ext cx="7385051" cy="15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-474785"/>
            <a:ext cx="7427385" cy="7582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166" y="2690446"/>
            <a:ext cx="1769534" cy="222738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defTabSz="844083">
              <a:lnSpc>
                <a:spcPct val="110000"/>
              </a:lnSpc>
              <a:defRPr/>
            </a:pPr>
            <a:r>
              <a:rPr lang="zh-CN" altLang="en-US" sz="5416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5416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844083">
              <a:lnSpc>
                <a:spcPct val="110000"/>
              </a:lnSpc>
              <a:defRPr/>
            </a:pPr>
            <a:r>
              <a:rPr lang="zh-CN" altLang="en-US" sz="5416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12294" name="TextBox 1"/>
          <p:cNvSpPr txBox="1">
            <a:spLocks noChangeArrowheads="1"/>
          </p:cNvSpPr>
          <p:nvPr/>
        </p:nvSpPr>
        <p:spPr bwMode="auto">
          <a:xfrm>
            <a:off x="3657600" y="3147648"/>
            <a:ext cx="4368800" cy="111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6646" b="1">
                <a:solidFill>
                  <a:srgbClr val="FF0000"/>
                </a:solidFill>
                <a:latin typeface="HP001 4 hàng" pitchFamily="34" charset="-93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3736223420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Baby Shark Dance - Sing and Dance! - @Baby Shark Official - PINKFONG Songs for Children (2)_Tri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92598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4015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" y="181546"/>
            <a:ext cx="12080240" cy="663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43200" y="4140200"/>
            <a:ext cx="8636000" cy="2010266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120807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69497" y="-366243"/>
            <a:ext cx="7864821" cy="19035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4406" tIns="42203" rIns="84406" bIns="42203">
            <a:spAutoFit/>
          </a:bodyPr>
          <a:lstStyle/>
          <a:p>
            <a:pPr algn="ctr" defTabSz="844083">
              <a:defRPr/>
            </a:pPr>
            <a:r>
              <a:rPr lang="en-US" sz="11816" b="1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Tập viết</a:t>
            </a:r>
            <a:endParaRPr lang="en-US" sz="11816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FFC000">
                  <a:lumMod val="60000"/>
                  <a:lumOff val="40000"/>
                </a:srgbClr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01" t="23345" r="20063" b="56067"/>
          <a:stretch/>
        </p:blipFill>
        <p:spPr>
          <a:xfrm>
            <a:off x="1" y="2601488"/>
            <a:ext cx="12339847" cy="274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6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j9ChcvSQlEQAt8z2IZAg9anIsLkVM5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1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32000" y="1066802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/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645833" y="1201739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479800" y="2803526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15832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89" y="103553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26878" y="2246026"/>
            <a:ext cx="3546997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000" b="1" dirty="0" err="1">
                <a:solidFill>
                  <a:schemeClr val="bg1"/>
                </a:solidFill>
                <a:latin typeface="HP001 4 hàng" panose="020B0603050302020204" pitchFamily="34" charset="-93"/>
              </a:rPr>
              <a:t>em</a:t>
            </a:r>
            <a:endParaRPr lang="en-US" altLang="vi-VN" sz="16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304337" y="2264561"/>
            <a:ext cx="558672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6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Γ΄</a:t>
            </a:r>
            <a:r>
              <a:rPr lang="en-US" altLang="vi-VN" sz="16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05738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94" y="103554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032655" y="2268273"/>
            <a:ext cx="325891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6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Ύ˛</a:t>
            </a:r>
            <a:r>
              <a:rPr lang="en-US" altLang="vi-VN" sz="16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p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28200" y="2268274"/>
            <a:ext cx="47752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000" b="1" dirty="0" err="1">
                <a:solidFill>
                  <a:schemeClr val="bg1"/>
                </a:solidFill>
                <a:latin typeface="HP001 4 hàng" panose="020B0603050302020204" pitchFamily="34" charset="-93"/>
              </a:rPr>
              <a:t>ep</a:t>
            </a:r>
            <a:endParaRPr lang="en-US" altLang="vi-VN" sz="16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98428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82" y="287550"/>
            <a:ext cx="9156996" cy="598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12123" y="3783237"/>
            <a:ext cx="5023819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 ĐỌC</a:t>
            </a:r>
          </a:p>
        </p:txBody>
      </p:sp>
    </p:spTree>
    <p:extLst>
      <p:ext uri="{BB962C8B-B14F-4D97-AF65-F5344CB8AC3E}">
        <p14:creationId xmlns:p14="http://schemas.microsoft.com/office/powerpoint/2010/main" val="238665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44" y="125505"/>
            <a:ext cx="11277740" cy="598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41277" y="3783237"/>
            <a:ext cx="6765513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61933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408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98" y="0"/>
            <a:ext cx="10174147" cy="684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0" y="177800"/>
            <a:ext cx="6060195" cy="114300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i="1" dirty="0" err="1">
                <a:solidFill>
                  <a:schemeClr val="tx1"/>
                </a:solidFill>
              </a:rPr>
              <a:t>Luyện</a:t>
            </a:r>
            <a:r>
              <a:rPr lang="en-US" sz="7200" i="1" dirty="0">
                <a:solidFill>
                  <a:schemeClr val="tx1"/>
                </a:solidFill>
              </a:rPr>
              <a:t> </a:t>
            </a:r>
            <a:r>
              <a:rPr lang="en-US" sz="7200" i="1" dirty="0" err="1">
                <a:solidFill>
                  <a:schemeClr val="tx1"/>
                </a:solidFill>
              </a:rPr>
              <a:t>đọc</a:t>
            </a:r>
            <a:r>
              <a:rPr lang="en-US" sz="7200" i="1" dirty="0">
                <a:solidFill>
                  <a:schemeClr val="tx1"/>
                </a:solidFill>
              </a:rPr>
              <a:t> </a:t>
            </a:r>
            <a:r>
              <a:rPr lang="en-US" sz="7200" i="1" dirty="0" err="1">
                <a:solidFill>
                  <a:schemeClr val="tx1"/>
                </a:solidFill>
              </a:rPr>
              <a:t>từ</a:t>
            </a:r>
            <a:r>
              <a:rPr lang="en-US" sz="7200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6000" y="19050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cá</a:t>
            </a:r>
            <a:r>
              <a:rPr lang="en-US" sz="5867" i="1" dirty="0">
                <a:solidFill>
                  <a:schemeClr val="tx1"/>
                </a:solidFill>
              </a:rPr>
              <a:t> </a:t>
            </a:r>
            <a:r>
              <a:rPr lang="en-US" sz="5867" i="1" dirty="0" err="1">
                <a:solidFill>
                  <a:schemeClr val="tx1"/>
                </a:solidFill>
              </a:rPr>
              <a:t>chép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6000" y="31242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gà</a:t>
            </a:r>
            <a:r>
              <a:rPr lang="en-US" sz="5867" i="1" dirty="0">
                <a:solidFill>
                  <a:schemeClr val="tx1"/>
                </a:solidFill>
              </a:rPr>
              <a:t> </a:t>
            </a:r>
            <a:r>
              <a:rPr lang="en-US" sz="5867" i="1" dirty="0" err="1">
                <a:solidFill>
                  <a:schemeClr val="tx1"/>
                </a:solidFill>
              </a:rPr>
              <a:t>nhí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6000" y="44196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chăm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6000" y="56388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lũ</a:t>
            </a:r>
            <a:r>
              <a:rPr lang="en-US" sz="5867" i="1" dirty="0">
                <a:solidFill>
                  <a:schemeClr val="tx1"/>
                </a:solidFill>
              </a:rPr>
              <a:t> </a:t>
            </a:r>
            <a:r>
              <a:rPr lang="en-US" sz="5867" i="1" dirty="0" err="1">
                <a:solidFill>
                  <a:schemeClr val="tx1"/>
                </a:solidFill>
              </a:rPr>
              <a:t>gà</a:t>
            </a:r>
            <a:r>
              <a:rPr lang="en-US" sz="5867" i="1" dirty="0">
                <a:solidFill>
                  <a:schemeClr val="tx1"/>
                </a:solidFill>
              </a:rPr>
              <a:t> </a:t>
            </a:r>
            <a:r>
              <a:rPr lang="en-US" sz="5867" i="1" dirty="0" err="1">
                <a:solidFill>
                  <a:schemeClr val="tx1"/>
                </a:solidFill>
              </a:rPr>
              <a:t>em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19050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chú</a:t>
            </a:r>
            <a:r>
              <a:rPr lang="en-US" sz="5867" i="1" dirty="0">
                <a:solidFill>
                  <a:schemeClr val="tx1"/>
                </a:solidFill>
              </a:rPr>
              <a:t> </a:t>
            </a:r>
            <a:r>
              <a:rPr lang="en-US" sz="5867" i="1" dirty="0" err="1">
                <a:solidFill>
                  <a:schemeClr val="tx1"/>
                </a:solidFill>
              </a:rPr>
              <a:t>trắm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05600" y="31242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chấm</a:t>
            </a:r>
            <a:r>
              <a:rPr lang="en-US" sz="5867" i="1" dirty="0">
                <a:solidFill>
                  <a:schemeClr val="tx1"/>
                </a:solidFill>
              </a:rPr>
              <a:t> </a:t>
            </a:r>
            <a:r>
              <a:rPr lang="en-US" sz="5867" i="1" dirty="0" err="1">
                <a:solidFill>
                  <a:schemeClr val="tx1"/>
                </a:solidFill>
              </a:rPr>
              <a:t>thi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05600" y="44196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vừa</a:t>
            </a:r>
            <a:r>
              <a:rPr lang="en-US" sz="5867" i="1" dirty="0">
                <a:solidFill>
                  <a:schemeClr val="tx1"/>
                </a:solidFill>
              </a:rPr>
              <a:t> </a:t>
            </a:r>
            <a:r>
              <a:rPr lang="en-US" sz="5867" i="1" dirty="0" err="1">
                <a:solidFill>
                  <a:schemeClr val="tx1"/>
                </a:solidFill>
              </a:rPr>
              <a:t>đẹp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05600" y="5664200"/>
            <a:ext cx="4845934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vừa</a:t>
            </a:r>
            <a:r>
              <a:rPr lang="en-US" sz="5867" i="1" dirty="0">
                <a:solidFill>
                  <a:schemeClr val="tx1"/>
                </a:solidFill>
              </a:rPr>
              <a:t> </a:t>
            </a:r>
            <a:r>
              <a:rPr lang="en-US" sz="5867" i="1" dirty="0" err="1">
                <a:solidFill>
                  <a:schemeClr val="tx1"/>
                </a:solidFill>
              </a:rPr>
              <a:t>có</a:t>
            </a:r>
            <a:r>
              <a:rPr lang="en-US" sz="5867" i="1" dirty="0">
                <a:solidFill>
                  <a:schemeClr val="tx1"/>
                </a:solidFill>
              </a:rPr>
              <a:t> ý </a:t>
            </a:r>
            <a:r>
              <a:rPr lang="en-US" sz="5867" i="1" dirty="0" err="1">
                <a:solidFill>
                  <a:schemeClr val="tx1"/>
                </a:solidFill>
              </a:rPr>
              <a:t>nghĩa</a:t>
            </a:r>
            <a:endParaRPr lang="en-US" sz="5867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73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98" y="0"/>
            <a:ext cx="10174147" cy="684093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1052704" y="564182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1052704" y="1038745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5866958" y="847917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3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1052704" y="2011018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6228583" y="1753397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7770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5" y="0"/>
            <a:ext cx="12195965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73D44AD-271C-458B-A124-65B88E346403}"/>
              </a:ext>
            </a:extLst>
          </p:cNvPr>
          <p:cNvSpPr/>
          <p:nvPr/>
        </p:nvSpPr>
        <p:spPr>
          <a:xfrm>
            <a:off x="11447794" y="6276558"/>
            <a:ext cx="2600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Quicksand" pitchFamily="2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1489270" y="2201284"/>
            <a:ext cx="8906392" cy="838200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i="1" dirty="0" err="1">
                <a:solidFill>
                  <a:schemeClr val="tx1"/>
                </a:solidFill>
              </a:rPr>
              <a:t>Gà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nhí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vẽ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gà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mẹ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chăm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lũ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gà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em</a:t>
            </a:r>
            <a:r>
              <a:rPr lang="en-US" sz="4800" i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9312" y="3948889"/>
            <a:ext cx="11449410" cy="838200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i="1" dirty="0" err="1">
                <a:solidFill>
                  <a:schemeClr val="tx1"/>
                </a:solidFill>
              </a:rPr>
              <a:t>Họ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cho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là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gà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nhí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vẽ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vừa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đẹp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vừa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có</a:t>
            </a:r>
            <a:r>
              <a:rPr lang="en-US" sz="4800" i="1" dirty="0">
                <a:solidFill>
                  <a:schemeClr val="tx1"/>
                </a:solidFill>
              </a:rPr>
              <a:t> ý </a:t>
            </a:r>
            <a:r>
              <a:rPr lang="en-US" sz="4800" i="1" dirty="0" err="1">
                <a:solidFill>
                  <a:schemeClr val="tx1"/>
                </a:solidFill>
              </a:rPr>
              <a:t>nghĩa</a:t>
            </a:r>
            <a:r>
              <a:rPr lang="en-US" sz="4800" i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22281" y="618515"/>
            <a:ext cx="5347286" cy="85648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 err="1">
                <a:solidFill>
                  <a:schemeClr val="tx1"/>
                </a:solidFill>
              </a:rPr>
              <a:t>Luyện</a:t>
            </a:r>
            <a:r>
              <a:rPr lang="en-US" sz="6600" i="1" dirty="0">
                <a:solidFill>
                  <a:schemeClr val="tx1"/>
                </a:solidFill>
              </a:rPr>
              <a:t> </a:t>
            </a:r>
            <a:r>
              <a:rPr lang="en-US" sz="6600" i="1" dirty="0" err="1">
                <a:solidFill>
                  <a:schemeClr val="tx1"/>
                </a:solidFill>
              </a:rPr>
              <a:t>đọc</a:t>
            </a:r>
            <a:r>
              <a:rPr lang="en-US" sz="6600" i="1" dirty="0">
                <a:solidFill>
                  <a:schemeClr val="tx1"/>
                </a:solidFill>
              </a:rPr>
              <a:t> </a:t>
            </a:r>
            <a:r>
              <a:rPr lang="en-US" sz="6600" i="1" dirty="0" err="1">
                <a:solidFill>
                  <a:schemeClr val="tx1"/>
                </a:solidFill>
              </a:rPr>
              <a:t>câu</a:t>
            </a:r>
            <a:r>
              <a:rPr lang="en-US" sz="6600" i="1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3914023" y="2384408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505070" y="2296536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407416" y="2296905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352205" y="4127703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1447793" y="3996674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1350139" y="3996674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18600" y="4127702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5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98" y="0"/>
            <a:ext cx="10174147" cy="684093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1052704" y="564182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1052704" y="1038745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5866958" y="847917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3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1052704" y="2011018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1A95DEC-680A-4389-BB04-E19FAEA0FC0F}"/>
              </a:ext>
            </a:extLst>
          </p:cNvPr>
          <p:cNvSpPr/>
          <p:nvPr/>
        </p:nvSpPr>
        <p:spPr>
          <a:xfrm>
            <a:off x="6228583" y="1753397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843187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98" y="0"/>
            <a:ext cx="10174147" cy="684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687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_图片 6">
            <a:extLst>
              <a:ext uri="{FF2B5EF4-FFF2-40B4-BE49-F238E27FC236}">
                <a16:creationId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885371" y="1481984"/>
            <a:ext cx="9013372" cy="49736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4991"/>
            <a:ext cx="12192000" cy="2791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8" name="图片 37">
            <a:extLst>
              <a:ext uri="{FF2B5EF4-FFF2-40B4-BE49-F238E27FC236}">
                <a16:creationId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56" y="-224841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23"/>
          <p:cNvGrpSpPr/>
          <p:nvPr/>
        </p:nvGrpSpPr>
        <p:grpSpPr>
          <a:xfrm>
            <a:off x="-17584" y="5831952"/>
            <a:ext cx="12203723" cy="1123363"/>
            <a:chOff x="-17585" y="5729324"/>
            <a:chExt cx="12203723" cy="1123362"/>
          </a:xfrm>
        </p:grpSpPr>
        <p:pic>
          <p:nvPicPr>
            <p:cNvPr id="11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3" name="图片 3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793271" y="2030136"/>
            <a:ext cx="2448732" cy="4925179"/>
          </a:xfrm>
          <a:prstGeom prst="rect">
            <a:avLst/>
          </a:prstGeom>
        </p:spPr>
      </p:pic>
      <p:pic>
        <p:nvPicPr>
          <p:cNvPr id="17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966" y="2838959"/>
            <a:ext cx="3713956" cy="37139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7190" y="2795323"/>
            <a:ext cx="6743055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8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HIỂU BÀI</a:t>
            </a:r>
          </a:p>
        </p:txBody>
      </p:sp>
    </p:spTree>
    <p:extLst>
      <p:ext uri="{BB962C8B-B14F-4D97-AF65-F5344CB8AC3E}">
        <p14:creationId xmlns:p14="http://schemas.microsoft.com/office/powerpoint/2010/main" val="41116510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9150" y="106094"/>
            <a:ext cx="10603488" cy="838200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i="1" dirty="0">
                <a:solidFill>
                  <a:schemeClr val="tx1"/>
                </a:solidFill>
              </a:rPr>
              <a:t>1. </a:t>
            </a:r>
            <a:r>
              <a:rPr lang="en-US" sz="4800" i="1" dirty="0" err="1">
                <a:solidFill>
                  <a:schemeClr val="tx1"/>
                </a:solidFill>
              </a:rPr>
              <a:t>Bài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đọc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nhắc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đến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những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nhân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vật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nào</a:t>
            </a:r>
            <a:r>
              <a:rPr lang="en-US" sz="4800" i="1" dirty="0">
                <a:solidFill>
                  <a:schemeClr val="tx1"/>
                </a:solidFill>
              </a:rPr>
              <a:t>?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050" y="944294"/>
            <a:ext cx="6393084" cy="35961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92640" y="4841345"/>
            <a:ext cx="7718924" cy="838200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i="1" dirty="0">
                <a:solidFill>
                  <a:schemeClr val="tx1"/>
                </a:solidFill>
              </a:rPr>
              <a:t>2. </a:t>
            </a:r>
            <a:r>
              <a:rPr lang="en-US" sz="4800" i="1" dirty="0" err="1">
                <a:solidFill>
                  <a:schemeClr val="tx1"/>
                </a:solidFill>
              </a:rPr>
              <a:t>Cá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chép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và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gà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nhí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thi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gì</a:t>
            </a:r>
            <a:r>
              <a:rPr lang="en-US" sz="4800" i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3549030" y="5980486"/>
            <a:ext cx="8642970" cy="838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i="1" dirty="0">
                <a:solidFill>
                  <a:schemeClr val="tx1"/>
                </a:solidFill>
              </a:rPr>
              <a:t>2. </a:t>
            </a:r>
            <a:r>
              <a:rPr lang="en-US" sz="4800" i="1" dirty="0" err="1">
                <a:solidFill>
                  <a:schemeClr val="tx1"/>
                </a:solidFill>
              </a:rPr>
              <a:t>Cá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chép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và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gà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nhí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thi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vẽ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tranh</a:t>
            </a:r>
            <a:endParaRPr lang="en-US" sz="4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33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680"/>
            <a:ext cx="12198417" cy="44514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0992" y="4757195"/>
            <a:ext cx="9956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a)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Cá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chép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thắng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.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Vì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nó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vẽ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mình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làm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vua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rất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đẹp</a:t>
            </a:r>
            <a:r>
              <a:rPr lang="vi-VN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.</a:t>
            </a:r>
            <a:endParaRPr lang="en-US" sz="3600" b="1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0992" y="5708249"/>
            <a:ext cx="9956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b</a:t>
            </a:r>
            <a:r>
              <a:rPr lang="vi-VN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)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Gà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nhí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thắng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.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Vì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nó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vẽ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vừa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đẹp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vừa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có</a:t>
            </a:r>
            <a:r>
              <a:rPr lang="en-US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 ý </a:t>
            </a:r>
            <a:r>
              <a:rPr lang="en-US" sz="36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nghĩa</a:t>
            </a:r>
            <a:r>
              <a:rPr lang="vi-VN" sz="3600" b="1" dirty="0">
                <a:solidFill>
                  <a:srgbClr val="7030A0"/>
                </a:solidFill>
                <a:latin typeface="UTM Avo" panose="02040603050506020204" pitchFamily="18" charset="0"/>
              </a:rPr>
              <a:t>.</a:t>
            </a:r>
            <a:endParaRPr lang="en-US" sz="3600" b="1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002420" y="1701478"/>
            <a:ext cx="3935393" cy="21876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97352" y="5708249"/>
            <a:ext cx="669403" cy="6578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5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-269631"/>
            <a:ext cx="12191999" cy="71276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9673" y="4275914"/>
            <a:ext cx="3017060" cy="318966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61570" y="805180"/>
            <a:ext cx="1167506" cy="1269142"/>
            <a:chOff x="2341807" y="722423"/>
            <a:chExt cx="1167507" cy="103117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2341807" y="1001415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3446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772188" y="4320809"/>
            <a:ext cx="3935417" cy="1136347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r>
              <a:rPr lang="es-ES" sz="6646">
                <a:latin typeface=".VnAvant" pitchFamily="34" charset="0"/>
              </a:rPr>
              <a:t>lÊm tÊm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650060" y="3078644"/>
            <a:ext cx="1167506" cy="1269142"/>
            <a:chOff x="5632842" y="2105111"/>
            <a:chExt cx="1167507" cy="103117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5632842" y="2384103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3446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77080" y="2703088"/>
            <a:ext cx="1167506" cy="1269142"/>
            <a:chOff x="1559230" y="2459387"/>
            <a:chExt cx="1167507" cy="103117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1559230" y="2738379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3446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28498" y="976867"/>
            <a:ext cx="1167506" cy="1269142"/>
            <a:chOff x="1559230" y="2459387"/>
            <a:chExt cx="1167507" cy="103117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1559230" y="2738379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3446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556737" y="2139040"/>
            <a:ext cx="1167506" cy="1269142"/>
            <a:chOff x="1559230" y="2459387"/>
            <a:chExt cx="1167507" cy="103117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1559230" y="2738379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3446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49000" y="2139040"/>
            <a:ext cx="1167506" cy="1269142"/>
            <a:chOff x="1559230" y="2459387"/>
            <a:chExt cx="1167507" cy="1031176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1559230" y="2738379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3446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150756" y="4360206"/>
            <a:ext cx="3178281" cy="1136347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r>
              <a:rPr lang="es-ES" sz="6646">
                <a:latin typeface=".VnAvant" pitchFamily="34" charset="0"/>
              </a:rPr>
              <a:t>tËp vâ</a:t>
            </a:r>
          </a:p>
        </p:txBody>
      </p:sp>
      <p:sp>
        <p:nvSpPr>
          <p:cNvPr id="27" name="Oval 26"/>
          <p:cNvSpPr/>
          <p:nvPr/>
        </p:nvSpPr>
        <p:spPr>
          <a:xfrm>
            <a:off x="9244595" y="990080"/>
            <a:ext cx="1230494" cy="1263953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530" tIns="56266" rIns="112530" bIns="56266" rtlCol="0" anchor="ctr"/>
          <a:lstStyle/>
          <a:p>
            <a:pPr algn="ctr"/>
            <a:endParaRPr lang="en-US" sz="2215"/>
          </a:p>
        </p:txBody>
      </p:sp>
      <p:sp>
        <p:nvSpPr>
          <p:cNvPr id="28" name="TextBox 27"/>
          <p:cNvSpPr txBox="1"/>
          <p:nvPr/>
        </p:nvSpPr>
        <p:spPr>
          <a:xfrm>
            <a:off x="7889722" y="4348378"/>
            <a:ext cx="3700347" cy="1136347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pPr algn="ctr"/>
            <a:r>
              <a:rPr lang="es-ES" sz="6646">
                <a:latin typeface=".VnAvant" pitchFamily="34" charset="0"/>
              </a:rPr>
              <a:t>l¸ mÇm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36590" y="4333774"/>
            <a:ext cx="4230559" cy="1136347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r>
              <a:rPr lang="es-ES" sz="6646">
                <a:latin typeface=".VnAvant" pitchFamily="34" charset="0"/>
              </a:rPr>
              <a:t>s©m cÇm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613950" y="4320809"/>
            <a:ext cx="4075836" cy="1136347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pPr algn="ctr"/>
            <a:r>
              <a:rPr lang="es-ES_tradnl" sz="6646">
                <a:latin typeface=".VnAvant" pitchFamily="34" charset="0"/>
              </a:rPr>
              <a:t>c¸ mËp</a:t>
            </a:r>
            <a:endParaRPr lang="es-ES" sz="6646">
              <a:latin typeface=".VnAvant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67389" y="4347197"/>
            <a:ext cx="3261647" cy="1136347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r>
              <a:rPr lang="es-ES_tradnl" sz="6646" dirty="0" err="1">
                <a:latin typeface=".VnAvant" pitchFamily="34" charset="0"/>
              </a:rPr>
              <a:t>cñ</a:t>
            </a:r>
            <a:r>
              <a:rPr lang="es-ES_tradnl" sz="6646" dirty="0">
                <a:latin typeface=".VnAvant" pitchFamily="34" charset="0"/>
              </a:rPr>
              <a:t> </a:t>
            </a:r>
            <a:r>
              <a:rPr lang="es-ES_tradnl" sz="6646" dirty="0" err="1">
                <a:latin typeface=".VnAvant" pitchFamily="34" charset="0"/>
              </a:rPr>
              <a:t>s©m</a:t>
            </a:r>
            <a:endParaRPr lang="es-ES" sz="6646" dirty="0">
              <a:latin typeface=".VnAvant" pitchFamily="34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2" y="-177772"/>
            <a:ext cx="487362" cy="599831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3" y="676952"/>
            <a:ext cx="487362" cy="599831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3" y="1322142"/>
            <a:ext cx="487362" cy="599831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43689" y="1900923"/>
            <a:ext cx="487362" cy="599831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2" y="2500755"/>
            <a:ext cx="487362" cy="599831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2" y="3106609"/>
            <a:ext cx="487362" cy="5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0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4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4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1" y="676276"/>
            <a:ext cx="12192000" cy="41780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32000" y="3886200"/>
            <a:ext cx="741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17616665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55" y="-7213"/>
            <a:ext cx="10993778" cy="686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656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95255" y="76200"/>
            <a:ext cx="12191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3600" y="2592049"/>
            <a:ext cx="7416800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733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8425865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361"/>
            <a:ext cx="12192000" cy="604127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828800" y="0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11684000" y="889002"/>
            <a:ext cx="408373" cy="33735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11684000" y="2108200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11690220" y="344299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3" name="Oval 52"/>
          <p:cNvSpPr/>
          <p:nvPr/>
        </p:nvSpPr>
        <p:spPr>
          <a:xfrm>
            <a:off x="11681928" y="4707295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372700" y="553633"/>
            <a:ext cx="233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em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42159" y="1889584"/>
            <a:ext cx="4289167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ep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222233" y="3149772"/>
            <a:ext cx="3738726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Γ΄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m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12739" y="4442617"/>
            <a:ext cx="4342385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Ύ˛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p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407537" y="5695272"/>
            <a:ext cx="10845478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cá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Έ˛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p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và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gà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η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í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thi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ωϘ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13" name="Oval 12"/>
          <p:cNvSpPr/>
          <p:nvPr/>
        </p:nvSpPr>
        <p:spPr>
          <a:xfrm>
            <a:off x="11581414" y="5960653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0513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" grpId="0" animBg="1"/>
      <p:bldP spid="52" grpId="0" animBg="1"/>
      <p:bldP spid="53" grpId="0" animBg="1"/>
      <p:bldP spid="9" grpId="0"/>
      <p:bldP spid="16" grpId="0"/>
      <p:bldP spid="19" grpId="0"/>
      <p:bldP spid="14" grpId="0"/>
      <p:bldP spid="12" grpId="0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80E0D7EB-6EE9-4323-A84B-ED8C498E440B}"/>
              </a:ext>
            </a:extLst>
          </p:cNvPr>
          <p:cNvGrpSpPr/>
          <p:nvPr/>
        </p:nvGrpSpPr>
        <p:grpSpPr>
          <a:xfrm>
            <a:off x="589343" y="411740"/>
            <a:ext cx="10829664" cy="6034520"/>
            <a:chOff x="616017" y="411741"/>
            <a:chExt cx="10829664" cy="6034520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298D20F4-79B6-4831-AD6C-F5DBED4AFBAC}"/>
                </a:ext>
              </a:extLst>
            </p:cNvPr>
            <p:cNvSpPr/>
            <p:nvPr/>
          </p:nvSpPr>
          <p:spPr>
            <a:xfrm>
              <a:off x="616017" y="411741"/>
              <a:ext cx="10829664" cy="6034520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83F2E639-42A3-4EFD-962F-8B3BFE435496}"/>
                </a:ext>
              </a:extLst>
            </p:cNvPr>
            <p:cNvSpPr/>
            <p:nvPr/>
          </p:nvSpPr>
          <p:spPr>
            <a:xfrm>
              <a:off x="801441" y="584542"/>
              <a:ext cx="10454861" cy="5633378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</a:t>
              </a: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53B7836A-7BB4-4009-A41E-4304F22B1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8" y="3040800"/>
            <a:ext cx="857250" cy="8382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8133A03-42E9-46B8-BD56-B5B4478D8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2" y="2294509"/>
            <a:ext cx="1028700" cy="12001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9BD2C5A-B820-4DDC-B7DF-E3579CE24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60" y="5874759"/>
            <a:ext cx="523875" cy="8382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7E48AAF-6C1B-496D-83EB-464DD9D63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10466581" y="5312366"/>
            <a:ext cx="762000" cy="13525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60ABAFA-761E-4E8C-9180-F75999FB34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89" y="1220972"/>
            <a:ext cx="542925" cy="9810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35056B8-11AA-476A-B084-B1D240A543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B17BD8E-615F-4552-871F-604F45E73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71370" y="45347"/>
            <a:ext cx="1028700" cy="120015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48541A9-3BEE-4C41-9A83-EA7E0594282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9041" y="4491394"/>
            <a:ext cx="723398" cy="81181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764492" y="4478201"/>
            <a:ext cx="857250" cy="8382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B6E1DD9-897F-478E-884F-C31D6C8B42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E91D5A6-4818-42EF-B2C5-A01CB805C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92" y="56216"/>
            <a:ext cx="857250" cy="8382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04316B7-7002-4550-882F-280800612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34" y="102687"/>
            <a:ext cx="664091" cy="74525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DE93E95-5B1F-4B36-8E49-DD3528FFCC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7" y="5474144"/>
            <a:ext cx="891001" cy="1143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A2F1B6D-9D15-4C84-A8B6-F0482B2E139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754" y="2226948"/>
            <a:ext cx="3436206" cy="343620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93ABBE59-6086-4F44-9FEF-325A81E5CF27}"/>
              </a:ext>
            </a:extLst>
          </p:cNvPr>
          <p:cNvGrpSpPr/>
          <p:nvPr/>
        </p:nvGrpSpPr>
        <p:grpSpPr>
          <a:xfrm>
            <a:off x="1599715" y="1340561"/>
            <a:ext cx="6212047" cy="3232919"/>
            <a:chOff x="1593845" y="1357993"/>
            <a:chExt cx="5281800" cy="3232919"/>
          </a:xfrm>
        </p:grpSpPr>
        <p:sp>
          <p:nvSpPr>
            <p:cNvPr id="7" name="思想气泡: 云 6">
              <a:extLst>
                <a:ext uri="{FF2B5EF4-FFF2-40B4-BE49-F238E27FC236}">
                  <a16:creationId xmlns:a16="http://schemas.microsoft.com/office/drawing/2014/main" id="{84493B8D-0103-4268-86C3-CA5C97ABD342}"/>
                </a:ext>
              </a:extLst>
            </p:cNvPr>
            <p:cNvSpPr/>
            <p:nvPr/>
          </p:nvSpPr>
          <p:spPr>
            <a:xfrm>
              <a:off x="1593845" y="1357993"/>
              <a:ext cx="5281800" cy="3232919"/>
            </a:xfrm>
            <a:prstGeom prst="cloudCallout">
              <a:avLst>
                <a:gd name="adj1" fmla="val 72724"/>
                <a:gd name="adj2" fmla="val 47294"/>
              </a:avLst>
            </a:prstGeom>
            <a:solidFill>
              <a:srgbClr val="7DC3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F4EE2F4-2376-41CC-8EB4-6D188A92FABB}"/>
                </a:ext>
              </a:extLst>
            </p:cNvPr>
            <p:cNvSpPr/>
            <p:nvPr/>
          </p:nvSpPr>
          <p:spPr>
            <a:xfrm>
              <a:off x="2473890" y="2248746"/>
              <a:ext cx="362441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32198" y="1711509"/>
            <a:ext cx="56575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FF00"/>
                </a:solidFill>
                <a:latin typeface="UTM Conestoga" panose="02040603050506020204" pitchFamily="18" charset="0"/>
              </a:rPr>
              <a:t>THANK  YOU</a:t>
            </a:r>
          </a:p>
        </p:txBody>
      </p:sp>
    </p:spTree>
    <p:extLst>
      <p:ext uri="{BB962C8B-B14F-4D97-AF65-F5344CB8AC3E}">
        <p14:creationId xmlns:p14="http://schemas.microsoft.com/office/powerpoint/2010/main" val="223146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296" y="287550"/>
            <a:ext cx="10414639" cy="598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21000" y="3783237"/>
            <a:ext cx="6206066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LÀM QUEN</a:t>
            </a:r>
          </a:p>
        </p:txBody>
      </p:sp>
    </p:spTree>
    <p:extLst>
      <p:ext uri="{BB962C8B-B14F-4D97-AF65-F5344CB8AC3E}">
        <p14:creationId xmlns:p14="http://schemas.microsoft.com/office/powerpoint/2010/main" val="51306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508" t="27775" r="53695" b="38599"/>
          <a:stretch/>
        </p:blipFill>
        <p:spPr>
          <a:xfrm>
            <a:off x="2534854" y="150874"/>
            <a:ext cx="6350423" cy="631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44600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2118" y="5522748"/>
            <a:ext cx="3135292" cy="1335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8123" b="1" dirty="0" err="1">
                <a:solidFill>
                  <a:schemeClr val="tx1"/>
                </a:solidFill>
                <a:latin typeface=".VnAvant" pitchFamily="34" charset="0"/>
              </a:rPr>
              <a:t>kem</a:t>
            </a:r>
            <a:endParaRPr lang="en-US" sz="8123" b="1" dirty="0">
              <a:solidFill>
                <a:schemeClr val="tx1"/>
              </a:solidFill>
              <a:latin typeface=".VnAvant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18664" y="349507"/>
            <a:ext cx="3040405" cy="16003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 dirty="0" err="1">
                <a:solidFill>
                  <a:schemeClr val="tx1"/>
                </a:solidFill>
                <a:latin typeface=".VnAvant" pitchFamily="34" charset="0"/>
              </a:rPr>
              <a:t>k</a:t>
            </a:r>
            <a:r>
              <a:rPr lang="en-US" sz="9846" b="1" dirty="0" err="1">
                <a:solidFill>
                  <a:srgbClr val="FF0000"/>
                </a:solidFill>
                <a:latin typeface=".VnAvant" pitchFamily="34" charset="0"/>
              </a:rPr>
              <a:t>em</a:t>
            </a:r>
            <a:endParaRPr lang="en-US" sz="9846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439667" y="2103806"/>
            <a:ext cx="3040405" cy="16003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 dirty="0" err="1">
                <a:solidFill>
                  <a:srgbClr val="FF0000"/>
                </a:solidFill>
                <a:latin typeface=".VnAvant" pitchFamily="34" charset="0"/>
              </a:rPr>
              <a:t>em</a:t>
            </a:r>
            <a:endParaRPr lang="en-US" sz="9846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183" y="3858106"/>
            <a:ext cx="5191369" cy="241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6508" t="27775" r="53695" b="38599"/>
          <a:stretch/>
        </p:blipFill>
        <p:spPr>
          <a:xfrm>
            <a:off x="0" y="138897"/>
            <a:ext cx="5196097" cy="517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06212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411588" y="1593827"/>
            <a:ext cx="4038601" cy="33995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98" tIns="42199" rIns="84398" bIns="42199" rtlCol="0" anchor="ctr"/>
          <a:lstStyle/>
          <a:p>
            <a:pPr algn="ctr" defTabSz="844083"/>
            <a:endParaRPr lang="en-US" sz="166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390" y="2099824"/>
            <a:ext cx="3295934" cy="1931882"/>
          </a:xfrm>
          <a:prstGeom prst="rect">
            <a:avLst/>
          </a:prstGeom>
          <a:noFill/>
        </p:spPr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12000">
                <a:solidFill>
                  <a:srgbClr val="008000"/>
                </a:solidFill>
                <a:latin typeface=".VnAvant" panose="020B7200000000000000" pitchFamily="34" charset="0"/>
              </a:rPr>
              <a:t>em</a:t>
            </a:r>
            <a:endParaRPr lang="en-US" sz="12000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344994" y="1655336"/>
            <a:ext cx="4038601" cy="33995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98" tIns="42199" rIns="84398" bIns="42199" rtlCol="0" anchor="ctr"/>
          <a:lstStyle/>
          <a:p>
            <a:pPr algn="ctr" defTabSz="844083"/>
            <a:endParaRPr lang="en-US" sz="166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34993" y="2260573"/>
            <a:ext cx="2748095" cy="1931882"/>
          </a:xfrm>
          <a:prstGeom prst="rect">
            <a:avLst/>
          </a:prstGeom>
          <a:noFill/>
        </p:spPr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12000" dirty="0">
                <a:solidFill>
                  <a:srgbClr val="008000"/>
                </a:solidFill>
                <a:latin typeface=".VnAvant" panose="020B7200000000000000" pitchFamily="34" charset="0"/>
              </a:rPr>
              <a:t>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6991" y="2102595"/>
            <a:ext cx="3295934" cy="1931882"/>
          </a:xfrm>
          <a:prstGeom prst="rect">
            <a:avLst/>
          </a:prstGeom>
          <a:noFill/>
        </p:spPr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1200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12000">
                <a:solidFill>
                  <a:srgbClr val="008000"/>
                </a:solidFill>
                <a:latin typeface=".VnAvant" panose="020B7200000000000000" pitchFamily="34" charset="0"/>
              </a:rPr>
              <a:t>m</a:t>
            </a:r>
            <a:endParaRPr lang="en-US" sz="12000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35500" y="2260573"/>
            <a:ext cx="2748095" cy="1931882"/>
          </a:xfrm>
          <a:prstGeom prst="rect">
            <a:avLst/>
          </a:prstGeom>
          <a:noFill/>
        </p:spPr>
        <p:txBody>
          <a:bodyPr wrap="square" lIns="84398" tIns="42199" rIns="84398" bIns="42199" rtlCol="0">
            <a:spAutoFit/>
          </a:bodyPr>
          <a:lstStyle/>
          <a:p>
            <a:pPr algn="ctr" defTabSz="844083"/>
            <a:r>
              <a:rPr lang="en-US" sz="12000" dirty="0">
                <a:solidFill>
                  <a:srgbClr val="008000"/>
                </a:solidFill>
                <a:latin typeface=".VnAvant" panose="020B7200000000000000" pitchFamily="34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09763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11" grpId="0" animBg="1"/>
      <p:bldP spid="12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47795" y="5430349"/>
            <a:ext cx="3135292" cy="1335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8123" b="1" dirty="0" err="1">
                <a:solidFill>
                  <a:schemeClr val="tx1"/>
                </a:solidFill>
                <a:latin typeface=".VnAvant" pitchFamily="34" charset="0"/>
              </a:rPr>
              <a:t>kem</a:t>
            </a:r>
            <a:endParaRPr lang="en-US" sz="8123" b="1" dirty="0">
              <a:solidFill>
                <a:schemeClr val="tx1"/>
              </a:solidFill>
              <a:latin typeface=".VnAvant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18664" y="372656"/>
            <a:ext cx="3040405" cy="16003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 dirty="0" err="1">
                <a:solidFill>
                  <a:schemeClr val="tx1"/>
                </a:solidFill>
                <a:latin typeface=".VnAvant" pitchFamily="34" charset="0"/>
              </a:rPr>
              <a:t>k</a:t>
            </a:r>
            <a:r>
              <a:rPr lang="en-US" sz="9846" b="1" dirty="0" err="1">
                <a:solidFill>
                  <a:srgbClr val="FF0000"/>
                </a:solidFill>
                <a:latin typeface=".VnAvant" pitchFamily="34" charset="0"/>
              </a:rPr>
              <a:t>em</a:t>
            </a:r>
            <a:endParaRPr lang="en-US" sz="9846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55414" y="2272207"/>
            <a:ext cx="3040405" cy="16003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4406" tIns="42203" rIns="84406" bIns="42203">
            <a:spAutoFit/>
          </a:bodyPr>
          <a:lstStyle/>
          <a:p>
            <a:r>
              <a:rPr lang="en-US" sz="9846" b="1" dirty="0" err="1">
                <a:solidFill>
                  <a:srgbClr val="FF0000"/>
                </a:solidFill>
                <a:latin typeface=".VnAvant" pitchFamily="34" charset="0"/>
              </a:rPr>
              <a:t>em</a:t>
            </a:r>
            <a:endParaRPr lang="en-US" sz="9846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183" y="3858106"/>
            <a:ext cx="5191369" cy="241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6508" t="27775" r="53695" b="38599"/>
          <a:stretch/>
        </p:blipFill>
        <p:spPr>
          <a:xfrm>
            <a:off x="324090" y="0"/>
            <a:ext cx="4502553" cy="448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17554"/>
      </p:ext>
    </p:extLst>
  </p:cSld>
  <p:clrMapOvr>
    <a:masterClrMapping/>
  </p:clrMapOvr>
  <p:transition advClick="0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1015</TotalTime>
  <Words>541</Words>
  <Application>Microsoft Office PowerPoint</Application>
  <PresentationFormat>Widescreen</PresentationFormat>
  <Paragraphs>131</Paragraphs>
  <Slides>44</Slides>
  <Notes>6</Notes>
  <HiddenSlides>0</HiddenSlides>
  <MMClips>8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9" baseType="lpstr">
      <vt:lpstr>.VnAvant</vt:lpstr>
      <vt:lpstr>Arial</vt:lpstr>
      <vt:lpstr>Calibri</vt:lpstr>
      <vt:lpstr>Calibri Light</vt:lpstr>
      <vt:lpstr>HP 001</vt:lpstr>
      <vt:lpstr>HP001 4 hàng</vt:lpstr>
      <vt:lpstr>iCiel LesFruits</vt:lpstr>
      <vt:lpstr>Quicksand</vt:lpstr>
      <vt:lpstr>Times New Roman</vt:lpstr>
      <vt:lpstr>UTM Avo</vt:lpstr>
      <vt:lpstr>UTM Conestoga</vt:lpstr>
      <vt:lpstr>VNI-Times</vt:lpstr>
      <vt:lpstr>思源黑体 CN Medium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Thuy Van</cp:lastModifiedBy>
  <cp:revision>64</cp:revision>
  <dcterms:created xsi:type="dcterms:W3CDTF">2020-08-08T01:31:20Z</dcterms:created>
  <dcterms:modified xsi:type="dcterms:W3CDTF">2022-11-23T22:08:34Z</dcterms:modified>
</cp:coreProperties>
</file>