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3"/>
  </p:notesMasterIdLst>
  <p:sldIdLst>
    <p:sldId id="393" r:id="rId2"/>
    <p:sldId id="321" r:id="rId3"/>
    <p:sldId id="355" r:id="rId4"/>
    <p:sldId id="279" r:id="rId5"/>
    <p:sldId id="285" r:id="rId6"/>
    <p:sldId id="283" r:id="rId7"/>
    <p:sldId id="287" r:id="rId8"/>
    <p:sldId id="284" r:id="rId9"/>
    <p:sldId id="288" r:id="rId10"/>
    <p:sldId id="354" r:id="rId11"/>
    <p:sldId id="290" r:id="rId12"/>
    <p:sldId id="369" r:id="rId13"/>
    <p:sldId id="377" r:id="rId14"/>
    <p:sldId id="378" r:id="rId15"/>
    <p:sldId id="372" r:id="rId16"/>
    <p:sldId id="385" r:id="rId17"/>
    <p:sldId id="362" r:id="rId18"/>
    <p:sldId id="356" r:id="rId19"/>
    <p:sldId id="358" r:id="rId20"/>
    <p:sldId id="357" r:id="rId21"/>
    <p:sldId id="381" r:id="rId22"/>
    <p:sldId id="382" r:id="rId23"/>
    <p:sldId id="386" r:id="rId24"/>
    <p:sldId id="387" r:id="rId25"/>
    <p:sldId id="383" r:id="rId26"/>
    <p:sldId id="388" r:id="rId27"/>
    <p:sldId id="380" r:id="rId28"/>
    <p:sldId id="320" r:id="rId29"/>
    <p:sldId id="351" r:id="rId30"/>
    <p:sldId id="352" r:id="rId31"/>
    <p:sldId id="394" r:id="rId32"/>
    <p:sldId id="395" r:id="rId33"/>
    <p:sldId id="397" r:id="rId34"/>
    <p:sldId id="398" r:id="rId35"/>
    <p:sldId id="399" r:id="rId36"/>
    <p:sldId id="400" r:id="rId37"/>
    <p:sldId id="401" r:id="rId38"/>
    <p:sldId id="402" r:id="rId39"/>
    <p:sldId id="403" r:id="rId40"/>
    <p:sldId id="405" r:id="rId41"/>
    <p:sldId id="404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3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9F2"/>
    <a:srgbClr val="FFEBD2"/>
    <a:srgbClr val="FF7707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1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9.56522" units="1/cm"/>
          <inkml:channelProperty channel="Y" name="resolution" value="69.67742" units="1/cm"/>
        </inkml:channelProperties>
      </inkml:inkSource>
      <inkml:timestamp xml:id="ts0" timeString="2021-11-30T15:45:48.2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1693 15258</inkml:trace>
  <inkml:trace contextRef="#ctx0" brushRef="#br0" timeOffset="10210.09">582 247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94C96-E890-4302-AE45-283F3E492B23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6805E-7944-4D9D-B7D0-A99B406E7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4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3059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41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147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F524D9E-D0D7-4EC6-B4E0-0BA34EE22A8B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302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1E74B-C60B-40D4-B09D-8BA330F93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5CA7F6-0F5F-4B3D-9252-21F1963E02C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223D8-1475-44A2-A7FD-48183B6BD0B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393A0-BB35-4586-92DA-341CD3F72A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2808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74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519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138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1706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1CD53-0665-4135-977E-752191F0D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C5CBCC-89CA-4AAF-8626-9D02F9141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BAA63-A04D-4817-B844-68F366F9D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9872E-7FD8-4B2D-80F1-D6913425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19BAA-4E49-41A8-BA26-D25AF2303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29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27AB2-853A-4D2B-A094-C45051FE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57091-AA31-40B1-9CB5-E01A27531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B5880-677B-46FE-8585-B09C756B0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B6F1EF-68FB-4084-9AC2-F753E99A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357A0-1F20-4898-BAF1-933B145A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F4F28-C115-4837-80F7-E56049B7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51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F524D9E-D0D7-4EC6-B4E0-0BA34EE22A8B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538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432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05605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92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8049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79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E6FF54-4DE5-4200-AFA4-CACD338C4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56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40F03-5B1F-4D75-9934-F13E611D84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2805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467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5445A4-0EEB-4FAA-A6B9-C5E71FC058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49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1E74B-C60B-40D4-B09D-8BA330F93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5CA7F6-0F5F-4B3D-9252-21F1963E02C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223D8-1475-44A2-A7FD-48183B6BD0B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393A0-BB35-4586-92DA-341CD3F72A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382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26201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36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303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1449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639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71301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1CD53-0665-4135-977E-752191F0D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C5CBCC-89CA-4AAF-8626-9D02F9141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BAA63-A04D-4817-B844-68F366F9D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9872E-7FD8-4B2D-80F1-D6913425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19BAA-4E49-41A8-BA26-D25AF2303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281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27AB2-853A-4D2B-A094-C45051FE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57091-AA31-40B1-9CB5-E01A27531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B5880-677B-46FE-8585-B09C756B0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B6F1EF-68FB-4084-9AC2-F753E99A2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6C44-C5B0-4C26-A27C-018224218D01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357A0-1F20-4898-BAF1-933B145A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F4F28-C115-4837-80F7-E56049B7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43DD-ACF9-4513-8E01-F5044295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982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81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40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72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E6FF54-4DE5-4200-AFA4-CACD338C4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079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40F03-5B1F-4D75-9934-F13E611D84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9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97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C8935-5503-46B3-AA64-FDD06962785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5445A4-0EEB-4FAA-A6B9-C5E71FC058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24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FE1C8935-5503-46B3-AA64-FDD06962785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381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52" r:id="rId18"/>
    <p:sldLayoutId id="2147483765" r:id="rId19"/>
    <p:sldLayoutId id="2147483766" r:id="rId20"/>
    <p:sldLayoutId id="2147483767" r:id="rId21"/>
    <p:sldLayoutId id="2147483768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86" r:id="rId35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3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1673850" y="1994004"/>
            <a:ext cx="9144000" cy="31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</a:rPr>
              <a:t> 12 </a:t>
            </a:r>
            <a:b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</a:rPr>
            </a:br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8000" b="1" dirty="0">
                <a:solidFill>
                  <a:srgbClr val="FF0000"/>
                </a:solidFill>
                <a:latin typeface="UTM Avo" panose="02040603050506020204" pitchFamily="18" charset="0"/>
              </a:rPr>
              <a:t> 59: </a:t>
            </a:r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ân</a:t>
            </a:r>
            <a:r>
              <a:rPr lang="en-US" sz="8000" b="1" dirty="0">
                <a:solidFill>
                  <a:srgbClr val="FF0000"/>
                </a:solidFill>
                <a:latin typeface="UTM Avo" panose="02040603050506020204" pitchFamily="18" charset="0"/>
              </a:rPr>
              <a:t> - </a:t>
            </a:r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ât</a:t>
            </a:r>
            <a:endParaRPr sz="8000" b="1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53333"/>
              <a:buFont typeface="Arial"/>
              <a:buNone/>
            </a:pPr>
            <a:endParaRPr dirty="0">
              <a:latin typeface="UTM Avo" panose="02040603050506020204" pitchFamily="18" charset="0"/>
            </a:endParaRPr>
          </a:p>
        </p:txBody>
      </p:sp>
      <p:sp>
        <p:nvSpPr>
          <p:cNvPr id="55" name="Google Shape;55;p1"/>
          <p:cNvSpPr/>
          <p:nvPr/>
        </p:nvSpPr>
        <p:spPr>
          <a:xfrm>
            <a:off x="8346701" y="123575"/>
            <a:ext cx="28335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lt1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TIẾNG VIỆT 1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10120670" y="628714"/>
            <a:ext cx="10134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lt1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Tập</a:t>
            </a:r>
            <a:r>
              <a:rPr lang="en-US" sz="2400" dirty="0">
                <a:solidFill>
                  <a:schemeClr val="lt1"/>
                </a:solidFill>
                <a:latin typeface="UTM Avo" panose="02040603050506020204" pitchFamily="18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chemeClr val="lt1"/>
                </a:solidFill>
                <a:latin typeface="UTM Avo" panose="02040603050506020204" pitchFamily="18" charset="0"/>
              </a:rPr>
              <a:t>1</a:t>
            </a:r>
            <a:endParaRPr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348443" y="144379"/>
            <a:ext cx="7525586" cy="6106395"/>
            <a:chOff x="1301" y="1200"/>
            <a:chExt cx="3089" cy="2015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501" y="1200"/>
              <a:ext cx="2682" cy="1344"/>
              <a:chOff x="1549" y="1776"/>
              <a:chExt cx="2682" cy="1344"/>
            </a:xfrm>
          </p:grpSpPr>
          <p:sp>
            <p:nvSpPr>
              <p:cNvPr id="22" name="AutoShape 5"/>
              <p:cNvSpPr>
                <a:spLocks noChangeArrowheads="1"/>
              </p:cNvSpPr>
              <p:nvPr/>
            </p:nvSpPr>
            <p:spPr bwMode="gray">
              <a:xfrm rot="16200000" flipH="1">
                <a:off x="1497" y="220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23" name="AutoShape 6"/>
              <p:cNvSpPr>
                <a:spLocks noChangeArrowheads="1"/>
              </p:cNvSpPr>
              <p:nvPr/>
            </p:nvSpPr>
            <p:spPr bwMode="gray">
              <a:xfrm rot="5400000" flipH="1">
                <a:off x="3973" y="222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24" name="AutoShape 7"/>
              <p:cNvSpPr>
                <a:spLocks noChangeArrowheads="1"/>
              </p:cNvSpPr>
              <p:nvPr/>
            </p:nvSpPr>
            <p:spPr bwMode="gray">
              <a:xfrm rot="10800000" flipH="1">
                <a:off x="2778" y="2914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25" name="Oval 8"/>
              <p:cNvSpPr>
                <a:spLocks noChangeArrowheads="1"/>
              </p:cNvSpPr>
              <p:nvPr/>
            </p:nvSpPr>
            <p:spPr bwMode="gray">
              <a:xfrm>
                <a:off x="1727" y="1776"/>
                <a:ext cx="2304" cy="1102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26" name="Oval 9"/>
              <p:cNvSpPr>
                <a:spLocks noChangeArrowheads="1"/>
              </p:cNvSpPr>
              <p:nvPr/>
            </p:nvSpPr>
            <p:spPr bwMode="gray">
              <a:xfrm>
                <a:off x="1832" y="1915"/>
                <a:ext cx="2048" cy="719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27" name="Oval 10"/>
              <p:cNvSpPr>
                <a:spLocks noChangeArrowheads="1"/>
              </p:cNvSpPr>
              <p:nvPr/>
            </p:nvSpPr>
            <p:spPr bwMode="gray">
              <a:xfrm>
                <a:off x="1791" y="2129"/>
                <a:ext cx="294" cy="3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28" name="Oval 11"/>
              <p:cNvSpPr>
                <a:spLocks noChangeArrowheads="1"/>
              </p:cNvSpPr>
              <p:nvPr/>
            </p:nvSpPr>
            <p:spPr bwMode="gray">
              <a:xfrm>
                <a:off x="1892" y="2119"/>
                <a:ext cx="180" cy="3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29" name="Oval 12"/>
              <p:cNvSpPr>
                <a:spLocks noChangeArrowheads="1"/>
              </p:cNvSpPr>
              <p:nvPr/>
            </p:nvSpPr>
            <p:spPr bwMode="gray">
              <a:xfrm>
                <a:off x="2064" y="2084"/>
                <a:ext cx="1736" cy="3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0" name="Oval 13"/>
              <p:cNvSpPr>
                <a:spLocks noChangeArrowheads="1"/>
              </p:cNvSpPr>
              <p:nvPr/>
            </p:nvSpPr>
            <p:spPr bwMode="gray">
              <a:xfrm>
                <a:off x="2028" y="2065"/>
                <a:ext cx="1957" cy="42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Times New Roman" panose="02020603050405020304" pitchFamily="18" charset="0"/>
                  </a:rPr>
                  <a:t>So </a:t>
                </a:r>
                <a:r>
                  <a:rPr kumimoji="0" lang="en-US" sz="5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Times New Roman" panose="02020603050405020304" pitchFamily="18" charset="0"/>
                  </a:rPr>
                  <a:t>sánh</a:t>
                </a: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AutoShape 14"/>
            <p:cNvSpPr>
              <a:spLocks noChangeArrowheads="1"/>
            </p:cNvSpPr>
            <p:nvPr/>
          </p:nvSpPr>
          <p:spPr bwMode="gray">
            <a:xfrm>
              <a:off x="1301" y="2284"/>
              <a:ext cx="1148" cy="931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3000" b="1" i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â</a:t>
              </a:r>
              <a:r>
                <a:rPr lang="en-US" sz="13000" b="1" i="1" dirty="0" err="1">
                  <a:solidFill>
                    <a:srgbClr val="FFFF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endParaRPr kumimoji="0" lang="en-US" sz="13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AutoShape 16"/>
            <p:cNvSpPr>
              <a:spLocks noChangeArrowheads="1"/>
            </p:cNvSpPr>
            <p:nvPr/>
          </p:nvSpPr>
          <p:spPr bwMode="gray">
            <a:xfrm>
              <a:off x="1406" y="2113"/>
              <a:ext cx="395" cy="328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" name="AutoShape 17"/>
            <p:cNvSpPr>
              <a:spLocks noChangeArrowheads="1"/>
            </p:cNvSpPr>
            <p:nvPr/>
          </p:nvSpPr>
          <p:spPr bwMode="gray">
            <a:xfrm>
              <a:off x="3274" y="2313"/>
              <a:ext cx="1116" cy="892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3000" b="1" i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â</a:t>
              </a:r>
              <a:r>
                <a:rPr lang="en-US" sz="13000" b="1" i="1" dirty="0" err="1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endParaRPr kumimoji="0" lang="en-US" sz="13000" b="1" i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AutoShape 18"/>
            <p:cNvSpPr>
              <a:spLocks noChangeArrowheads="1"/>
            </p:cNvSpPr>
            <p:nvPr/>
          </p:nvSpPr>
          <p:spPr bwMode="gray">
            <a:xfrm>
              <a:off x="3836" y="2090"/>
              <a:ext cx="398" cy="384"/>
            </a:xfrm>
            <a:prstGeom prst="can">
              <a:avLst>
                <a:gd name="adj" fmla="val 41545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425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89" y="1371525"/>
            <a:ext cx="5297149" cy="4746081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606154" y="740394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71683" y="483076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10901" y="442223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>
              <a:defRPr/>
            </a:pPr>
            <a:r>
              <a:rPr lang="vi-VN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Bảng gài</a:t>
            </a:r>
            <a:r>
              <a:rPr lang="vi-VN" sz="2800" b="1" spc="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endParaRPr lang="en-US" sz="2800" b="1" spc="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59555" y="1917078"/>
            <a:ext cx="1968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b="1" noProof="0" dirty="0">
                <a:solidFill>
                  <a:srgbClr val="FF0000"/>
                </a:solidFill>
                <a:latin typeface="UTM Avo" panose="02040603050506020204" pitchFamily="18" charset="0"/>
              </a:rPr>
              <a:t>â</a:t>
            </a: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32382" y="1862368"/>
            <a:ext cx="34083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b="1" dirty="0">
                <a:solidFill>
                  <a:prstClr val="black"/>
                </a:solidFill>
                <a:latin typeface="UTM Avo" panose="02040603050506020204" pitchFamily="18" charset="0"/>
              </a:rPr>
              <a:t>c</a:t>
            </a:r>
            <a:r>
              <a:rPr lang="vi-VN" sz="8000" b="1" dirty="0">
                <a:solidFill>
                  <a:srgbClr val="FF0000"/>
                </a:solidFill>
                <a:latin typeface="UTM Avo" panose="02040603050506020204" pitchFamily="18" charset="0"/>
              </a:rPr>
              <a:t>â</a:t>
            </a: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91215" y="4133962"/>
            <a:ext cx="1968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b="1" dirty="0">
                <a:solidFill>
                  <a:srgbClr val="FF0000"/>
                </a:solidFill>
                <a:latin typeface="UTM Avo" panose="02040603050506020204" pitchFamily="18" charset="0"/>
              </a:rPr>
              <a:t>ât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52139" y="4133963"/>
            <a:ext cx="34083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8000" b="1" dirty="0">
                <a:solidFill>
                  <a:prstClr val="black"/>
                </a:solidFill>
                <a:latin typeface="UTM Avo" panose="02040603050506020204" pitchFamily="18" charset="0"/>
              </a:rPr>
              <a:t>v</a:t>
            </a:r>
            <a:r>
              <a:rPr lang="vi-VN" sz="8000" b="1" dirty="0">
                <a:solidFill>
                  <a:srgbClr val="FF0000"/>
                </a:solidFill>
                <a:latin typeface="UTM Avo" panose="02040603050506020204" pitchFamily="18" charset="0"/>
              </a:rPr>
              <a:t>ật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827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10"/>
          <a:stretch/>
        </p:blipFill>
        <p:spPr>
          <a:xfrm>
            <a:off x="0" y="0"/>
            <a:ext cx="12192000" cy="641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20432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10"/>
          <a:stretch/>
        </p:blipFill>
        <p:spPr>
          <a:xfrm>
            <a:off x="0" y="-52035"/>
            <a:ext cx="12192000" cy="641386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899956" y="3043646"/>
            <a:ext cx="1358536" cy="13751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6640285" y="4375666"/>
            <a:ext cx="1358536" cy="13751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7872001" y="3027515"/>
            <a:ext cx="1358536" cy="13751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5390606" y="3054534"/>
            <a:ext cx="1358536" cy="13751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4147458" y="4357074"/>
            <a:ext cx="1358536" cy="13751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1680757" y="4375667"/>
            <a:ext cx="1358536" cy="13751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096102" y="4364390"/>
            <a:ext cx="1358536" cy="13751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99956" y="2884868"/>
            <a:ext cx="1593667" cy="1334589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endParaRPr lang="en-US" sz="4400" b="1"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393869" y="3038878"/>
            <a:ext cx="1470390" cy="1357667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sân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846697" y="2993152"/>
            <a:ext cx="1358263" cy="1408185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lật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đật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606738" y="4305812"/>
            <a:ext cx="1617336" cy="1334589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phấn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067856" y="4360305"/>
            <a:ext cx="1569172" cy="1334589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mật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619466" y="4347529"/>
            <a:ext cx="1506582" cy="1334024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814975" y="4305812"/>
            <a:ext cx="1639663" cy="1433749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mận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0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28971 -0.29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79" y="-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-0.12149 -0.2907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81" y="-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0.17057 -0.026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29" y="-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6 L -0.01315 -0.294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-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07407E-6 L 0.26875 -0.375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38" y="-1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0.18919 -0.3553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3" y="-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617 -0.02384 L -0.50651 -0.350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23" y="-1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7951" y="1195848"/>
            <a:ext cx="8676533" cy="3660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73"/>
          <p:cNvGrpSpPr>
            <a:grpSpLocks/>
          </p:cNvGrpSpPr>
          <p:nvPr/>
        </p:nvGrpSpPr>
        <p:grpSpPr bwMode="auto">
          <a:xfrm>
            <a:off x="331630" y="253582"/>
            <a:ext cx="11201604" cy="3901249"/>
            <a:chOff x="1759341" y="1033651"/>
            <a:chExt cx="9386575" cy="2928321"/>
          </a:xfrm>
        </p:grpSpPr>
        <p:grpSp>
          <p:nvGrpSpPr>
            <p:cNvPr id="7" name="Group 76"/>
            <p:cNvGrpSpPr>
              <a:grpSpLocks/>
            </p:cNvGrpSpPr>
            <p:nvPr/>
          </p:nvGrpSpPr>
          <p:grpSpPr bwMode="auto">
            <a:xfrm>
              <a:off x="1759341" y="1760538"/>
              <a:ext cx="7855164" cy="2201434"/>
              <a:chOff x="1749816" y="1760538"/>
              <a:chExt cx="7855164" cy="2201434"/>
            </a:xfrm>
          </p:grpSpPr>
          <p:sp>
            <p:nvSpPr>
              <p:cNvPr id="8" name="Freeform 7"/>
              <p:cNvSpPr/>
              <p:nvPr/>
            </p:nvSpPr>
            <p:spPr>
              <a:xfrm>
                <a:off x="1749816" y="1760538"/>
                <a:ext cx="421447" cy="237461"/>
              </a:xfrm>
              <a:custGeom>
                <a:avLst/>
                <a:gdLst>
                  <a:gd name="connsiteX0" fmla="*/ 304800 w 311150"/>
                  <a:gd name="connsiteY0" fmla="*/ 0 h 234950"/>
                  <a:gd name="connsiteX1" fmla="*/ 0 w 311150"/>
                  <a:gd name="connsiteY1" fmla="*/ 149225 h 234950"/>
                  <a:gd name="connsiteX2" fmla="*/ 311150 w 311150"/>
                  <a:gd name="connsiteY2" fmla="*/ 234950 h 234950"/>
                  <a:gd name="connsiteX3" fmla="*/ 304800 w 311150"/>
                  <a:gd name="connsiteY3" fmla="*/ 0 h 234950"/>
                  <a:gd name="connsiteX0" fmla="*/ 295275 w 301625"/>
                  <a:gd name="connsiteY0" fmla="*/ 0 h 234950"/>
                  <a:gd name="connsiteX1" fmla="*/ 0 w 301625"/>
                  <a:gd name="connsiteY1" fmla="*/ 156369 h 234950"/>
                  <a:gd name="connsiteX2" fmla="*/ 301625 w 301625"/>
                  <a:gd name="connsiteY2" fmla="*/ 234950 h 234950"/>
                  <a:gd name="connsiteX3" fmla="*/ 295275 w 301625"/>
                  <a:gd name="connsiteY3" fmla="*/ 0 h 234950"/>
                  <a:gd name="connsiteX0" fmla="*/ 296127 w 302477"/>
                  <a:gd name="connsiteY0" fmla="*/ 0 h 234950"/>
                  <a:gd name="connsiteX1" fmla="*/ 852 w 302477"/>
                  <a:gd name="connsiteY1" fmla="*/ 156369 h 234950"/>
                  <a:gd name="connsiteX2" fmla="*/ 302477 w 302477"/>
                  <a:gd name="connsiteY2" fmla="*/ 234950 h 234950"/>
                  <a:gd name="connsiteX3" fmla="*/ 296127 w 302477"/>
                  <a:gd name="connsiteY3" fmla="*/ 0 h 234950"/>
                  <a:gd name="connsiteX0" fmla="*/ 296127 w 302477"/>
                  <a:gd name="connsiteY0" fmla="*/ 0 h 234950"/>
                  <a:gd name="connsiteX1" fmla="*/ 852 w 302477"/>
                  <a:gd name="connsiteY1" fmla="*/ 156369 h 234950"/>
                  <a:gd name="connsiteX2" fmla="*/ 302477 w 302477"/>
                  <a:gd name="connsiteY2" fmla="*/ 234950 h 234950"/>
                  <a:gd name="connsiteX3" fmla="*/ 296127 w 302477"/>
                  <a:gd name="connsiteY3" fmla="*/ 0 h 234950"/>
                  <a:gd name="connsiteX0" fmla="*/ 305652 w 305652"/>
                  <a:gd name="connsiteY0" fmla="*/ 0 h 239712"/>
                  <a:gd name="connsiteX1" fmla="*/ 852 w 305652"/>
                  <a:gd name="connsiteY1" fmla="*/ 161131 h 239712"/>
                  <a:gd name="connsiteX2" fmla="*/ 302477 w 305652"/>
                  <a:gd name="connsiteY2" fmla="*/ 239712 h 239712"/>
                  <a:gd name="connsiteX3" fmla="*/ 305652 w 305652"/>
                  <a:gd name="connsiteY3" fmla="*/ 0 h 239712"/>
                  <a:gd name="connsiteX0" fmla="*/ 305652 w 305652"/>
                  <a:gd name="connsiteY0" fmla="*/ 0 h 239712"/>
                  <a:gd name="connsiteX1" fmla="*/ 852 w 305652"/>
                  <a:gd name="connsiteY1" fmla="*/ 161131 h 239712"/>
                  <a:gd name="connsiteX2" fmla="*/ 302477 w 305652"/>
                  <a:gd name="connsiteY2" fmla="*/ 239712 h 239712"/>
                  <a:gd name="connsiteX3" fmla="*/ 305652 w 305652"/>
                  <a:gd name="connsiteY3" fmla="*/ 0 h 239712"/>
                  <a:gd name="connsiteX0" fmla="*/ 305627 w 309720"/>
                  <a:gd name="connsiteY0" fmla="*/ 0 h 237331"/>
                  <a:gd name="connsiteX1" fmla="*/ 827 w 309720"/>
                  <a:gd name="connsiteY1" fmla="*/ 161131 h 237331"/>
                  <a:gd name="connsiteX2" fmla="*/ 309596 w 309720"/>
                  <a:gd name="connsiteY2" fmla="*/ 237331 h 237331"/>
                  <a:gd name="connsiteX3" fmla="*/ 305627 w 309720"/>
                  <a:gd name="connsiteY3" fmla="*/ 0 h 237331"/>
                  <a:gd name="connsiteX0" fmla="*/ 305643 w 305643"/>
                  <a:gd name="connsiteY0" fmla="*/ 0 h 237331"/>
                  <a:gd name="connsiteX1" fmla="*/ 843 w 305643"/>
                  <a:gd name="connsiteY1" fmla="*/ 161131 h 237331"/>
                  <a:gd name="connsiteX2" fmla="*/ 304849 w 305643"/>
                  <a:gd name="connsiteY2" fmla="*/ 237331 h 237331"/>
                  <a:gd name="connsiteX3" fmla="*/ 305643 w 305643"/>
                  <a:gd name="connsiteY3" fmla="*/ 0 h 237331"/>
                  <a:gd name="connsiteX0" fmla="*/ 305805 w 305805"/>
                  <a:gd name="connsiteY0" fmla="*/ 0 h 237713"/>
                  <a:gd name="connsiteX1" fmla="*/ 1005 w 305805"/>
                  <a:gd name="connsiteY1" fmla="*/ 161131 h 237713"/>
                  <a:gd name="connsiteX2" fmla="*/ 305011 w 305805"/>
                  <a:gd name="connsiteY2" fmla="*/ 237331 h 237713"/>
                  <a:gd name="connsiteX3" fmla="*/ 305805 w 305805"/>
                  <a:gd name="connsiteY3" fmla="*/ 0 h 237713"/>
                  <a:gd name="connsiteX0" fmla="*/ 306764 w 306764"/>
                  <a:gd name="connsiteY0" fmla="*/ 0 h 237734"/>
                  <a:gd name="connsiteX1" fmla="*/ 1964 w 306764"/>
                  <a:gd name="connsiteY1" fmla="*/ 161131 h 237734"/>
                  <a:gd name="connsiteX2" fmla="*/ 305970 w 306764"/>
                  <a:gd name="connsiteY2" fmla="*/ 237331 h 237734"/>
                  <a:gd name="connsiteX3" fmla="*/ 306764 w 306764"/>
                  <a:gd name="connsiteY3" fmla="*/ 0 h 237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6764" h="237734">
                    <a:moveTo>
                      <a:pt x="306764" y="0"/>
                    </a:moveTo>
                    <a:cubicBezTo>
                      <a:pt x="258346" y="6879"/>
                      <a:pt x="21808" y="82815"/>
                      <a:pt x="1964" y="161131"/>
                    </a:cubicBezTo>
                    <a:cubicBezTo>
                      <a:pt x="-21319" y="203994"/>
                      <a:pt x="167328" y="242094"/>
                      <a:pt x="305970" y="237331"/>
                    </a:cubicBezTo>
                    <a:cubicBezTo>
                      <a:pt x="307028" y="157427"/>
                      <a:pt x="305706" y="79904"/>
                      <a:pt x="30676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Freeform 8"/>
              <p:cNvSpPr/>
              <p:nvPr/>
            </p:nvSpPr>
            <p:spPr>
              <a:xfrm>
                <a:off x="1752170" y="1949369"/>
                <a:ext cx="7852810" cy="2012603"/>
              </a:xfrm>
              <a:custGeom>
                <a:avLst/>
                <a:gdLst>
                  <a:gd name="connsiteX0" fmla="*/ 0 w 3657600"/>
                  <a:gd name="connsiteY0" fmla="*/ 0 h 1996440"/>
                  <a:gd name="connsiteX1" fmla="*/ 312420 w 3657600"/>
                  <a:gd name="connsiteY1" fmla="*/ 76200 h 1996440"/>
                  <a:gd name="connsiteX2" fmla="*/ 3078480 w 3657600"/>
                  <a:gd name="connsiteY2" fmla="*/ 60960 h 1996440"/>
                  <a:gd name="connsiteX3" fmla="*/ 3657600 w 3657600"/>
                  <a:gd name="connsiteY3" fmla="*/ 990600 h 1996440"/>
                  <a:gd name="connsiteX4" fmla="*/ 3108960 w 3657600"/>
                  <a:gd name="connsiteY4" fmla="*/ 1988820 h 1996440"/>
                  <a:gd name="connsiteX5" fmla="*/ 198120 w 3657600"/>
                  <a:gd name="connsiteY5" fmla="*/ 1996440 h 1996440"/>
                  <a:gd name="connsiteX6" fmla="*/ 0 w 3657600"/>
                  <a:gd name="connsiteY6" fmla="*/ 1943100 h 1996440"/>
                  <a:gd name="connsiteX7" fmla="*/ 0 w 3657600"/>
                  <a:gd name="connsiteY7" fmla="*/ 0 h 1996440"/>
                  <a:gd name="connsiteX0" fmla="*/ 0 w 3657600"/>
                  <a:gd name="connsiteY0" fmla="*/ 0 h 1996440"/>
                  <a:gd name="connsiteX1" fmla="*/ 312420 w 3657600"/>
                  <a:gd name="connsiteY1" fmla="*/ 76200 h 1996440"/>
                  <a:gd name="connsiteX2" fmla="*/ 3078480 w 3657600"/>
                  <a:gd name="connsiteY2" fmla="*/ 60960 h 1996440"/>
                  <a:gd name="connsiteX3" fmla="*/ 3657600 w 3657600"/>
                  <a:gd name="connsiteY3" fmla="*/ 990600 h 1996440"/>
                  <a:gd name="connsiteX4" fmla="*/ 3108960 w 3657600"/>
                  <a:gd name="connsiteY4" fmla="*/ 1988820 h 1996440"/>
                  <a:gd name="connsiteX5" fmla="*/ 198120 w 3657600"/>
                  <a:gd name="connsiteY5" fmla="*/ 1996440 h 1996440"/>
                  <a:gd name="connsiteX6" fmla="*/ 0 w 3657600"/>
                  <a:gd name="connsiteY6" fmla="*/ 1943100 h 1996440"/>
                  <a:gd name="connsiteX7" fmla="*/ 0 w 3657600"/>
                  <a:gd name="connsiteY7" fmla="*/ 0 h 1996440"/>
                  <a:gd name="connsiteX0" fmla="*/ 0 w 3657600"/>
                  <a:gd name="connsiteY0" fmla="*/ 0 h 1996440"/>
                  <a:gd name="connsiteX1" fmla="*/ 312420 w 3657600"/>
                  <a:gd name="connsiteY1" fmla="*/ 76200 h 1996440"/>
                  <a:gd name="connsiteX2" fmla="*/ 3078480 w 3657600"/>
                  <a:gd name="connsiteY2" fmla="*/ 60960 h 1996440"/>
                  <a:gd name="connsiteX3" fmla="*/ 3657600 w 3657600"/>
                  <a:gd name="connsiteY3" fmla="*/ 990600 h 1996440"/>
                  <a:gd name="connsiteX4" fmla="*/ 3108960 w 3657600"/>
                  <a:gd name="connsiteY4" fmla="*/ 1988820 h 1996440"/>
                  <a:gd name="connsiteX5" fmla="*/ 198120 w 3657600"/>
                  <a:gd name="connsiteY5" fmla="*/ 1996440 h 1996440"/>
                  <a:gd name="connsiteX6" fmla="*/ 0 w 3657600"/>
                  <a:gd name="connsiteY6" fmla="*/ 1943100 h 1996440"/>
                  <a:gd name="connsiteX7" fmla="*/ 0 w 3657600"/>
                  <a:gd name="connsiteY7" fmla="*/ 0 h 1996440"/>
                  <a:gd name="connsiteX0" fmla="*/ 0 w 3657600"/>
                  <a:gd name="connsiteY0" fmla="*/ 0 h 1996440"/>
                  <a:gd name="connsiteX1" fmla="*/ 312420 w 3657600"/>
                  <a:gd name="connsiteY1" fmla="*/ 76200 h 1996440"/>
                  <a:gd name="connsiteX2" fmla="*/ 3078480 w 3657600"/>
                  <a:gd name="connsiteY2" fmla="*/ 60960 h 1996440"/>
                  <a:gd name="connsiteX3" fmla="*/ 3657600 w 3657600"/>
                  <a:gd name="connsiteY3" fmla="*/ 990600 h 1996440"/>
                  <a:gd name="connsiteX4" fmla="*/ 3108960 w 3657600"/>
                  <a:gd name="connsiteY4" fmla="*/ 1988820 h 1996440"/>
                  <a:gd name="connsiteX5" fmla="*/ 198120 w 3657600"/>
                  <a:gd name="connsiteY5" fmla="*/ 1996440 h 1996440"/>
                  <a:gd name="connsiteX6" fmla="*/ 0 w 3657600"/>
                  <a:gd name="connsiteY6" fmla="*/ 1943100 h 1996440"/>
                  <a:gd name="connsiteX7" fmla="*/ 0 w 3657600"/>
                  <a:gd name="connsiteY7" fmla="*/ 0 h 1996440"/>
                  <a:gd name="connsiteX0" fmla="*/ 0 w 3657600"/>
                  <a:gd name="connsiteY0" fmla="*/ 0 h 1996440"/>
                  <a:gd name="connsiteX1" fmla="*/ 312420 w 3657600"/>
                  <a:gd name="connsiteY1" fmla="*/ 76200 h 1996440"/>
                  <a:gd name="connsiteX2" fmla="*/ 3078480 w 3657600"/>
                  <a:gd name="connsiteY2" fmla="*/ 60960 h 1996440"/>
                  <a:gd name="connsiteX3" fmla="*/ 3657600 w 3657600"/>
                  <a:gd name="connsiteY3" fmla="*/ 990600 h 1996440"/>
                  <a:gd name="connsiteX4" fmla="*/ 3108960 w 3657600"/>
                  <a:gd name="connsiteY4" fmla="*/ 1988820 h 1996440"/>
                  <a:gd name="connsiteX5" fmla="*/ 198120 w 3657600"/>
                  <a:gd name="connsiteY5" fmla="*/ 1996440 h 1996440"/>
                  <a:gd name="connsiteX6" fmla="*/ 0 w 3657600"/>
                  <a:gd name="connsiteY6" fmla="*/ 1943100 h 1996440"/>
                  <a:gd name="connsiteX7" fmla="*/ 0 w 3657600"/>
                  <a:gd name="connsiteY7" fmla="*/ 0 h 1996440"/>
                  <a:gd name="connsiteX0" fmla="*/ 0 w 3657600"/>
                  <a:gd name="connsiteY0" fmla="*/ 0 h 1996440"/>
                  <a:gd name="connsiteX1" fmla="*/ 312420 w 3657600"/>
                  <a:gd name="connsiteY1" fmla="*/ 76200 h 1996440"/>
                  <a:gd name="connsiteX2" fmla="*/ 3078480 w 3657600"/>
                  <a:gd name="connsiteY2" fmla="*/ 60960 h 1996440"/>
                  <a:gd name="connsiteX3" fmla="*/ 3657600 w 3657600"/>
                  <a:gd name="connsiteY3" fmla="*/ 990600 h 1996440"/>
                  <a:gd name="connsiteX4" fmla="*/ 3108960 w 3657600"/>
                  <a:gd name="connsiteY4" fmla="*/ 1988820 h 1996440"/>
                  <a:gd name="connsiteX5" fmla="*/ 198120 w 3657600"/>
                  <a:gd name="connsiteY5" fmla="*/ 1996440 h 1996440"/>
                  <a:gd name="connsiteX6" fmla="*/ 0 w 3657600"/>
                  <a:gd name="connsiteY6" fmla="*/ 1943100 h 1996440"/>
                  <a:gd name="connsiteX7" fmla="*/ 0 w 3657600"/>
                  <a:gd name="connsiteY7" fmla="*/ 0 h 1996440"/>
                  <a:gd name="connsiteX0" fmla="*/ 0 w 3657600"/>
                  <a:gd name="connsiteY0" fmla="*/ 0 h 2012315"/>
                  <a:gd name="connsiteX1" fmla="*/ 312420 w 3657600"/>
                  <a:gd name="connsiteY1" fmla="*/ 76200 h 2012315"/>
                  <a:gd name="connsiteX2" fmla="*/ 3078480 w 3657600"/>
                  <a:gd name="connsiteY2" fmla="*/ 60960 h 2012315"/>
                  <a:gd name="connsiteX3" fmla="*/ 3657600 w 3657600"/>
                  <a:gd name="connsiteY3" fmla="*/ 990600 h 2012315"/>
                  <a:gd name="connsiteX4" fmla="*/ 3108960 w 3657600"/>
                  <a:gd name="connsiteY4" fmla="*/ 1988820 h 2012315"/>
                  <a:gd name="connsiteX5" fmla="*/ 198120 w 3657600"/>
                  <a:gd name="connsiteY5" fmla="*/ 2012315 h 2012315"/>
                  <a:gd name="connsiteX6" fmla="*/ 0 w 3657600"/>
                  <a:gd name="connsiteY6" fmla="*/ 1943100 h 2012315"/>
                  <a:gd name="connsiteX7" fmla="*/ 0 w 3657600"/>
                  <a:gd name="connsiteY7" fmla="*/ 0 h 2012315"/>
                  <a:gd name="connsiteX0" fmla="*/ 0 w 3657600"/>
                  <a:gd name="connsiteY0" fmla="*/ 0 h 2012315"/>
                  <a:gd name="connsiteX1" fmla="*/ 312420 w 3657600"/>
                  <a:gd name="connsiteY1" fmla="*/ 76200 h 2012315"/>
                  <a:gd name="connsiteX2" fmla="*/ 3078480 w 3657600"/>
                  <a:gd name="connsiteY2" fmla="*/ 60960 h 2012315"/>
                  <a:gd name="connsiteX3" fmla="*/ 3657600 w 3657600"/>
                  <a:gd name="connsiteY3" fmla="*/ 990600 h 2012315"/>
                  <a:gd name="connsiteX4" fmla="*/ 3108960 w 3657600"/>
                  <a:gd name="connsiteY4" fmla="*/ 1988820 h 2012315"/>
                  <a:gd name="connsiteX5" fmla="*/ 198120 w 3657600"/>
                  <a:gd name="connsiteY5" fmla="*/ 2012315 h 2012315"/>
                  <a:gd name="connsiteX6" fmla="*/ 0 w 3657600"/>
                  <a:gd name="connsiteY6" fmla="*/ 1943100 h 2012315"/>
                  <a:gd name="connsiteX7" fmla="*/ 0 w 3657600"/>
                  <a:gd name="connsiteY7" fmla="*/ 0 h 2012315"/>
                  <a:gd name="connsiteX0" fmla="*/ 0 w 3657600"/>
                  <a:gd name="connsiteY0" fmla="*/ 0 h 2012315"/>
                  <a:gd name="connsiteX1" fmla="*/ 312420 w 3657600"/>
                  <a:gd name="connsiteY1" fmla="*/ 76200 h 2012315"/>
                  <a:gd name="connsiteX2" fmla="*/ 3078480 w 3657600"/>
                  <a:gd name="connsiteY2" fmla="*/ 60960 h 2012315"/>
                  <a:gd name="connsiteX3" fmla="*/ 3657600 w 3657600"/>
                  <a:gd name="connsiteY3" fmla="*/ 990600 h 2012315"/>
                  <a:gd name="connsiteX4" fmla="*/ 3108960 w 3657600"/>
                  <a:gd name="connsiteY4" fmla="*/ 1988820 h 2012315"/>
                  <a:gd name="connsiteX5" fmla="*/ 198120 w 3657600"/>
                  <a:gd name="connsiteY5" fmla="*/ 2012315 h 2012315"/>
                  <a:gd name="connsiteX6" fmla="*/ 0 w 3657600"/>
                  <a:gd name="connsiteY6" fmla="*/ 1943100 h 2012315"/>
                  <a:gd name="connsiteX7" fmla="*/ 0 w 3657600"/>
                  <a:gd name="connsiteY7" fmla="*/ 0 h 2012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57600" h="2012315">
                    <a:moveTo>
                      <a:pt x="0" y="0"/>
                    </a:moveTo>
                    <a:cubicBezTo>
                      <a:pt x="21590" y="66675"/>
                      <a:pt x="205105" y="76200"/>
                      <a:pt x="312420" y="76200"/>
                    </a:cubicBezTo>
                    <a:lnTo>
                      <a:pt x="3078480" y="60960"/>
                    </a:lnTo>
                    <a:lnTo>
                      <a:pt x="3657600" y="990600"/>
                    </a:lnTo>
                    <a:lnTo>
                      <a:pt x="3108960" y="1988820"/>
                    </a:lnTo>
                    <a:lnTo>
                      <a:pt x="198120" y="2012315"/>
                    </a:lnTo>
                    <a:cubicBezTo>
                      <a:pt x="135255" y="2004060"/>
                      <a:pt x="5715" y="2011680"/>
                      <a:pt x="0" y="194310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70000">
                    <a:schemeClr val="accent2"/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Oval 19"/>
            <p:cNvSpPr/>
            <p:nvPr/>
          </p:nvSpPr>
          <p:spPr>
            <a:xfrm>
              <a:off x="8867328" y="1033651"/>
              <a:ext cx="2278588" cy="1735289"/>
            </a:xfrm>
            <a:prstGeom prst="ellipse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Rectangle 32"/>
          <p:cNvSpPr>
            <a:spLocks noChangeArrowheads="1"/>
          </p:cNvSpPr>
          <p:nvPr/>
        </p:nvSpPr>
        <p:spPr bwMode="auto">
          <a:xfrm>
            <a:off x="331630" y="2257549"/>
            <a:ext cx="927225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ngoài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vần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7" name="Oval 26"/>
          <p:cNvSpPr/>
          <p:nvPr/>
        </p:nvSpPr>
        <p:spPr bwMode="auto">
          <a:xfrm>
            <a:off x="9103015" y="348113"/>
            <a:ext cx="2177861" cy="1965779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336050" y="430490"/>
            <a:ext cx="21579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â</a:t>
            </a:r>
            <a:r>
              <a:rPr kumimoji="0" lang="vi-VN" sz="9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7" name="Group 79"/>
          <p:cNvGrpSpPr>
            <a:grpSpLocks/>
          </p:cNvGrpSpPr>
          <p:nvPr/>
        </p:nvGrpSpPr>
        <p:grpSpPr bwMode="auto">
          <a:xfrm>
            <a:off x="8942870" y="3129929"/>
            <a:ext cx="2645996" cy="2317802"/>
            <a:chOff x="5169544" y="2104012"/>
            <a:chExt cx="1734175" cy="1733962"/>
          </a:xfrm>
        </p:grpSpPr>
        <p:sp>
          <p:nvSpPr>
            <p:cNvPr id="38" name="Oval 37"/>
            <p:cNvSpPr/>
            <p:nvPr/>
          </p:nvSpPr>
          <p:spPr>
            <a:xfrm>
              <a:off x="5169544" y="2104012"/>
              <a:ext cx="1734175" cy="1733962"/>
            </a:xfrm>
            <a:prstGeom prst="ellipse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5337154" y="2271601"/>
              <a:ext cx="1398955" cy="1398786"/>
            </a:xfrm>
            <a:prstGeom prst="ellipse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9459261" y="3463634"/>
            <a:ext cx="1968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ât</a:t>
            </a:r>
          </a:p>
        </p:txBody>
      </p:sp>
    </p:spTree>
    <p:extLst>
      <p:ext uri="{BB962C8B-B14F-4D97-AF65-F5344CB8AC3E}">
        <p14:creationId xmlns:p14="http://schemas.microsoft.com/office/powerpoint/2010/main" val="39717140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97144"/>
            <a:ext cx="12192000" cy="6329782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2659117" y="431074"/>
            <a:ext cx="6873765" cy="1154397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Nghỉ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giải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lao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77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75" y="6031832"/>
            <a:ext cx="11073925" cy="759083"/>
          </a:xfrm>
          <a:prstGeom prst="rect">
            <a:avLst/>
          </a:prstGeom>
        </p:spPr>
      </p:pic>
      <p:pic>
        <p:nvPicPr>
          <p:cNvPr id="9" name="图片 37896" descr="1-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70" y="4946974"/>
            <a:ext cx="4288571" cy="2080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ownload Nobi Child Nobita Cartoon Doraemon PNG Download Free HQ PNG Image  | FreePNGIm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1149">
            <a:off x="244832" y="4785813"/>
            <a:ext cx="2847655" cy="109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588449" y="683730"/>
            <a:ext cx="9398865" cy="4065597"/>
            <a:chOff x="457200" y="1239996"/>
            <a:chExt cx="2177144" cy="2804886"/>
          </a:xfrm>
          <a:solidFill>
            <a:schemeClr val="bg2"/>
          </a:solidFill>
        </p:grpSpPr>
        <p:sp>
          <p:nvSpPr>
            <p:cNvPr id="12" name="Rectangle 11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36369" y="1341073"/>
              <a:ext cx="2018806" cy="2600927"/>
            </a:xfrm>
            <a:prstGeom prst="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 flipV="1">
            <a:off x="1118077" y="663703"/>
            <a:ext cx="8701299" cy="3364943"/>
            <a:chOff x="4763053" y="2429435"/>
            <a:chExt cx="2379357" cy="833718"/>
          </a:xfrm>
        </p:grpSpPr>
        <p:sp>
          <p:nvSpPr>
            <p:cNvPr id="15" name="Freeform 14"/>
            <p:cNvSpPr/>
            <p:nvPr/>
          </p:nvSpPr>
          <p:spPr bwMode="gray">
            <a:xfrm>
              <a:off x="4770794" y="2429435"/>
              <a:ext cx="2371616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900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Pie 15"/>
            <p:cNvSpPr/>
            <p:nvPr/>
          </p:nvSpPr>
          <p:spPr bwMode="gray">
            <a:xfrm>
              <a:off x="4763053" y="3084244"/>
              <a:ext cx="304685" cy="178909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887626" y="1859340"/>
            <a:ext cx="69600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9600" b="1" dirty="0">
                <a:solidFill>
                  <a:prstClr val="white"/>
                </a:solidFill>
                <a:latin typeface="UTM Avo" panose="02040603050506020204" pitchFamily="18" charset="0"/>
              </a:rPr>
              <a:t>Tập đọc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938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416C84E-4900-4DE2-8336-566EE1659EC2}"/>
              </a:ext>
            </a:extLst>
          </p:cNvPr>
          <p:cNvGrpSpPr/>
          <p:nvPr/>
        </p:nvGrpSpPr>
        <p:grpSpPr>
          <a:xfrm>
            <a:off x="411061" y="703609"/>
            <a:ext cx="11511470" cy="5333333"/>
            <a:chOff x="419450" y="594553"/>
            <a:chExt cx="11511470" cy="533333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96F0A99-6088-40EC-BD91-488F8A5CD0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7"/>
            <a:stretch/>
          </p:blipFill>
          <p:spPr>
            <a:xfrm>
              <a:off x="419450" y="594553"/>
              <a:ext cx="11511470" cy="533333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023B0E0-8264-4F6C-99F0-F8B0A7999F11}"/>
                </a:ext>
              </a:extLst>
            </p:cNvPr>
            <p:cNvSpPr/>
            <p:nvPr/>
          </p:nvSpPr>
          <p:spPr>
            <a:xfrm>
              <a:off x="419450" y="594553"/>
              <a:ext cx="3003258" cy="892562"/>
            </a:xfrm>
            <a:prstGeom prst="rect">
              <a:avLst/>
            </a:prstGeom>
            <a:solidFill>
              <a:srgbClr val="FCF9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030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6B02C5-F954-4D21-8C87-F970C5E0C3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3" b="4599"/>
          <a:stretch/>
        </p:blipFill>
        <p:spPr>
          <a:xfrm>
            <a:off x="1977349" y="0"/>
            <a:ext cx="10096282" cy="695057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112606"/>
            <a:ext cx="2860765" cy="509451"/>
            <a:chOff x="4000467" y="260140"/>
            <a:chExt cx="3232530" cy="846266"/>
          </a:xfrm>
        </p:grpSpPr>
        <p:sp>
          <p:nvSpPr>
            <p:cNvPr id="7" name="Rounded Rectangle 6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158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gray">
          <a:xfrm>
            <a:off x="599184" y="637528"/>
            <a:ext cx="5442036" cy="5137630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60784"/>
                  <a:invGamma/>
                  <a:alpha val="12000"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60784"/>
                  <a:invGamma/>
                  <a:alpha val="12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gray">
          <a:xfrm>
            <a:off x="1011086" y="1052971"/>
            <a:ext cx="4676432" cy="4288803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56471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  <a:scene3d>
            <a:camera prst="orthographicFront"/>
            <a:lightRig rig="flat" dir="t">
              <a:rot lat="0" lon="0" rev="2400000"/>
            </a:lightRig>
          </a:scene3d>
          <a:sp3d prstMaterial="softEdge">
            <a:bevelT w="762000" h="965200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gray">
          <a:xfrm>
            <a:off x="3823707" y="485962"/>
            <a:ext cx="5803620" cy="748131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c</a:t>
            </a:r>
            <a:r>
              <a:rPr kumimoji="0" lang="en-US" sz="5400" u="none" strike="noStrike" kern="1200" cap="none" spc="0" normalizeH="0" baseline="0" noProof="0" dirty="0" err="1">
                <a:ln>
                  <a:noFill/>
                </a:ln>
                <a:solidFill>
                  <a:srgbClr val="0A2068"/>
                </a:solidFill>
                <a:effectLst/>
                <a:uLnTx/>
                <a:uFillTx/>
                <a:latin typeface="UTM Avo" panose="02040603050506020204" pitchFamily="18" charset="0"/>
                <a:cs typeface="Arial" charset="0"/>
              </a:rPr>
              <a:t>hủ</a:t>
            </a:r>
            <a:r>
              <a:rPr kumimoji="0" lang="en-US" sz="5400" u="none" strike="noStrike" kern="1200" cap="none" spc="0" normalizeH="0" baseline="0" noProof="0" dirty="0">
                <a:ln>
                  <a:noFill/>
                </a:ln>
                <a:solidFill>
                  <a:srgbClr val="0A2068"/>
                </a:solidFill>
                <a:effectLst/>
                <a:uLnTx/>
                <a:uFillTx/>
                <a:latin typeface="UTM Avo" panose="02040603050506020204" pitchFamily="18" charset="0"/>
                <a:cs typeface="Arial" charset="0"/>
              </a:rPr>
              <a:t> </a:t>
            </a:r>
            <a:r>
              <a:rPr kumimoji="0" lang="en-US" sz="5400" u="none" strike="noStrike" kern="1200" cap="none" spc="0" normalizeH="0" baseline="0" noProof="0" dirty="0" err="1">
                <a:ln>
                  <a:noFill/>
                </a:ln>
                <a:solidFill>
                  <a:srgbClr val="0A2068"/>
                </a:solidFill>
                <a:effectLst/>
                <a:uLnTx/>
                <a:uFillTx/>
                <a:latin typeface="UTM Avo" panose="02040603050506020204" pitchFamily="18" charset="0"/>
                <a:cs typeface="Arial" charset="0"/>
              </a:rPr>
              <a:t>nhật</a:t>
            </a:r>
            <a:endParaRPr kumimoji="0" lang="en-US" sz="5400" u="none" strike="noStrike" kern="1200" cap="none" spc="0" normalizeH="0" baseline="0" noProof="0" dirty="0">
              <a:ln>
                <a:noFill/>
              </a:ln>
              <a:solidFill>
                <a:srgbClr val="0A2068"/>
              </a:solidFill>
              <a:effectLst/>
              <a:uLnTx/>
              <a:uFillTx/>
              <a:latin typeface="UTM Avo" panose="02040603050506020204" pitchFamily="18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2320" y="1707690"/>
            <a:ext cx="35957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Luyện</a:t>
            </a:r>
            <a:r>
              <a:rPr kumimoji="0" lang="en-US" sz="8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8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đọc</a:t>
            </a:r>
            <a:r>
              <a:rPr kumimoji="0" lang="en-US" sz="8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8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từ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gray">
          <a:xfrm>
            <a:off x="5383526" y="1676864"/>
            <a:ext cx="5346959" cy="875455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err="1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giặt</a:t>
            </a:r>
            <a:r>
              <a:rPr lang="en-US" sz="5400" dirty="0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 </a:t>
            </a:r>
            <a:r>
              <a:rPr lang="en-US" sz="5400" dirty="0" err="1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giũ</a:t>
            </a:r>
            <a:endParaRPr lang="vi-VN" sz="5400" dirty="0">
              <a:solidFill>
                <a:srgbClr val="0A2068"/>
              </a:solidFill>
              <a:latin typeface="Arial"/>
              <a:cs typeface="Arial" charset="0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gray">
          <a:xfrm>
            <a:off x="5785479" y="2954723"/>
            <a:ext cx="5973014" cy="77180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err="1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rửa</a:t>
            </a:r>
            <a:r>
              <a:rPr lang="en-US" sz="5400" dirty="0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 </a:t>
            </a:r>
            <a:r>
              <a:rPr lang="en-US" sz="5400" dirty="0" err="1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mặt</a:t>
            </a:r>
            <a:endParaRPr kumimoji="0" lang="en-US" sz="5400" u="none" strike="noStrike" kern="1200" cap="none" spc="0" normalizeH="0" baseline="0" noProof="0" dirty="0">
              <a:ln>
                <a:noFill/>
              </a:ln>
              <a:solidFill>
                <a:srgbClr val="0A2068"/>
              </a:solidFill>
              <a:effectLst/>
              <a:uLnTx/>
              <a:uFillTx/>
              <a:latin typeface="UTM Avo" panose="02040603050506020204" pitchFamily="18" charset="0"/>
              <a:cs typeface="Arial" charset="0"/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gray">
          <a:xfrm>
            <a:off x="5418538" y="4203935"/>
            <a:ext cx="5311947" cy="874494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err="1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rửa</a:t>
            </a:r>
            <a:r>
              <a:rPr lang="en-US" sz="5400" dirty="0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 </a:t>
            </a:r>
            <a:r>
              <a:rPr lang="en-US" sz="5400" dirty="0" err="1">
                <a:solidFill>
                  <a:srgbClr val="0A2068"/>
                </a:solidFill>
                <a:latin typeface="UTM Avo" panose="02040603050506020204" pitchFamily="18" charset="0"/>
                <a:cs typeface="Arial" charset="0"/>
              </a:rPr>
              <a:t>bát</a:t>
            </a:r>
            <a:endParaRPr kumimoji="0" lang="en-US" sz="5400" u="none" strike="noStrike" kern="1200" cap="none" spc="0" normalizeH="0" baseline="0" noProof="0" dirty="0">
              <a:ln>
                <a:noFill/>
              </a:ln>
              <a:solidFill>
                <a:srgbClr val="0A2068"/>
              </a:solidFill>
              <a:effectLst/>
              <a:uLnTx/>
              <a:uFillTx/>
              <a:latin typeface="UTM Avo" panose="02040603050506020204" pitchFamily="18" charset="0"/>
              <a:cs typeface="Arial" charset="0"/>
            </a:endParaRPr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gray">
          <a:xfrm>
            <a:off x="3863811" y="5560023"/>
            <a:ext cx="5763516" cy="85804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err="1">
                <a:latin typeface="UTM Avo" panose="02040603050506020204" pitchFamily="18" charset="0"/>
                <a:cs typeface="Arial" charset="0"/>
              </a:rPr>
              <a:t>gật</a:t>
            </a:r>
            <a:r>
              <a:rPr lang="en-US" sz="5400" dirty="0">
                <a:latin typeface="UTM Avo" panose="02040603050506020204" pitchFamily="18" charset="0"/>
                <a:cs typeface="Arial" charset="0"/>
              </a:rPr>
              <a:t> </a:t>
            </a:r>
            <a:r>
              <a:rPr lang="en-US" sz="5400" dirty="0" err="1">
                <a:latin typeface="UTM Avo" panose="02040603050506020204" pitchFamily="18" charset="0"/>
                <a:cs typeface="Arial" charset="0"/>
              </a:rPr>
              <a:t>gù</a:t>
            </a:r>
            <a:endParaRPr kumimoji="0" lang="en-US" sz="5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 panose="02040603050506020204" pitchFamily="18" charset="0"/>
              <a:cs typeface="Arial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209520" y="88920"/>
              <a:ext cx="400320" cy="54043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0160" y="79560"/>
                <a:ext cx="419040" cy="542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7757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4" grpId="0"/>
      <p:bldP spid="11" grpId="0" animBg="1"/>
      <p:bldP spid="12" grpId="0" animBg="1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7896" descr="1-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2550">
            <a:off x="9360988" y="5269743"/>
            <a:ext cx="3293866" cy="1940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37893" descr="1-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273" y="4081780"/>
            <a:ext cx="26701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Download Nobi Child Nobita Cartoon Doraemon PNG Download Free HQ PNG Image  | FreePNGIm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55966">
            <a:off x="9248735" y="4579408"/>
            <a:ext cx="2547547" cy="141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23"/>
          <p:cNvGrpSpPr/>
          <p:nvPr/>
        </p:nvGrpSpPr>
        <p:grpSpPr>
          <a:xfrm>
            <a:off x="3448782" y="1194781"/>
            <a:ext cx="5139353" cy="4523874"/>
            <a:chOff x="6004812" y="3285775"/>
            <a:chExt cx="533400" cy="5334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Oval 24"/>
            <p:cNvSpPr/>
            <p:nvPr/>
          </p:nvSpPr>
          <p:spPr>
            <a:xfrm>
              <a:off x="6004812" y="3285775"/>
              <a:ext cx="533400" cy="533400"/>
            </a:xfrm>
            <a:prstGeom prst="ellipse">
              <a:avLst/>
            </a:prstGeom>
            <a:gradFill>
              <a:gsLst>
                <a:gs pos="35000">
                  <a:srgbClr val="00297A"/>
                </a:gs>
                <a:gs pos="70000">
                  <a:srgbClr val="0070C0"/>
                </a:gs>
                <a:gs pos="100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ysClr val="window" lastClr="FFFFFF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Oval 25"/>
            <p:cNvSpPr/>
            <p:nvPr/>
          </p:nvSpPr>
          <p:spPr>
            <a:xfrm>
              <a:off x="6007075" y="3365731"/>
              <a:ext cx="530485" cy="373489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vi-VN" sz="9600" b="1" kern="0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Khởi động</a:t>
              </a:r>
              <a:endParaRPr lang="en-US" sz="9600" b="1" kern="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3" name="Group 21"/>
          <p:cNvGrpSpPr>
            <a:grpSpLocks/>
          </p:cNvGrpSpPr>
          <p:nvPr/>
        </p:nvGrpSpPr>
        <p:grpSpPr bwMode="auto">
          <a:xfrm>
            <a:off x="1530029" y="387448"/>
            <a:ext cx="8581635" cy="6444428"/>
            <a:chOff x="2656546" y="2047961"/>
            <a:chExt cx="3866647" cy="3485645"/>
          </a:xfrm>
        </p:grpSpPr>
        <p:sp>
          <p:nvSpPr>
            <p:cNvPr id="14" name="Donut 13"/>
            <p:cNvSpPr/>
            <p:nvPr/>
          </p:nvSpPr>
          <p:spPr>
            <a:xfrm rot="490551">
              <a:off x="4657776" y="2047961"/>
              <a:ext cx="1865417" cy="1605219"/>
            </a:xfrm>
            <a:custGeom>
              <a:avLst/>
              <a:gdLst/>
              <a:ahLst/>
              <a:cxnLst/>
              <a:rect l="l" t="t" r="r" b="b"/>
              <a:pathLst>
                <a:path w="1865417" h="1605219">
                  <a:moveTo>
                    <a:pt x="0" y="8030"/>
                  </a:moveTo>
                  <a:lnTo>
                    <a:pt x="159028" y="0"/>
                  </a:lnTo>
                  <a:cubicBezTo>
                    <a:pt x="991199" y="0"/>
                    <a:pt x="1687907" y="579987"/>
                    <a:pt x="1865417" y="1358146"/>
                  </a:cubicBezTo>
                  <a:lnTo>
                    <a:pt x="1639259" y="1605219"/>
                  </a:lnTo>
                  <a:lnTo>
                    <a:pt x="1368670" y="1389100"/>
                  </a:lnTo>
                  <a:cubicBezTo>
                    <a:pt x="1213037" y="868500"/>
                    <a:pt x="730317" y="489291"/>
                    <a:pt x="159028" y="489291"/>
                  </a:cubicBezTo>
                  <a:cubicBezTo>
                    <a:pt x="108852" y="489291"/>
                    <a:pt x="59358" y="492216"/>
                    <a:pt x="10805" y="498722"/>
                  </a:cubicBezTo>
                  <a:lnTo>
                    <a:pt x="237769" y="259080"/>
                  </a:lnTo>
                  <a:close/>
                </a:path>
              </a:pathLst>
            </a:cu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Century Gothic"/>
                <a:cs typeface="+mn-cs"/>
              </a:endParaRPr>
            </a:p>
          </p:txBody>
        </p:sp>
        <p:sp>
          <p:nvSpPr>
            <p:cNvPr id="15" name="Donut 13"/>
            <p:cNvSpPr/>
            <p:nvPr/>
          </p:nvSpPr>
          <p:spPr>
            <a:xfrm rot="10680000">
              <a:off x="2980271" y="3430367"/>
              <a:ext cx="1903797" cy="2103239"/>
            </a:xfrm>
            <a:custGeom>
              <a:avLst/>
              <a:gdLst/>
              <a:ahLst/>
              <a:cxnLst/>
              <a:rect l="l" t="t" r="r" b="b"/>
              <a:pathLst>
                <a:path w="1903797" h="2103239">
                  <a:moveTo>
                    <a:pt x="1651489" y="1817409"/>
                  </a:moveTo>
                  <a:lnTo>
                    <a:pt x="1408194" y="1573498"/>
                  </a:lnTo>
                  <a:cubicBezTo>
                    <a:pt x="1322635" y="960503"/>
                    <a:pt x="795860" y="489291"/>
                    <a:pt x="159028" y="489291"/>
                  </a:cubicBezTo>
                  <a:cubicBezTo>
                    <a:pt x="108852" y="489291"/>
                    <a:pt x="59358" y="492216"/>
                    <a:pt x="10805" y="498722"/>
                  </a:cubicBezTo>
                  <a:lnTo>
                    <a:pt x="237769" y="259080"/>
                  </a:lnTo>
                  <a:lnTo>
                    <a:pt x="0" y="8030"/>
                  </a:lnTo>
                  <a:lnTo>
                    <a:pt x="159028" y="0"/>
                  </a:lnTo>
                  <a:cubicBezTo>
                    <a:pt x="1074672" y="0"/>
                    <a:pt x="1826314" y="702176"/>
                    <a:pt x="1903797" y="1597521"/>
                  </a:cubicBezTo>
                  <a:close/>
                  <a:moveTo>
                    <a:pt x="1374645" y="2103239"/>
                  </a:moveTo>
                  <a:lnTo>
                    <a:pt x="1371400" y="2092516"/>
                  </a:lnTo>
                  <a:lnTo>
                    <a:pt x="1375661" y="2074150"/>
                  </a:lnTo>
                  <a:close/>
                </a:path>
              </a:pathLst>
            </a:custGeom>
            <a:gradFill rotWithShape="1">
              <a:gsLst>
                <a:gs pos="0">
                  <a:srgbClr val="4BACC6">
                    <a:shade val="51000"/>
                    <a:satMod val="130000"/>
                  </a:srgbClr>
                </a:gs>
                <a:gs pos="80000">
                  <a:srgbClr val="4BACC6">
                    <a:shade val="93000"/>
                    <a:satMod val="130000"/>
                  </a:srgbClr>
                </a:gs>
                <a:gs pos="100000">
                  <a:srgbClr val="4BACC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Century Gothic"/>
                <a:cs typeface="+mn-cs"/>
              </a:endParaRPr>
            </a:p>
          </p:txBody>
        </p:sp>
        <p:sp>
          <p:nvSpPr>
            <p:cNvPr id="16" name="Donut 13"/>
            <p:cNvSpPr/>
            <p:nvPr/>
          </p:nvSpPr>
          <p:spPr>
            <a:xfrm rot="14743557">
              <a:off x="3180234" y="1733771"/>
              <a:ext cx="1260828" cy="2308204"/>
            </a:xfrm>
            <a:custGeom>
              <a:avLst/>
              <a:gdLst/>
              <a:ahLst/>
              <a:cxnLst/>
              <a:rect l="l" t="t" r="r" b="b"/>
              <a:pathLst>
                <a:path w="1260828" h="2308204">
                  <a:moveTo>
                    <a:pt x="1146334" y="2234615"/>
                  </a:moveTo>
                  <a:lnTo>
                    <a:pt x="838482" y="2308204"/>
                  </a:lnTo>
                  <a:lnTo>
                    <a:pt x="728791" y="1939226"/>
                  </a:lnTo>
                  <a:cubicBezTo>
                    <a:pt x="757047" y="1836418"/>
                    <a:pt x="771537" y="1728126"/>
                    <a:pt x="771537" y="1616449"/>
                  </a:cubicBezTo>
                  <a:cubicBezTo>
                    <a:pt x="771537" y="1093183"/>
                    <a:pt x="453402" y="644221"/>
                    <a:pt x="0" y="452434"/>
                  </a:cubicBezTo>
                  <a:lnTo>
                    <a:pt x="292806" y="337768"/>
                  </a:lnTo>
                  <a:lnTo>
                    <a:pt x="186110" y="0"/>
                  </a:lnTo>
                  <a:cubicBezTo>
                    <a:pt x="817477" y="264850"/>
                    <a:pt x="1260828" y="888875"/>
                    <a:pt x="1260828" y="1616449"/>
                  </a:cubicBezTo>
                  <a:cubicBezTo>
                    <a:pt x="1260828" y="1834342"/>
                    <a:pt x="1221065" y="2042949"/>
                    <a:pt x="1146334" y="2234615"/>
                  </a:cubicBezTo>
                  <a:close/>
                </a:path>
              </a:pathLst>
            </a:custGeom>
            <a:gradFill rotWithShape="1">
              <a:gsLst>
                <a:gs pos="0">
                  <a:srgbClr val="9BBB59">
                    <a:shade val="51000"/>
                    <a:satMod val="130000"/>
                  </a:srgbClr>
                </a:gs>
                <a:gs pos="80000">
                  <a:srgbClr val="9BBB59">
                    <a:shade val="93000"/>
                    <a:satMod val="130000"/>
                  </a:srgbClr>
                </a:gs>
                <a:gs pos="100000">
                  <a:srgbClr val="9BBB59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sysClr val="windowText" lastClr="000000"/>
                </a:solidFill>
                <a:latin typeface="Century Gothic"/>
                <a:cs typeface="+mn-cs"/>
              </a:endParaRPr>
            </a:p>
          </p:txBody>
        </p:sp>
        <p:sp>
          <p:nvSpPr>
            <p:cNvPr id="17" name="Donut 13"/>
            <p:cNvSpPr/>
            <p:nvPr/>
          </p:nvSpPr>
          <p:spPr>
            <a:xfrm rot="5460000">
              <a:off x="4704589" y="3725892"/>
              <a:ext cx="1865417" cy="1605219"/>
            </a:xfrm>
            <a:custGeom>
              <a:avLst/>
              <a:gdLst/>
              <a:ahLst/>
              <a:cxnLst/>
              <a:rect l="l" t="t" r="r" b="b"/>
              <a:pathLst>
                <a:path w="1865417" h="1605219">
                  <a:moveTo>
                    <a:pt x="0" y="8030"/>
                  </a:moveTo>
                  <a:lnTo>
                    <a:pt x="159028" y="0"/>
                  </a:lnTo>
                  <a:cubicBezTo>
                    <a:pt x="991199" y="0"/>
                    <a:pt x="1687907" y="579987"/>
                    <a:pt x="1865417" y="1358146"/>
                  </a:cubicBezTo>
                  <a:lnTo>
                    <a:pt x="1639259" y="1605219"/>
                  </a:lnTo>
                  <a:lnTo>
                    <a:pt x="1368670" y="1389100"/>
                  </a:lnTo>
                  <a:cubicBezTo>
                    <a:pt x="1213037" y="868500"/>
                    <a:pt x="730317" y="489291"/>
                    <a:pt x="159028" y="489291"/>
                  </a:cubicBezTo>
                  <a:cubicBezTo>
                    <a:pt x="108852" y="489291"/>
                    <a:pt x="59358" y="492216"/>
                    <a:pt x="10805" y="498722"/>
                  </a:cubicBezTo>
                  <a:lnTo>
                    <a:pt x="237769" y="259080"/>
                  </a:lnTo>
                  <a:close/>
                </a:path>
              </a:pathLst>
            </a:custGeom>
            <a:gradFill rotWithShape="1">
              <a:gsLst>
                <a:gs pos="0">
                  <a:srgbClr val="AD1D19"/>
                </a:gs>
                <a:gs pos="80000">
                  <a:srgbClr val="E22924"/>
                </a:gs>
                <a:gs pos="100000">
                  <a:srgbClr val="DF2B27"/>
                </a:gs>
              </a:gsLst>
              <a:lin ang="16200000" scaled="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kern="0">
                <a:solidFill>
                  <a:prstClr val="white"/>
                </a:solidFill>
                <a:effectLst>
                  <a:outerShdw blurRad="101600" dist="38100" dir="2700000" algn="tl" rotWithShape="0">
                    <a:prstClr val="black">
                      <a:alpha val="50000"/>
                    </a:prstClr>
                  </a:outerShdw>
                </a:effectLst>
                <a:latin typeface="Kozuka Gothic Pr6N B" pitchFamily="34" charset="-128"/>
                <a:ea typeface="Kozuka Gothic Pr6N B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646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8 0.008 0.017 0.016 0.021 0.026 C 0.025 0.037 0.027 0.05 0.029 0.063 C 0.031 0.076 0.029 0.087 0.027 0.099 C 0.025 0.11 0.022 0.122 0.015 0.132 C 0.009 0.142 -0.001 0.15 -0.012 0.156 C -0.022 0.162 -0.034 0.166 -0.046 0.168 C -0.058 0.17 -0.07 0.17 -0.081 0.168 C -0.093 0.166 -0.104 0.161 -0.113 0.153 C -0.122 0.146 -0.13 0.137 -0.134 0.126 C -0.139 0.116 -0.141 0.102 -0.141 0.091 C -0.142 0.08 -0.141 0.067 -0.136 0.056 C -0.131 0.046 -0.122 0.038 -0.11 0.034 C -0.098 0.031 -0.086 0.035 -0.078 0.042 C -0.071 0.049 -0.066 0.06 -0.065 0.073 C -0.065 0.086 -0.066 0.098 -0.071 0.108 C -0.076 0.118 -0.075 0.12 -0.095 0.133 C -0.113 0.147 -0.131 0.143 -0.142 0.144 C -0.153 0.144 -0.162 0.14 -0.173 0.136 C -0.185 0.131 -0.195 0.122 -0.202 0.114 C -0.209 0.106 -0.212 0.096 -0.216 0.08 C -0.219 0.064 -0.219 0.056 -0.219 0.044 C -0.219 0.032 -0.219 0.02 -0.219 0.008 E" pathEditMode="relative" ptsTypes="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8 0.008 0.017 0.016 0.021 0.026 C 0.025 0.037 0.027 0.05 0.029 0.063 C 0.031 0.076 0.029 0.087 0.027 0.099 C 0.025 0.11 0.022 0.122 0.015 0.132 C 0.009 0.142 -0.001 0.15 -0.012 0.156 C -0.022 0.162 -0.034 0.166 -0.046 0.168 C -0.058 0.17 -0.07 0.17 -0.081 0.168 C -0.093 0.166 -0.104 0.161 -0.113 0.153 C -0.122 0.146 -0.13 0.137 -0.134 0.126 C -0.139 0.116 -0.141 0.102 -0.141 0.091 C -0.142 0.08 -0.141 0.067 -0.136 0.056 C -0.131 0.046 -0.122 0.038 -0.11 0.034 C -0.098 0.031 -0.086 0.035 -0.078 0.042 C -0.071 0.049 -0.066 0.06 -0.065 0.073 C -0.065 0.086 -0.066 0.098 -0.071 0.108 C -0.076 0.118 -0.075 0.12 -0.095 0.133 C -0.113 0.147 -0.131 0.143 -0.142 0.144 C -0.153 0.144 -0.162 0.14 -0.173 0.136 C -0.185 0.131 -0.195 0.122 -0.202 0.114 C -0.209 0.106 -0.212 0.096 -0.216 0.08 C -0.219 0.064 -0.219 0.056 -0.219 0.044 C -0.219 0.032 -0.219 0.02 -0.219 0.008 E" pathEditMode="relative" ptsTypes="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8 0.008 0.017 0.016 0.021 0.026 C 0.025 0.037 0.027 0.05 0.029 0.063 C 0.031 0.076 0.029 0.087 0.027 0.099 C 0.025 0.11 0.022 0.122 0.015 0.132 C 0.009 0.142 -0.001 0.15 -0.012 0.156 C -0.022 0.162 -0.034 0.166 -0.046 0.168 C -0.058 0.17 -0.07 0.17 -0.081 0.168 C -0.093 0.166 -0.104 0.161 -0.113 0.153 C -0.122 0.146 -0.13 0.137 -0.134 0.126 C -0.139 0.116 -0.141 0.102 -0.141 0.091 C -0.142 0.08 -0.141 0.067 -0.136 0.056 C -0.131 0.046 -0.122 0.038 -0.11 0.034 C -0.098 0.031 -0.086 0.035 -0.078 0.042 C -0.071 0.049 -0.066 0.06 -0.065 0.073 C -0.065 0.086 -0.066 0.098 -0.071 0.108 C -0.076 0.118 -0.075 0.12 -0.095 0.133 C -0.113 0.147 -0.131 0.143 -0.142 0.144 C -0.153 0.144 -0.162 0.14 -0.173 0.136 C -0.185 0.131 -0.195 0.122 -0.202 0.114 C -0.209 0.106 -0.212 0.096 -0.216 0.08 C -0.219 0.064 -0.219 0.056 -0.219 0.044 C -0.219 0.032 -0.219 0.02 -0.219 0.008 E" pathEditMode="relative" ptsTypes="">
                                      <p:cBhvr>
                                        <p:cTn id="1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8 0.008 0.017 0.016 0.021 0.026 C 0.025 0.037 0.027 0.05 0.029 0.063 C 0.031 0.076 0.029 0.087 0.027 0.099 C 0.025 0.11 0.022 0.122 0.015 0.132 C 0.009 0.142 -0.001 0.15 -0.012 0.156 C -0.022 0.162 -0.034 0.166 -0.046 0.168 C -0.058 0.17 -0.07 0.17 -0.081 0.168 C -0.093 0.166 -0.104 0.161 -0.113 0.153 C -0.122 0.146 -0.13 0.137 -0.134 0.126 C -0.139 0.116 -0.141 0.102 -0.141 0.091 C -0.142 0.08 -0.141 0.067 -0.136 0.056 C -0.131 0.046 -0.122 0.038 -0.11 0.034 C -0.098 0.031 -0.086 0.035 -0.078 0.042 C -0.071 0.049 -0.066 0.06 -0.065 0.073 C -0.065 0.086 -0.066 0.098 -0.071 0.108 C -0.076 0.118 -0.075 0.12 -0.095 0.133 C -0.113 0.147 -0.131 0.143 -0.142 0.144 C -0.153 0.144 -0.162 0.14 -0.173 0.136 C -0.185 0.131 -0.195 0.122 -0.202 0.114 C -0.209 0.106 -0.212 0.096 -0.216 0.08 C -0.219 0.064 -0.219 0.056 -0.219 0.044 C -0.219 0.032 -0.219 0.02 -0.219 0.008 E" pathEditMode="relative" ptsTypes="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CA9E623F-0455-4CFE-ADA7-84EDFE1637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3" b="14888"/>
          <a:stretch/>
        </p:blipFill>
        <p:spPr>
          <a:xfrm>
            <a:off x="876305" y="610043"/>
            <a:ext cx="9914427" cy="579632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54522" y="1218984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663701" y="1096075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057399" y="1049167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401268" y="1596993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625110" y="1555959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740902" y="2151973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30937" y="1982156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740902" y="3084962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869869" y="2915145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217294" y="3478557"/>
            <a:ext cx="523608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" y="192504"/>
            <a:ext cx="3592286" cy="509451"/>
            <a:chOff x="4000467" y="260140"/>
            <a:chExt cx="3232530" cy="846266"/>
          </a:xfrm>
        </p:grpSpPr>
        <p:sp>
          <p:nvSpPr>
            <p:cNvPr id="20" name="Rounded Rectangle 19"/>
            <p:cNvSpPr/>
            <p:nvPr/>
          </p:nvSpPr>
          <p:spPr>
            <a:xfrm>
              <a:off x="4764519" y="412815"/>
              <a:ext cx="2468478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Luyện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đọc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câu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21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965849" cy="846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629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FD38C6-53F7-4B89-B078-864F23136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3" b="14888"/>
          <a:stretch/>
        </p:blipFill>
        <p:spPr>
          <a:xfrm>
            <a:off x="652832" y="353961"/>
            <a:ext cx="12335581" cy="650403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97319" y="192505"/>
            <a:ext cx="2860765" cy="509451"/>
            <a:chOff x="4000467" y="260140"/>
            <a:chExt cx="3232530" cy="846266"/>
          </a:xfrm>
        </p:grpSpPr>
        <p:sp>
          <p:nvSpPr>
            <p:cNvPr id="7" name="Rounded Rectangle 6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400" dirty="0">
                  <a:solidFill>
                    <a:srgbClr val="002060"/>
                  </a:solidFill>
                  <a:latin typeface="UTM Avo" panose="02040603050506020204" pitchFamily="18" charset="0"/>
                </a:rPr>
                <a:t>Chia</a:t>
              </a: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đoạn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  <p:sp>
        <p:nvSpPr>
          <p:cNvPr id="12" name="Oval 11"/>
          <p:cNvSpPr/>
          <p:nvPr/>
        </p:nvSpPr>
        <p:spPr>
          <a:xfrm>
            <a:off x="1571085" y="1114102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571085" y="2167769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571085" y="3224571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dirty="0">
                <a:solidFill>
                  <a:srgbClr val="002060"/>
                </a:solidFill>
                <a:latin typeface="Arial" panose="020B0604020202020204" pitchFamily="34" charset="0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8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97319" y="192505"/>
            <a:ext cx="2860765" cy="509451"/>
            <a:chOff x="4000467" y="260140"/>
            <a:chExt cx="3232530" cy="846266"/>
          </a:xfrm>
        </p:grpSpPr>
        <p:sp>
          <p:nvSpPr>
            <p:cNvPr id="7" name="Rounded Rectangle 6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65B6DDD-E36C-4A65-989B-CCF404850E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3" b="14888"/>
          <a:stretch/>
        </p:blipFill>
        <p:spPr>
          <a:xfrm>
            <a:off x="876305" y="610043"/>
            <a:ext cx="9914427" cy="579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5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008" y="5400355"/>
            <a:ext cx="5212715" cy="895942"/>
          </a:xfrm>
          <a:prstGeom prst="rect">
            <a:avLst/>
          </a:prstGeom>
        </p:spPr>
      </p:pic>
      <p:pic>
        <p:nvPicPr>
          <p:cNvPr id="6" name="图片 15" descr="a05684f714522ad77246dba9447411ba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351306" y="4548174"/>
            <a:ext cx="2702672" cy="1898172"/>
          </a:xfrm>
          <a:prstGeom prst="rect">
            <a:avLst/>
          </a:prstGeom>
        </p:spPr>
      </p:pic>
      <p:pic>
        <p:nvPicPr>
          <p:cNvPr id="7" name="图片 1" descr="fc85f2a324e3c42c2067966f589847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26272" y="4158374"/>
            <a:ext cx="1619821" cy="1862211"/>
          </a:xfrm>
          <a:prstGeom prst="rect">
            <a:avLst/>
          </a:prstGeom>
        </p:spPr>
      </p:pic>
      <p:pic>
        <p:nvPicPr>
          <p:cNvPr id="8" name="图片 3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1523" y="4391767"/>
            <a:ext cx="3406140" cy="1512111"/>
          </a:xfrm>
          <a:prstGeom prst="rect">
            <a:avLst/>
          </a:prstGeom>
        </p:spPr>
      </p:pic>
      <p:pic>
        <p:nvPicPr>
          <p:cNvPr id="9" name="图片 1" descr="31f7217a017c2d9a8a7bcbd9844c16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920" y="537651"/>
            <a:ext cx="9026433" cy="36939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74593" y="1316699"/>
            <a:ext cx="7091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Tìm hiểu bài 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1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9874" y="3608056"/>
            <a:ext cx="7606580" cy="94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0FEF17B-C503-4311-8467-F1B96A141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3" b="14888"/>
          <a:stretch/>
        </p:blipFill>
        <p:spPr>
          <a:xfrm>
            <a:off x="1102808" y="895486"/>
            <a:ext cx="9467321" cy="553492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97319" y="192505"/>
            <a:ext cx="2860765" cy="509451"/>
            <a:chOff x="4000467" y="260140"/>
            <a:chExt cx="3232530" cy="846266"/>
          </a:xfrm>
        </p:grpSpPr>
        <p:sp>
          <p:nvSpPr>
            <p:cNvPr id="7" name="Rounded Rectangle 6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  <p:sp>
        <p:nvSpPr>
          <p:cNvPr id="9" name="云形 18"/>
          <p:cNvSpPr/>
          <p:nvPr/>
        </p:nvSpPr>
        <p:spPr>
          <a:xfrm>
            <a:off x="2491931" y="153314"/>
            <a:ext cx="8363303" cy="795801"/>
          </a:xfrm>
          <a:prstGeom prst="cloud">
            <a:avLst/>
          </a:prstGeom>
          <a:solidFill>
            <a:srgbClr val="00B050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dirty="0" err="1">
                <a:solidFill>
                  <a:schemeClr val="bg1"/>
                </a:solidFill>
                <a:latin typeface="UTM Avo" panose="02040603050506020204" pitchFamily="18" charset="0"/>
                <a:ea typeface="inpin heiti" charset="-122"/>
              </a:rPr>
              <a:t>Cả</a:t>
            </a:r>
            <a:r>
              <a:rPr lang="en-US" altLang="zh-CN" sz="4000" b="1" dirty="0">
                <a:solidFill>
                  <a:schemeClr val="bg1"/>
                </a:solidFill>
                <a:latin typeface="UTM Avo" panose="02040603050506020204" pitchFamily="18" charset="0"/>
                <a:ea typeface="inpin heiti" charset="-122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UTM Avo" panose="02040603050506020204" pitchFamily="18" charset="0"/>
                <a:ea typeface="inpin heiti" charset="-122"/>
              </a:rPr>
              <a:t>nhà</a:t>
            </a:r>
            <a:r>
              <a:rPr lang="en-US" altLang="zh-CN" sz="4000" b="1" dirty="0">
                <a:solidFill>
                  <a:schemeClr val="bg1"/>
                </a:solidFill>
                <a:latin typeface="UTM Avo" panose="02040603050506020204" pitchFamily="18" charset="0"/>
                <a:ea typeface="inpin heiti" charset="-122"/>
              </a:rPr>
              <a:t> Bi </a:t>
            </a:r>
            <a:r>
              <a:rPr lang="en-US" altLang="zh-CN" sz="4000" b="1" dirty="0" err="1">
                <a:solidFill>
                  <a:schemeClr val="bg1"/>
                </a:solidFill>
                <a:latin typeface="UTM Avo" panose="02040603050506020204" pitchFamily="18" charset="0"/>
                <a:ea typeface="inpin heiti" charset="-122"/>
              </a:rPr>
              <a:t>ăn</a:t>
            </a:r>
            <a:r>
              <a:rPr lang="en-US" altLang="zh-CN" sz="4000" b="1" dirty="0">
                <a:solidFill>
                  <a:schemeClr val="bg1"/>
                </a:solidFill>
                <a:latin typeface="UTM Avo" panose="02040603050506020204" pitchFamily="18" charset="0"/>
                <a:ea typeface="inpin heiti" charset="-122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UTM Avo" panose="02040603050506020204" pitchFamily="18" charset="0"/>
                <a:ea typeface="inpin heiti" charset="-122"/>
              </a:rPr>
              <a:t>gì</a:t>
            </a:r>
            <a:r>
              <a:rPr lang="en-US" altLang="zh-CN" sz="4000" b="1" dirty="0">
                <a:solidFill>
                  <a:schemeClr val="bg1"/>
                </a:solidFill>
                <a:latin typeface="UTM Avo" panose="02040603050506020204" pitchFamily="18" charset="0"/>
                <a:ea typeface="inpin heiti" charset="-122"/>
              </a:rPr>
              <a:t>?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503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C54B86-7836-4DE6-BECE-795310C75919}"/>
              </a:ext>
            </a:extLst>
          </p:cNvPr>
          <p:cNvGrpSpPr/>
          <p:nvPr/>
        </p:nvGrpSpPr>
        <p:grpSpPr>
          <a:xfrm>
            <a:off x="419450" y="435161"/>
            <a:ext cx="11511470" cy="5333333"/>
            <a:chOff x="419450" y="594553"/>
            <a:chExt cx="11511470" cy="533333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DDC4BF5-435E-4A8B-B401-BBABCE7DE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7"/>
            <a:stretch/>
          </p:blipFill>
          <p:spPr>
            <a:xfrm>
              <a:off x="419450" y="594553"/>
              <a:ext cx="11511470" cy="533333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CEE25C6-C765-4BF3-BF6D-7D64306AF5B3}"/>
                </a:ext>
              </a:extLst>
            </p:cNvPr>
            <p:cNvSpPr/>
            <p:nvPr/>
          </p:nvSpPr>
          <p:spPr>
            <a:xfrm>
              <a:off x="419450" y="594553"/>
              <a:ext cx="3003258" cy="892562"/>
            </a:xfrm>
            <a:prstGeom prst="rect">
              <a:avLst/>
            </a:prstGeom>
            <a:solidFill>
              <a:srgbClr val="FCF9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云形 18"/>
          <p:cNvSpPr/>
          <p:nvPr/>
        </p:nvSpPr>
        <p:spPr>
          <a:xfrm>
            <a:off x="1807108" y="5223378"/>
            <a:ext cx="7824651" cy="1090232"/>
          </a:xfrm>
          <a:prstGeom prst="cloud">
            <a:avLst/>
          </a:prstGeom>
          <a:solidFill>
            <a:srgbClr val="00B050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</a:rPr>
              <a:t>Cả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</a:rPr>
              <a:t>nhà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</a:rPr>
              <a:t> Bi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</a:rPr>
              <a:t>ăn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</a:rPr>
              <a:t>phở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</a:rPr>
              <a:t>.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7425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696D65-79CA-4161-8F0E-23779358B9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3" b="14888"/>
          <a:stretch/>
        </p:blipFill>
        <p:spPr>
          <a:xfrm>
            <a:off x="1075251" y="610044"/>
            <a:ext cx="10041498" cy="587061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97319" y="192505"/>
            <a:ext cx="2860765" cy="509451"/>
            <a:chOff x="4000467" y="260140"/>
            <a:chExt cx="3232530" cy="846266"/>
          </a:xfrm>
        </p:grpSpPr>
        <p:sp>
          <p:nvSpPr>
            <p:cNvPr id="7" name="Rounded Rectangle 6"/>
            <p:cNvSpPr/>
            <p:nvPr/>
          </p:nvSpPr>
          <p:spPr>
            <a:xfrm>
              <a:off x="4966316" y="412815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Tập đọc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408662" cy="846266"/>
            </a:xfrm>
            <a:prstGeom prst="rect">
              <a:avLst/>
            </a:prstGeom>
          </p:spPr>
        </p:pic>
      </p:grpSp>
      <p:sp>
        <p:nvSpPr>
          <p:cNvPr id="10" name="云形 21"/>
          <p:cNvSpPr/>
          <p:nvPr/>
        </p:nvSpPr>
        <p:spPr>
          <a:xfrm rot="21443441">
            <a:off x="138346" y="3225745"/>
            <a:ext cx="7259356" cy="974897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noProof="0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Bi </a:t>
            </a:r>
            <a:r>
              <a:rPr lang="en-US" altLang="zh-CN" sz="4000" b="1" noProof="0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phụ</a:t>
            </a:r>
            <a:r>
              <a:rPr lang="en-US" altLang="zh-CN" sz="4000" b="1" noProof="0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 </a:t>
            </a:r>
            <a:r>
              <a:rPr lang="en-US" altLang="zh-CN" sz="4000" b="1" noProof="0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bố</a:t>
            </a:r>
            <a:r>
              <a:rPr lang="en-US" altLang="zh-CN" sz="4000" b="1" noProof="0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 </a:t>
            </a:r>
            <a:r>
              <a:rPr lang="en-US" altLang="zh-CN" sz="4000" b="1" noProof="0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làm</a:t>
            </a:r>
            <a:r>
              <a:rPr lang="en-US" altLang="zh-CN" sz="4000" b="1" noProof="0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 </a:t>
            </a:r>
            <a:r>
              <a:rPr lang="en-US" altLang="zh-CN" sz="4000" b="1" noProof="0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gì</a:t>
            </a:r>
            <a:r>
              <a:rPr lang="en-US" altLang="zh-CN" sz="4000" b="1" noProof="0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?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</a:endParaRPr>
          </a:p>
        </p:txBody>
      </p:sp>
      <p:sp>
        <p:nvSpPr>
          <p:cNvPr id="11" name="云形 21"/>
          <p:cNvSpPr/>
          <p:nvPr/>
        </p:nvSpPr>
        <p:spPr>
          <a:xfrm rot="21443441">
            <a:off x="138345" y="3225746"/>
            <a:ext cx="7259356" cy="974897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noProof="0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Bi </a:t>
            </a:r>
            <a:r>
              <a:rPr lang="en-US" altLang="zh-CN" sz="4000" b="1" noProof="0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phụ</a:t>
            </a:r>
            <a:r>
              <a:rPr lang="en-US" altLang="zh-CN" sz="4000" b="1" noProof="0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 </a:t>
            </a:r>
            <a:r>
              <a:rPr lang="en-US" altLang="zh-CN" sz="4000" b="1" noProof="0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bố</a:t>
            </a:r>
            <a:r>
              <a:rPr lang="en-US" altLang="zh-CN" sz="4000" b="1" noProof="0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 </a:t>
            </a:r>
            <a:r>
              <a:rPr lang="en-US" altLang="zh-CN" sz="4000" b="1" noProof="0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rửa</a:t>
            </a:r>
            <a:r>
              <a:rPr lang="en-US" altLang="zh-CN" sz="4000" b="1" noProof="0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 </a:t>
            </a:r>
            <a:r>
              <a:rPr lang="en-US" altLang="zh-CN" sz="4000" b="1" noProof="0" dirty="0" err="1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bát</a:t>
            </a:r>
            <a:r>
              <a:rPr lang="en-US" altLang="zh-CN" sz="4000" b="1" dirty="0">
                <a:solidFill>
                  <a:schemeClr val="tx1"/>
                </a:solidFill>
                <a:latin typeface="UTM Avo" panose="02040603050506020204" pitchFamily="18" charset="0"/>
                <a:ea typeface="inpin heiti" charset="-122"/>
              </a:rPr>
              <a:t>.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pitchFamily="18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35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F4F05641-4A96-4EDD-8E5B-25B18DEF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9297"/>
            <a:ext cx="2189527" cy="223870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94593" y="212830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?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Ghép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đúng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8681" y="2168419"/>
            <a:ext cx="2396356" cy="8460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a) Bi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9193" y="3417487"/>
            <a:ext cx="2354310" cy="8565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b)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Bé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Li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02336" y="1451441"/>
            <a:ext cx="7914290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1)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rửa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mặt,rửa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búp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bê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23205" y="2946723"/>
            <a:ext cx="7851229" cy="914400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2) Cho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gà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ăn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phụ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rửa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bát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>
            <a:stCxn id="5" idx="3"/>
            <a:endCxn id="9" idx="1"/>
          </p:cNvCxnSpPr>
          <p:nvPr/>
        </p:nvCxnSpPr>
        <p:spPr>
          <a:xfrm>
            <a:off x="2543503" y="3845779"/>
            <a:ext cx="1690213" cy="10639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233716" y="4442005"/>
            <a:ext cx="7851228" cy="93541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3)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gật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gù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 “ Bi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lắm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”.</a:t>
            </a:r>
          </a:p>
        </p:txBody>
      </p:sp>
      <p:cxnSp>
        <p:nvCxnSpPr>
          <p:cNvPr id="10" name="Straight Connector 9"/>
          <p:cNvCxnSpPr>
            <a:stCxn id="4" idx="3"/>
            <a:endCxn id="6" idx="1"/>
          </p:cNvCxnSpPr>
          <p:nvPr/>
        </p:nvCxnSpPr>
        <p:spPr>
          <a:xfrm flipV="1">
            <a:off x="2575037" y="1908641"/>
            <a:ext cx="1527299" cy="6828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5" idx="3"/>
            <a:endCxn id="7" idx="1"/>
          </p:cNvCxnSpPr>
          <p:nvPr/>
        </p:nvCxnSpPr>
        <p:spPr>
          <a:xfrm flipV="1">
            <a:off x="2543503" y="3403923"/>
            <a:ext cx="1679702" cy="4418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44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41"/>
          <a:stretch>
            <a:fillRect/>
          </a:stretch>
        </p:blipFill>
        <p:spPr bwMode="auto">
          <a:xfrm>
            <a:off x="1434792" y="1251274"/>
            <a:ext cx="9351963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312837" y="2586660"/>
            <a:ext cx="472917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56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u="none" strike="noStrike" kern="1200" cap="none" spc="0" normalizeH="0" baseline="0" noProof="0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Tập</a:t>
            </a:r>
            <a:r>
              <a:rPr kumimoji="0" lang="en-US" sz="9600" b="1" u="none" strike="noStrike" kern="1200" cap="none" spc="0" normalizeH="0" baseline="0" noProof="0" dirty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 </a:t>
            </a:r>
            <a:r>
              <a:rPr kumimoji="0" lang="en-US" sz="9600" b="1" u="none" strike="noStrike" kern="1200" cap="none" spc="0" normalizeH="0" baseline="0" noProof="0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viết</a:t>
            </a:r>
            <a:endParaRPr kumimoji="0" lang="en-US" sz="9600" b="1" u="none" strike="noStrike" kern="1200" cap="none" spc="0" normalizeH="0" baseline="0" noProof="0" dirty="0">
              <a:ln w="12700">
                <a:solidFill>
                  <a:srgbClr val="4BACC6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76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8" r="13964"/>
          <a:stretch/>
        </p:blipFill>
        <p:spPr>
          <a:xfrm>
            <a:off x="-1" y="1671065"/>
            <a:ext cx="12131141" cy="3572053"/>
          </a:xfrm>
          <a:prstGeom prst="rect">
            <a:avLst/>
          </a:prstGeom>
        </p:spPr>
      </p:pic>
      <p:pic>
        <p:nvPicPr>
          <p:cNvPr id="6" name="Picture 5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220" y="286680"/>
            <a:ext cx="2035349" cy="155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57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62451437709910909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001" cy="643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123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4297"/>
            <a:ext cx="12192000" cy="643875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8898" y="389147"/>
            <a:ext cx="2717073" cy="372325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Tập 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9" name="Picture 8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345" y="14297"/>
            <a:ext cx="1554564" cy="83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310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12081" y="1541364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425914" y="1676301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259881" y="3278088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694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5" y="0"/>
            <a:ext cx="11975977" cy="688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40631" y="1352254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â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61293" y="135225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c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107191" y="135225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v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94853" y="303373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0"/>
              </a:rPr>
              <a:t>c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961293" y="302865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0"/>
              </a:rPr>
              <a:t>c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201099" y="302865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0"/>
              </a:rPr>
              <a:t>c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74311" y="4715213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v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850911" y="4715211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v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107191" y="4715212"/>
            <a:ext cx="142289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3991" y="1198880"/>
            <a:ext cx="528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69470" y="2892565"/>
            <a:ext cx="365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111" y="4597526"/>
            <a:ext cx="466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95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7" y="0"/>
            <a:ext cx="11975977" cy="688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67056" y="559774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ân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67056" y="3938020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ât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905130" y="1342094"/>
            <a:ext cx="473613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ân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905131" y="4725374"/>
            <a:ext cx="320991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ât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40003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9" y="8509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24922" y="2207424"/>
            <a:ext cx="508386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cân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599175" y="3007500"/>
            <a:ext cx="508386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cân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75747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38" y="-8878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68440" y="2129154"/>
            <a:ext cx="379970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vật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386450" y="2903877"/>
            <a:ext cx="379970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82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vật</a:t>
            </a:r>
            <a:endParaRPr lang="en-US" altLang="vi-VN" sz="82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425569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Củng</a:t>
            </a:r>
            <a:r>
              <a:rPr lang="en-US" sz="8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cố</a:t>
            </a:r>
            <a:endParaRPr lang="en-US" sz="80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6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479" y="2649220"/>
            <a:ext cx="6035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6655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10" y="0"/>
            <a:ext cx="10410190" cy="688844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794084" y="30445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39760" y="30445"/>
            <a:ext cx="233680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45920" y="1396157"/>
            <a:ext cx="4289167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ât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210113" y="2761869"/>
            <a:ext cx="235951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câ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806359" y="5483063"/>
            <a:ext cx="1084547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chủ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nhật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,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nhà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vân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ωϙ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Ǖ</a:t>
            </a:r>
            <a:r>
              <a:rPr lang="el-GR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Μ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ł.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314085" y="4086906"/>
            <a:ext cx="855845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vật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843909" y="2751691"/>
            <a:ext cx="1942971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95984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10" y="0"/>
            <a:ext cx="10410190" cy="688844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794084" y="30445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57680" y="355600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57681" y="1721277"/>
            <a:ext cx="77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ât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06286" y="3076829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371624" y="5777704"/>
            <a:ext cx="20557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C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425845" y="4412026"/>
            <a:ext cx="11975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vật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623355" y="355600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989030" y="355600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337368" y="369833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703043" y="369833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068718" y="369833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257680" y="1044466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623355" y="1044466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985265" y="1052671"/>
            <a:ext cx="16449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350940" y="1052671"/>
            <a:ext cx="16449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703043" y="1044466"/>
            <a:ext cx="16449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068718" y="1044466"/>
            <a:ext cx="16449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0370503" y="369833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0420821" y="1038379"/>
            <a:ext cx="902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257681" y="2377803"/>
            <a:ext cx="77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ât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407136" y="3742198"/>
            <a:ext cx="25034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342858" y="5098998"/>
            <a:ext cx="11975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vật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427357" y="3066652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448428" y="3074685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8469499" y="3064508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10525167" y="3064507"/>
            <a:ext cx="1270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cân</a:t>
            </a:r>
            <a:endParaRPr lang="en-US" altLang="vi-VN" sz="36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1BFB7A-06E9-9ABF-F3B9-CC0F1AF13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738" y="6463393"/>
            <a:ext cx="20557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013964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75" y="6031832"/>
            <a:ext cx="11073925" cy="759083"/>
          </a:xfrm>
          <a:prstGeom prst="rect">
            <a:avLst/>
          </a:prstGeom>
        </p:spPr>
      </p:pic>
      <p:pic>
        <p:nvPicPr>
          <p:cNvPr id="9" name="图片 37896" descr="1-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70" y="4946974"/>
            <a:ext cx="4288571" cy="2080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ownload Nobi Child Nobita Cartoon Doraemon PNG Download Free HQ PNG Image  | FreePNGIm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1149">
            <a:off x="244832" y="4785813"/>
            <a:ext cx="2847655" cy="109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588449" y="654702"/>
            <a:ext cx="10378961" cy="4065597"/>
            <a:chOff x="457200" y="1239996"/>
            <a:chExt cx="2177144" cy="280488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2" name="Rectangle 11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36369" y="1341073"/>
              <a:ext cx="2018806" cy="2600927"/>
            </a:xfrm>
            <a:prstGeom prst="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 flipV="1">
            <a:off x="1118076" y="663703"/>
            <a:ext cx="9854726" cy="3364943"/>
            <a:chOff x="4763053" y="2429435"/>
            <a:chExt cx="2694760" cy="833718"/>
          </a:xfrm>
        </p:grpSpPr>
        <p:sp>
          <p:nvSpPr>
            <p:cNvPr id="15" name="Freeform 14"/>
            <p:cNvSpPr/>
            <p:nvPr/>
          </p:nvSpPr>
          <p:spPr bwMode="gray">
            <a:xfrm>
              <a:off x="4770794" y="2429435"/>
              <a:ext cx="2687019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900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" name="Pie 15"/>
            <p:cNvSpPr/>
            <p:nvPr/>
          </p:nvSpPr>
          <p:spPr bwMode="gray">
            <a:xfrm>
              <a:off x="4763053" y="3084244"/>
              <a:ext cx="304685" cy="178909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2D2015"/>
                </a:solidFill>
                <a:latin typeface="Calibri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6148" y="2059249"/>
            <a:ext cx="7249403" cy="125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89871"/>
      </p:ext>
    </p:extLst>
  </p:cSld>
  <p:clrMapOvr>
    <a:masterClrMapping/>
  </p:clrMapOvr>
  <p:transition spd="med">
    <p:pull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2CE2D9-044F-CA8A-4CC7-AA77423AE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10" y="0"/>
            <a:ext cx="10410190" cy="68884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7E9DA9-B322-857E-F5C7-FF3FF4D91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4992" y="377428"/>
            <a:ext cx="30951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Chủ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nhật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8DBD27-A323-BA4E-1707-C02CCF74B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1121" y="1023759"/>
            <a:ext cx="108454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Cả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nhà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phở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Mẹ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chậm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nhất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vì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vừa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8849A2-AF19-189F-4784-8EAB04222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810" y="1714520"/>
            <a:ext cx="108454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vừa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cho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χ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ď Li </a:t>
            </a:r>
            <a:r>
              <a:rPr lang="en-US" altLang="vi-VN" sz="36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ăn</a:t>
            </a:r>
            <a:r>
              <a:rPr lang="en-US" altLang="vi-VN" sz="36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72433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4099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1" t="5988" r="5224" b="5738"/>
          <a:stretch/>
        </p:blipFill>
        <p:spPr>
          <a:xfrm>
            <a:off x="2749765" y="1191236"/>
            <a:ext cx="5394976" cy="4166071"/>
          </a:xfrm>
          <a:prstGeom prst="rect">
            <a:avLst/>
          </a:prstGeom>
        </p:spPr>
      </p:pic>
      <p:pic>
        <p:nvPicPr>
          <p:cNvPr id="6" name="Picture 2" descr="Download Nobi Child Nobita Cartoon Doraemon PNG Download Free HQ PNG Image  | FreePNGIm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748" y="5185954"/>
            <a:ext cx="3346809" cy="15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091175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梯形 1">
            <a:extLst>
              <a:ext uri="{FF2B5EF4-FFF2-40B4-BE49-F238E27FC236}">
                <a16:creationId xmlns:a16="http://schemas.microsoft.com/office/drawing/2014/main" id="{BC5CDD15-6D6E-48E1-B6BB-8631F4E6ACAA}"/>
              </a:ext>
            </a:extLst>
          </p:cNvPr>
          <p:cNvSpPr/>
          <p:nvPr/>
        </p:nvSpPr>
        <p:spPr>
          <a:xfrm flipV="1">
            <a:off x="2325190" y="209005"/>
            <a:ext cx="7276010" cy="797442"/>
          </a:xfrm>
          <a:prstGeom prst="trapezoid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0354893-BF44-428C-9A5D-D86753371D0A}"/>
              </a:ext>
            </a:extLst>
          </p:cNvPr>
          <p:cNvGrpSpPr/>
          <p:nvPr/>
        </p:nvGrpSpPr>
        <p:grpSpPr>
          <a:xfrm>
            <a:off x="2782834" y="235131"/>
            <a:ext cx="6453051" cy="641950"/>
            <a:chOff x="3802275" y="8482"/>
            <a:chExt cx="4589917" cy="641950"/>
          </a:xfrm>
        </p:grpSpPr>
        <p:pic>
          <p:nvPicPr>
            <p:cNvPr id="7" name="图片 3">
              <a:extLst>
                <a:ext uri="{FF2B5EF4-FFF2-40B4-BE49-F238E27FC236}">
                  <a16:creationId xmlns:a16="http://schemas.microsoft.com/office/drawing/2014/main" id="{D945F582-C588-4E75-933D-11B98F353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741" t="31212" r="592" b="38675"/>
            <a:stretch/>
          </p:blipFill>
          <p:spPr>
            <a:xfrm>
              <a:off x="7423152" y="42532"/>
              <a:ext cx="969040" cy="587524"/>
            </a:xfrm>
            <a:prstGeom prst="rect">
              <a:avLst/>
            </a:prstGeom>
          </p:spPr>
        </p:pic>
        <p:pic>
          <p:nvPicPr>
            <p:cNvPr id="8" name="图片 4">
              <a:extLst>
                <a:ext uri="{FF2B5EF4-FFF2-40B4-BE49-F238E27FC236}">
                  <a16:creationId xmlns:a16="http://schemas.microsoft.com/office/drawing/2014/main" id="{D1EE69B2-BE1F-4866-B52E-5AF22D5A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411" r="50063" b="37423"/>
            <a:stretch/>
          </p:blipFill>
          <p:spPr>
            <a:xfrm>
              <a:off x="3802275" y="8482"/>
              <a:ext cx="966575" cy="64195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325070" y="228289"/>
            <a:ext cx="3548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Làm quen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2" y="1590662"/>
            <a:ext cx="6075693" cy="44816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1026" y="1774249"/>
            <a:ext cx="1923644" cy="10519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9166" y="3274448"/>
            <a:ext cx="3753438" cy="299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0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istrator\Downloads\0db7e75d-2909-494a-a5f7-8b6bfd9063b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5" t="11342" r="12502" b="28363"/>
          <a:stretch/>
        </p:blipFill>
        <p:spPr bwMode="auto">
          <a:xfrm>
            <a:off x="1315452" y="176464"/>
            <a:ext cx="9416716" cy="491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ownload Nobi Child Nobita Cartoon Doraemon PNG Download Free HQ PNG Image  | FreePNGIm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806" y="5213683"/>
            <a:ext cx="3290004" cy="14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84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梯形 1">
            <a:extLst>
              <a:ext uri="{FF2B5EF4-FFF2-40B4-BE49-F238E27FC236}">
                <a16:creationId xmlns:a16="http://schemas.microsoft.com/office/drawing/2014/main" id="{BC5CDD15-6D6E-48E1-B6BB-8631F4E6ACAA}"/>
              </a:ext>
            </a:extLst>
          </p:cNvPr>
          <p:cNvSpPr/>
          <p:nvPr/>
        </p:nvSpPr>
        <p:spPr>
          <a:xfrm flipV="1">
            <a:off x="2325190" y="209005"/>
            <a:ext cx="7276010" cy="797442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ihun35hao-jindianyahei" panose="00000500000000000000" pitchFamily="2" charset="-122"/>
              <a:ea typeface="zihun35hao-jindianyahei" panose="00000500000000000000" pitchFamily="2" charset="-122"/>
              <a:cs typeface="+mn-cs"/>
              <a:sym typeface="zihun35hao-jindianyahei" panose="00000500000000000000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0354893-BF44-428C-9A5D-D86753371D0A}"/>
              </a:ext>
            </a:extLst>
          </p:cNvPr>
          <p:cNvGrpSpPr/>
          <p:nvPr/>
        </p:nvGrpSpPr>
        <p:grpSpPr>
          <a:xfrm>
            <a:off x="2782834" y="235131"/>
            <a:ext cx="6453051" cy="641950"/>
            <a:chOff x="3802275" y="8482"/>
            <a:chExt cx="4589917" cy="641950"/>
          </a:xfrm>
        </p:grpSpPr>
        <p:pic>
          <p:nvPicPr>
            <p:cNvPr id="7" name="图片 3">
              <a:extLst>
                <a:ext uri="{FF2B5EF4-FFF2-40B4-BE49-F238E27FC236}">
                  <a16:creationId xmlns:a16="http://schemas.microsoft.com/office/drawing/2014/main" id="{D945F582-C588-4E75-933D-11B98F353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741" t="31212" r="592" b="38675"/>
            <a:stretch/>
          </p:blipFill>
          <p:spPr>
            <a:xfrm>
              <a:off x="7423152" y="42532"/>
              <a:ext cx="969040" cy="587524"/>
            </a:xfrm>
            <a:prstGeom prst="rect">
              <a:avLst/>
            </a:prstGeom>
          </p:spPr>
        </p:pic>
        <p:pic>
          <p:nvPicPr>
            <p:cNvPr id="8" name="图片 4">
              <a:extLst>
                <a:ext uri="{FF2B5EF4-FFF2-40B4-BE49-F238E27FC236}">
                  <a16:creationId xmlns:a16="http://schemas.microsoft.com/office/drawing/2014/main" id="{D1EE69B2-BE1F-4866-B52E-5AF22D5A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411" r="50063" b="37423"/>
            <a:stretch/>
          </p:blipFill>
          <p:spPr>
            <a:xfrm>
              <a:off x="3802275" y="8482"/>
              <a:ext cx="966575" cy="64195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325070" y="228289"/>
            <a:ext cx="3548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Làm quen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5" name="Picture 2" descr="C:\Users\Administrator\Downloads\0db7e75d-2909-494a-a5f7-8b6bfd9063b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52" t="10197" r="11751" b="24289"/>
          <a:stretch/>
        </p:blipFill>
        <p:spPr bwMode="auto">
          <a:xfrm>
            <a:off x="433137" y="1032573"/>
            <a:ext cx="6384758" cy="420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6275" y="1500326"/>
            <a:ext cx="1564875" cy="10409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6317" y="2975186"/>
            <a:ext cx="2705609" cy="237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19288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dministrator\Downloads\0db7e75d-2909-494a-a5f7-8b6bfd9063b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2" t="14105" r="13682" b="27650"/>
          <a:stretch/>
        </p:blipFill>
        <p:spPr bwMode="auto">
          <a:xfrm>
            <a:off x="7146524" y="0"/>
            <a:ext cx="4258321" cy="309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14043" cy="33727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1491" y="4893769"/>
            <a:ext cx="1767627" cy="11758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9610" y="3482456"/>
            <a:ext cx="1100091" cy="9473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859" y="5176917"/>
            <a:ext cx="1979721" cy="8926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2639" y="3728621"/>
            <a:ext cx="1427941" cy="101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7433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HOC10 TEMPLA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267</Words>
  <Application>Microsoft Office PowerPoint</Application>
  <PresentationFormat>Widescreen</PresentationFormat>
  <Paragraphs>126</Paragraphs>
  <Slides>41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Arial</vt:lpstr>
      <vt:lpstr>Calibri</vt:lpstr>
      <vt:lpstr>Century Gothic</vt:lpstr>
      <vt:lpstr>HP001 4 hàng</vt:lpstr>
      <vt:lpstr>inpin heiti</vt:lpstr>
      <vt:lpstr>Kozuka Gothic Pr6N B</vt:lpstr>
      <vt:lpstr>Times New Roman</vt:lpstr>
      <vt:lpstr>UTM Avo</vt:lpstr>
      <vt:lpstr>Verdana</vt:lpstr>
      <vt:lpstr>VNI-Times</vt:lpstr>
      <vt:lpstr>zihun35hao-jindianyahei</vt:lpstr>
      <vt:lpstr>HOC10 TEMPLATE</vt:lpstr>
      <vt:lpstr>Tuần 12  Bài 59: ân - ât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125</cp:revision>
  <dcterms:created xsi:type="dcterms:W3CDTF">2021-11-01T08:16:43Z</dcterms:created>
  <dcterms:modified xsi:type="dcterms:W3CDTF">2022-11-22T03:25:03Z</dcterms:modified>
</cp:coreProperties>
</file>