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3" saveSubsetFonts="1">
  <p:sldMasterIdLst>
    <p:sldMasterId id="2147483660" r:id="rId1"/>
    <p:sldMasterId id="2147483675" r:id="rId2"/>
    <p:sldMasterId id="2147483687" r:id="rId3"/>
  </p:sldMasterIdLst>
  <p:notesMasterIdLst>
    <p:notesMasterId r:id="rId15"/>
  </p:notesMasterIdLst>
  <p:sldIdLst>
    <p:sldId id="306" r:id="rId4"/>
    <p:sldId id="286" r:id="rId5"/>
    <p:sldId id="305" r:id="rId6"/>
    <p:sldId id="304" r:id="rId7"/>
    <p:sldId id="298" r:id="rId8"/>
    <p:sldId id="303" r:id="rId9"/>
    <p:sldId id="275" r:id="rId10"/>
    <p:sldId id="299" r:id="rId11"/>
    <p:sldId id="296" r:id="rId12"/>
    <p:sldId id="300" r:id="rId13"/>
    <p:sldId id="301" r:id="rId14"/>
  </p:sldIdLst>
  <p:sldSz cx="10972800" cy="6492875"/>
  <p:notesSz cx="6858000" cy="9144000"/>
  <p:custDataLst>
    <p:tags r:id="rId16"/>
  </p:custDataLst>
  <p:defaultTextStyle>
    <a:defPPr>
      <a:defRPr lang="en-US"/>
    </a:defPPr>
    <a:lvl1pPr marL="0" algn="l" defTabSz="1117164" rtl="0" eaLnBrk="1" latinLnBrk="0" hangingPunct="1">
      <a:defRPr sz="2200" kern="1200">
        <a:solidFill>
          <a:schemeClr val="tx1"/>
        </a:solidFill>
        <a:latin typeface="+mn-lt"/>
        <a:ea typeface="+mn-ea"/>
        <a:cs typeface="+mn-cs"/>
      </a:defRPr>
    </a:lvl1pPr>
    <a:lvl2pPr marL="558582" algn="l" defTabSz="1117164" rtl="0" eaLnBrk="1" latinLnBrk="0" hangingPunct="1">
      <a:defRPr sz="2200" kern="1200">
        <a:solidFill>
          <a:schemeClr val="tx1"/>
        </a:solidFill>
        <a:latin typeface="+mn-lt"/>
        <a:ea typeface="+mn-ea"/>
        <a:cs typeface="+mn-cs"/>
      </a:defRPr>
    </a:lvl2pPr>
    <a:lvl3pPr marL="1117164" algn="l" defTabSz="1117164" rtl="0" eaLnBrk="1" latinLnBrk="0" hangingPunct="1">
      <a:defRPr sz="2200" kern="1200">
        <a:solidFill>
          <a:schemeClr val="tx1"/>
        </a:solidFill>
        <a:latin typeface="+mn-lt"/>
        <a:ea typeface="+mn-ea"/>
        <a:cs typeface="+mn-cs"/>
      </a:defRPr>
    </a:lvl3pPr>
    <a:lvl4pPr marL="1675745" algn="l" defTabSz="1117164" rtl="0" eaLnBrk="1" latinLnBrk="0" hangingPunct="1">
      <a:defRPr sz="2200" kern="1200">
        <a:solidFill>
          <a:schemeClr val="tx1"/>
        </a:solidFill>
        <a:latin typeface="+mn-lt"/>
        <a:ea typeface="+mn-ea"/>
        <a:cs typeface="+mn-cs"/>
      </a:defRPr>
    </a:lvl4pPr>
    <a:lvl5pPr marL="2234328" algn="l" defTabSz="1117164" rtl="0" eaLnBrk="1" latinLnBrk="0" hangingPunct="1">
      <a:defRPr sz="2200" kern="1200">
        <a:solidFill>
          <a:schemeClr val="tx1"/>
        </a:solidFill>
        <a:latin typeface="+mn-lt"/>
        <a:ea typeface="+mn-ea"/>
        <a:cs typeface="+mn-cs"/>
      </a:defRPr>
    </a:lvl5pPr>
    <a:lvl6pPr marL="2792910" algn="l" defTabSz="1117164" rtl="0" eaLnBrk="1" latinLnBrk="0" hangingPunct="1">
      <a:defRPr sz="2200" kern="1200">
        <a:solidFill>
          <a:schemeClr val="tx1"/>
        </a:solidFill>
        <a:latin typeface="+mn-lt"/>
        <a:ea typeface="+mn-ea"/>
        <a:cs typeface="+mn-cs"/>
      </a:defRPr>
    </a:lvl6pPr>
    <a:lvl7pPr marL="3351492" algn="l" defTabSz="1117164" rtl="0" eaLnBrk="1" latinLnBrk="0" hangingPunct="1">
      <a:defRPr sz="2200" kern="1200">
        <a:solidFill>
          <a:schemeClr val="tx1"/>
        </a:solidFill>
        <a:latin typeface="+mn-lt"/>
        <a:ea typeface="+mn-ea"/>
        <a:cs typeface="+mn-cs"/>
      </a:defRPr>
    </a:lvl7pPr>
    <a:lvl8pPr marL="3910074" algn="l" defTabSz="1117164" rtl="0" eaLnBrk="1" latinLnBrk="0" hangingPunct="1">
      <a:defRPr sz="2200" kern="1200">
        <a:solidFill>
          <a:schemeClr val="tx1"/>
        </a:solidFill>
        <a:latin typeface="+mn-lt"/>
        <a:ea typeface="+mn-ea"/>
        <a:cs typeface="+mn-cs"/>
      </a:defRPr>
    </a:lvl8pPr>
    <a:lvl9pPr marL="4468656" algn="l" defTabSz="1117164"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45">
          <p15:clr>
            <a:srgbClr val="A4A3A4"/>
          </p15:clr>
        </p15:guide>
        <p15:guide id="2" pos="34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AEC8"/>
    <a:srgbClr val="93CDDD"/>
    <a:srgbClr val="FCEC8E"/>
    <a:srgbClr val="00863D"/>
    <a:srgbClr val="F68426"/>
    <a:srgbClr val="FFC611"/>
    <a:srgbClr val="FFD347"/>
    <a:srgbClr val="FFD243"/>
    <a:srgbClr val="EBF6F9"/>
    <a:srgbClr val="BEE3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7649" autoAdjust="0"/>
  </p:normalViewPr>
  <p:slideViewPr>
    <p:cSldViewPr>
      <p:cViewPr varScale="1">
        <p:scale>
          <a:sx n="69" d="100"/>
          <a:sy n="69" d="100"/>
        </p:scale>
        <p:origin x="960" y="60"/>
      </p:cViewPr>
      <p:guideLst>
        <p:guide orient="horz" pos="2045"/>
        <p:guide pos="3456"/>
      </p:guideLst>
    </p:cSldViewPr>
  </p:slideViewPr>
  <p:notesTextViewPr>
    <p:cViewPr>
      <p:scale>
        <a:sx n="50" d="100"/>
        <a:sy n="5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1BC2AF-ECAD-4B64-9E5E-57F7F29CBAD2}" type="datetimeFigureOut">
              <a:rPr lang="en-US" smtClean="0"/>
              <a:t>6/15/2024</a:t>
            </a:fld>
            <a:endParaRPr lang="en-US"/>
          </a:p>
        </p:txBody>
      </p:sp>
      <p:sp>
        <p:nvSpPr>
          <p:cNvPr id="4" name="Slide Image Placeholder 3"/>
          <p:cNvSpPr>
            <a:spLocks noGrp="1" noRot="1" noChangeAspect="1"/>
          </p:cNvSpPr>
          <p:nvPr>
            <p:ph type="sldImg" idx="2"/>
          </p:nvPr>
        </p:nvSpPr>
        <p:spPr>
          <a:xfrm>
            <a:off x="531813" y="685800"/>
            <a:ext cx="57943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FEA3F6-B450-4284-BB2C-4DA94784FDB0}" type="slidenum">
              <a:rPr lang="en-US" smtClean="0"/>
              <a:t>‹#›</a:t>
            </a:fld>
            <a:endParaRPr lang="en-US"/>
          </a:p>
        </p:txBody>
      </p:sp>
    </p:spTree>
    <p:extLst>
      <p:ext uri="{BB962C8B-B14F-4D97-AF65-F5344CB8AC3E}">
        <p14:creationId xmlns:p14="http://schemas.microsoft.com/office/powerpoint/2010/main" val="2254272202"/>
      </p:ext>
    </p:extLst>
  </p:cSld>
  <p:clrMap bg1="lt1" tx1="dk1" bg2="lt2" tx2="dk2" accent1="accent1" accent2="accent2" accent3="accent3" accent4="accent4" accent5="accent5" accent6="accent6" hlink="hlink" folHlink="folHlink"/>
  <p:notesStyle>
    <a:lvl1pPr marL="0" algn="l" defTabSz="1117315" rtl="0" eaLnBrk="1" latinLnBrk="0" hangingPunct="1">
      <a:defRPr sz="1500" kern="1200">
        <a:solidFill>
          <a:schemeClr val="tx1"/>
        </a:solidFill>
        <a:latin typeface="+mn-lt"/>
        <a:ea typeface="+mn-ea"/>
        <a:cs typeface="+mn-cs"/>
      </a:defRPr>
    </a:lvl1pPr>
    <a:lvl2pPr marL="558658" algn="l" defTabSz="1117315" rtl="0" eaLnBrk="1" latinLnBrk="0" hangingPunct="1">
      <a:defRPr sz="1500" kern="1200">
        <a:solidFill>
          <a:schemeClr val="tx1"/>
        </a:solidFill>
        <a:latin typeface="+mn-lt"/>
        <a:ea typeface="+mn-ea"/>
        <a:cs typeface="+mn-cs"/>
      </a:defRPr>
    </a:lvl2pPr>
    <a:lvl3pPr marL="1117315" algn="l" defTabSz="1117315" rtl="0" eaLnBrk="1" latinLnBrk="0" hangingPunct="1">
      <a:defRPr sz="1500" kern="1200">
        <a:solidFill>
          <a:schemeClr val="tx1"/>
        </a:solidFill>
        <a:latin typeface="+mn-lt"/>
        <a:ea typeface="+mn-ea"/>
        <a:cs typeface="+mn-cs"/>
      </a:defRPr>
    </a:lvl3pPr>
    <a:lvl4pPr marL="1675973" algn="l" defTabSz="1117315" rtl="0" eaLnBrk="1" latinLnBrk="0" hangingPunct="1">
      <a:defRPr sz="1500" kern="1200">
        <a:solidFill>
          <a:schemeClr val="tx1"/>
        </a:solidFill>
        <a:latin typeface="+mn-lt"/>
        <a:ea typeface="+mn-ea"/>
        <a:cs typeface="+mn-cs"/>
      </a:defRPr>
    </a:lvl4pPr>
    <a:lvl5pPr marL="2234630" algn="l" defTabSz="1117315" rtl="0" eaLnBrk="1" latinLnBrk="0" hangingPunct="1">
      <a:defRPr sz="1500" kern="1200">
        <a:solidFill>
          <a:schemeClr val="tx1"/>
        </a:solidFill>
        <a:latin typeface="+mn-lt"/>
        <a:ea typeface="+mn-ea"/>
        <a:cs typeface="+mn-cs"/>
      </a:defRPr>
    </a:lvl5pPr>
    <a:lvl6pPr marL="2793289" algn="l" defTabSz="1117315" rtl="0" eaLnBrk="1" latinLnBrk="0" hangingPunct="1">
      <a:defRPr sz="1500" kern="1200">
        <a:solidFill>
          <a:schemeClr val="tx1"/>
        </a:solidFill>
        <a:latin typeface="+mn-lt"/>
        <a:ea typeface="+mn-ea"/>
        <a:cs typeface="+mn-cs"/>
      </a:defRPr>
    </a:lvl6pPr>
    <a:lvl7pPr marL="3351947" algn="l" defTabSz="1117315" rtl="0" eaLnBrk="1" latinLnBrk="0" hangingPunct="1">
      <a:defRPr sz="1500" kern="1200">
        <a:solidFill>
          <a:schemeClr val="tx1"/>
        </a:solidFill>
        <a:latin typeface="+mn-lt"/>
        <a:ea typeface="+mn-ea"/>
        <a:cs typeface="+mn-cs"/>
      </a:defRPr>
    </a:lvl7pPr>
    <a:lvl8pPr marL="3910604" algn="l" defTabSz="1117315" rtl="0" eaLnBrk="1" latinLnBrk="0" hangingPunct="1">
      <a:defRPr sz="1500" kern="1200">
        <a:solidFill>
          <a:schemeClr val="tx1"/>
        </a:solidFill>
        <a:latin typeface="+mn-lt"/>
        <a:ea typeface="+mn-ea"/>
        <a:cs typeface="+mn-cs"/>
      </a:defRPr>
    </a:lvl8pPr>
    <a:lvl9pPr marL="4469262" algn="l" defTabSz="1117315" rtl="0" eaLnBrk="1" latinLnBrk="0" hangingPunct="1">
      <a:defRPr sz="1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100" name="Slide Number Placeholder 3"/>
          <p:cNvSpPr>
            <a:spLocks noGrp="1"/>
          </p:cNvSpPr>
          <p:nvPr>
            <p:ph type="sldNum" sz="quarter" idx="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C71F89B-8D1B-4A97-8F4E-06522B172362}" type="slidenum">
              <a:rPr lang="en-US" altLang="en-US" smtClean="0">
                <a:solidFill>
                  <a:prstClr val="black"/>
                </a:solidFill>
                <a:latin typeface="Calibri" panose="020F0502020204030204" pitchFamily="34" charset="0"/>
              </a:rPr>
              <a:pPr/>
              <a:t>3</a:t>
            </a:fld>
            <a:endParaRPr lang="en-US" altLang="en-US" smtClean="0">
              <a:solidFill>
                <a:prstClr val="black"/>
              </a:solidFill>
              <a:latin typeface="Calibri" panose="020F0502020204030204" pitchFamily="34" charset="0"/>
            </a:endParaRPr>
          </a:p>
        </p:txBody>
      </p:sp>
    </p:spTree>
    <p:extLst>
      <p:ext uri="{BB962C8B-B14F-4D97-AF65-F5344CB8AC3E}">
        <p14:creationId xmlns:p14="http://schemas.microsoft.com/office/powerpoint/2010/main" val="3472032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1813" y="685800"/>
            <a:ext cx="579437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FEA3F6-B450-4284-BB2C-4DA94784FDB0}" type="slidenum">
              <a:rPr lang="en-US" smtClean="0"/>
              <a:t>4</a:t>
            </a:fld>
            <a:endParaRPr lang="en-US"/>
          </a:p>
        </p:txBody>
      </p:sp>
    </p:spTree>
    <p:extLst>
      <p:ext uri="{BB962C8B-B14F-4D97-AF65-F5344CB8AC3E}">
        <p14:creationId xmlns:p14="http://schemas.microsoft.com/office/powerpoint/2010/main" val="2066591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1813" y="685800"/>
            <a:ext cx="5794375" cy="3429000"/>
          </a:xfrm>
        </p:spPr>
      </p:sp>
      <p:sp>
        <p:nvSpPr>
          <p:cNvPr id="3" name="Notes Placeholder 2"/>
          <p:cNvSpPr>
            <a:spLocks noGrp="1"/>
          </p:cNvSpPr>
          <p:nvPr>
            <p:ph type="body" idx="1"/>
          </p:nvPr>
        </p:nvSpPr>
        <p:spPr/>
        <p:txBody>
          <a:bodyPr/>
          <a:lstStyle/>
          <a:p>
            <a:r>
              <a:rPr lang="en-US" dirty="0" smtClean="0"/>
              <a:t>GV </a:t>
            </a:r>
            <a:r>
              <a:rPr lang="en-US" dirty="0" err="1" smtClean="0"/>
              <a:t>kích</a:t>
            </a:r>
            <a:r>
              <a:rPr lang="en-US" baseline="0" dirty="0" smtClean="0"/>
              <a:t> </a:t>
            </a:r>
            <a:r>
              <a:rPr lang="en-US" baseline="0" dirty="0" err="1" smtClean="0"/>
              <a:t>chuột</a:t>
            </a:r>
            <a:r>
              <a:rPr lang="en-US" baseline="0" dirty="0" smtClean="0"/>
              <a:t> </a:t>
            </a:r>
            <a:r>
              <a:rPr lang="en-US" baseline="0" dirty="0" err="1" smtClean="0"/>
              <a:t>vào</a:t>
            </a:r>
            <a:r>
              <a:rPr lang="en-US" baseline="0" dirty="0" smtClean="0"/>
              <a:t> </a:t>
            </a:r>
            <a:r>
              <a:rPr lang="en-US" baseline="0" dirty="0" err="1" smtClean="0"/>
              <a:t>từng</a:t>
            </a:r>
            <a:r>
              <a:rPr lang="en-US" baseline="0" dirty="0" smtClean="0"/>
              <a:t> ô </a:t>
            </a:r>
            <a:r>
              <a:rPr lang="en-US" baseline="0" dirty="0" err="1" smtClean="0"/>
              <a:t>cột</a:t>
            </a:r>
            <a:r>
              <a:rPr lang="en-US" baseline="0" dirty="0" smtClean="0"/>
              <a:t> A </a:t>
            </a:r>
            <a:r>
              <a:rPr lang="en-US" baseline="0" dirty="0" err="1" smtClean="0"/>
              <a:t>để</a:t>
            </a:r>
            <a:r>
              <a:rPr lang="en-US" baseline="0" dirty="0" smtClean="0"/>
              <a:t> </a:t>
            </a:r>
            <a:r>
              <a:rPr lang="en-US" baseline="0" dirty="0" err="1" smtClean="0"/>
              <a:t>hiện</a:t>
            </a:r>
            <a:r>
              <a:rPr lang="en-US" baseline="0" dirty="0" smtClean="0"/>
              <a:t> </a:t>
            </a:r>
            <a:r>
              <a:rPr lang="en-US" baseline="0" dirty="0" err="1" smtClean="0"/>
              <a:t>đáp</a:t>
            </a:r>
            <a:r>
              <a:rPr lang="en-US" baseline="0" dirty="0" smtClean="0"/>
              <a:t> </a:t>
            </a:r>
            <a:r>
              <a:rPr lang="en-US" baseline="0" dirty="0" err="1" smtClean="0"/>
              <a:t>án</a:t>
            </a:r>
            <a:r>
              <a:rPr lang="en-US" baseline="0" smtClean="0"/>
              <a:t>.</a:t>
            </a:r>
            <a:endParaRPr lang="en-US" dirty="0"/>
          </a:p>
        </p:txBody>
      </p:sp>
      <p:sp>
        <p:nvSpPr>
          <p:cNvPr id="4" name="Slide Number Placeholder 3"/>
          <p:cNvSpPr>
            <a:spLocks noGrp="1"/>
          </p:cNvSpPr>
          <p:nvPr>
            <p:ph type="sldNum" sz="quarter" idx="10"/>
          </p:nvPr>
        </p:nvSpPr>
        <p:spPr/>
        <p:txBody>
          <a:bodyPr/>
          <a:lstStyle/>
          <a:p>
            <a:fld id="{7AFEA3F6-B450-4284-BB2C-4DA94784FDB0}" type="slidenum">
              <a:rPr lang="en-US" smtClean="0"/>
              <a:t>9</a:t>
            </a:fld>
            <a:endParaRPr lang="en-US"/>
          </a:p>
        </p:txBody>
      </p:sp>
    </p:spTree>
    <p:extLst>
      <p:ext uri="{BB962C8B-B14F-4D97-AF65-F5344CB8AC3E}">
        <p14:creationId xmlns:p14="http://schemas.microsoft.com/office/powerpoint/2010/main" val="4207894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062608"/>
            <a:ext cx="8229600" cy="2260483"/>
          </a:xfrm>
        </p:spPr>
        <p:txBody>
          <a:bodyPr anchor="b"/>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1600" y="3410263"/>
            <a:ext cx="8229600" cy="1567608"/>
          </a:xfrm>
        </p:spPr>
        <p:txBody>
          <a:bodyPr/>
          <a:lstStyle>
            <a:lvl1pPr marL="0" indent="0" algn="ctr">
              <a:buNone/>
              <a:defRPr sz="2160"/>
            </a:lvl1pPr>
            <a:lvl2pPr marL="411470" indent="0" algn="ctr">
              <a:buNone/>
              <a:defRPr sz="1800"/>
            </a:lvl2pPr>
            <a:lvl3pPr marL="822940" indent="0" algn="ctr">
              <a:buNone/>
              <a:defRPr sz="1620"/>
            </a:lvl3pPr>
            <a:lvl4pPr marL="1234409" indent="0" algn="ctr">
              <a:buNone/>
              <a:defRPr sz="1440"/>
            </a:lvl4pPr>
            <a:lvl5pPr marL="1645879" indent="0" algn="ctr">
              <a:buNone/>
              <a:defRPr sz="1440"/>
            </a:lvl5pPr>
            <a:lvl6pPr marL="2057349" indent="0" algn="ctr">
              <a:buNone/>
              <a:defRPr sz="1440"/>
            </a:lvl6pPr>
            <a:lvl7pPr marL="2468819" indent="0" algn="ctr">
              <a:buNone/>
              <a:defRPr sz="1440"/>
            </a:lvl7pPr>
            <a:lvl8pPr marL="2880288" indent="0" algn="ctr">
              <a:buNone/>
              <a:defRPr sz="1440"/>
            </a:lvl8pPr>
            <a:lvl9pPr marL="3291758" indent="0" algn="ctr">
              <a:buNone/>
              <a:defRPr sz="144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737A6A-1E74-452D-93A8-6C3F3DFA172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2159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737A6A-1E74-452D-93A8-6C3F3DFA172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878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52410" y="345686"/>
            <a:ext cx="2366010" cy="550241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54380" y="345686"/>
            <a:ext cx="6960870" cy="550241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737A6A-1E74-452D-93A8-6C3F3DFA172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9641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889019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77"/>
        <p:cNvGrpSpPr/>
        <p:nvPr/>
      </p:nvGrpSpPr>
      <p:grpSpPr>
        <a:xfrm>
          <a:off x="0" y="0"/>
          <a:ext cx="0" cy="0"/>
          <a:chOff x="0" y="0"/>
          <a:chExt cx="0" cy="0"/>
        </a:xfrm>
      </p:grpSpPr>
      <p:sp>
        <p:nvSpPr>
          <p:cNvPr id="378" name="Google Shape;378;p5"/>
          <p:cNvSpPr txBox="1">
            <a:spLocks noGrp="1"/>
          </p:cNvSpPr>
          <p:nvPr>
            <p:ph type="subTitle" idx="1"/>
          </p:nvPr>
        </p:nvSpPr>
        <p:spPr>
          <a:xfrm>
            <a:off x="2130360" y="3366456"/>
            <a:ext cx="2811240" cy="501025"/>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a:solidFill>
                  <a:schemeClr val="accent1"/>
                </a:solidFill>
                <a:latin typeface="Hind Medium"/>
                <a:ea typeface="Hind Medium"/>
                <a:cs typeface="Hind Medium"/>
                <a:sym typeface="Hind Medium"/>
              </a:defRPr>
            </a:lvl1pPr>
            <a:lvl2pPr lvl="1" algn="ctr" rtl="0">
              <a:spcBef>
                <a:spcPts val="0"/>
              </a:spcBef>
              <a:spcAft>
                <a:spcPts val="0"/>
              </a:spcAft>
              <a:buNone/>
              <a:defRPr sz="2400">
                <a:solidFill>
                  <a:schemeClr val="accent1"/>
                </a:solidFill>
                <a:latin typeface="Hind Medium"/>
                <a:ea typeface="Hind Medium"/>
                <a:cs typeface="Hind Medium"/>
                <a:sym typeface="Hind Medium"/>
              </a:defRPr>
            </a:lvl2pPr>
            <a:lvl3pPr lvl="2" algn="ctr" rtl="0">
              <a:spcBef>
                <a:spcPts val="0"/>
              </a:spcBef>
              <a:spcAft>
                <a:spcPts val="0"/>
              </a:spcAft>
              <a:buNone/>
              <a:defRPr sz="2400">
                <a:solidFill>
                  <a:schemeClr val="accent1"/>
                </a:solidFill>
                <a:latin typeface="Hind Medium"/>
                <a:ea typeface="Hind Medium"/>
                <a:cs typeface="Hind Medium"/>
                <a:sym typeface="Hind Medium"/>
              </a:defRPr>
            </a:lvl3pPr>
            <a:lvl4pPr lvl="3" algn="ctr" rtl="0">
              <a:spcBef>
                <a:spcPts val="0"/>
              </a:spcBef>
              <a:spcAft>
                <a:spcPts val="0"/>
              </a:spcAft>
              <a:buNone/>
              <a:defRPr sz="2400">
                <a:solidFill>
                  <a:schemeClr val="accent1"/>
                </a:solidFill>
                <a:latin typeface="Hind Medium"/>
                <a:ea typeface="Hind Medium"/>
                <a:cs typeface="Hind Medium"/>
                <a:sym typeface="Hind Medium"/>
              </a:defRPr>
            </a:lvl4pPr>
            <a:lvl5pPr lvl="4" algn="ctr" rtl="0">
              <a:spcBef>
                <a:spcPts val="0"/>
              </a:spcBef>
              <a:spcAft>
                <a:spcPts val="0"/>
              </a:spcAft>
              <a:buNone/>
              <a:defRPr sz="2400">
                <a:solidFill>
                  <a:schemeClr val="accent1"/>
                </a:solidFill>
                <a:latin typeface="Hind Medium"/>
                <a:ea typeface="Hind Medium"/>
                <a:cs typeface="Hind Medium"/>
                <a:sym typeface="Hind Medium"/>
              </a:defRPr>
            </a:lvl5pPr>
            <a:lvl6pPr lvl="5" algn="ctr" rtl="0">
              <a:spcBef>
                <a:spcPts val="0"/>
              </a:spcBef>
              <a:spcAft>
                <a:spcPts val="0"/>
              </a:spcAft>
              <a:buNone/>
              <a:defRPr sz="2400">
                <a:solidFill>
                  <a:schemeClr val="accent1"/>
                </a:solidFill>
                <a:latin typeface="Hind Medium"/>
                <a:ea typeface="Hind Medium"/>
                <a:cs typeface="Hind Medium"/>
                <a:sym typeface="Hind Medium"/>
              </a:defRPr>
            </a:lvl6pPr>
            <a:lvl7pPr lvl="6" algn="ctr" rtl="0">
              <a:spcBef>
                <a:spcPts val="0"/>
              </a:spcBef>
              <a:spcAft>
                <a:spcPts val="0"/>
              </a:spcAft>
              <a:buNone/>
              <a:defRPr sz="2400">
                <a:solidFill>
                  <a:schemeClr val="accent1"/>
                </a:solidFill>
                <a:latin typeface="Hind Medium"/>
                <a:ea typeface="Hind Medium"/>
                <a:cs typeface="Hind Medium"/>
                <a:sym typeface="Hind Medium"/>
              </a:defRPr>
            </a:lvl7pPr>
            <a:lvl8pPr lvl="7" algn="ctr" rtl="0">
              <a:spcBef>
                <a:spcPts val="0"/>
              </a:spcBef>
              <a:spcAft>
                <a:spcPts val="0"/>
              </a:spcAft>
              <a:buNone/>
              <a:defRPr sz="2400">
                <a:solidFill>
                  <a:schemeClr val="accent1"/>
                </a:solidFill>
                <a:latin typeface="Hind Medium"/>
                <a:ea typeface="Hind Medium"/>
                <a:cs typeface="Hind Medium"/>
                <a:sym typeface="Hind Medium"/>
              </a:defRPr>
            </a:lvl8pPr>
            <a:lvl9pPr lvl="8" algn="ctr" rtl="0">
              <a:spcBef>
                <a:spcPts val="0"/>
              </a:spcBef>
              <a:spcAft>
                <a:spcPts val="0"/>
              </a:spcAft>
              <a:buNone/>
              <a:defRPr sz="2400">
                <a:solidFill>
                  <a:schemeClr val="accent1"/>
                </a:solidFill>
                <a:latin typeface="Hind Medium"/>
                <a:ea typeface="Hind Medium"/>
                <a:cs typeface="Hind Medium"/>
                <a:sym typeface="Hind Medium"/>
              </a:defRPr>
            </a:lvl9pPr>
          </a:lstStyle>
          <a:p>
            <a:endParaRPr/>
          </a:p>
        </p:txBody>
      </p:sp>
      <p:sp>
        <p:nvSpPr>
          <p:cNvPr id="379" name="Google Shape;379;p5"/>
          <p:cNvSpPr txBox="1">
            <a:spLocks noGrp="1"/>
          </p:cNvSpPr>
          <p:nvPr>
            <p:ph type="subTitle" idx="2"/>
          </p:nvPr>
        </p:nvSpPr>
        <p:spPr>
          <a:xfrm>
            <a:off x="2130360" y="3797863"/>
            <a:ext cx="2811240" cy="1244042"/>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160"/>
            </a:lvl1pPr>
            <a:lvl2pPr lvl="1" algn="ctr" rtl="0">
              <a:spcBef>
                <a:spcPts val="0"/>
              </a:spcBef>
              <a:spcAft>
                <a:spcPts val="0"/>
              </a:spcAft>
              <a:buNone/>
              <a:defRPr sz="2160"/>
            </a:lvl2pPr>
            <a:lvl3pPr lvl="2" algn="ctr" rtl="0">
              <a:spcBef>
                <a:spcPts val="0"/>
              </a:spcBef>
              <a:spcAft>
                <a:spcPts val="0"/>
              </a:spcAft>
              <a:buNone/>
              <a:defRPr sz="2160"/>
            </a:lvl3pPr>
            <a:lvl4pPr lvl="3" algn="ctr" rtl="0">
              <a:spcBef>
                <a:spcPts val="0"/>
              </a:spcBef>
              <a:spcAft>
                <a:spcPts val="0"/>
              </a:spcAft>
              <a:buNone/>
              <a:defRPr sz="2160"/>
            </a:lvl4pPr>
            <a:lvl5pPr lvl="4" algn="ctr" rtl="0">
              <a:spcBef>
                <a:spcPts val="0"/>
              </a:spcBef>
              <a:spcAft>
                <a:spcPts val="0"/>
              </a:spcAft>
              <a:buNone/>
              <a:defRPr sz="2160"/>
            </a:lvl5pPr>
            <a:lvl6pPr lvl="5" algn="ctr" rtl="0">
              <a:spcBef>
                <a:spcPts val="0"/>
              </a:spcBef>
              <a:spcAft>
                <a:spcPts val="0"/>
              </a:spcAft>
              <a:buNone/>
              <a:defRPr sz="2160"/>
            </a:lvl6pPr>
            <a:lvl7pPr lvl="6" algn="ctr" rtl="0">
              <a:spcBef>
                <a:spcPts val="0"/>
              </a:spcBef>
              <a:spcAft>
                <a:spcPts val="0"/>
              </a:spcAft>
              <a:buNone/>
              <a:defRPr sz="2160"/>
            </a:lvl7pPr>
            <a:lvl8pPr lvl="7" algn="ctr" rtl="0">
              <a:spcBef>
                <a:spcPts val="0"/>
              </a:spcBef>
              <a:spcAft>
                <a:spcPts val="0"/>
              </a:spcAft>
              <a:buNone/>
              <a:defRPr sz="2160"/>
            </a:lvl8pPr>
            <a:lvl9pPr lvl="8" algn="ctr" rtl="0">
              <a:spcBef>
                <a:spcPts val="0"/>
              </a:spcBef>
              <a:spcAft>
                <a:spcPts val="0"/>
              </a:spcAft>
              <a:buNone/>
              <a:defRPr sz="2160"/>
            </a:lvl9pPr>
          </a:lstStyle>
          <a:p>
            <a:endParaRPr/>
          </a:p>
        </p:txBody>
      </p:sp>
      <p:sp>
        <p:nvSpPr>
          <p:cNvPr id="380" name="Google Shape;380;p5"/>
          <p:cNvSpPr txBox="1">
            <a:spLocks noGrp="1"/>
          </p:cNvSpPr>
          <p:nvPr>
            <p:ph type="subTitle" idx="3"/>
          </p:nvPr>
        </p:nvSpPr>
        <p:spPr>
          <a:xfrm>
            <a:off x="6031200" y="3366456"/>
            <a:ext cx="2811240" cy="501025"/>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a:solidFill>
                  <a:schemeClr val="accent1"/>
                </a:solidFill>
                <a:latin typeface="Hind Medium"/>
                <a:ea typeface="Hind Medium"/>
                <a:cs typeface="Hind Medium"/>
                <a:sym typeface="Hind Medium"/>
              </a:defRPr>
            </a:lvl1pPr>
            <a:lvl2pPr lvl="1" algn="ctr" rtl="0">
              <a:spcBef>
                <a:spcPts val="0"/>
              </a:spcBef>
              <a:spcAft>
                <a:spcPts val="0"/>
              </a:spcAft>
              <a:buNone/>
              <a:defRPr sz="2400">
                <a:solidFill>
                  <a:schemeClr val="accent1"/>
                </a:solidFill>
                <a:latin typeface="Hind Medium"/>
                <a:ea typeface="Hind Medium"/>
                <a:cs typeface="Hind Medium"/>
                <a:sym typeface="Hind Medium"/>
              </a:defRPr>
            </a:lvl2pPr>
            <a:lvl3pPr lvl="2" algn="ctr" rtl="0">
              <a:spcBef>
                <a:spcPts val="0"/>
              </a:spcBef>
              <a:spcAft>
                <a:spcPts val="0"/>
              </a:spcAft>
              <a:buNone/>
              <a:defRPr sz="2400">
                <a:solidFill>
                  <a:schemeClr val="accent1"/>
                </a:solidFill>
                <a:latin typeface="Hind Medium"/>
                <a:ea typeface="Hind Medium"/>
                <a:cs typeface="Hind Medium"/>
                <a:sym typeface="Hind Medium"/>
              </a:defRPr>
            </a:lvl3pPr>
            <a:lvl4pPr lvl="3" algn="ctr" rtl="0">
              <a:spcBef>
                <a:spcPts val="0"/>
              </a:spcBef>
              <a:spcAft>
                <a:spcPts val="0"/>
              </a:spcAft>
              <a:buNone/>
              <a:defRPr sz="2400">
                <a:solidFill>
                  <a:schemeClr val="accent1"/>
                </a:solidFill>
                <a:latin typeface="Hind Medium"/>
                <a:ea typeface="Hind Medium"/>
                <a:cs typeface="Hind Medium"/>
                <a:sym typeface="Hind Medium"/>
              </a:defRPr>
            </a:lvl4pPr>
            <a:lvl5pPr lvl="4" algn="ctr" rtl="0">
              <a:spcBef>
                <a:spcPts val="0"/>
              </a:spcBef>
              <a:spcAft>
                <a:spcPts val="0"/>
              </a:spcAft>
              <a:buNone/>
              <a:defRPr sz="2400">
                <a:solidFill>
                  <a:schemeClr val="accent1"/>
                </a:solidFill>
                <a:latin typeface="Hind Medium"/>
                <a:ea typeface="Hind Medium"/>
                <a:cs typeface="Hind Medium"/>
                <a:sym typeface="Hind Medium"/>
              </a:defRPr>
            </a:lvl5pPr>
            <a:lvl6pPr lvl="5" algn="ctr" rtl="0">
              <a:spcBef>
                <a:spcPts val="0"/>
              </a:spcBef>
              <a:spcAft>
                <a:spcPts val="0"/>
              </a:spcAft>
              <a:buNone/>
              <a:defRPr sz="2400">
                <a:solidFill>
                  <a:schemeClr val="accent1"/>
                </a:solidFill>
                <a:latin typeface="Hind Medium"/>
                <a:ea typeface="Hind Medium"/>
                <a:cs typeface="Hind Medium"/>
                <a:sym typeface="Hind Medium"/>
              </a:defRPr>
            </a:lvl6pPr>
            <a:lvl7pPr lvl="6" algn="ctr" rtl="0">
              <a:spcBef>
                <a:spcPts val="0"/>
              </a:spcBef>
              <a:spcAft>
                <a:spcPts val="0"/>
              </a:spcAft>
              <a:buNone/>
              <a:defRPr sz="2400">
                <a:solidFill>
                  <a:schemeClr val="accent1"/>
                </a:solidFill>
                <a:latin typeface="Hind Medium"/>
                <a:ea typeface="Hind Medium"/>
                <a:cs typeface="Hind Medium"/>
                <a:sym typeface="Hind Medium"/>
              </a:defRPr>
            </a:lvl7pPr>
            <a:lvl8pPr lvl="7" algn="ctr" rtl="0">
              <a:spcBef>
                <a:spcPts val="0"/>
              </a:spcBef>
              <a:spcAft>
                <a:spcPts val="0"/>
              </a:spcAft>
              <a:buNone/>
              <a:defRPr sz="2400">
                <a:solidFill>
                  <a:schemeClr val="accent1"/>
                </a:solidFill>
                <a:latin typeface="Hind Medium"/>
                <a:ea typeface="Hind Medium"/>
                <a:cs typeface="Hind Medium"/>
                <a:sym typeface="Hind Medium"/>
              </a:defRPr>
            </a:lvl8pPr>
            <a:lvl9pPr lvl="8" algn="ctr" rtl="0">
              <a:spcBef>
                <a:spcPts val="0"/>
              </a:spcBef>
              <a:spcAft>
                <a:spcPts val="0"/>
              </a:spcAft>
              <a:buNone/>
              <a:defRPr sz="2400">
                <a:solidFill>
                  <a:schemeClr val="accent1"/>
                </a:solidFill>
                <a:latin typeface="Hind Medium"/>
                <a:ea typeface="Hind Medium"/>
                <a:cs typeface="Hind Medium"/>
                <a:sym typeface="Hind Medium"/>
              </a:defRPr>
            </a:lvl9pPr>
          </a:lstStyle>
          <a:p>
            <a:endParaRPr/>
          </a:p>
        </p:txBody>
      </p:sp>
      <p:sp>
        <p:nvSpPr>
          <p:cNvPr id="381" name="Google Shape;381;p5"/>
          <p:cNvSpPr txBox="1">
            <a:spLocks noGrp="1"/>
          </p:cNvSpPr>
          <p:nvPr>
            <p:ph type="subTitle" idx="4"/>
          </p:nvPr>
        </p:nvSpPr>
        <p:spPr>
          <a:xfrm>
            <a:off x="6031200" y="3797869"/>
            <a:ext cx="2811240" cy="1244042"/>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160"/>
            </a:lvl1pPr>
            <a:lvl2pPr lvl="1" algn="ctr" rtl="0">
              <a:spcBef>
                <a:spcPts val="0"/>
              </a:spcBef>
              <a:spcAft>
                <a:spcPts val="0"/>
              </a:spcAft>
              <a:buNone/>
              <a:defRPr sz="2160"/>
            </a:lvl2pPr>
            <a:lvl3pPr lvl="2" algn="ctr" rtl="0">
              <a:spcBef>
                <a:spcPts val="0"/>
              </a:spcBef>
              <a:spcAft>
                <a:spcPts val="0"/>
              </a:spcAft>
              <a:buNone/>
              <a:defRPr sz="2160"/>
            </a:lvl3pPr>
            <a:lvl4pPr lvl="3" algn="ctr" rtl="0">
              <a:spcBef>
                <a:spcPts val="0"/>
              </a:spcBef>
              <a:spcAft>
                <a:spcPts val="0"/>
              </a:spcAft>
              <a:buNone/>
              <a:defRPr sz="2160"/>
            </a:lvl4pPr>
            <a:lvl5pPr lvl="4" algn="ctr" rtl="0">
              <a:spcBef>
                <a:spcPts val="0"/>
              </a:spcBef>
              <a:spcAft>
                <a:spcPts val="0"/>
              </a:spcAft>
              <a:buNone/>
              <a:defRPr sz="2160"/>
            </a:lvl5pPr>
            <a:lvl6pPr lvl="5" algn="ctr" rtl="0">
              <a:spcBef>
                <a:spcPts val="0"/>
              </a:spcBef>
              <a:spcAft>
                <a:spcPts val="0"/>
              </a:spcAft>
              <a:buNone/>
              <a:defRPr sz="2160"/>
            </a:lvl6pPr>
            <a:lvl7pPr lvl="6" algn="ctr" rtl="0">
              <a:spcBef>
                <a:spcPts val="0"/>
              </a:spcBef>
              <a:spcAft>
                <a:spcPts val="0"/>
              </a:spcAft>
              <a:buNone/>
              <a:defRPr sz="2160"/>
            </a:lvl7pPr>
            <a:lvl8pPr lvl="7" algn="ctr" rtl="0">
              <a:spcBef>
                <a:spcPts val="0"/>
              </a:spcBef>
              <a:spcAft>
                <a:spcPts val="0"/>
              </a:spcAft>
              <a:buNone/>
              <a:defRPr sz="2160"/>
            </a:lvl8pPr>
            <a:lvl9pPr lvl="8" algn="ctr" rtl="0">
              <a:spcBef>
                <a:spcPts val="0"/>
              </a:spcBef>
              <a:spcAft>
                <a:spcPts val="0"/>
              </a:spcAft>
              <a:buNone/>
              <a:defRPr sz="2160"/>
            </a:lvl9pPr>
          </a:lstStyle>
          <a:p>
            <a:endParaRPr/>
          </a:p>
        </p:txBody>
      </p:sp>
      <p:grpSp>
        <p:nvGrpSpPr>
          <p:cNvPr id="382" name="Google Shape;382;p5"/>
          <p:cNvGrpSpPr/>
          <p:nvPr/>
        </p:nvGrpSpPr>
        <p:grpSpPr>
          <a:xfrm>
            <a:off x="7334" y="178143"/>
            <a:ext cx="1344975" cy="3266317"/>
            <a:chOff x="2" y="2532233"/>
            <a:chExt cx="997697" cy="2303069"/>
          </a:xfrm>
        </p:grpSpPr>
        <p:sp>
          <p:nvSpPr>
            <p:cNvPr id="383" name="Google Shape;383;p5"/>
            <p:cNvSpPr/>
            <p:nvPr/>
          </p:nvSpPr>
          <p:spPr>
            <a:xfrm>
              <a:off x="106232" y="2689155"/>
              <a:ext cx="569015" cy="563412"/>
            </a:xfrm>
            <a:custGeom>
              <a:avLst/>
              <a:gdLst/>
              <a:ahLst/>
              <a:cxnLst/>
              <a:rect l="l" t="t" r="r" b="b"/>
              <a:pathLst>
                <a:path w="21024" h="20817" extrusionOk="0">
                  <a:moveTo>
                    <a:pt x="1964" y="0"/>
                  </a:moveTo>
                  <a:cubicBezTo>
                    <a:pt x="1370" y="0"/>
                    <a:pt x="777" y="0"/>
                    <a:pt x="229" y="23"/>
                  </a:cubicBezTo>
                  <a:cubicBezTo>
                    <a:pt x="161" y="274"/>
                    <a:pt x="92" y="525"/>
                    <a:pt x="1" y="799"/>
                  </a:cubicBezTo>
                  <a:cubicBezTo>
                    <a:pt x="572" y="776"/>
                    <a:pt x="1142" y="753"/>
                    <a:pt x="1713" y="753"/>
                  </a:cubicBezTo>
                  <a:cubicBezTo>
                    <a:pt x="10820" y="753"/>
                    <a:pt x="17645" y="3218"/>
                    <a:pt x="16595" y="5204"/>
                  </a:cubicBezTo>
                  <a:cubicBezTo>
                    <a:pt x="16070" y="6186"/>
                    <a:pt x="14153" y="7373"/>
                    <a:pt x="10638" y="9016"/>
                  </a:cubicBezTo>
                  <a:cubicBezTo>
                    <a:pt x="12076" y="9404"/>
                    <a:pt x="13308" y="9838"/>
                    <a:pt x="14335" y="10340"/>
                  </a:cubicBezTo>
                  <a:cubicBezTo>
                    <a:pt x="16458" y="8788"/>
                    <a:pt x="18581" y="7441"/>
                    <a:pt x="20315" y="6825"/>
                  </a:cubicBezTo>
                  <a:cubicBezTo>
                    <a:pt x="20133" y="6209"/>
                    <a:pt x="19905" y="5615"/>
                    <a:pt x="19631" y="5045"/>
                  </a:cubicBezTo>
                  <a:cubicBezTo>
                    <a:pt x="17645" y="890"/>
                    <a:pt x="8971" y="0"/>
                    <a:pt x="1964" y="0"/>
                  </a:cubicBezTo>
                  <a:close/>
                  <a:moveTo>
                    <a:pt x="20361" y="7532"/>
                  </a:moveTo>
                  <a:lnTo>
                    <a:pt x="20361" y="7532"/>
                  </a:lnTo>
                  <a:cubicBezTo>
                    <a:pt x="20361" y="7533"/>
                    <a:pt x="18010" y="8582"/>
                    <a:pt x="14974" y="10682"/>
                  </a:cubicBezTo>
                  <a:cubicBezTo>
                    <a:pt x="15111" y="10774"/>
                    <a:pt x="15248" y="10865"/>
                    <a:pt x="15385" y="10956"/>
                  </a:cubicBezTo>
                  <a:cubicBezTo>
                    <a:pt x="19402" y="13650"/>
                    <a:pt x="18124" y="16092"/>
                    <a:pt x="16253" y="19653"/>
                  </a:cubicBezTo>
                  <a:cubicBezTo>
                    <a:pt x="16755" y="19904"/>
                    <a:pt x="17348" y="20155"/>
                    <a:pt x="18033" y="20383"/>
                  </a:cubicBezTo>
                  <a:cubicBezTo>
                    <a:pt x="18626" y="20155"/>
                    <a:pt x="19174" y="19927"/>
                    <a:pt x="19699" y="19698"/>
                  </a:cubicBezTo>
                  <a:cubicBezTo>
                    <a:pt x="20338" y="17507"/>
                    <a:pt x="21023" y="14357"/>
                    <a:pt x="20955" y="11139"/>
                  </a:cubicBezTo>
                  <a:cubicBezTo>
                    <a:pt x="20315" y="9975"/>
                    <a:pt x="20361" y="7533"/>
                    <a:pt x="20361" y="7532"/>
                  </a:cubicBezTo>
                  <a:close/>
                  <a:moveTo>
                    <a:pt x="19448" y="20520"/>
                  </a:moveTo>
                  <a:lnTo>
                    <a:pt x="19448" y="20520"/>
                  </a:lnTo>
                  <a:cubicBezTo>
                    <a:pt x="19288" y="20589"/>
                    <a:pt x="19129" y="20657"/>
                    <a:pt x="18992" y="20703"/>
                  </a:cubicBezTo>
                  <a:cubicBezTo>
                    <a:pt x="19106" y="20748"/>
                    <a:pt x="19220" y="20771"/>
                    <a:pt x="19357" y="20817"/>
                  </a:cubicBezTo>
                  <a:cubicBezTo>
                    <a:pt x="19380" y="20725"/>
                    <a:pt x="19402" y="20634"/>
                    <a:pt x="19448" y="20520"/>
                  </a:cubicBezTo>
                  <a:close/>
                </a:path>
              </a:pathLst>
            </a:custGeom>
            <a:solidFill>
              <a:srgbClr val="FFE3E3"/>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84" name="Google Shape;384;p5"/>
            <p:cNvSpPr/>
            <p:nvPr/>
          </p:nvSpPr>
          <p:spPr>
            <a:xfrm>
              <a:off x="434287" y="3221037"/>
              <a:ext cx="419480" cy="449766"/>
            </a:xfrm>
            <a:custGeom>
              <a:avLst/>
              <a:gdLst/>
              <a:ahLst/>
              <a:cxnLst/>
              <a:rect l="l" t="t" r="r" b="b"/>
              <a:pathLst>
                <a:path w="15499" h="16618" extrusionOk="0">
                  <a:moveTo>
                    <a:pt x="4132" y="1"/>
                  </a:moveTo>
                  <a:cubicBezTo>
                    <a:pt x="3858" y="548"/>
                    <a:pt x="3561" y="1096"/>
                    <a:pt x="3264" y="1690"/>
                  </a:cubicBezTo>
                  <a:cubicBezTo>
                    <a:pt x="4200" y="1393"/>
                    <a:pt x="5090" y="1073"/>
                    <a:pt x="5912" y="731"/>
                  </a:cubicBezTo>
                  <a:cubicBezTo>
                    <a:pt x="5227" y="503"/>
                    <a:pt x="4634" y="252"/>
                    <a:pt x="4132" y="1"/>
                  </a:cubicBezTo>
                  <a:close/>
                  <a:moveTo>
                    <a:pt x="6871" y="1051"/>
                  </a:moveTo>
                  <a:cubicBezTo>
                    <a:pt x="5570" y="1553"/>
                    <a:pt x="4223" y="2009"/>
                    <a:pt x="2922" y="2420"/>
                  </a:cubicBezTo>
                  <a:cubicBezTo>
                    <a:pt x="1689" y="5068"/>
                    <a:pt x="616" y="8286"/>
                    <a:pt x="982" y="12463"/>
                  </a:cubicBezTo>
                  <a:cubicBezTo>
                    <a:pt x="982" y="12509"/>
                    <a:pt x="982" y="12555"/>
                    <a:pt x="982" y="12600"/>
                  </a:cubicBezTo>
                  <a:cubicBezTo>
                    <a:pt x="6277" y="10911"/>
                    <a:pt x="9906" y="8583"/>
                    <a:pt x="9906" y="8583"/>
                  </a:cubicBezTo>
                  <a:cubicBezTo>
                    <a:pt x="9906" y="8583"/>
                    <a:pt x="5547" y="5844"/>
                    <a:pt x="7555" y="4748"/>
                  </a:cubicBezTo>
                  <a:cubicBezTo>
                    <a:pt x="7806" y="4611"/>
                    <a:pt x="8126" y="4543"/>
                    <a:pt x="8468" y="4543"/>
                  </a:cubicBezTo>
                  <a:cubicBezTo>
                    <a:pt x="10888" y="4543"/>
                    <a:pt x="15156" y="7624"/>
                    <a:pt x="14015" y="9222"/>
                  </a:cubicBezTo>
                  <a:cubicBezTo>
                    <a:pt x="13604" y="9770"/>
                    <a:pt x="13125" y="9953"/>
                    <a:pt x="12645" y="9953"/>
                  </a:cubicBezTo>
                  <a:cubicBezTo>
                    <a:pt x="11550" y="9953"/>
                    <a:pt x="10500" y="8971"/>
                    <a:pt x="10500" y="8971"/>
                  </a:cubicBezTo>
                  <a:cubicBezTo>
                    <a:pt x="8423" y="10592"/>
                    <a:pt x="4565" y="12075"/>
                    <a:pt x="982" y="13217"/>
                  </a:cubicBezTo>
                  <a:cubicBezTo>
                    <a:pt x="936" y="14335"/>
                    <a:pt x="594" y="15453"/>
                    <a:pt x="0" y="16526"/>
                  </a:cubicBezTo>
                  <a:cubicBezTo>
                    <a:pt x="571" y="16595"/>
                    <a:pt x="1141" y="16617"/>
                    <a:pt x="1712" y="16617"/>
                  </a:cubicBezTo>
                  <a:cubicBezTo>
                    <a:pt x="5136" y="16617"/>
                    <a:pt x="8423" y="15750"/>
                    <a:pt x="11207" y="14883"/>
                  </a:cubicBezTo>
                  <a:cubicBezTo>
                    <a:pt x="12805" y="14381"/>
                    <a:pt x="14243" y="13878"/>
                    <a:pt x="15453" y="13536"/>
                  </a:cubicBezTo>
                  <a:cubicBezTo>
                    <a:pt x="15499" y="11368"/>
                    <a:pt x="15476" y="8697"/>
                    <a:pt x="15247" y="6415"/>
                  </a:cubicBezTo>
                  <a:cubicBezTo>
                    <a:pt x="14791" y="1986"/>
                    <a:pt x="11527" y="2375"/>
                    <a:pt x="7236" y="1165"/>
                  </a:cubicBezTo>
                  <a:cubicBezTo>
                    <a:pt x="7099" y="1119"/>
                    <a:pt x="6985" y="1096"/>
                    <a:pt x="6871" y="1051"/>
                  </a:cubicBezTo>
                  <a:close/>
                </a:path>
              </a:pathLst>
            </a:custGeom>
            <a:solidFill>
              <a:srgbClr val="FFE7E7"/>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85" name="Google Shape;385;p5"/>
            <p:cNvSpPr/>
            <p:nvPr/>
          </p:nvSpPr>
          <p:spPr>
            <a:xfrm>
              <a:off x="460838" y="3343966"/>
              <a:ext cx="383673" cy="234789"/>
            </a:xfrm>
            <a:custGeom>
              <a:avLst/>
              <a:gdLst/>
              <a:ahLst/>
              <a:cxnLst/>
              <a:rect l="l" t="t" r="r" b="b"/>
              <a:pathLst>
                <a:path w="14176" h="8675" extrusionOk="0">
                  <a:moveTo>
                    <a:pt x="7487" y="1"/>
                  </a:moveTo>
                  <a:cubicBezTo>
                    <a:pt x="7145" y="1"/>
                    <a:pt x="6825" y="69"/>
                    <a:pt x="6574" y="206"/>
                  </a:cubicBezTo>
                  <a:cubicBezTo>
                    <a:pt x="4566" y="1302"/>
                    <a:pt x="8925" y="4041"/>
                    <a:pt x="8925" y="4041"/>
                  </a:cubicBezTo>
                  <a:cubicBezTo>
                    <a:pt x="8925" y="4041"/>
                    <a:pt x="5296" y="6369"/>
                    <a:pt x="1" y="8058"/>
                  </a:cubicBezTo>
                  <a:cubicBezTo>
                    <a:pt x="24" y="8264"/>
                    <a:pt x="24" y="8469"/>
                    <a:pt x="1" y="8675"/>
                  </a:cubicBezTo>
                  <a:cubicBezTo>
                    <a:pt x="3584" y="7533"/>
                    <a:pt x="7442" y="6050"/>
                    <a:pt x="9519" y="4429"/>
                  </a:cubicBezTo>
                  <a:cubicBezTo>
                    <a:pt x="9519" y="4429"/>
                    <a:pt x="10569" y="5411"/>
                    <a:pt x="11664" y="5411"/>
                  </a:cubicBezTo>
                  <a:cubicBezTo>
                    <a:pt x="12144" y="5411"/>
                    <a:pt x="12623" y="5228"/>
                    <a:pt x="13034" y="4680"/>
                  </a:cubicBezTo>
                  <a:cubicBezTo>
                    <a:pt x="14175" y="3082"/>
                    <a:pt x="9907" y="1"/>
                    <a:pt x="7487" y="1"/>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86" name="Google Shape;386;p5"/>
            <p:cNvSpPr/>
            <p:nvPr/>
          </p:nvSpPr>
          <p:spPr>
            <a:xfrm>
              <a:off x="513344" y="3050527"/>
              <a:ext cx="388599" cy="236034"/>
            </a:xfrm>
            <a:custGeom>
              <a:avLst/>
              <a:gdLst/>
              <a:ahLst/>
              <a:cxnLst/>
              <a:rect l="l" t="t" r="r" b="b"/>
              <a:pathLst>
                <a:path w="14358" h="8721" extrusionOk="0">
                  <a:moveTo>
                    <a:pt x="7647" y="1"/>
                  </a:moveTo>
                  <a:cubicBezTo>
                    <a:pt x="7305" y="1"/>
                    <a:pt x="7008" y="69"/>
                    <a:pt x="6757" y="206"/>
                  </a:cubicBezTo>
                  <a:cubicBezTo>
                    <a:pt x="4726" y="1302"/>
                    <a:pt x="9108" y="4018"/>
                    <a:pt x="9108" y="4018"/>
                  </a:cubicBezTo>
                  <a:cubicBezTo>
                    <a:pt x="9108" y="4018"/>
                    <a:pt x="7419" y="5114"/>
                    <a:pt x="4657" y="6346"/>
                  </a:cubicBezTo>
                  <a:cubicBezTo>
                    <a:pt x="4132" y="6575"/>
                    <a:pt x="3584" y="6803"/>
                    <a:pt x="2991" y="7031"/>
                  </a:cubicBezTo>
                  <a:cubicBezTo>
                    <a:pt x="2169" y="7373"/>
                    <a:pt x="1279" y="7693"/>
                    <a:pt x="343" y="7990"/>
                  </a:cubicBezTo>
                  <a:cubicBezTo>
                    <a:pt x="229" y="8241"/>
                    <a:pt x="115" y="8492"/>
                    <a:pt x="1" y="8720"/>
                  </a:cubicBezTo>
                  <a:cubicBezTo>
                    <a:pt x="1302" y="8309"/>
                    <a:pt x="2649" y="7853"/>
                    <a:pt x="3950" y="7351"/>
                  </a:cubicBezTo>
                  <a:cubicBezTo>
                    <a:pt x="4087" y="7305"/>
                    <a:pt x="4246" y="7237"/>
                    <a:pt x="4406" y="7168"/>
                  </a:cubicBezTo>
                  <a:cubicBezTo>
                    <a:pt x="6506" y="6346"/>
                    <a:pt x="8423" y="5411"/>
                    <a:pt x="9702" y="4429"/>
                  </a:cubicBezTo>
                  <a:cubicBezTo>
                    <a:pt x="9702" y="4429"/>
                    <a:pt x="10752" y="5411"/>
                    <a:pt x="11824" y="5411"/>
                  </a:cubicBezTo>
                  <a:cubicBezTo>
                    <a:pt x="12304" y="5411"/>
                    <a:pt x="12783" y="5228"/>
                    <a:pt x="13194" y="4657"/>
                  </a:cubicBezTo>
                  <a:cubicBezTo>
                    <a:pt x="14358" y="3082"/>
                    <a:pt x="10090" y="1"/>
                    <a:pt x="7647" y="1"/>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87" name="Google Shape;387;p5"/>
            <p:cNvSpPr/>
            <p:nvPr/>
          </p:nvSpPr>
          <p:spPr>
            <a:xfrm>
              <a:off x="494209" y="2790460"/>
              <a:ext cx="269378" cy="216249"/>
            </a:xfrm>
            <a:custGeom>
              <a:avLst/>
              <a:gdLst/>
              <a:ahLst/>
              <a:cxnLst/>
              <a:rect l="l" t="t" r="r" b="b"/>
              <a:pathLst>
                <a:path w="9953" h="7990" extrusionOk="0">
                  <a:moveTo>
                    <a:pt x="7715" y="0"/>
                  </a:moveTo>
                  <a:cubicBezTo>
                    <a:pt x="5501" y="115"/>
                    <a:pt x="6026" y="3059"/>
                    <a:pt x="6026" y="3059"/>
                  </a:cubicBezTo>
                  <a:cubicBezTo>
                    <a:pt x="6003" y="3059"/>
                    <a:pt x="6003" y="3082"/>
                    <a:pt x="5980" y="3082"/>
                  </a:cubicBezTo>
                  <a:cubicBezTo>
                    <a:pt x="4246" y="3698"/>
                    <a:pt x="2123" y="5045"/>
                    <a:pt x="0" y="6597"/>
                  </a:cubicBezTo>
                  <a:cubicBezTo>
                    <a:pt x="228" y="6711"/>
                    <a:pt x="434" y="6825"/>
                    <a:pt x="639" y="6939"/>
                  </a:cubicBezTo>
                  <a:cubicBezTo>
                    <a:pt x="3675" y="4839"/>
                    <a:pt x="6026" y="3790"/>
                    <a:pt x="6026" y="3789"/>
                  </a:cubicBezTo>
                  <a:lnTo>
                    <a:pt x="6026" y="3789"/>
                  </a:lnTo>
                  <a:cubicBezTo>
                    <a:pt x="6026" y="3790"/>
                    <a:pt x="5980" y="6232"/>
                    <a:pt x="6620" y="7396"/>
                  </a:cubicBezTo>
                  <a:cubicBezTo>
                    <a:pt x="6825" y="7761"/>
                    <a:pt x="7076" y="7989"/>
                    <a:pt x="7441" y="7989"/>
                  </a:cubicBezTo>
                  <a:cubicBezTo>
                    <a:pt x="7578" y="7989"/>
                    <a:pt x="7761" y="7944"/>
                    <a:pt x="7966" y="7830"/>
                  </a:cubicBezTo>
                  <a:cubicBezTo>
                    <a:pt x="9952" y="6757"/>
                    <a:pt x="9952" y="0"/>
                    <a:pt x="7784" y="0"/>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88" name="Google Shape;388;p5"/>
            <p:cNvSpPr/>
            <p:nvPr/>
          </p:nvSpPr>
          <p:spPr>
            <a:xfrm>
              <a:off x="2" y="2532233"/>
              <a:ext cx="121711" cy="185964"/>
            </a:xfrm>
            <a:custGeom>
              <a:avLst/>
              <a:gdLst/>
              <a:ahLst/>
              <a:cxnLst/>
              <a:rect l="l" t="t" r="r" b="b"/>
              <a:pathLst>
                <a:path w="4497" h="6871" extrusionOk="0">
                  <a:moveTo>
                    <a:pt x="571" y="1"/>
                  </a:moveTo>
                  <a:cubicBezTo>
                    <a:pt x="388" y="1"/>
                    <a:pt x="205" y="23"/>
                    <a:pt x="0" y="23"/>
                  </a:cubicBezTo>
                  <a:lnTo>
                    <a:pt x="0" y="6871"/>
                  </a:lnTo>
                  <a:cubicBezTo>
                    <a:pt x="845" y="6780"/>
                    <a:pt x="1666" y="6711"/>
                    <a:pt x="2442" y="6665"/>
                  </a:cubicBezTo>
                  <a:cubicBezTo>
                    <a:pt x="2944" y="6620"/>
                    <a:pt x="3447" y="6597"/>
                    <a:pt x="3926" y="6597"/>
                  </a:cubicBezTo>
                  <a:cubicBezTo>
                    <a:pt x="4017" y="6323"/>
                    <a:pt x="4086" y="6072"/>
                    <a:pt x="4154" y="5821"/>
                  </a:cubicBezTo>
                  <a:cubicBezTo>
                    <a:pt x="4497" y="4360"/>
                    <a:pt x="4451" y="2831"/>
                    <a:pt x="3766" y="1324"/>
                  </a:cubicBezTo>
                  <a:cubicBezTo>
                    <a:pt x="3378" y="411"/>
                    <a:pt x="2237" y="1"/>
                    <a:pt x="571" y="1"/>
                  </a:cubicBezTo>
                  <a:close/>
                </a:path>
              </a:pathLst>
            </a:custGeom>
            <a:solidFill>
              <a:srgbClr val="FFE7E7"/>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89" name="Google Shape;389;p5"/>
            <p:cNvSpPr/>
            <p:nvPr/>
          </p:nvSpPr>
          <p:spPr>
            <a:xfrm>
              <a:off x="2" y="4089011"/>
              <a:ext cx="735762" cy="472609"/>
            </a:xfrm>
            <a:custGeom>
              <a:avLst/>
              <a:gdLst/>
              <a:ahLst/>
              <a:cxnLst/>
              <a:rect l="l" t="t" r="r" b="b"/>
              <a:pathLst>
                <a:path w="27185" h="17462" extrusionOk="0">
                  <a:moveTo>
                    <a:pt x="25290" y="0"/>
                  </a:moveTo>
                  <a:cubicBezTo>
                    <a:pt x="19333" y="4657"/>
                    <a:pt x="9975" y="8560"/>
                    <a:pt x="0" y="10409"/>
                  </a:cubicBezTo>
                  <a:lnTo>
                    <a:pt x="0" y="16959"/>
                  </a:lnTo>
                  <a:cubicBezTo>
                    <a:pt x="1529" y="17325"/>
                    <a:pt x="3036" y="17462"/>
                    <a:pt x="4451" y="17462"/>
                  </a:cubicBezTo>
                  <a:cubicBezTo>
                    <a:pt x="6163" y="17462"/>
                    <a:pt x="7738" y="17279"/>
                    <a:pt x="9084" y="17073"/>
                  </a:cubicBezTo>
                  <a:cubicBezTo>
                    <a:pt x="9769" y="16982"/>
                    <a:pt x="10386" y="16891"/>
                    <a:pt x="10933" y="16822"/>
                  </a:cubicBezTo>
                  <a:cubicBezTo>
                    <a:pt x="16708" y="13650"/>
                    <a:pt x="24081" y="8834"/>
                    <a:pt x="26272" y="3926"/>
                  </a:cubicBezTo>
                  <a:cubicBezTo>
                    <a:pt x="27185" y="1895"/>
                    <a:pt x="26728" y="685"/>
                    <a:pt x="25290" y="0"/>
                  </a:cubicBezTo>
                  <a:close/>
                </a:path>
              </a:pathLst>
            </a:custGeom>
            <a:solidFill>
              <a:srgbClr val="FFE7E7"/>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90" name="Google Shape;390;p5"/>
            <p:cNvSpPr/>
            <p:nvPr/>
          </p:nvSpPr>
          <p:spPr>
            <a:xfrm>
              <a:off x="2" y="2933173"/>
              <a:ext cx="631372" cy="735167"/>
            </a:xfrm>
            <a:custGeom>
              <a:avLst/>
              <a:gdLst/>
              <a:ahLst/>
              <a:cxnLst/>
              <a:rect l="l" t="t" r="r" b="b"/>
              <a:pathLst>
                <a:path w="23328" h="27163" extrusionOk="0">
                  <a:moveTo>
                    <a:pt x="14563" y="0"/>
                  </a:moveTo>
                  <a:cubicBezTo>
                    <a:pt x="11230" y="1575"/>
                    <a:pt x="6437" y="3561"/>
                    <a:pt x="0" y="6186"/>
                  </a:cubicBezTo>
                  <a:lnTo>
                    <a:pt x="0" y="26021"/>
                  </a:lnTo>
                  <a:cubicBezTo>
                    <a:pt x="1415" y="25952"/>
                    <a:pt x="2830" y="25907"/>
                    <a:pt x="4200" y="25907"/>
                  </a:cubicBezTo>
                  <a:cubicBezTo>
                    <a:pt x="7601" y="25907"/>
                    <a:pt x="10865" y="26181"/>
                    <a:pt x="13923" y="26843"/>
                  </a:cubicBezTo>
                  <a:cubicBezTo>
                    <a:pt x="14631" y="27002"/>
                    <a:pt x="15339" y="27117"/>
                    <a:pt x="16046" y="27162"/>
                  </a:cubicBezTo>
                  <a:cubicBezTo>
                    <a:pt x="16640" y="26089"/>
                    <a:pt x="16982" y="24971"/>
                    <a:pt x="17028" y="23853"/>
                  </a:cubicBezTo>
                  <a:cubicBezTo>
                    <a:pt x="17051" y="23647"/>
                    <a:pt x="17051" y="23442"/>
                    <a:pt x="17028" y="23236"/>
                  </a:cubicBezTo>
                  <a:cubicBezTo>
                    <a:pt x="17028" y="23191"/>
                    <a:pt x="17028" y="23145"/>
                    <a:pt x="17028" y="23099"/>
                  </a:cubicBezTo>
                  <a:cubicBezTo>
                    <a:pt x="16662" y="18922"/>
                    <a:pt x="17735" y="15704"/>
                    <a:pt x="18968" y="13056"/>
                  </a:cubicBezTo>
                  <a:cubicBezTo>
                    <a:pt x="19082" y="12828"/>
                    <a:pt x="19196" y="12577"/>
                    <a:pt x="19310" y="12326"/>
                  </a:cubicBezTo>
                  <a:cubicBezTo>
                    <a:pt x="19607" y="11732"/>
                    <a:pt x="19904" y="11184"/>
                    <a:pt x="20178" y="10637"/>
                  </a:cubicBezTo>
                  <a:cubicBezTo>
                    <a:pt x="22049" y="7076"/>
                    <a:pt x="23327" y="4634"/>
                    <a:pt x="19310" y="1940"/>
                  </a:cubicBezTo>
                  <a:cubicBezTo>
                    <a:pt x="19173" y="1849"/>
                    <a:pt x="19036" y="1758"/>
                    <a:pt x="18899" y="1666"/>
                  </a:cubicBezTo>
                  <a:cubicBezTo>
                    <a:pt x="18694" y="1552"/>
                    <a:pt x="18488" y="1438"/>
                    <a:pt x="18260" y="1324"/>
                  </a:cubicBezTo>
                  <a:cubicBezTo>
                    <a:pt x="17233" y="822"/>
                    <a:pt x="16001" y="388"/>
                    <a:pt x="14563" y="0"/>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91" name="Google Shape;391;p5"/>
            <p:cNvSpPr/>
            <p:nvPr/>
          </p:nvSpPr>
          <p:spPr>
            <a:xfrm>
              <a:off x="2" y="4541213"/>
              <a:ext cx="373145" cy="294088"/>
            </a:xfrm>
            <a:custGeom>
              <a:avLst/>
              <a:gdLst/>
              <a:ahLst/>
              <a:cxnLst/>
              <a:rect l="l" t="t" r="r" b="b"/>
              <a:pathLst>
                <a:path w="13787" h="10866" extrusionOk="0">
                  <a:moveTo>
                    <a:pt x="12280" y="0"/>
                  </a:moveTo>
                  <a:cubicBezTo>
                    <a:pt x="11915" y="0"/>
                    <a:pt x="11458" y="46"/>
                    <a:pt x="10933" y="114"/>
                  </a:cubicBezTo>
                  <a:cubicBezTo>
                    <a:pt x="10386" y="183"/>
                    <a:pt x="9769" y="274"/>
                    <a:pt x="9084" y="365"/>
                  </a:cubicBezTo>
                  <a:cubicBezTo>
                    <a:pt x="7738" y="571"/>
                    <a:pt x="6163" y="754"/>
                    <a:pt x="4451" y="754"/>
                  </a:cubicBezTo>
                  <a:cubicBezTo>
                    <a:pt x="3036" y="754"/>
                    <a:pt x="1529" y="617"/>
                    <a:pt x="0" y="251"/>
                  </a:cubicBezTo>
                  <a:lnTo>
                    <a:pt x="0" y="10865"/>
                  </a:lnTo>
                  <a:cubicBezTo>
                    <a:pt x="5661" y="9130"/>
                    <a:pt x="10659" y="5707"/>
                    <a:pt x="12714" y="2283"/>
                  </a:cubicBezTo>
                  <a:cubicBezTo>
                    <a:pt x="13786" y="480"/>
                    <a:pt x="13490" y="0"/>
                    <a:pt x="12280" y="0"/>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92" name="Google Shape;392;p5"/>
            <p:cNvSpPr/>
            <p:nvPr/>
          </p:nvSpPr>
          <p:spPr>
            <a:xfrm>
              <a:off x="2" y="3576265"/>
              <a:ext cx="997697" cy="794466"/>
            </a:xfrm>
            <a:custGeom>
              <a:avLst/>
              <a:gdLst/>
              <a:ahLst/>
              <a:cxnLst/>
              <a:rect l="l" t="t" r="r" b="b"/>
              <a:pathLst>
                <a:path w="36863" h="29354" extrusionOk="0">
                  <a:moveTo>
                    <a:pt x="33804" y="0"/>
                  </a:moveTo>
                  <a:cubicBezTo>
                    <a:pt x="33188" y="0"/>
                    <a:pt x="32412" y="160"/>
                    <a:pt x="31499" y="411"/>
                  </a:cubicBezTo>
                  <a:cubicBezTo>
                    <a:pt x="30289" y="753"/>
                    <a:pt x="28851" y="1256"/>
                    <a:pt x="27253" y="1758"/>
                  </a:cubicBezTo>
                  <a:cubicBezTo>
                    <a:pt x="24469" y="2625"/>
                    <a:pt x="21182" y="3492"/>
                    <a:pt x="17758" y="3492"/>
                  </a:cubicBezTo>
                  <a:cubicBezTo>
                    <a:pt x="17187" y="3492"/>
                    <a:pt x="16617" y="3470"/>
                    <a:pt x="16046" y="3401"/>
                  </a:cubicBezTo>
                  <a:cubicBezTo>
                    <a:pt x="15339" y="3356"/>
                    <a:pt x="14631" y="3241"/>
                    <a:pt x="13923" y="3082"/>
                  </a:cubicBezTo>
                  <a:cubicBezTo>
                    <a:pt x="10865" y="2420"/>
                    <a:pt x="7601" y="2146"/>
                    <a:pt x="4200" y="2146"/>
                  </a:cubicBezTo>
                  <a:cubicBezTo>
                    <a:pt x="2830" y="2146"/>
                    <a:pt x="1415" y="2191"/>
                    <a:pt x="0" y="2260"/>
                  </a:cubicBezTo>
                  <a:lnTo>
                    <a:pt x="0" y="29354"/>
                  </a:lnTo>
                  <a:cubicBezTo>
                    <a:pt x="9975" y="27505"/>
                    <a:pt x="19333" y="23602"/>
                    <a:pt x="25290" y="18945"/>
                  </a:cubicBezTo>
                  <a:cubicBezTo>
                    <a:pt x="25907" y="18466"/>
                    <a:pt x="26477" y="17964"/>
                    <a:pt x="27025" y="17462"/>
                  </a:cubicBezTo>
                  <a:cubicBezTo>
                    <a:pt x="34900" y="10249"/>
                    <a:pt x="36863" y="4109"/>
                    <a:pt x="35379" y="845"/>
                  </a:cubicBezTo>
                  <a:cubicBezTo>
                    <a:pt x="35105" y="251"/>
                    <a:pt x="34580" y="0"/>
                    <a:pt x="33804" y="0"/>
                  </a:cubicBezTo>
                  <a:close/>
                </a:path>
              </a:pathLst>
            </a:custGeom>
            <a:solidFill>
              <a:srgbClr val="FFEDED"/>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93" name="Google Shape;393;p5"/>
            <p:cNvSpPr/>
            <p:nvPr/>
          </p:nvSpPr>
          <p:spPr>
            <a:xfrm>
              <a:off x="2" y="2709535"/>
              <a:ext cx="583792" cy="391062"/>
            </a:xfrm>
            <a:custGeom>
              <a:avLst/>
              <a:gdLst/>
              <a:ahLst/>
              <a:cxnLst/>
              <a:rect l="l" t="t" r="r" b="b"/>
              <a:pathLst>
                <a:path w="21570" h="14449" extrusionOk="0">
                  <a:moveTo>
                    <a:pt x="5638" y="0"/>
                  </a:moveTo>
                  <a:cubicBezTo>
                    <a:pt x="5067" y="0"/>
                    <a:pt x="4497" y="23"/>
                    <a:pt x="3926" y="46"/>
                  </a:cubicBezTo>
                  <a:cubicBezTo>
                    <a:pt x="3447" y="46"/>
                    <a:pt x="2944" y="69"/>
                    <a:pt x="2442" y="114"/>
                  </a:cubicBezTo>
                  <a:cubicBezTo>
                    <a:pt x="1666" y="160"/>
                    <a:pt x="845" y="229"/>
                    <a:pt x="0" y="320"/>
                  </a:cubicBezTo>
                  <a:lnTo>
                    <a:pt x="0" y="14449"/>
                  </a:lnTo>
                  <a:cubicBezTo>
                    <a:pt x="6437" y="11824"/>
                    <a:pt x="11230" y="9838"/>
                    <a:pt x="14563" y="8263"/>
                  </a:cubicBezTo>
                  <a:cubicBezTo>
                    <a:pt x="18078" y="6620"/>
                    <a:pt x="19995" y="5433"/>
                    <a:pt x="20520" y="4451"/>
                  </a:cubicBezTo>
                  <a:cubicBezTo>
                    <a:pt x="21570" y="2465"/>
                    <a:pt x="14745" y="0"/>
                    <a:pt x="5638" y="0"/>
                  </a:cubicBezTo>
                  <a:close/>
                </a:path>
              </a:pathLst>
            </a:custGeom>
            <a:solidFill>
              <a:srgbClr val="FFEDED"/>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94" name="Google Shape;394;p5"/>
            <p:cNvSpPr/>
            <p:nvPr/>
          </p:nvSpPr>
          <p:spPr>
            <a:xfrm>
              <a:off x="538677" y="4396037"/>
              <a:ext cx="11773" cy="21652"/>
            </a:xfrm>
            <a:custGeom>
              <a:avLst/>
              <a:gdLst/>
              <a:ahLst/>
              <a:cxnLst/>
              <a:rect l="l" t="t" r="r" b="b"/>
              <a:pathLst>
                <a:path w="435" h="800" extrusionOk="0">
                  <a:moveTo>
                    <a:pt x="434" y="0"/>
                  </a:moveTo>
                  <a:cubicBezTo>
                    <a:pt x="434" y="0"/>
                    <a:pt x="275" y="320"/>
                    <a:pt x="1" y="799"/>
                  </a:cubicBezTo>
                  <a:cubicBezTo>
                    <a:pt x="320" y="366"/>
                    <a:pt x="434" y="0"/>
                    <a:pt x="434" y="0"/>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95" name="Google Shape;395;p5"/>
            <p:cNvSpPr/>
            <p:nvPr/>
          </p:nvSpPr>
          <p:spPr>
            <a:xfrm>
              <a:off x="516429" y="4407160"/>
              <a:ext cx="30313" cy="16699"/>
            </a:xfrm>
            <a:custGeom>
              <a:avLst/>
              <a:gdLst/>
              <a:ahLst/>
              <a:cxnLst/>
              <a:rect l="l" t="t" r="r" b="b"/>
              <a:pathLst>
                <a:path w="1120" h="617" extrusionOk="0">
                  <a:moveTo>
                    <a:pt x="1119" y="0"/>
                  </a:moveTo>
                  <a:cubicBezTo>
                    <a:pt x="1119" y="0"/>
                    <a:pt x="594" y="160"/>
                    <a:pt x="1" y="616"/>
                  </a:cubicBezTo>
                  <a:cubicBezTo>
                    <a:pt x="663" y="228"/>
                    <a:pt x="1119" y="0"/>
                    <a:pt x="1119" y="0"/>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grpSp>
      <p:sp>
        <p:nvSpPr>
          <p:cNvPr id="396" name="Google Shape;396;p5"/>
          <p:cNvSpPr/>
          <p:nvPr/>
        </p:nvSpPr>
        <p:spPr>
          <a:xfrm>
            <a:off x="10531194" y="562918"/>
            <a:ext cx="463267" cy="716514"/>
          </a:xfrm>
          <a:custGeom>
            <a:avLst/>
            <a:gdLst/>
            <a:ahLst/>
            <a:cxnLst/>
            <a:rect l="l" t="t" r="r" b="b"/>
            <a:pathLst>
              <a:path w="14175" h="20841" extrusionOk="0">
                <a:moveTo>
                  <a:pt x="13558" y="1"/>
                </a:moveTo>
                <a:cubicBezTo>
                  <a:pt x="7396" y="2785"/>
                  <a:pt x="3082" y="8332"/>
                  <a:pt x="0" y="11299"/>
                </a:cubicBezTo>
                <a:cubicBezTo>
                  <a:pt x="1141" y="13513"/>
                  <a:pt x="2625" y="16184"/>
                  <a:pt x="4109" y="18375"/>
                </a:cubicBezTo>
                <a:cubicBezTo>
                  <a:pt x="5387" y="20247"/>
                  <a:pt x="6711" y="20840"/>
                  <a:pt x="8217" y="20840"/>
                </a:cubicBezTo>
                <a:cubicBezTo>
                  <a:pt x="9747" y="20840"/>
                  <a:pt x="11481" y="20224"/>
                  <a:pt x="13558" y="19653"/>
                </a:cubicBezTo>
                <a:lnTo>
                  <a:pt x="13558" y="6027"/>
                </a:lnTo>
                <a:cubicBezTo>
                  <a:pt x="10135" y="9930"/>
                  <a:pt x="8286" y="13262"/>
                  <a:pt x="8286" y="13262"/>
                </a:cubicBezTo>
                <a:cubicBezTo>
                  <a:pt x="8286" y="13262"/>
                  <a:pt x="14175" y="13627"/>
                  <a:pt x="12737" y="15841"/>
                </a:cubicBezTo>
                <a:cubicBezTo>
                  <a:pt x="12143" y="16754"/>
                  <a:pt x="10454" y="17188"/>
                  <a:pt x="8697" y="17188"/>
                </a:cubicBezTo>
                <a:cubicBezTo>
                  <a:pt x="6209" y="17188"/>
                  <a:pt x="3607" y="16344"/>
                  <a:pt x="3812" y="14860"/>
                </a:cubicBezTo>
                <a:cubicBezTo>
                  <a:pt x="4017" y="13353"/>
                  <a:pt x="5273" y="13057"/>
                  <a:pt x="6254" y="13057"/>
                </a:cubicBezTo>
                <a:cubicBezTo>
                  <a:pt x="6916" y="13057"/>
                  <a:pt x="7464" y="13194"/>
                  <a:pt x="7464" y="13194"/>
                </a:cubicBezTo>
                <a:cubicBezTo>
                  <a:pt x="8537" y="10797"/>
                  <a:pt x="10979" y="7784"/>
                  <a:pt x="13558" y="4977"/>
                </a:cubicBezTo>
                <a:lnTo>
                  <a:pt x="13558" y="1"/>
                </a:lnTo>
                <a:close/>
              </a:path>
            </a:pathLst>
          </a:custGeom>
          <a:solidFill>
            <a:srgbClr val="FFE7E7"/>
          </a:solidFill>
          <a:ln>
            <a:noFill/>
          </a:ln>
        </p:spPr>
        <p:txBody>
          <a:bodyPr spcFirstLastPara="1" wrap="square" lIns="109710" tIns="109710" rIns="109710" bIns="109710"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97" name="Google Shape;397;p5"/>
          <p:cNvSpPr/>
          <p:nvPr/>
        </p:nvSpPr>
        <p:spPr>
          <a:xfrm>
            <a:off x="10300689" y="-17760"/>
            <a:ext cx="211878" cy="211093"/>
          </a:xfrm>
          <a:custGeom>
            <a:avLst/>
            <a:gdLst/>
            <a:ahLst/>
            <a:cxnLst/>
            <a:rect l="l" t="t" r="r" b="b"/>
            <a:pathLst>
              <a:path w="6483" h="6140" extrusionOk="0">
                <a:moveTo>
                  <a:pt x="160" y="0"/>
                </a:moveTo>
                <a:cubicBezTo>
                  <a:pt x="23" y="959"/>
                  <a:pt x="0" y="1872"/>
                  <a:pt x="46" y="2716"/>
                </a:cubicBezTo>
                <a:cubicBezTo>
                  <a:pt x="228" y="5159"/>
                  <a:pt x="1278" y="6140"/>
                  <a:pt x="2967" y="6140"/>
                </a:cubicBezTo>
                <a:lnTo>
                  <a:pt x="3196" y="6140"/>
                </a:lnTo>
                <a:cubicBezTo>
                  <a:pt x="4063" y="4131"/>
                  <a:pt x="5181" y="2077"/>
                  <a:pt x="6482" y="0"/>
                </a:cubicBezTo>
                <a:close/>
              </a:path>
            </a:pathLst>
          </a:custGeom>
          <a:solidFill>
            <a:srgbClr val="FFE7E7"/>
          </a:solidFill>
          <a:ln>
            <a:noFill/>
          </a:ln>
        </p:spPr>
        <p:txBody>
          <a:bodyPr spcFirstLastPara="1" wrap="square" lIns="109710" tIns="109710" rIns="109710" bIns="109710"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98" name="Google Shape;398;p5"/>
          <p:cNvSpPr/>
          <p:nvPr/>
        </p:nvSpPr>
        <p:spPr>
          <a:xfrm>
            <a:off x="10243985" y="-17760"/>
            <a:ext cx="730345" cy="1038207"/>
          </a:xfrm>
          <a:custGeom>
            <a:avLst/>
            <a:gdLst/>
            <a:ahLst/>
            <a:cxnLst/>
            <a:rect l="l" t="t" r="r" b="b"/>
            <a:pathLst>
              <a:path w="22347" h="30198" extrusionOk="0">
                <a:moveTo>
                  <a:pt x="8217" y="0"/>
                </a:moveTo>
                <a:cubicBezTo>
                  <a:pt x="6916" y="2077"/>
                  <a:pt x="5798" y="4131"/>
                  <a:pt x="4931" y="6140"/>
                </a:cubicBezTo>
                <a:cubicBezTo>
                  <a:pt x="4565" y="6962"/>
                  <a:pt x="4246" y="7761"/>
                  <a:pt x="3972" y="8559"/>
                </a:cubicBezTo>
                <a:cubicBezTo>
                  <a:pt x="0" y="20132"/>
                  <a:pt x="1370" y="27390"/>
                  <a:pt x="4657" y="29878"/>
                </a:cubicBezTo>
                <a:cubicBezTo>
                  <a:pt x="4931" y="30084"/>
                  <a:pt x="5227" y="30198"/>
                  <a:pt x="5547" y="30198"/>
                </a:cubicBezTo>
                <a:cubicBezTo>
                  <a:pt x="6460" y="30198"/>
                  <a:pt x="7510" y="29399"/>
                  <a:pt x="8788" y="28189"/>
                </a:cubicBezTo>
                <a:cubicBezTo>
                  <a:pt x="11870" y="25222"/>
                  <a:pt x="16184" y="19675"/>
                  <a:pt x="22346" y="16891"/>
                </a:cubicBezTo>
                <a:lnTo>
                  <a:pt x="22346" y="0"/>
                </a:lnTo>
                <a:close/>
              </a:path>
            </a:pathLst>
          </a:custGeom>
          <a:solidFill>
            <a:srgbClr val="FFEDED"/>
          </a:solidFill>
          <a:ln>
            <a:noFill/>
          </a:ln>
        </p:spPr>
        <p:txBody>
          <a:bodyPr spcFirstLastPara="1" wrap="square" lIns="109710" tIns="109710" rIns="109710" bIns="109710"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399" name="Google Shape;399;p5"/>
          <p:cNvSpPr txBox="1">
            <a:spLocks noGrp="1"/>
          </p:cNvSpPr>
          <p:nvPr>
            <p:ph type="title"/>
          </p:nvPr>
        </p:nvSpPr>
        <p:spPr>
          <a:xfrm>
            <a:off x="871470" y="557137"/>
            <a:ext cx="9229680" cy="722945"/>
          </a:xfrm>
          <a:prstGeom prst="rect">
            <a:avLst/>
          </a:prstGeom>
        </p:spPr>
        <p:txBody>
          <a:bodyPr spcFirstLastPara="1" wrap="square" lIns="91425" tIns="91425" rIns="91425" bIns="91425" anchor="t" anchorCtr="0">
            <a:noAutofit/>
          </a:bodyPr>
          <a:lstStyle>
            <a:lvl1pPr lvl="0" algn="ctr">
              <a:spcBef>
                <a:spcPts val="0"/>
              </a:spcBef>
              <a:spcAft>
                <a:spcPts val="0"/>
              </a:spcAft>
              <a:buSzPts val="3200"/>
              <a:buNone/>
              <a:defRPr/>
            </a:lvl1pPr>
            <a:lvl2pPr lvl="1" algn="ctr">
              <a:spcBef>
                <a:spcPts val="0"/>
              </a:spcBef>
              <a:spcAft>
                <a:spcPts val="0"/>
              </a:spcAft>
              <a:buSzPts val="3200"/>
              <a:buNone/>
              <a:defRPr/>
            </a:lvl2pPr>
            <a:lvl3pPr lvl="2" algn="ctr">
              <a:spcBef>
                <a:spcPts val="0"/>
              </a:spcBef>
              <a:spcAft>
                <a:spcPts val="0"/>
              </a:spcAft>
              <a:buSzPts val="3200"/>
              <a:buNone/>
              <a:defRPr/>
            </a:lvl3pPr>
            <a:lvl4pPr lvl="3" algn="ctr">
              <a:spcBef>
                <a:spcPts val="0"/>
              </a:spcBef>
              <a:spcAft>
                <a:spcPts val="0"/>
              </a:spcAft>
              <a:buSzPts val="3200"/>
              <a:buNone/>
              <a:defRPr/>
            </a:lvl4pPr>
            <a:lvl5pPr lvl="4" algn="ctr">
              <a:spcBef>
                <a:spcPts val="0"/>
              </a:spcBef>
              <a:spcAft>
                <a:spcPts val="0"/>
              </a:spcAft>
              <a:buSzPts val="3200"/>
              <a:buNone/>
              <a:defRPr/>
            </a:lvl5pPr>
            <a:lvl6pPr lvl="5" algn="ctr">
              <a:spcBef>
                <a:spcPts val="0"/>
              </a:spcBef>
              <a:spcAft>
                <a:spcPts val="0"/>
              </a:spcAft>
              <a:buSzPts val="3200"/>
              <a:buNone/>
              <a:defRPr/>
            </a:lvl6pPr>
            <a:lvl7pPr lvl="6" algn="ctr">
              <a:spcBef>
                <a:spcPts val="0"/>
              </a:spcBef>
              <a:spcAft>
                <a:spcPts val="0"/>
              </a:spcAft>
              <a:buSzPts val="3200"/>
              <a:buNone/>
              <a:defRPr/>
            </a:lvl7pPr>
            <a:lvl8pPr lvl="7" algn="ctr">
              <a:spcBef>
                <a:spcPts val="0"/>
              </a:spcBef>
              <a:spcAft>
                <a:spcPts val="0"/>
              </a:spcAft>
              <a:buSzPts val="3200"/>
              <a:buNone/>
              <a:defRPr/>
            </a:lvl8pPr>
            <a:lvl9pPr lvl="8" algn="ctr">
              <a:spcBef>
                <a:spcPts val="0"/>
              </a:spcBef>
              <a:spcAft>
                <a:spcPts val="0"/>
              </a:spcAft>
              <a:buSzPts val="3200"/>
              <a:buNone/>
              <a:defRPr/>
            </a:lvl9pPr>
          </a:lstStyle>
          <a:p>
            <a:endParaRPr/>
          </a:p>
        </p:txBody>
      </p:sp>
      <p:grpSp>
        <p:nvGrpSpPr>
          <p:cNvPr id="400" name="Google Shape;400;p5"/>
          <p:cNvGrpSpPr/>
          <p:nvPr/>
        </p:nvGrpSpPr>
        <p:grpSpPr>
          <a:xfrm rot="5400000">
            <a:off x="7865581" y="3391104"/>
            <a:ext cx="2532167" cy="3691807"/>
            <a:chOff x="7138084" y="4"/>
            <a:chExt cx="2005922" cy="3076506"/>
          </a:xfrm>
        </p:grpSpPr>
        <p:sp>
          <p:nvSpPr>
            <p:cNvPr id="401" name="Google Shape;401;p5"/>
            <p:cNvSpPr/>
            <p:nvPr/>
          </p:nvSpPr>
          <p:spPr>
            <a:xfrm>
              <a:off x="7161550" y="322484"/>
              <a:ext cx="1138570" cy="606067"/>
            </a:xfrm>
            <a:custGeom>
              <a:avLst/>
              <a:gdLst/>
              <a:ahLst/>
              <a:cxnLst/>
              <a:rect l="l" t="t" r="r" b="b"/>
              <a:pathLst>
                <a:path w="42068" h="22393" extrusionOk="0">
                  <a:moveTo>
                    <a:pt x="24812" y="1"/>
                  </a:moveTo>
                  <a:cubicBezTo>
                    <a:pt x="22415" y="503"/>
                    <a:pt x="19676" y="1302"/>
                    <a:pt x="17006" y="2580"/>
                  </a:cubicBezTo>
                  <a:cubicBezTo>
                    <a:pt x="17554" y="3196"/>
                    <a:pt x="17987" y="3904"/>
                    <a:pt x="17782" y="4474"/>
                  </a:cubicBezTo>
                  <a:cubicBezTo>
                    <a:pt x="17736" y="4634"/>
                    <a:pt x="17576" y="4703"/>
                    <a:pt x="17325" y="4703"/>
                  </a:cubicBezTo>
                  <a:cubicBezTo>
                    <a:pt x="16755" y="4703"/>
                    <a:pt x="15750" y="4337"/>
                    <a:pt x="14678" y="3812"/>
                  </a:cubicBezTo>
                  <a:cubicBezTo>
                    <a:pt x="14130" y="4155"/>
                    <a:pt x="13605" y="4497"/>
                    <a:pt x="13080" y="4862"/>
                  </a:cubicBezTo>
                  <a:cubicBezTo>
                    <a:pt x="14198" y="5022"/>
                    <a:pt x="15591" y="5136"/>
                    <a:pt x="17188" y="5136"/>
                  </a:cubicBezTo>
                  <a:cubicBezTo>
                    <a:pt x="18398" y="5136"/>
                    <a:pt x="19722" y="5068"/>
                    <a:pt x="21160" y="4885"/>
                  </a:cubicBezTo>
                  <a:cubicBezTo>
                    <a:pt x="19996" y="3310"/>
                    <a:pt x="19380" y="1827"/>
                    <a:pt x="20430" y="1690"/>
                  </a:cubicBezTo>
                  <a:cubicBezTo>
                    <a:pt x="20612" y="1644"/>
                    <a:pt x="20772" y="1644"/>
                    <a:pt x="20932" y="1644"/>
                  </a:cubicBezTo>
                  <a:cubicBezTo>
                    <a:pt x="23077" y="1644"/>
                    <a:pt x="23808" y="3835"/>
                    <a:pt x="23808" y="3835"/>
                  </a:cubicBezTo>
                  <a:lnTo>
                    <a:pt x="24059" y="3835"/>
                  </a:lnTo>
                  <a:cubicBezTo>
                    <a:pt x="25839" y="3835"/>
                    <a:pt x="27688" y="4109"/>
                    <a:pt x="29468" y="4520"/>
                  </a:cubicBezTo>
                  <a:cubicBezTo>
                    <a:pt x="27688" y="3173"/>
                    <a:pt x="26182" y="1621"/>
                    <a:pt x="24812" y="1"/>
                  </a:cubicBezTo>
                  <a:close/>
                  <a:moveTo>
                    <a:pt x="25588" y="4748"/>
                  </a:moveTo>
                  <a:cubicBezTo>
                    <a:pt x="24926" y="4748"/>
                    <a:pt x="24561" y="4771"/>
                    <a:pt x="24561" y="4771"/>
                  </a:cubicBezTo>
                  <a:cubicBezTo>
                    <a:pt x="24561" y="4771"/>
                    <a:pt x="26707" y="7670"/>
                    <a:pt x="25816" y="8788"/>
                  </a:cubicBezTo>
                  <a:cubicBezTo>
                    <a:pt x="25771" y="8857"/>
                    <a:pt x="25679" y="8902"/>
                    <a:pt x="25565" y="8902"/>
                  </a:cubicBezTo>
                  <a:cubicBezTo>
                    <a:pt x="24744" y="8902"/>
                    <a:pt x="22621" y="6871"/>
                    <a:pt x="21206" y="4976"/>
                  </a:cubicBezTo>
                  <a:cubicBezTo>
                    <a:pt x="19288" y="5296"/>
                    <a:pt x="16892" y="5570"/>
                    <a:pt x="14449" y="5570"/>
                  </a:cubicBezTo>
                  <a:cubicBezTo>
                    <a:pt x="13696" y="5570"/>
                    <a:pt x="12966" y="5547"/>
                    <a:pt x="12235" y="5501"/>
                  </a:cubicBezTo>
                  <a:cubicBezTo>
                    <a:pt x="12190" y="5524"/>
                    <a:pt x="12121" y="5570"/>
                    <a:pt x="12076" y="5616"/>
                  </a:cubicBezTo>
                  <a:cubicBezTo>
                    <a:pt x="3858" y="12144"/>
                    <a:pt x="92" y="7099"/>
                    <a:pt x="47" y="13308"/>
                  </a:cubicBezTo>
                  <a:cubicBezTo>
                    <a:pt x="1" y="18352"/>
                    <a:pt x="10204" y="22050"/>
                    <a:pt x="16846" y="22392"/>
                  </a:cubicBezTo>
                  <a:cubicBezTo>
                    <a:pt x="18969" y="21091"/>
                    <a:pt x="21662" y="19151"/>
                    <a:pt x="25017" y="15818"/>
                  </a:cubicBezTo>
                  <a:lnTo>
                    <a:pt x="25017" y="15818"/>
                  </a:lnTo>
                  <a:cubicBezTo>
                    <a:pt x="24584" y="15841"/>
                    <a:pt x="24173" y="15841"/>
                    <a:pt x="23739" y="15841"/>
                  </a:cubicBezTo>
                  <a:cubicBezTo>
                    <a:pt x="21936" y="15841"/>
                    <a:pt x="20064" y="15682"/>
                    <a:pt x="18352" y="15293"/>
                  </a:cubicBezTo>
                  <a:cubicBezTo>
                    <a:pt x="18352" y="15293"/>
                    <a:pt x="17417" y="16868"/>
                    <a:pt x="15705" y="16868"/>
                  </a:cubicBezTo>
                  <a:cubicBezTo>
                    <a:pt x="15362" y="16868"/>
                    <a:pt x="14997" y="16800"/>
                    <a:pt x="14609" y="16663"/>
                  </a:cubicBezTo>
                  <a:cubicBezTo>
                    <a:pt x="12441" y="15841"/>
                    <a:pt x="19288" y="10706"/>
                    <a:pt x="21046" y="10706"/>
                  </a:cubicBezTo>
                  <a:cubicBezTo>
                    <a:pt x="21228" y="10706"/>
                    <a:pt x="21343" y="10751"/>
                    <a:pt x="21411" y="10888"/>
                  </a:cubicBezTo>
                  <a:cubicBezTo>
                    <a:pt x="22005" y="12166"/>
                    <a:pt x="19311" y="14517"/>
                    <a:pt x="19311" y="14517"/>
                  </a:cubicBezTo>
                  <a:cubicBezTo>
                    <a:pt x="19311" y="14517"/>
                    <a:pt x="21685" y="15271"/>
                    <a:pt x="25451" y="15385"/>
                  </a:cubicBezTo>
                  <a:cubicBezTo>
                    <a:pt x="29217" y="11893"/>
                    <a:pt x="35768" y="10112"/>
                    <a:pt x="42068" y="9222"/>
                  </a:cubicBezTo>
                  <a:cubicBezTo>
                    <a:pt x="40173" y="8720"/>
                    <a:pt x="38279" y="8195"/>
                    <a:pt x="36453" y="7761"/>
                  </a:cubicBezTo>
                  <a:cubicBezTo>
                    <a:pt x="34125" y="7191"/>
                    <a:pt x="32162" y="6300"/>
                    <a:pt x="30473" y="5205"/>
                  </a:cubicBezTo>
                  <a:cubicBezTo>
                    <a:pt x="28304" y="4817"/>
                    <a:pt x="26592" y="4748"/>
                    <a:pt x="25588" y="4748"/>
                  </a:cubicBezTo>
                  <a:close/>
                </a:path>
              </a:pathLst>
            </a:custGeom>
            <a:solidFill>
              <a:srgbClr val="FDF2D7"/>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02" name="Google Shape;402;p5"/>
            <p:cNvSpPr/>
            <p:nvPr/>
          </p:nvSpPr>
          <p:spPr>
            <a:xfrm>
              <a:off x="7427815" y="296528"/>
              <a:ext cx="387381" cy="153242"/>
            </a:xfrm>
            <a:custGeom>
              <a:avLst/>
              <a:gdLst/>
              <a:ahLst/>
              <a:cxnLst/>
              <a:rect l="l" t="t" r="r" b="b"/>
              <a:pathLst>
                <a:path w="14313" h="5662" extrusionOk="0">
                  <a:moveTo>
                    <a:pt x="14152" y="1"/>
                  </a:moveTo>
                  <a:cubicBezTo>
                    <a:pt x="11094" y="1"/>
                    <a:pt x="7487" y="298"/>
                    <a:pt x="4429" y="1393"/>
                  </a:cubicBezTo>
                  <a:cubicBezTo>
                    <a:pt x="4429" y="1393"/>
                    <a:pt x="3424" y="115"/>
                    <a:pt x="1918" y="115"/>
                  </a:cubicBezTo>
                  <a:cubicBezTo>
                    <a:pt x="1507" y="115"/>
                    <a:pt x="1028" y="206"/>
                    <a:pt x="548" y="457"/>
                  </a:cubicBezTo>
                  <a:cubicBezTo>
                    <a:pt x="1" y="731"/>
                    <a:pt x="115" y="1233"/>
                    <a:pt x="571" y="1804"/>
                  </a:cubicBezTo>
                  <a:cubicBezTo>
                    <a:pt x="1119" y="1553"/>
                    <a:pt x="1576" y="1393"/>
                    <a:pt x="1895" y="1393"/>
                  </a:cubicBezTo>
                  <a:cubicBezTo>
                    <a:pt x="2078" y="1393"/>
                    <a:pt x="2192" y="1439"/>
                    <a:pt x="2260" y="1576"/>
                  </a:cubicBezTo>
                  <a:cubicBezTo>
                    <a:pt x="2466" y="1987"/>
                    <a:pt x="2306" y="2535"/>
                    <a:pt x="1986" y="3082"/>
                  </a:cubicBezTo>
                  <a:cubicBezTo>
                    <a:pt x="2831" y="3699"/>
                    <a:pt x="3881" y="4315"/>
                    <a:pt x="4840" y="4771"/>
                  </a:cubicBezTo>
                  <a:cubicBezTo>
                    <a:pt x="5912" y="5296"/>
                    <a:pt x="6917" y="5662"/>
                    <a:pt x="7487" y="5662"/>
                  </a:cubicBezTo>
                  <a:cubicBezTo>
                    <a:pt x="7738" y="5662"/>
                    <a:pt x="7898" y="5593"/>
                    <a:pt x="7944" y="5433"/>
                  </a:cubicBezTo>
                  <a:cubicBezTo>
                    <a:pt x="8149" y="4863"/>
                    <a:pt x="7716" y="4155"/>
                    <a:pt x="7168" y="3539"/>
                  </a:cubicBezTo>
                  <a:cubicBezTo>
                    <a:pt x="6415" y="2717"/>
                    <a:pt x="5456" y="2055"/>
                    <a:pt x="5456" y="2055"/>
                  </a:cubicBezTo>
                  <a:cubicBezTo>
                    <a:pt x="5456" y="2055"/>
                    <a:pt x="8902" y="503"/>
                    <a:pt x="14312" y="206"/>
                  </a:cubicBezTo>
                  <a:cubicBezTo>
                    <a:pt x="14266" y="138"/>
                    <a:pt x="14198" y="69"/>
                    <a:pt x="14152" y="1"/>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03" name="Google Shape;403;p5"/>
            <p:cNvSpPr/>
            <p:nvPr/>
          </p:nvSpPr>
          <p:spPr>
            <a:xfrm>
              <a:off x="7498238" y="612214"/>
              <a:ext cx="352170" cy="166829"/>
            </a:xfrm>
            <a:custGeom>
              <a:avLst/>
              <a:gdLst/>
              <a:ahLst/>
              <a:cxnLst/>
              <a:rect l="l" t="t" r="r" b="b"/>
              <a:pathLst>
                <a:path w="13012" h="6164" extrusionOk="0">
                  <a:moveTo>
                    <a:pt x="8606" y="1"/>
                  </a:moveTo>
                  <a:cubicBezTo>
                    <a:pt x="6848" y="1"/>
                    <a:pt x="1" y="5136"/>
                    <a:pt x="2169" y="5958"/>
                  </a:cubicBezTo>
                  <a:cubicBezTo>
                    <a:pt x="2557" y="6095"/>
                    <a:pt x="2922" y="6163"/>
                    <a:pt x="3265" y="6163"/>
                  </a:cubicBezTo>
                  <a:cubicBezTo>
                    <a:pt x="4977" y="6163"/>
                    <a:pt x="5912" y="4588"/>
                    <a:pt x="5912" y="4588"/>
                  </a:cubicBezTo>
                  <a:cubicBezTo>
                    <a:pt x="7624" y="4977"/>
                    <a:pt x="9496" y="5136"/>
                    <a:pt x="11299" y="5136"/>
                  </a:cubicBezTo>
                  <a:cubicBezTo>
                    <a:pt x="11733" y="5136"/>
                    <a:pt x="12144" y="5136"/>
                    <a:pt x="12577" y="5113"/>
                  </a:cubicBezTo>
                  <a:cubicBezTo>
                    <a:pt x="12600" y="5068"/>
                    <a:pt x="12646" y="5022"/>
                    <a:pt x="12692" y="4977"/>
                  </a:cubicBezTo>
                  <a:cubicBezTo>
                    <a:pt x="12806" y="4885"/>
                    <a:pt x="12897" y="4771"/>
                    <a:pt x="13011" y="4680"/>
                  </a:cubicBezTo>
                  <a:cubicBezTo>
                    <a:pt x="9245" y="4566"/>
                    <a:pt x="6871" y="3812"/>
                    <a:pt x="6871" y="3812"/>
                  </a:cubicBezTo>
                  <a:cubicBezTo>
                    <a:pt x="6871" y="3812"/>
                    <a:pt x="9565" y="1461"/>
                    <a:pt x="8971" y="183"/>
                  </a:cubicBezTo>
                  <a:cubicBezTo>
                    <a:pt x="8903" y="46"/>
                    <a:pt x="8788" y="1"/>
                    <a:pt x="8606" y="1"/>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04" name="Google Shape;404;p5"/>
            <p:cNvSpPr/>
            <p:nvPr/>
          </p:nvSpPr>
          <p:spPr>
            <a:xfrm>
              <a:off x="7256710" y="334230"/>
              <a:ext cx="478780" cy="166829"/>
            </a:xfrm>
            <a:custGeom>
              <a:avLst/>
              <a:gdLst/>
              <a:ahLst/>
              <a:cxnLst/>
              <a:rect l="l" t="t" r="r" b="b"/>
              <a:pathLst>
                <a:path w="17690" h="6164" extrusionOk="0">
                  <a:moveTo>
                    <a:pt x="8217" y="0"/>
                  </a:moveTo>
                  <a:cubicBezTo>
                    <a:pt x="7898" y="0"/>
                    <a:pt x="7441" y="160"/>
                    <a:pt x="6893" y="411"/>
                  </a:cubicBezTo>
                  <a:cubicBezTo>
                    <a:pt x="4337" y="1666"/>
                    <a:pt x="0" y="5273"/>
                    <a:pt x="1780" y="5958"/>
                  </a:cubicBezTo>
                  <a:cubicBezTo>
                    <a:pt x="2191" y="6095"/>
                    <a:pt x="2556" y="6163"/>
                    <a:pt x="2899" y="6163"/>
                  </a:cubicBezTo>
                  <a:cubicBezTo>
                    <a:pt x="4588" y="6163"/>
                    <a:pt x="5524" y="4588"/>
                    <a:pt x="5524" y="4588"/>
                  </a:cubicBezTo>
                  <a:cubicBezTo>
                    <a:pt x="6551" y="4816"/>
                    <a:pt x="7624" y="4976"/>
                    <a:pt x="8719" y="5067"/>
                  </a:cubicBezTo>
                  <a:cubicBezTo>
                    <a:pt x="9450" y="5113"/>
                    <a:pt x="10180" y="5136"/>
                    <a:pt x="10933" y="5136"/>
                  </a:cubicBezTo>
                  <a:cubicBezTo>
                    <a:pt x="13376" y="5136"/>
                    <a:pt x="15772" y="4862"/>
                    <a:pt x="17690" y="4542"/>
                  </a:cubicBezTo>
                  <a:cubicBezTo>
                    <a:pt x="17690" y="4520"/>
                    <a:pt x="17667" y="4497"/>
                    <a:pt x="17644" y="4451"/>
                  </a:cubicBezTo>
                  <a:cubicBezTo>
                    <a:pt x="16206" y="4634"/>
                    <a:pt x="14882" y="4702"/>
                    <a:pt x="13672" y="4702"/>
                  </a:cubicBezTo>
                  <a:cubicBezTo>
                    <a:pt x="12075" y="4702"/>
                    <a:pt x="10682" y="4588"/>
                    <a:pt x="9564" y="4428"/>
                  </a:cubicBezTo>
                  <a:cubicBezTo>
                    <a:pt x="7624" y="4177"/>
                    <a:pt x="6482" y="3812"/>
                    <a:pt x="6482" y="3812"/>
                  </a:cubicBezTo>
                  <a:cubicBezTo>
                    <a:pt x="6482" y="3812"/>
                    <a:pt x="7692" y="2762"/>
                    <a:pt x="8308" y="1689"/>
                  </a:cubicBezTo>
                  <a:cubicBezTo>
                    <a:pt x="8628" y="1142"/>
                    <a:pt x="8788" y="594"/>
                    <a:pt x="8582" y="183"/>
                  </a:cubicBezTo>
                  <a:cubicBezTo>
                    <a:pt x="8514" y="46"/>
                    <a:pt x="8400" y="0"/>
                    <a:pt x="8217"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05" name="Google Shape;405;p5"/>
            <p:cNvSpPr/>
            <p:nvPr/>
          </p:nvSpPr>
          <p:spPr>
            <a:xfrm>
              <a:off x="7686042" y="366951"/>
              <a:ext cx="300259" cy="196492"/>
            </a:xfrm>
            <a:custGeom>
              <a:avLst/>
              <a:gdLst/>
              <a:ahLst/>
              <a:cxnLst/>
              <a:rect l="l" t="t" r="r" b="b"/>
              <a:pathLst>
                <a:path w="11094" h="7260" extrusionOk="0">
                  <a:moveTo>
                    <a:pt x="1553" y="1"/>
                  </a:moveTo>
                  <a:cubicBezTo>
                    <a:pt x="1393" y="1"/>
                    <a:pt x="1233" y="1"/>
                    <a:pt x="1051" y="47"/>
                  </a:cubicBezTo>
                  <a:cubicBezTo>
                    <a:pt x="1" y="184"/>
                    <a:pt x="617" y="1667"/>
                    <a:pt x="1781" y="3242"/>
                  </a:cubicBezTo>
                  <a:cubicBezTo>
                    <a:pt x="1804" y="3288"/>
                    <a:pt x="1827" y="3311"/>
                    <a:pt x="1827" y="3333"/>
                  </a:cubicBezTo>
                  <a:cubicBezTo>
                    <a:pt x="3242" y="5228"/>
                    <a:pt x="5365" y="7259"/>
                    <a:pt x="6186" y="7259"/>
                  </a:cubicBezTo>
                  <a:cubicBezTo>
                    <a:pt x="6300" y="7259"/>
                    <a:pt x="6392" y="7214"/>
                    <a:pt x="6437" y="7145"/>
                  </a:cubicBezTo>
                  <a:cubicBezTo>
                    <a:pt x="7328" y="6027"/>
                    <a:pt x="5182" y="3128"/>
                    <a:pt x="5182" y="3128"/>
                  </a:cubicBezTo>
                  <a:cubicBezTo>
                    <a:pt x="5182" y="3128"/>
                    <a:pt x="5547" y="3105"/>
                    <a:pt x="6209" y="3105"/>
                  </a:cubicBezTo>
                  <a:cubicBezTo>
                    <a:pt x="7213" y="3105"/>
                    <a:pt x="8925" y="3174"/>
                    <a:pt x="11094" y="3562"/>
                  </a:cubicBezTo>
                  <a:cubicBezTo>
                    <a:pt x="10751" y="3333"/>
                    <a:pt x="10432" y="3105"/>
                    <a:pt x="10089" y="2877"/>
                  </a:cubicBezTo>
                  <a:cubicBezTo>
                    <a:pt x="8309" y="2466"/>
                    <a:pt x="6460" y="2192"/>
                    <a:pt x="4680" y="2192"/>
                  </a:cubicBezTo>
                  <a:lnTo>
                    <a:pt x="4429" y="2192"/>
                  </a:lnTo>
                  <a:cubicBezTo>
                    <a:pt x="4429" y="2192"/>
                    <a:pt x="3698" y="1"/>
                    <a:pt x="1553" y="1"/>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06" name="Google Shape;406;p5"/>
            <p:cNvSpPr/>
            <p:nvPr/>
          </p:nvSpPr>
          <p:spPr>
            <a:xfrm>
              <a:off x="7519863" y="4"/>
              <a:ext cx="1186746" cy="572073"/>
            </a:xfrm>
            <a:custGeom>
              <a:avLst/>
              <a:gdLst/>
              <a:ahLst/>
              <a:cxnLst/>
              <a:rect l="l" t="t" r="r" b="b"/>
              <a:pathLst>
                <a:path w="43848" h="21137" extrusionOk="0">
                  <a:moveTo>
                    <a:pt x="1" y="1"/>
                  </a:moveTo>
                  <a:cubicBezTo>
                    <a:pt x="320" y="777"/>
                    <a:pt x="1210" y="1667"/>
                    <a:pt x="2785" y="2694"/>
                  </a:cubicBezTo>
                  <a:cubicBezTo>
                    <a:pt x="5958" y="4771"/>
                    <a:pt x="8218" y="7898"/>
                    <a:pt x="10751" y="10957"/>
                  </a:cubicBezTo>
                  <a:cubicBezTo>
                    <a:pt x="10797" y="11025"/>
                    <a:pt x="10865" y="11094"/>
                    <a:pt x="10911" y="11162"/>
                  </a:cubicBezTo>
                  <a:cubicBezTo>
                    <a:pt x="11139" y="11413"/>
                    <a:pt x="11345" y="11664"/>
                    <a:pt x="11573" y="11916"/>
                  </a:cubicBezTo>
                  <a:cubicBezTo>
                    <a:pt x="12943" y="13536"/>
                    <a:pt x="14449" y="15088"/>
                    <a:pt x="16229" y="16435"/>
                  </a:cubicBezTo>
                  <a:cubicBezTo>
                    <a:pt x="16572" y="16663"/>
                    <a:pt x="16891" y="16891"/>
                    <a:pt x="17234" y="17120"/>
                  </a:cubicBezTo>
                  <a:cubicBezTo>
                    <a:pt x="18923" y="18215"/>
                    <a:pt x="20886" y="19106"/>
                    <a:pt x="23214" y="19676"/>
                  </a:cubicBezTo>
                  <a:cubicBezTo>
                    <a:pt x="25040" y="20110"/>
                    <a:pt x="26934" y="20635"/>
                    <a:pt x="28829" y="21137"/>
                  </a:cubicBezTo>
                  <a:cubicBezTo>
                    <a:pt x="33805" y="20429"/>
                    <a:pt x="38598" y="20292"/>
                    <a:pt x="41702" y="20292"/>
                  </a:cubicBezTo>
                  <a:cubicBezTo>
                    <a:pt x="42547" y="20292"/>
                    <a:pt x="43277" y="20292"/>
                    <a:pt x="43848" y="20315"/>
                  </a:cubicBezTo>
                  <a:cubicBezTo>
                    <a:pt x="40858" y="16732"/>
                    <a:pt x="42387" y="11003"/>
                    <a:pt x="37366" y="10546"/>
                  </a:cubicBezTo>
                  <a:cubicBezTo>
                    <a:pt x="31796" y="10044"/>
                    <a:pt x="28738" y="4589"/>
                    <a:pt x="26318" y="2260"/>
                  </a:cubicBezTo>
                  <a:cubicBezTo>
                    <a:pt x="25405" y="1393"/>
                    <a:pt x="24720" y="640"/>
                    <a:pt x="24218" y="1"/>
                  </a:cubicBezTo>
                  <a:close/>
                </a:path>
              </a:pathLst>
            </a:custGeom>
            <a:solidFill>
              <a:srgbClr val="FFFAEA">
                <a:alpha val="34080"/>
              </a:srgbClr>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07" name="Google Shape;407;p5"/>
            <p:cNvSpPr/>
            <p:nvPr/>
          </p:nvSpPr>
          <p:spPr>
            <a:xfrm>
              <a:off x="7412983" y="549207"/>
              <a:ext cx="1322044" cy="557241"/>
            </a:xfrm>
            <a:custGeom>
              <a:avLst/>
              <a:gdLst/>
              <a:ahLst/>
              <a:cxnLst/>
              <a:rect l="l" t="t" r="r" b="b"/>
              <a:pathLst>
                <a:path w="48847" h="20589" extrusionOk="0">
                  <a:moveTo>
                    <a:pt x="45651" y="0"/>
                  </a:moveTo>
                  <a:cubicBezTo>
                    <a:pt x="42547" y="0"/>
                    <a:pt x="37754" y="137"/>
                    <a:pt x="32778" y="845"/>
                  </a:cubicBezTo>
                  <a:cubicBezTo>
                    <a:pt x="26478" y="1735"/>
                    <a:pt x="19927" y="3516"/>
                    <a:pt x="16161" y="7008"/>
                  </a:cubicBezTo>
                  <a:cubicBezTo>
                    <a:pt x="16047" y="7099"/>
                    <a:pt x="15956" y="7213"/>
                    <a:pt x="15842" y="7305"/>
                  </a:cubicBezTo>
                  <a:cubicBezTo>
                    <a:pt x="15796" y="7350"/>
                    <a:pt x="15750" y="7396"/>
                    <a:pt x="15727" y="7441"/>
                  </a:cubicBezTo>
                  <a:cubicBezTo>
                    <a:pt x="12372" y="10774"/>
                    <a:pt x="9679" y="12714"/>
                    <a:pt x="7556" y="14015"/>
                  </a:cubicBezTo>
                  <a:cubicBezTo>
                    <a:pt x="4338" y="15978"/>
                    <a:pt x="2443" y="16412"/>
                    <a:pt x="1530" y="17873"/>
                  </a:cubicBezTo>
                  <a:cubicBezTo>
                    <a:pt x="1" y="20315"/>
                    <a:pt x="7373" y="20224"/>
                    <a:pt x="12646" y="20566"/>
                  </a:cubicBezTo>
                  <a:cubicBezTo>
                    <a:pt x="12897" y="20589"/>
                    <a:pt x="13125" y="20589"/>
                    <a:pt x="13376" y="20589"/>
                  </a:cubicBezTo>
                  <a:cubicBezTo>
                    <a:pt x="18626" y="20589"/>
                    <a:pt x="26181" y="17234"/>
                    <a:pt x="30678" y="17119"/>
                  </a:cubicBezTo>
                  <a:cubicBezTo>
                    <a:pt x="31408" y="17097"/>
                    <a:pt x="32481" y="17028"/>
                    <a:pt x="33782" y="16868"/>
                  </a:cubicBezTo>
                  <a:cubicBezTo>
                    <a:pt x="34307" y="16823"/>
                    <a:pt x="34901" y="16731"/>
                    <a:pt x="35494" y="16640"/>
                  </a:cubicBezTo>
                  <a:cubicBezTo>
                    <a:pt x="35951" y="16161"/>
                    <a:pt x="36932" y="15248"/>
                    <a:pt x="38347" y="14403"/>
                  </a:cubicBezTo>
                  <a:lnTo>
                    <a:pt x="38347" y="14403"/>
                  </a:lnTo>
                  <a:cubicBezTo>
                    <a:pt x="37046" y="15385"/>
                    <a:pt x="36110" y="16184"/>
                    <a:pt x="35585" y="16617"/>
                  </a:cubicBezTo>
                  <a:lnTo>
                    <a:pt x="35677" y="16617"/>
                  </a:lnTo>
                  <a:cubicBezTo>
                    <a:pt x="36955" y="15613"/>
                    <a:pt x="38461" y="14563"/>
                    <a:pt x="40128" y="13490"/>
                  </a:cubicBezTo>
                  <a:lnTo>
                    <a:pt x="40128" y="13490"/>
                  </a:lnTo>
                  <a:cubicBezTo>
                    <a:pt x="39466" y="13764"/>
                    <a:pt x="38872" y="14084"/>
                    <a:pt x="38347" y="14403"/>
                  </a:cubicBezTo>
                  <a:cubicBezTo>
                    <a:pt x="39740" y="13353"/>
                    <a:pt x="41520" y="12075"/>
                    <a:pt x="43574" y="10820"/>
                  </a:cubicBezTo>
                  <a:cubicBezTo>
                    <a:pt x="43940" y="10089"/>
                    <a:pt x="44282" y="9245"/>
                    <a:pt x="44579" y="8332"/>
                  </a:cubicBezTo>
                  <a:cubicBezTo>
                    <a:pt x="45560" y="5159"/>
                    <a:pt x="47158" y="2785"/>
                    <a:pt x="48847" y="1028"/>
                  </a:cubicBezTo>
                  <a:cubicBezTo>
                    <a:pt x="48436" y="708"/>
                    <a:pt x="48094" y="388"/>
                    <a:pt x="47797" y="23"/>
                  </a:cubicBezTo>
                  <a:cubicBezTo>
                    <a:pt x="47226" y="0"/>
                    <a:pt x="46496" y="0"/>
                    <a:pt x="45651" y="0"/>
                  </a:cubicBezTo>
                  <a:close/>
                </a:path>
              </a:pathLst>
            </a:custGeom>
            <a:solidFill>
              <a:srgbClr val="FFFCF4">
                <a:alpha val="59780"/>
              </a:srgbClr>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08" name="Google Shape;408;p5"/>
            <p:cNvSpPr/>
            <p:nvPr/>
          </p:nvSpPr>
          <p:spPr>
            <a:xfrm>
              <a:off x="8175323" y="4"/>
              <a:ext cx="756792" cy="577026"/>
            </a:xfrm>
            <a:custGeom>
              <a:avLst/>
              <a:gdLst/>
              <a:ahLst/>
              <a:cxnLst/>
              <a:rect l="l" t="t" r="r" b="b"/>
              <a:pathLst>
                <a:path w="27962" h="21320" extrusionOk="0">
                  <a:moveTo>
                    <a:pt x="0" y="1"/>
                  </a:moveTo>
                  <a:cubicBezTo>
                    <a:pt x="502" y="640"/>
                    <a:pt x="1187" y="1393"/>
                    <a:pt x="2100" y="2260"/>
                  </a:cubicBezTo>
                  <a:cubicBezTo>
                    <a:pt x="4520" y="4589"/>
                    <a:pt x="7578" y="10044"/>
                    <a:pt x="13148" y="10546"/>
                  </a:cubicBezTo>
                  <a:cubicBezTo>
                    <a:pt x="18169" y="11003"/>
                    <a:pt x="16640" y="16732"/>
                    <a:pt x="19630" y="20315"/>
                  </a:cubicBezTo>
                  <a:cubicBezTo>
                    <a:pt x="19927" y="20680"/>
                    <a:pt x="20269" y="21000"/>
                    <a:pt x="20680" y="21320"/>
                  </a:cubicBezTo>
                  <a:cubicBezTo>
                    <a:pt x="23967" y="17850"/>
                    <a:pt x="27550" y="16800"/>
                    <a:pt x="27550" y="16800"/>
                  </a:cubicBezTo>
                  <a:cubicBezTo>
                    <a:pt x="27665" y="17211"/>
                    <a:pt x="27779" y="17599"/>
                    <a:pt x="27870" y="18010"/>
                  </a:cubicBezTo>
                  <a:cubicBezTo>
                    <a:pt x="27938" y="17348"/>
                    <a:pt x="27961" y="16595"/>
                    <a:pt x="27916" y="15796"/>
                  </a:cubicBezTo>
                  <a:lnTo>
                    <a:pt x="27916" y="15796"/>
                  </a:lnTo>
                  <a:cubicBezTo>
                    <a:pt x="25291" y="16481"/>
                    <a:pt x="23898" y="16618"/>
                    <a:pt x="23830" y="16618"/>
                  </a:cubicBezTo>
                  <a:lnTo>
                    <a:pt x="23807" y="16230"/>
                  </a:lnTo>
                  <a:cubicBezTo>
                    <a:pt x="23853" y="16230"/>
                    <a:pt x="25245" y="16093"/>
                    <a:pt x="27893" y="15408"/>
                  </a:cubicBezTo>
                  <a:cubicBezTo>
                    <a:pt x="27665" y="12326"/>
                    <a:pt x="26409" y="8560"/>
                    <a:pt x="22164" y="6049"/>
                  </a:cubicBezTo>
                  <a:cubicBezTo>
                    <a:pt x="16457" y="2671"/>
                    <a:pt x="9884" y="1895"/>
                    <a:pt x="5113" y="1"/>
                  </a:cubicBezTo>
                  <a:close/>
                </a:path>
              </a:pathLst>
            </a:custGeom>
            <a:solidFill>
              <a:srgbClr val="DDDEC4"/>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09" name="Google Shape;409;p5"/>
            <p:cNvSpPr/>
            <p:nvPr/>
          </p:nvSpPr>
          <p:spPr>
            <a:xfrm>
              <a:off x="8592314" y="454696"/>
              <a:ext cx="356473" cy="387354"/>
            </a:xfrm>
            <a:custGeom>
              <a:avLst/>
              <a:gdLst/>
              <a:ahLst/>
              <a:cxnLst/>
              <a:rect l="l" t="t" r="r" b="b"/>
              <a:pathLst>
                <a:path w="13171" h="14312" extrusionOk="0">
                  <a:moveTo>
                    <a:pt x="12143" y="0"/>
                  </a:moveTo>
                  <a:cubicBezTo>
                    <a:pt x="12143" y="0"/>
                    <a:pt x="8560" y="1050"/>
                    <a:pt x="5273" y="4520"/>
                  </a:cubicBezTo>
                  <a:cubicBezTo>
                    <a:pt x="3584" y="6277"/>
                    <a:pt x="1986" y="8651"/>
                    <a:pt x="1005" y="11824"/>
                  </a:cubicBezTo>
                  <a:cubicBezTo>
                    <a:pt x="708" y="12737"/>
                    <a:pt x="366" y="13581"/>
                    <a:pt x="0" y="14312"/>
                  </a:cubicBezTo>
                  <a:cubicBezTo>
                    <a:pt x="3493" y="12166"/>
                    <a:pt x="7761" y="10043"/>
                    <a:pt x="12212" y="8993"/>
                  </a:cubicBezTo>
                  <a:cubicBezTo>
                    <a:pt x="12988" y="6825"/>
                    <a:pt x="13171" y="4246"/>
                    <a:pt x="12463" y="1210"/>
                  </a:cubicBezTo>
                  <a:cubicBezTo>
                    <a:pt x="12372" y="799"/>
                    <a:pt x="12258" y="411"/>
                    <a:pt x="12143" y="0"/>
                  </a:cubicBezTo>
                  <a:close/>
                </a:path>
              </a:pathLst>
            </a:custGeom>
            <a:solidFill>
              <a:srgbClr val="DDDEC4"/>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10" name="Google Shape;410;p5"/>
            <p:cNvSpPr/>
            <p:nvPr/>
          </p:nvSpPr>
          <p:spPr>
            <a:xfrm>
              <a:off x="8327293" y="1002032"/>
              <a:ext cx="46958" cy="4357"/>
            </a:xfrm>
            <a:custGeom>
              <a:avLst/>
              <a:gdLst/>
              <a:ahLst/>
              <a:cxnLst/>
              <a:rect l="l" t="t" r="r" b="b"/>
              <a:pathLst>
                <a:path w="1735" h="161" extrusionOk="0">
                  <a:moveTo>
                    <a:pt x="1689" y="0"/>
                  </a:moveTo>
                  <a:cubicBezTo>
                    <a:pt x="1644" y="46"/>
                    <a:pt x="1598" y="69"/>
                    <a:pt x="1575" y="92"/>
                  </a:cubicBezTo>
                  <a:lnTo>
                    <a:pt x="1598" y="92"/>
                  </a:lnTo>
                  <a:cubicBezTo>
                    <a:pt x="1644" y="69"/>
                    <a:pt x="1689" y="23"/>
                    <a:pt x="1735" y="0"/>
                  </a:cubicBezTo>
                  <a:close/>
                  <a:moveTo>
                    <a:pt x="1598" y="23"/>
                  </a:moveTo>
                  <a:lnTo>
                    <a:pt x="1598" y="23"/>
                  </a:lnTo>
                  <a:cubicBezTo>
                    <a:pt x="639" y="114"/>
                    <a:pt x="69" y="137"/>
                    <a:pt x="0" y="137"/>
                  </a:cubicBezTo>
                  <a:cubicBezTo>
                    <a:pt x="23" y="160"/>
                    <a:pt x="183" y="160"/>
                    <a:pt x="480" y="160"/>
                  </a:cubicBezTo>
                  <a:cubicBezTo>
                    <a:pt x="754" y="160"/>
                    <a:pt x="1096" y="160"/>
                    <a:pt x="1530" y="114"/>
                  </a:cubicBezTo>
                  <a:cubicBezTo>
                    <a:pt x="1552" y="69"/>
                    <a:pt x="1575" y="46"/>
                    <a:pt x="1598" y="23"/>
                  </a:cubicBezTo>
                  <a:close/>
                </a:path>
              </a:pathLst>
            </a:custGeom>
            <a:solidFill>
              <a:srgbClr val="DDDEC4"/>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11" name="Google Shape;411;p5"/>
            <p:cNvSpPr/>
            <p:nvPr/>
          </p:nvSpPr>
          <p:spPr>
            <a:xfrm>
              <a:off x="8067821" y="2421645"/>
              <a:ext cx="568987" cy="654865"/>
            </a:xfrm>
            <a:custGeom>
              <a:avLst/>
              <a:gdLst/>
              <a:ahLst/>
              <a:cxnLst/>
              <a:rect l="l" t="t" r="r" b="b"/>
              <a:pathLst>
                <a:path w="21023" h="24196" extrusionOk="0">
                  <a:moveTo>
                    <a:pt x="18763" y="1"/>
                  </a:moveTo>
                  <a:lnTo>
                    <a:pt x="18763" y="1"/>
                  </a:lnTo>
                  <a:cubicBezTo>
                    <a:pt x="17576" y="2169"/>
                    <a:pt x="16229" y="4497"/>
                    <a:pt x="14700" y="6963"/>
                  </a:cubicBezTo>
                  <a:cubicBezTo>
                    <a:pt x="12692" y="10204"/>
                    <a:pt x="8720" y="11459"/>
                    <a:pt x="4109" y="11459"/>
                  </a:cubicBezTo>
                  <a:cubicBezTo>
                    <a:pt x="3653" y="11459"/>
                    <a:pt x="3173" y="11436"/>
                    <a:pt x="2717" y="11413"/>
                  </a:cubicBezTo>
                  <a:lnTo>
                    <a:pt x="2717" y="11413"/>
                  </a:lnTo>
                  <a:cubicBezTo>
                    <a:pt x="2808" y="17805"/>
                    <a:pt x="1" y="24036"/>
                    <a:pt x="4840" y="24196"/>
                  </a:cubicBezTo>
                  <a:lnTo>
                    <a:pt x="5091" y="24196"/>
                  </a:lnTo>
                  <a:cubicBezTo>
                    <a:pt x="10500" y="24196"/>
                    <a:pt x="15271" y="18603"/>
                    <a:pt x="19790" y="16823"/>
                  </a:cubicBezTo>
                  <a:cubicBezTo>
                    <a:pt x="20178" y="16663"/>
                    <a:pt x="20589" y="16458"/>
                    <a:pt x="21023" y="16207"/>
                  </a:cubicBezTo>
                  <a:lnTo>
                    <a:pt x="21023" y="16207"/>
                  </a:lnTo>
                  <a:cubicBezTo>
                    <a:pt x="20840" y="16230"/>
                    <a:pt x="20658" y="16230"/>
                    <a:pt x="20475" y="16230"/>
                  </a:cubicBezTo>
                  <a:cubicBezTo>
                    <a:pt x="18261" y="16230"/>
                    <a:pt x="17348" y="14221"/>
                    <a:pt x="18375" y="9336"/>
                  </a:cubicBezTo>
                  <a:cubicBezTo>
                    <a:pt x="19037" y="6278"/>
                    <a:pt x="19014" y="3174"/>
                    <a:pt x="18763" y="1"/>
                  </a:cubicBezTo>
                  <a:close/>
                </a:path>
              </a:pathLst>
            </a:custGeom>
            <a:solidFill>
              <a:srgbClr val="FDF2D7">
                <a:alpha val="49720"/>
              </a:srgbClr>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12" name="Google Shape;412;p5"/>
            <p:cNvSpPr/>
            <p:nvPr/>
          </p:nvSpPr>
          <p:spPr>
            <a:xfrm>
              <a:off x="7386433" y="1470283"/>
              <a:ext cx="1385051" cy="1261527"/>
            </a:xfrm>
            <a:custGeom>
              <a:avLst/>
              <a:gdLst/>
              <a:ahLst/>
              <a:cxnLst/>
              <a:rect l="l" t="t" r="r" b="b"/>
              <a:pathLst>
                <a:path w="51175" h="46611" extrusionOk="0">
                  <a:moveTo>
                    <a:pt x="43300" y="17302"/>
                  </a:moveTo>
                  <a:cubicBezTo>
                    <a:pt x="41862" y="19585"/>
                    <a:pt x="40196" y="21822"/>
                    <a:pt x="38301" y="23648"/>
                  </a:cubicBezTo>
                  <a:cubicBezTo>
                    <a:pt x="38301" y="23648"/>
                    <a:pt x="39967" y="27003"/>
                    <a:pt x="37069" y="29149"/>
                  </a:cubicBezTo>
                  <a:cubicBezTo>
                    <a:pt x="36886" y="29309"/>
                    <a:pt x="36703" y="29377"/>
                    <a:pt x="36521" y="29377"/>
                  </a:cubicBezTo>
                  <a:cubicBezTo>
                    <a:pt x="35585" y="29377"/>
                    <a:pt x="34946" y="27528"/>
                    <a:pt x="34581" y="25223"/>
                  </a:cubicBezTo>
                  <a:cubicBezTo>
                    <a:pt x="27208" y="30998"/>
                    <a:pt x="24081" y="37023"/>
                    <a:pt x="24081" y="37023"/>
                  </a:cubicBezTo>
                  <a:cubicBezTo>
                    <a:pt x="24081" y="37023"/>
                    <a:pt x="24423" y="36978"/>
                    <a:pt x="24948" y="36978"/>
                  </a:cubicBezTo>
                  <a:cubicBezTo>
                    <a:pt x="25770" y="36978"/>
                    <a:pt x="27003" y="37046"/>
                    <a:pt x="28030" y="37320"/>
                  </a:cubicBezTo>
                  <a:cubicBezTo>
                    <a:pt x="28144" y="36635"/>
                    <a:pt x="28281" y="35928"/>
                    <a:pt x="28463" y="35220"/>
                  </a:cubicBezTo>
                  <a:cubicBezTo>
                    <a:pt x="29240" y="32093"/>
                    <a:pt x="30563" y="28966"/>
                    <a:pt x="31476" y="28966"/>
                  </a:cubicBezTo>
                  <a:cubicBezTo>
                    <a:pt x="31522" y="28966"/>
                    <a:pt x="31591" y="28989"/>
                    <a:pt x="31636" y="29012"/>
                  </a:cubicBezTo>
                  <a:cubicBezTo>
                    <a:pt x="33439" y="29902"/>
                    <a:pt x="32526" y="34901"/>
                    <a:pt x="32526" y="34901"/>
                  </a:cubicBezTo>
                  <a:cubicBezTo>
                    <a:pt x="32526" y="34901"/>
                    <a:pt x="37525" y="32961"/>
                    <a:pt x="43231" y="27893"/>
                  </a:cubicBezTo>
                  <a:cubicBezTo>
                    <a:pt x="42912" y="24424"/>
                    <a:pt x="42752" y="20909"/>
                    <a:pt x="43300" y="17302"/>
                  </a:cubicBezTo>
                  <a:close/>
                  <a:moveTo>
                    <a:pt x="51175" y="1"/>
                  </a:moveTo>
                  <a:lnTo>
                    <a:pt x="51175" y="1"/>
                  </a:lnTo>
                  <a:cubicBezTo>
                    <a:pt x="44008" y="5410"/>
                    <a:pt x="35653" y="10181"/>
                    <a:pt x="28395" y="10432"/>
                  </a:cubicBezTo>
                  <a:cubicBezTo>
                    <a:pt x="24743" y="14335"/>
                    <a:pt x="23122" y="17439"/>
                    <a:pt x="23122" y="17439"/>
                  </a:cubicBezTo>
                  <a:cubicBezTo>
                    <a:pt x="23122" y="17439"/>
                    <a:pt x="23465" y="17417"/>
                    <a:pt x="24013" y="17417"/>
                  </a:cubicBezTo>
                  <a:cubicBezTo>
                    <a:pt x="25473" y="17417"/>
                    <a:pt x="28349" y="17599"/>
                    <a:pt x="28852" y="18992"/>
                  </a:cubicBezTo>
                  <a:cubicBezTo>
                    <a:pt x="29285" y="20201"/>
                    <a:pt x="23373" y="21639"/>
                    <a:pt x="19493" y="21639"/>
                  </a:cubicBezTo>
                  <a:cubicBezTo>
                    <a:pt x="17302" y="21639"/>
                    <a:pt x="15750" y="21183"/>
                    <a:pt x="16275" y="19996"/>
                  </a:cubicBezTo>
                  <a:cubicBezTo>
                    <a:pt x="17233" y="17896"/>
                    <a:pt x="19059" y="17508"/>
                    <a:pt x="20269" y="17508"/>
                  </a:cubicBezTo>
                  <a:cubicBezTo>
                    <a:pt x="20931" y="17508"/>
                    <a:pt x="21388" y="17622"/>
                    <a:pt x="21388" y="17622"/>
                  </a:cubicBezTo>
                  <a:cubicBezTo>
                    <a:pt x="23008" y="15020"/>
                    <a:pt x="25222" y="12578"/>
                    <a:pt x="27505" y="10455"/>
                  </a:cubicBezTo>
                  <a:cubicBezTo>
                    <a:pt x="20840" y="10455"/>
                    <a:pt x="16206" y="11208"/>
                    <a:pt x="12805" y="12030"/>
                  </a:cubicBezTo>
                  <a:cubicBezTo>
                    <a:pt x="6506" y="19014"/>
                    <a:pt x="0" y="32915"/>
                    <a:pt x="5068" y="37914"/>
                  </a:cubicBezTo>
                  <a:cubicBezTo>
                    <a:pt x="8971" y="41748"/>
                    <a:pt x="19265" y="46131"/>
                    <a:pt x="27893" y="46564"/>
                  </a:cubicBezTo>
                  <a:cubicBezTo>
                    <a:pt x="28349" y="46587"/>
                    <a:pt x="28829" y="46610"/>
                    <a:pt x="29285" y="46610"/>
                  </a:cubicBezTo>
                  <a:cubicBezTo>
                    <a:pt x="33896" y="46610"/>
                    <a:pt x="37868" y="45355"/>
                    <a:pt x="39876" y="42114"/>
                  </a:cubicBezTo>
                  <a:cubicBezTo>
                    <a:pt x="41405" y="39648"/>
                    <a:pt x="42752" y="37320"/>
                    <a:pt x="43939" y="35152"/>
                  </a:cubicBezTo>
                  <a:cubicBezTo>
                    <a:pt x="43779" y="32892"/>
                    <a:pt x="43483" y="30587"/>
                    <a:pt x="43277" y="28259"/>
                  </a:cubicBezTo>
                  <a:cubicBezTo>
                    <a:pt x="40219" y="31317"/>
                    <a:pt x="36293" y="34627"/>
                    <a:pt x="32138" y="36567"/>
                  </a:cubicBezTo>
                  <a:cubicBezTo>
                    <a:pt x="32138" y="36567"/>
                    <a:pt x="32641" y="40287"/>
                    <a:pt x="29194" y="41383"/>
                  </a:cubicBezTo>
                  <a:cubicBezTo>
                    <a:pt x="29057" y="41429"/>
                    <a:pt x="28943" y="41452"/>
                    <a:pt x="28829" y="41452"/>
                  </a:cubicBezTo>
                  <a:cubicBezTo>
                    <a:pt x="28258" y="41452"/>
                    <a:pt x="27961" y="40881"/>
                    <a:pt x="27893" y="39991"/>
                  </a:cubicBezTo>
                  <a:cubicBezTo>
                    <a:pt x="25907" y="40676"/>
                    <a:pt x="22803" y="41200"/>
                    <a:pt x="20429" y="41200"/>
                  </a:cubicBezTo>
                  <a:cubicBezTo>
                    <a:pt x="18261" y="41200"/>
                    <a:pt x="16708" y="40767"/>
                    <a:pt x="17233" y="39580"/>
                  </a:cubicBezTo>
                  <a:cubicBezTo>
                    <a:pt x="18192" y="37457"/>
                    <a:pt x="20018" y="37092"/>
                    <a:pt x="21228" y="37092"/>
                  </a:cubicBezTo>
                  <a:cubicBezTo>
                    <a:pt x="21890" y="37092"/>
                    <a:pt x="22346" y="37206"/>
                    <a:pt x="22346" y="37206"/>
                  </a:cubicBezTo>
                  <a:cubicBezTo>
                    <a:pt x="25428" y="32230"/>
                    <a:pt x="30655" y="27871"/>
                    <a:pt x="34558" y="25086"/>
                  </a:cubicBezTo>
                  <a:cubicBezTo>
                    <a:pt x="34467" y="24424"/>
                    <a:pt x="34375" y="23716"/>
                    <a:pt x="34330" y="23009"/>
                  </a:cubicBezTo>
                  <a:cubicBezTo>
                    <a:pt x="34124" y="19836"/>
                    <a:pt x="34421" y="16663"/>
                    <a:pt x="35311" y="16663"/>
                  </a:cubicBezTo>
                  <a:lnTo>
                    <a:pt x="35357" y="16663"/>
                  </a:lnTo>
                  <a:cubicBezTo>
                    <a:pt x="37365" y="16914"/>
                    <a:pt x="38119" y="21936"/>
                    <a:pt x="38119" y="21936"/>
                  </a:cubicBezTo>
                  <a:cubicBezTo>
                    <a:pt x="38119" y="21936"/>
                    <a:pt x="40675" y="19790"/>
                    <a:pt x="43597" y="15591"/>
                  </a:cubicBezTo>
                  <a:cubicBezTo>
                    <a:pt x="44190" y="12806"/>
                    <a:pt x="45240" y="9976"/>
                    <a:pt x="47020" y="7077"/>
                  </a:cubicBezTo>
                  <a:cubicBezTo>
                    <a:pt x="48413" y="4794"/>
                    <a:pt x="49782" y="2398"/>
                    <a:pt x="51175" y="1"/>
                  </a:cubicBezTo>
                  <a:close/>
                </a:path>
              </a:pathLst>
            </a:custGeom>
            <a:solidFill>
              <a:srgbClr val="FDF2D7">
                <a:alpha val="49720"/>
              </a:srgbClr>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13" name="Google Shape;413;p5"/>
            <p:cNvSpPr/>
            <p:nvPr/>
          </p:nvSpPr>
          <p:spPr>
            <a:xfrm>
              <a:off x="8141330" y="2225207"/>
              <a:ext cx="416422" cy="366974"/>
            </a:xfrm>
            <a:custGeom>
              <a:avLst/>
              <a:gdLst/>
              <a:ahLst/>
              <a:cxnLst/>
              <a:rect l="l" t="t" r="r" b="b"/>
              <a:pathLst>
                <a:path w="15386" h="13559" extrusionOk="0">
                  <a:moveTo>
                    <a:pt x="15339" y="0"/>
                  </a:moveTo>
                  <a:cubicBezTo>
                    <a:pt x="9633" y="5068"/>
                    <a:pt x="4634" y="7008"/>
                    <a:pt x="4634" y="7008"/>
                  </a:cubicBezTo>
                  <a:cubicBezTo>
                    <a:pt x="4634" y="7008"/>
                    <a:pt x="5547" y="2009"/>
                    <a:pt x="3744" y="1119"/>
                  </a:cubicBezTo>
                  <a:cubicBezTo>
                    <a:pt x="3699" y="1096"/>
                    <a:pt x="3630" y="1073"/>
                    <a:pt x="3584" y="1073"/>
                  </a:cubicBezTo>
                  <a:cubicBezTo>
                    <a:pt x="2671" y="1073"/>
                    <a:pt x="1348" y="4200"/>
                    <a:pt x="571" y="7327"/>
                  </a:cubicBezTo>
                  <a:cubicBezTo>
                    <a:pt x="389" y="8035"/>
                    <a:pt x="252" y="8742"/>
                    <a:pt x="138" y="9427"/>
                  </a:cubicBezTo>
                  <a:cubicBezTo>
                    <a:pt x="982" y="9655"/>
                    <a:pt x="1690" y="10043"/>
                    <a:pt x="1918" y="10683"/>
                  </a:cubicBezTo>
                  <a:cubicBezTo>
                    <a:pt x="2078" y="11139"/>
                    <a:pt x="1279" y="11664"/>
                    <a:pt x="1" y="12098"/>
                  </a:cubicBezTo>
                  <a:cubicBezTo>
                    <a:pt x="69" y="12988"/>
                    <a:pt x="366" y="13559"/>
                    <a:pt x="937" y="13559"/>
                  </a:cubicBezTo>
                  <a:cubicBezTo>
                    <a:pt x="1051" y="13559"/>
                    <a:pt x="1165" y="13536"/>
                    <a:pt x="1302" y="13490"/>
                  </a:cubicBezTo>
                  <a:cubicBezTo>
                    <a:pt x="4749" y="12394"/>
                    <a:pt x="4246" y="8674"/>
                    <a:pt x="4246" y="8674"/>
                  </a:cubicBezTo>
                  <a:cubicBezTo>
                    <a:pt x="8401" y="6734"/>
                    <a:pt x="12327" y="3424"/>
                    <a:pt x="15385" y="366"/>
                  </a:cubicBezTo>
                  <a:cubicBezTo>
                    <a:pt x="15362" y="251"/>
                    <a:pt x="15362" y="114"/>
                    <a:pt x="15339"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14" name="Google Shape;414;p5"/>
            <p:cNvSpPr/>
            <p:nvPr/>
          </p:nvSpPr>
          <p:spPr>
            <a:xfrm>
              <a:off x="7812679" y="1752625"/>
              <a:ext cx="366379" cy="303345"/>
            </a:xfrm>
            <a:custGeom>
              <a:avLst/>
              <a:gdLst/>
              <a:ahLst/>
              <a:cxnLst/>
              <a:rect l="l" t="t" r="r" b="b"/>
              <a:pathLst>
                <a:path w="13537" h="11208" extrusionOk="0">
                  <a:moveTo>
                    <a:pt x="12646" y="0"/>
                  </a:moveTo>
                  <a:lnTo>
                    <a:pt x="12646" y="0"/>
                  </a:lnTo>
                  <a:cubicBezTo>
                    <a:pt x="12441" y="23"/>
                    <a:pt x="12235" y="23"/>
                    <a:pt x="12030" y="23"/>
                  </a:cubicBezTo>
                  <a:lnTo>
                    <a:pt x="11756" y="23"/>
                  </a:lnTo>
                  <a:cubicBezTo>
                    <a:pt x="9473" y="2146"/>
                    <a:pt x="7259" y="4588"/>
                    <a:pt x="5639" y="7190"/>
                  </a:cubicBezTo>
                  <a:cubicBezTo>
                    <a:pt x="5639" y="7190"/>
                    <a:pt x="5182" y="7076"/>
                    <a:pt x="4520" y="7076"/>
                  </a:cubicBezTo>
                  <a:cubicBezTo>
                    <a:pt x="3310" y="7076"/>
                    <a:pt x="1484" y="7464"/>
                    <a:pt x="526" y="9564"/>
                  </a:cubicBezTo>
                  <a:cubicBezTo>
                    <a:pt x="1" y="10751"/>
                    <a:pt x="1553" y="11207"/>
                    <a:pt x="3744" y="11207"/>
                  </a:cubicBezTo>
                  <a:cubicBezTo>
                    <a:pt x="7624" y="11207"/>
                    <a:pt x="13536" y="9769"/>
                    <a:pt x="13103" y="8560"/>
                  </a:cubicBezTo>
                  <a:cubicBezTo>
                    <a:pt x="12600" y="7167"/>
                    <a:pt x="9724" y="6985"/>
                    <a:pt x="8264" y="6985"/>
                  </a:cubicBezTo>
                  <a:cubicBezTo>
                    <a:pt x="7716" y="6985"/>
                    <a:pt x="7373" y="7007"/>
                    <a:pt x="7373" y="7007"/>
                  </a:cubicBezTo>
                  <a:cubicBezTo>
                    <a:pt x="7373" y="7007"/>
                    <a:pt x="8994" y="3903"/>
                    <a:pt x="12646"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15" name="Google Shape;415;p5"/>
            <p:cNvSpPr/>
            <p:nvPr/>
          </p:nvSpPr>
          <p:spPr>
            <a:xfrm>
              <a:off x="7838635" y="2149209"/>
              <a:ext cx="483733" cy="436180"/>
            </a:xfrm>
            <a:custGeom>
              <a:avLst/>
              <a:gdLst/>
              <a:ahLst/>
              <a:cxnLst/>
              <a:rect l="l" t="t" r="r" b="b"/>
              <a:pathLst>
                <a:path w="17873" h="16116" extrusionOk="0">
                  <a:moveTo>
                    <a:pt x="17850" y="1"/>
                  </a:moveTo>
                  <a:cubicBezTo>
                    <a:pt x="13947" y="2786"/>
                    <a:pt x="8720" y="7145"/>
                    <a:pt x="5638" y="12121"/>
                  </a:cubicBezTo>
                  <a:cubicBezTo>
                    <a:pt x="5638" y="12121"/>
                    <a:pt x="5182" y="12007"/>
                    <a:pt x="4520" y="12007"/>
                  </a:cubicBezTo>
                  <a:cubicBezTo>
                    <a:pt x="3310" y="12007"/>
                    <a:pt x="1484" y="12372"/>
                    <a:pt x="525" y="14495"/>
                  </a:cubicBezTo>
                  <a:cubicBezTo>
                    <a:pt x="0" y="15682"/>
                    <a:pt x="1553" y="16115"/>
                    <a:pt x="3721" y="16115"/>
                  </a:cubicBezTo>
                  <a:cubicBezTo>
                    <a:pt x="6095" y="16115"/>
                    <a:pt x="9199" y="15591"/>
                    <a:pt x="11185" y="14906"/>
                  </a:cubicBezTo>
                  <a:cubicBezTo>
                    <a:pt x="12463" y="14472"/>
                    <a:pt x="13262" y="13947"/>
                    <a:pt x="13102" y="13491"/>
                  </a:cubicBezTo>
                  <a:cubicBezTo>
                    <a:pt x="12874" y="12851"/>
                    <a:pt x="12166" y="12463"/>
                    <a:pt x="11322" y="12235"/>
                  </a:cubicBezTo>
                  <a:cubicBezTo>
                    <a:pt x="10295" y="11961"/>
                    <a:pt x="9062" y="11893"/>
                    <a:pt x="8240" y="11893"/>
                  </a:cubicBezTo>
                  <a:cubicBezTo>
                    <a:pt x="7715" y="11893"/>
                    <a:pt x="7373" y="11938"/>
                    <a:pt x="7373" y="11938"/>
                  </a:cubicBezTo>
                  <a:cubicBezTo>
                    <a:pt x="7373" y="11938"/>
                    <a:pt x="10500" y="5913"/>
                    <a:pt x="17873" y="138"/>
                  </a:cubicBezTo>
                  <a:cubicBezTo>
                    <a:pt x="17873" y="92"/>
                    <a:pt x="17850" y="47"/>
                    <a:pt x="17850" y="1"/>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16" name="Google Shape;416;p5"/>
            <p:cNvSpPr/>
            <p:nvPr/>
          </p:nvSpPr>
          <p:spPr>
            <a:xfrm>
              <a:off x="8309999" y="1892227"/>
              <a:ext cx="256387" cy="373172"/>
            </a:xfrm>
            <a:custGeom>
              <a:avLst/>
              <a:gdLst/>
              <a:ahLst/>
              <a:cxnLst/>
              <a:rect l="l" t="t" r="r" b="b"/>
              <a:pathLst>
                <a:path w="9473" h="13788" extrusionOk="0">
                  <a:moveTo>
                    <a:pt x="9473" y="1"/>
                  </a:moveTo>
                  <a:lnTo>
                    <a:pt x="9473" y="1"/>
                  </a:lnTo>
                  <a:cubicBezTo>
                    <a:pt x="6551" y="4200"/>
                    <a:pt x="3995" y="6346"/>
                    <a:pt x="3995" y="6346"/>
                  </a:cubicBezTo>
                  <a:cubicBezTo>
                    <a:pt x="3995" y="6346"/>
                    <a:pt x="3241" y="1324"/>
                    <a:pt x="1233" y="1073"/>
                  </a:cubicBezTo>
                  <a:lnTo>
                    <a:pt x="1187" y="1073"/>
                  </a:lnTo>
                  <a:cubicBezTo>
                    <a:pt x="297" y="1073"/>
                    <a:pt x="0" y="4246"/>
                    <a:pt x="206" y="7419"/>
                  </a:cubicBezTo>
                  <a:cubicBezTo>
                    <a:pt x="251" y="8126"/>
                    <a:pt x="343" y="8834"/>
                    <a:pt x="434" y="9496"/>
                  </a:cubicBezTo>
                  <a:cubicBezTo>
                    <a:pt x="434" y="9542"/>
                    <a:pt x="457" y="9587"/>
                    <a:pt x="457" y="9633"/>
                  </a:cubicBezTo>
                  <a:cubicBezTo>
                    <a:pt x="822" y="11938"/>
                    <a:pt x="1461" y="13787"/>
                    <a:pt x="2397" y="13787"/>
                  </a:cubicBezTo>
                  <a:cubicBezTo>
                    <a:pt x="2579" y="13787"/>
                    <a:pt x="2762" y="13719"/>
                    <a:pt x="2945" y="13559"/>
                  </a:cubicBezTo>
                  <a:cubicBezTo>
                    <a:pt x="5843" y="11413"/>
                    <a:pt x="4177" y="8058"/>
                    <a:pt x="4177" y="8058"/>
                  </a:cubicBezTo>
                  <a:cubicBezTo>
                    <a:pt x="6072" y="6232"/>
                    <a:pt x="7738" y="3995"/>
                    <a:pt x="9176" y="1712"/>
                  </a:cubicBezTo>
                  <a:cubicBezTo>
                    <a:pt x="9244" y="1142"/>
                    <a:pt x="9359" y="571"/>
                    <a:pt x="9473" y="1"/>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17" name="Google Shape;417;p5"/>
            <p:cNvSpPr/>
            <p:nvPr/>
          </p:nvSpPr>
          <p:spPr>
            <a:xfrm>
              <a:off x="8537318" y="1144123"/>
              <a:ext cx="606689" cy="1716787"/>
            </a:xfrm>
            <a:custGeom>
              <a:avLst/>
              <a:gdLst/>
              <a:ahLst/>
              <a:cxnLst/>
              <a:rect l="l" t="t" r="r" b="b"/>
              <a:pathLst>
                <a:path w="22416" h="63432" extrusionOk="0">
                  <a:moveTo>
                    <a:pt x="22415" y="0"/>
                  </a:moveTo>
                  <a:cubicBezTo>
                    <a:pt x="19311" y="3082"/>
                    <a:pt x="14358" y="7761"/>
                    <a:pt x="8652" y="12052"/>
                  </a:cubicBezTo>
                  <a:cubicBezTo>
                    <a:pt x="7259" y="14449"/>
                    <a:pt x="5890" y="16845"/>
                    <a:pt x="4497" y="19128"/>
                  </a:cubicBezTo>
                  <a:cubicBezTo>
                    <a:pt x="2717" y="22027"/>
                    <a:pt x="1667" y="24857"/>
                    <a:pt x="1074" y="27642"/>
                  </a:cubicBezTo>
                  <a:cubicBezTo>
                    <a:pt x="960" y="28212"/>
                    <a:pt x="845" y="28783"/>
                    <a:pt x="777" y="29353"/>
                  </a:cubicBezTo>
                  <a:cubicBezTo>
                    <a:pt x="229" y="32960"/>
                    <a:pt x="389" y="36475"/>
                    <a:pt x="708" y="39944"/>
                  </a:cubicBezTo>
                  <a:cubicBezTo>
                    <a:pt x="731" y="40058"/>
                    <a:pt x="731" y="40195"/>
                    <a:pt x="754" y="40310"/>
                  </a:cubicBezTo>
                  <a:cubicBezTo>
                    <a:pt x="960" y="42638"/>
                    <a:pt x="1256" y="44943"/>
                    <a:pt x="1416" y="47203"/>
                  </a:cubicBezTo>
                  <a:cubicBezTo>
                    <a:pt x="1667" y="50376"/>
                    <a:pt x="1690" y="53480"/>
                    <a:pt x="1028" y="56538"/>
                  </a:cubicBezTo>
                  <a:cubicBezTo>
                    <a:pt x="1" y="61423"/>
                    <a:pt x="914" y="63432"/>
                    <a:pt x="3128" y="63432"/>
                  </a:cubicBezTo>
                  <a:cubicBezTo>
                    <a:pt x="3311" y="63432"/>
                    <a:pt x="3493" y="63432"/>
                    <a:pt x="3676" y="63409"/>
                  </a:cubicBezTo>
                  <a:cubicBezTo>
                    <a:pt x="6826" y="62998"/>
                    <a:pt x="12098" y="59277"/>
                    <a:pt x="18124" y="54119"/>
                  </a:cubicBezTo>
                  <a:cubicBezTo>
                    <a:pt x="19950" y="52544"/>
                    <a:pt x="21343" y="51037"/>
                    <a:pt x="22415" y="49531"/>
                  </a:cubicBezTo>
                  <a:lnTo>
                    <a:pt x="22415" y="0"/>
                  </a:lnTo>
                  <a:close/>
                </a:path>
              </a:pathLst>
            </a:custGeom>
            <a:solidFill>
              <a:srgbClr val="FFFAEA">
                <a:alpha val="61450"/>
              </a:srgbClr>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18" name="Google Shape;418;p5"/>
            <p:cNvSpPr/>
            <p:nvPr/>
          </p:nvSpPr>
          <p:spPr>
            <a:xfrm>
              <a:off x="7357392" y="884028"/>
              <a:ext cx="1786615" cy="973636"/>
            </a:xfrm>
            <a:custGeom>
              <a:avLst/>
              <a:gdLst/>
              <a:ahLst/>
              <a:cxnLst/>
              <a:rect l="l" t="t" r="r" b="b"/>
              <a:pathLst>
                <a:path w="66012" h="35974" extrusionOk="0">
                  <a:moveTo>
                    <a:pt x="47751" y="1"/>
                  </a:moveTo>
                  <a:cubicBezTo>
                    <a:pt x="45560" y="1"/>
                    <a:pt x="43711" y="480"/>
                    <a:pt x="42182" y="1119"/>
                  </a:cubicBezTo>
                  <a:cubicBezTo>
                    <a:pt x="40515" y="2192"/>
                    <a:pt x="39009" y="3242"/>
                    <a:pt x="37731" y="4246"/>
                  </a:cubicBezTo>
                  <a:cubicBezTo>
                    <a:pt x="37662" y="4269"/>
                    <a:pt x="37617" y="4315"/>
                    <a:pt x="37571" y="4360"/>
                  </a:cubicBezTo>
                  <a:cubicBezTo>
                    <a:pt x="37525" y="4383"/>
                    <a:pt x="37480" y="4429"/>
                    <a:pt x="37434" y="4452"/>
                  </a:cubicBezTo>
                  <a:cubicBezTo>
                    <a:pt x="37366" y="4520"/>
                    <a:pt x="37297" y="4566"/>
                    <a:pt x="37229" y="4634"/>
                  </a:cubicBezTo>
                  <a:cubicBezTo>
                    <a:pt x="35768" y="5776"/>
                    <a:pt x="34627" y="6780"/>
                    <a:pt x="33896" y="7465"/>
                  </a:cubicBezTo>
                  <a:cubicBezTo>
                    <a:pt x="29080" y="12052"/>
                    <a:pt x="17371" y="16435"/>
                    <a:pt x="12418" y="22050"/>
                  </a:cubicBezTo>
                  <a:cubicBezTo>
                    <a:pt x="7487" y="27665"/>
                    <a:pt x="1" y="34946"/>
                    <a:pt x="3972" y="35859"/>
                  </a:cubicBezTo>
                  <a:cubicBezTo>
                    <a:pt x="4315" y="35928"/>
                    <a:pt x="4680" y="35973"/>
                    <a:pt x="5045" y="35973"/>
                  </a:cubicBezTo>
                  <a:cubicBezTo>
                    <a:pt x="6871" y="35973"/>
                    <a:pt x="8948" y="35015"/>
                    <a:pt x="12486" y="34033"/>
                  </a:cubicBezTo>
                  <a:cubicBezTo>
                    <a:pt x="12920" y="33919"/>
                    <a:pt x="13399" y="33805"/>
                    <a:pt x="13878" y="33691"/>
                  </a:cubicBezTo>
                  <a:cubicBezTo>
                    <a:pt x="17279" y="32869"/>
                    <a:pt x="21913" y="32116"/>
                    <a:pt x="28578" y="32116"/>
                  </a:cubicBezTo>
                  <a:lnTo>
                    <a:pt x="28852" y="32116"/>
                  </a:lnTo>
                  <a:cubicBezTo>
                    <a:pt x="29057" y="32116"/>
                    <a:pt x="29263" y="32116"/>
                    <a:pt x="29468" y="32093"/>
                  </a:cubicBezTo>
                  <a:cubicBezTo>
                    <a:pt x="36726" y="31842"/>
                    <a:pt x="45081" y="27071"/>
                    <a:pt x="52248" y="21662"/>
                  </a:cubicBezTo>
                  <a:cubicBezTo>
                    <a:pt x="57954" y="17371"/>
                    <a:pt x="62907" y="12692"/>
                    <a:pt x="66011" y="9610"/>
                  </a:cubicBezTo>
                  <a:lnTo>
                    <a:pt x="66011" y="5296"/>
                  </a:lnTo>
                  <a:cubicBezTo>
                    <a:pt x="63113" y="4977"/>
                    <a:pt x="59894" y="4132"/>
                    <a:pt x="56562" y="2397"/>
                  </a:cubicBezTo>
                  <a:cubicBezTo>
                    <a:pt x="53229" y="640"/>
                    <a:pt x="50262" y="1"/>
                    <a:pt x="47751" y="1"/>
                  </a:cubicBezTo>
                  <a:close/>
                </a:path>
              </a:pathLst>
            </a:custGeom>
            <a:solidFill>
              <a:srgbClr val="FFFCF4">
                <a:alpha val="41900"/>
              </a:srgbClr>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19" name="Google Shape;419;p5"/>
            <p:cNvSpPr/>
            <p:nvPr/>
          </p:nvSpPr>
          <p:spPr>
            <a:xfrm>
              <a:off x="8364968" y="939024"/>
              <a:ext cx="85904" cy="70450"/>
            </a:xfrm>
            <a:custGeom>
              <a:avLst/>
              <a:gdLst/>
              <a:ahLst/>
              <a:cxnLst/>
              <a:rect l="l" t="t" r="r" b="b"/>
              <a:pathLst>
                <a:path w="3174" h="2603" extrusionOk="0">
                  <a:moveTo>
                    <a:pt x="3173" y="0"/>
                  </a:moveTo>
                  <a:lnTo>
                    <a:pt x="3173" y="0"/>
                  </a:lnTo>
                  <a:cubicBezTo>
                    <a:pt x="1758" y="845"/>
                    <a:pt x="777" y="1758"/>
                    <a:pt x="320" y="2237"/>
                  </a:cubicBezTo>
                  <a:cubicBezTo>
                    <a:pt x="275" y="2283"/>
                    <a:pt x="252" y="2306"/>
                    <a:pt x="206" y="2351"/>
                  </a:cubicBezTo>
                  <a:cubicBezTo>
                    <a:pt x="183" y="2374"/>
                    <a:pt x="160" y="2397"/>
                    <a:pt x="138" y="2442"/>
                  </a:cubicBezTo>
                  <a:cubicBezTo>
                    <a:pt x="46" y="2534"/>
                    <a:pt x="1" y="2579"/>
                    <a:pt x="1" y="2602"/>
                  </a:cubicBezTo>
                  <a:cubicBezTo>
                    <a:pt x="1" y="2579"/>
                    <a:pt x="69" y="2534"/>
                    <a:pt x="183" y="2420"/>
                  </a:cubicBezTo>
                  <a:cubicBezTo>
                    <a:pt x="206" y="2397"/>
                    <a:pt x="252" y="2374"/>
                    <a:pt x="297" y="2328"/>
                  </a:cubicBezTo>
                  <a:cubicBezTo>
                    <a:pt x="320" y="2306"/>
                    <a:pt x="366" y="2260"/>
                    <a:pt x="411" y="2214"/>
                  </a:cubicBezTo>
                  <a:cubicBezTo>
                    <a:pt x="936" y="1781"/>
                    <a:pt x="1872" y="982"/>
                    <a:pt x="3173" y="0"/>
                  </a:cubicBezTo>
                  <a:close/>
                </a:path>
              </a:pathLst>
            </a:custGeom>
            <a:solidFill>
              <a:srgbClr val="E4E6D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20" name="Google Shape;420;p5"/>
            <p:cNvSpPr/>
            <p:nvPr/>
          </p:nvSpPr>
          <p:spPr>
            <a:xfrm>
              <a:off x="8450845" y="679552"/>
              <a:ext cx="693162" cy="347839"/>
            </a:xfrm>
            <a:custGeom>
              <a:avLst/>
              <a:gdLst/>
              <a:ahLst/>
              <a:cxnLst/>
              <a:rect l="l" t="t" r="r" b="b"/>
              <a:pathLst>
                <a:path w="25611" h="12852" extrusionOk="0">
                  <a:moveTo>
                    <a:pt x="22894" y="1"/>
                  </a:moveTo>
                  <a:cubicBezTo>
                    <a:pt x="21068" y="1"/>
                    <a:pt x="19242" y="252"/>
                    <a:pt x="17439" y="685"/>
                  </a:cubicBezTo>
                  <a:cubicBezTo>
                    <a:pt x="12988" y="1735"/>
                    <a:pt x="8720" y="3858"/>
                    <a:pt x="5227" y="6004"/>
                  </a:cubicBezTo>
                  <a:cubicBezTo>
                    <a:pt x="3173" y="7259"/>
                    <a:pt x="1393" y="8537"/>
                    <a:pt x="0" y="9587"/>
                  </a:cubicBezTo>
                  <a:cubicBezTo>
                    <a:pt x="525" y="9268"/>
                    <a:pt x="1119" y="8948"/>
                    <a:pt x="1781" y="8674"/>
                  </a:cubicBezTo>
                  <a:cubicBezTo>
                    <a:pt x="3310" y="8035"/>
                    <a:pt x="5159" y="7556"/>
                    <a:pt x="7350" y="7556"/>
                  </a:cubicBezTo>
                  <a:cubicBezTo>
                    <a:pt x="9861" y="7556"/>
                    <a:pt x="12828" y="8195"/>
                    <a:pt x="16161" y="9952"/>
                  </a:cubicBezTo>
                  <a:cubicBezTo>
                    <a:pt x="19493" y="11687"/>
                    <a:pt x="22712" y="12532"/>
                    <a:pt x="25610" y="12851"/>
                  </a:cubicBezTo>
                  <a:lnTo>
                    <a:pt x="25610" y="206"/>
                  </a:lnTo>
                  <a:cubicBezTo>
                    <a:pt x="24720" y="69"/>
                    <a:pt x="23807" y="1"/>
                    <a:pt x="22894" y="1"/>
                  </a:cubicBezTo>
                  <a:close/>
                </a:path>
              </a:pathLst>
            </a:custGeom>
            <a:solidFill>
              <a:srgbClr val="E4E6D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21" name="Google Shape;421;p5"/>
            <p:cNvSpPr/>
            <p:nvPr/>
          </p:nvSpPr>
          <p:spPr>
            <a:xfrm>
              <a:off x="8819660" y="345949"/>
              <a:ext cx="324347" cy="103821"/>
            </a:xfrm>
            <a:custGeom>
              <a:avLst/>
              <a:gdLst/>
              <a:ahLst/>
              <a:cxnLst/>
              <a:rect l="l" t="t" r="r" b="b"/>
              <a:pathLst>
                <a:path w="11984" h="3836" extrusionOk="0">
                  <a:moveTo>
                    <a:pt x="11983" y="1"/>
                  </a:moveTo>
                  <a:cubicBezTo>
                    <a:pt x="8696" y="1302"/>
                    <a:pt x="6049" y="2124"/>
                    <a:pt x="4086" y="2626"/>
                  </a:cubicBezTo>
                  <a:cubicBezTo>
                    <a:pt x="1438" y="3311"/>
                    <a:pt x="46" y="3448"/>
                    <a:pt x="0" y="3448"/>
                  </a:cubicBezTo>
                  <a:lnTo>
                    <a:pt x="23" y="3836"/>
                  </a:lnTo>
                  <a:cubicBezTo>
                    <a:pt x="91" y="3836"/>
                    <a:pt x="1484" y="3699"/>
                    <a:pt x="4109" y="3014"/>
                  </a:cubicBezTo>
                  <a:cubicBezTo>
                    <a:pt x="6072" y="2512"/>
                    <a:pt x="8696" y="1690"/>
                    <a:pt x="11983" y="412"/>
                  </a:cubicBezTo>
                  <a:lnTo>
                    <a:pt x="11983" y="1"/>
                  </a:lnTo>
                  <a:close/>
                </a:path>
              </a:pathLst>
            </a:custGeom>
            <a:solidFill>
              <a:srgbClr val="DDDEC4"/>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22" name="Google Shape;422;p5"/>
            <p:cNvSpPr/>
            <p:nvPr/>
          </p:nvSpPr>
          <p:spPr>
            <a:xfrm>
              <a:off x="7138084" y="4"/>
              <a:ext cx="1073696" cy="426003"/>
            </a:xfrm>
            <a:custGeom>
              <a:avLst/>
              <a:gdLst/>
              <a:ahLst/>
              <a:cxnLst/>
              <a:rect l="l" t="t" r="r" b="b"/>
              <a:pathLst>
                <a:path w="39671" h="15740" extrusionOk="0">
                  <a:moveTo>
                    <a:pt x="6346" y="1"/>
                  </a:moveTo>
                  <a:cubicBezTo>
                    <a:pt x="4931" y="412"/>
                    <a:pt x="3630" y="1005"/>
                    <a:pt x="2694" y="2009"/>
                  </a:cubicBezTo>
                  <a:cubicBezTo>
                    <a:pt x="1" y="4863"/>
                    <a:pt x="6209" y="6689"/>
                    <a:pt x="9176" y="10888"/>
                  </a:cubicBezTo>
                  <a:cubicBezTo>
                    <a:pt x="12144" y="15065"/>
                    <a:pt x="20224" y="15727"/>
                    <a:pt x="20224" y="15727"/>
                  </a:cubicBezTo>
                  <a:cubicBezTo>
                    <a:pt x="20224" y="15727"/>
                    <a:pt x="20405" y="15740"/>
                    <a:pt x="20736" y="15740"/>
                  </a:cubicBezTo>
                  <a:cubicBezTo>
                    <a:pt x="22443" y="15740"/>
                    <a:pt x="28135" y="15404"/>
                    <a:pt x="33394" y="11254"/>
                  </a:cubicBezTo>
                  <a:cubicBezTo>
                    <a:pt x="39671" y="6301"/>
                    <a:pt x="37434" y="5091"/>
                    <a:pt x="31545" y="1347"/>
                  </a:cubicBezTo>
                  <a:cubicBezTo>
                    <a:pt x="30746" y="845"/>
                    <a:pt x="29902" y="389"/>
                    <a:pt x="29034" y="1"/>
                  </a:cubicBezTo>
                  <a:close/>
                </a:path>
              </a:pathLst>
            </a:custGeom>
            <a:solidFill>
              <a:srgbClr val="FFFFFF">
                <a:alpha val="55870"/>
              </a:srgbClr>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grpSp>
      <p:grpSp>
        <p:nvGrpSpPr>
          <p:cNvPr id="423" name="Google Shape;423;p5"/>
          <p:cNvGrpSpPr/>
          <p:nvPr/>
        </p:nvGrpSpPr>
        <p:grpSpPr>
          <a:xfrm rot="-774781" flipH="1">
            <a:off x="382804" y="5000787"/>
            <a:ext cx="1110269" cy="1237175"/>
            <a:chOff x="6225774" y="3413774"/>
            <a:chExt cx="1311937" cy="1389693"/>
          </a:xfrm>
        </p:grpSpPr>
        <p:sp>
          <p:nvSpPr>
            <p:cNvPr id="424" name="Google Shape;424;p5"/>
            <p:cNvSpPr/>
            <p:nvPr/>
          </p:nvSpPr>
          <p:spPr>
            <a:xfrm>
              <a:off x="6233455" y="3452230"/>
              <a:ext cx="221965" cy="378212"/>
            </a:xfrm>
            <a:custGeom>
              <a:avLst/>
              <a:gdLst/>
              <a:ahLst/>
              <a:cxnLst/>
              <a:rect l="l" t="t" r="r" b="b"/>
              <a:pathLst>
                <a:path w="8150" h="13887" extrusionOk="0">
                  <a:moveTo>
                    <a:pt x="2016" y="1"/>
                  </a:moveTo>
                  <a:cubicBezTo>
                    <a:pt x="1813" y="1"/>
                    <a:pt x="1615" y="100"/>
                    <a:pt x="1416" y="334"/>
                  </a:cubicBezTo>
                  <a:cubicBezTo>
                    <a:pt x="412" y="1521"/>
                    <a:pt x="822" y="3598"/>
                    <a:pt x="412" y="4945"/>
                  </a:cubicBezTo>
                  <a:cubicBezTo>
                    <a:pt x="1" y="6269"/>
                    <a:pt x="685" y="9670"/>
                    <a:pt x="2420" y="11861"/>
                  </a:cubicBezTo>
                  <a:cubicBezTo>
                    <a:pt x="3401" y="13083"/>
                    <a:pt x="4019" y="13886"/>
                    <a:pt x="4667" y="13886"/>
                  </a:cubicBezTo>
                  <a:cubicBezTo>
                    <a:pt x="5181" y="13886"/>
                    <a:pt x="5713" y="13381"/>
                    <a:pt x="6460" y="12180"/>
                  </a:cubicBezTo>
                  <a:cubicBezTo>
                    <a:pt x="8149" y="9441"/>
                    <a:pt x="7670" y="6725"/>
                    <a:pt x="7670" y="6725"/>
                  </a:cubicBezTo>
                  <a:cubicBezTo>
                    <a:pt x="7670" y="6725"/>
                    <a:pt x="7054" y="3530"/>
                    <a:pt x="5250" y="2525"/>
                  </a:cubicBezTo>
                  <a:cubicBezTo>
                    <a:pt x="3797" y="1716"/>
                    <a:pt x="2862" y="1"/>
                    <a:pt x="2016" y="1"/>
                  </a:cubicBezTo>
                  <a:close/>
                </a:path>
              </a:pathLst>
            </a:custGeom>
            <a:solidFill>
              <a:srgbClr val="F9D8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25" name="Google Shape;425;p5"/>
            <p:cNvSpPr/>
            <p:nvPr/>
          </p:nvSpPr>
          <p:spPr>
            <a:xfrm>
              <a:off x="6391990" y="3413774"/>
              <a:ext cx="282863" cy="570001"/>
            </a:xfrm>
            <a:custGeom>
              <a:avLst/>
              <a:gdLst/>
              <a:ahLst/>
              <a:cxnLst/>
              <a:rect l="l" t="t" r="r" b="b"/>
              <a:pathLst>
                <a:path w="10386" h="20929" extrusionOk="0">
                  <a:moveTo>
                    <a:pt x="4970" y="1"/>
                  </a:moveTo>
                  <a:cubicBezTo>
                    <a:pt x="4911" y="1"/>
                    <a:pt x="4852" y="4"/>
                    <a:pt x="4793" y="11"/>
                  </a:cubicBezTo>
                  <a:cubicBezTo>
                    <a:pt x="2305" y="308"/>
                    <a:pt x="4497" y="1586"/>
                    <a:pt x="2237" y="5147"/>
                  </a:cubicBezTo>
                  <a:cubicBezTo>
                    <a:pt x="0" y="8708"/>
                    <a:pt x="548" y="13341"/>
                    <a:pt x="548" y="13341"/>
                  </a:cubicBezTo>
                  <a:cubicBezTo>
                    <a:pt x="548" y="13341"/>
                    <a:pt x="4262" y="20929"/>
                    <a:pt x="6003" y="20929"/>
                  </a:cubicBezTo>
                  <a:cubicBezTo>
                    <a:pt x="6128" y="20929"/>
                    <a:pt x="6243" y="20889"/>
                    <a:pt x="6346" y="20805"/>
                  </a:cubicBezTo>
                  <a:cubicBezTo>
                    <a:pt x="7875" y="19573"/>
                    <a:pt x="7259" y="16172"/>
                    <a:pt x="8811" y="13798"/>
                  </a:cubicBezTo>
                  <a:cubicBezTo>
                    <a:pt x="10386" y="11424"/>
                    <a:pt x="8742" y="10032"/>
                    <a:pt x="9176" y="7909"/>
                  </a:cubicBezTo>
                  <a:cubicBezTo>
                    <a:pt x="9599" y="5814"/>
                    <a:pt x="7369" y="1"/>
                    <a:pt x="4970" y="1"/>
                  </a:cubicBezTo>
                  <a:close/>
                </a:path>
              </a:pathLst>
            </a:custGeom>
            <a:solidFill>
              <a:srgbClr val="F9D8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26" name="Google Shape;426;p5"/>
            <p:cNvSpPr/>
            <p:nvPr/>
          </p:nvSpPr>
          <p:spPr>
            <a:xfrm>
              <a:off x="6374586" y="3538183"/>
              <a:ext cx="85300" cy="224662"/>
            </a:xfrm>
            <a:custGeom>
              <a:avLst/>
              <a:gdLst/>
              <a:ahLst/>
              <a:cxnLst/>
              <a:rect l="l" t="t" r="r" b="b"/>
              <a:pathLst>
                <a:path w="3132" h="8249" extrusionOk="0">
                  <a:moveTo>
                    <a:pt x="582" y="0"/>
                  </a:moveTo>
                  <a:cubicBezTo>
                    <a:pt x="485" y="0"/>
                    <a:pt x="410" y="52"/>
                    <a:pt x="365" y="168"/>
                  </a:cubicBezTo>
                  <a:cubicBezTo>
                    <a:pt x="0" y="1127"/>
                    <a:pt x="913" y="1675"/>
                    <a:pt x="913" y="1675"/>
                  </a:cubicBezTo>
                  <a:cubicBezTo>
                    <a:pt x="228" y="4505"/>
                    <a:pt x="1255" y="8248"/>
                    <a:pt x="1255" y="8248"/>
                  </a:cubicBezTo>
                  <a:cubicBezTo>
                    <a:pt x="365" y="4733"/>
                    <a:pt x="1210" y="2063"/>
                    <a:pt x="1210" y="2063"/>
                  </a:cubicBezTo>
                  <a:lnTo>
                    <a:pt x="1210" y="2063"/>
                  </a:lnTo>
                  <a:cubicBezTo>
                    <a:pt x="1210" y="2063"/>
                    <a:pt x="1981" y="2945"/>
                    <a:pt x="2503" y="2945"/>
                  </a:cubicBezTo>
                  <a:cubicBezTo>
                    <a:pt x="2563" y="2945"/>
                    <a:pt x="2619" y="2933"/>
                    <a:pt x="2671" y="2907"/>
                  </a:cubicBezTo>
                  <a:cubicBezTo>
                    <a:pt x="3132" y="2687"/>
                    <a:pt x="1286" y="0"/>
                    <a:pt x="582"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27" name="Google Shape;427;p5"/>
            <p:cNvSpPr/>
            <p:nvPr/>
          </p:nvSpPr>
          <p:spPr>
            <a:xfrm>
              <a:off x="6508555" y="3564302"/>
              <a:ext cx="83611" cy="225261"/>
            </a:xfrm>
            <a:custGeom>
              <a:avLst/>
              <a:gdLst/>
              <a:ahLst/>
              <a:cxnLst/>
              <a:rect l="l" t="t" r="r" b="b"/>
              <a:pathLst>
                <a:path w="3070" h="8271" extrusionOk="0">
                  <a:moveTo>
                    <a:pt x="2273" y="0"/>
                  </a:moveTo>
                  <a:cubicBezTo>
                    <a:pt x="1596" y="0"/>
                    <a:pt x="0" y="2950"/>
                    <a:pt x="468" y="3112"/>
                  </a:cubicBezTo>
                  <a:cubicBezTo>
                    <a:pt x="507" y="3125"/>
                    <a:pt x="547" y="3131"/>
                    <a:pt x="589" y="3131"/>
                  </a:cubicBezTo>
                  <a:cubicBezTo>
                    <a:pt x="1129" y="3131"/>
                    <a:pt x="1837" y="2108"/>
                    <a:pt x="1837" y="2108"/>
                  </a:cubicBezTo>
                  <a:cubicBezTo>
                    <a:pt x="1837" y="2108"/>
                    <a:pt x="2956" y="4687"/>
                    <a:pt x="2454" y="8271"/>
                  </a:cubicBezTo>
                  <a:cubicBezTo>
                    <a:pt x="2454" y="8271"/>
                    <a:pt x="3070" y="4436"/>
                    <a:pt x="2088" y="1697"/>
                  </a:cubicBezTo>
                  <a:cubicBezTo>
                    <a:pt x="2088" y="1697"/>
                    <a:pt x="2956" y="1058"/>
                    <a:pt x="2476" y="145"/>
                  </a:cubicBezTo>
                  <a:cubicBezTo>
                    <a:pt x="2426" y="45"/>
                    <a:pt x="2357" y="0"/>
                    <a:pt x="2273"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28" name="Google Shape;428;p5"/>
            <p:cNvSpPr/>
            <p:nvPr/>
          </p:nvSpPr>
          <p:spPr>
            <a:xfrm>
              <a:off x="6385535" y="3475407"/>
              <a:ext cx="84183" cy="225261"/>
            </a:xfrm>
            <a:custGeom>
              <a:avLst/>
              <a:gdLst/>
              <a:ahLst/>
              <a:cxnLst/>
              <a:rect l="l" t="t" r="r" b="b"/>
              <a:pathLst>
                <a:path w="3091" h="8271" extrusionOk="0">
                  <a:moveTo>
                    <a:pt x="2287" y="0"/>
                  </a:moveTo>
                  <a:cubicBezTo>
                    <a:pt x="1594" y="0"/>
                    <a:pt x="0" y="2950"/>
                    <a:pt x="488" y="3112"/>
                  </a:cubicBezTo>
                  <a:cubicBezTo>
                    <a:pt x="527" y="3125"/>
                    <a:pt x="568" y="3131"/>
                    <a:pt x="609" y="3131"/>
                  </a:cubicBezTo>
                  <a:cubicBezTo>
                    <a:pt x="1149" y="3131"/>
                    <a:pt x="1858" y="2108"/>
                    <a:pt x="1858" y="2108"/>
                  </a:cubicBezTo>
                  <a:cubicBezTo>
                    <a:pt x="1858" y="2108"/>
                    <a:pt x="2976" y="4687"/>
                    <a:pt x="2451" y="8271"/>
                  </a:cubicBezTo>
                  <a:cubicBezTo>
                    <a:pt x="2451" y="8271"/>
                    <a:pt x="3090" y="4436"/>
                    <a:pt x="2109" y="1697"/>
                  </a:cubicBezTo>
                  <a:cubicBezTo>
                    <a:pt x="2109" y="1697"/>
                    <a:pt x="2953" y="1058"/>
                    <a:pt x="2497" y="145"/>
                  </a:cubicBezTo>
                  <a:cubicBezTo>
                    <a:pt x="2444" y="45"/>
                    <a:pt x="2373" y="0"/>
                    <a:pt x="2287"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29" name="Google Shape;429;p5"/>
            <p:cNvSpPr/>
            <p:nvPr/>
          </p:nvSpPr>
          <p:spPr>
            <a:xfrm>
              <a:off x="6419334" y="3642902"/>
              <a:ext cx="95758" cy="206959"/>
            </a:xfrm>
            <a:custGeom>
              <a:avLst/>
              <a:gdLst/>
              <a:ahLst/>
              <a:cxnLst/>
              <a:rect l="l" t="t" r="r" b="b"/>
              <a:pathLst>
                <a:path w="3516" h="7599" extrusionOk="0">
                  <a:moveTo>
                    <a:pt x="319" y="1"/>
                  </a:moveTo>
                  <a:cubicBezTo>
                    <a:pt x="153" y="1"/>
                    <a:pt x="50" y="74"/>
                    <a:pt x="46" y="249"/>
                  </a:cubicBezTo>
                  <a:cubicBezTo>
                    <a:pt x="0" y="1276"/>
                    <a:pt x="1050" y="1482"/>
                    <a:pt x="1050" y="1482"/>
                  </a:cubicBezTo>
                  <a:cubicBezTo>
                    <a:pt x="1324" y="4380"/>
                    <a:pt x="3516" y="7599"/>
                    <a:pt x="3516" y="7599"/>
                  </a:cubicBezTo>
                  <a:cubicBezTo>
                    <a:pt x="1530" y="4563"/>
                    <a:pt x="1461" y="1756"/>
                    <a:pt x="1461" y="1756"/>
                  </a:cubicBezTo>
                  <a:lnTo>
                    <a:pt x="1461" y="1756"/>
                  </a:lnTo>
                  <a:cubicBezTo>
                    <a:pt x="1461" y="1756"/>
                    <a:pt x="2212" y="2201"/>
                    <a:pt x="2737" y="2201"/>
                  </a:cubicBezTo>
                  <a:cubicBezTo>
                    <a:pt x="2885" y="2201"/>
                    <a:pt x="3014" y="2165"/>
                    <a:pt x="3105" y="2075"/>
                  </a:cubicBezTo>
                  <a:cubicBezTo>
                    <a:pt x="3446" y="1753"/>
                    <a:pt x="1130" y="1"/>
                    <a:pt x="319" y="1"/>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30" name="Google Shape;430;p5"/>
            <p:cNvSpPr/>
            <p:nvPr/>
          </p:nvSpPr>
          <p:spPr>
            <a:xfrm>
              <a:off x="6225774" y="3586634"/>
              <a:ext cx="391258" cy="543311"/>
            </a:xfrm>
            <a:custGeom>
              <a:avLst/>
              <a:gdLst/>
              <a:ahLst/>
              <a:cxnLst/>
              <a:rect l="l" t="t" r="r" b="b"/>
              <a:pathLst>
                <a:path w="14366" h="19949" extrusionOk="0">
                  <a:moveTo>
                    <a:pt x="1199" y="1"/>
                  </a:moveTo>
                  <a:cubicBezTo>
                    <a:pt x="238" y="1"/>
                    <a:pt x="1" y="2251"/>
                    <a:pt x="100" y="5237"/>
                  </a:cubicBezTo>
                  <a:cubicBezTo>
                    <a:pt x="237" y="9345"/>
                    <a:pt x="2725" y="9368"/>
                    <a:pt x="4688" y="15211"/>
                  </a:cubicBezTo>
                  <a:cubicBezTo>
                    <a:pt x="6076" y="19344"/>
                    <a:pt x="8731" y="19949"/>
                    <a:pt x="10167" y="19949"/>
                  </a:cubicBezTo>
                  <a:cubicBezTo>
                    <a:pt x="10762" y="19949"/>
                    <a:pt x="11148" y="19845"/>
                    <a:pt x="11148" y="19845"/>
                  </a:cubicBezTo>
                  <a:cubicBezTo>
                    <a:pt x="14366" y="17425"/>
                    <a:pt x="11809" y="12655"/>
                    <a:pt x="10280" y="8432"/>
                  </a:cubicBezTo>
                  <a:cubicBezTo>
                    <a:pt x="8751" y="4210"/>
                    <a:pt x="4734" y="3639"/>
                    <a:pt x="2611" y="1037"/>
                  </a:cubicBezTo>
                  <a:cubicBezTo>
                    <a:pt x="2024" y="319"/>
                    <a:pt x="1561" y="1"/>
                    <a:pt x="1199" y="1"/>
                  </a:cubicBezTo>
                  <a:close/>
                </a:path>
              </a:pathLst>
            </a:custGeom>
            <a:solidFill>
              <a:srgbClr val="FFEEC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31" name="Google Shape;431;p5"/>
            <p:cNvSpPr/>
            <p:nvPr/>
          </p:nvSpPr>
          <p:spPr>
            <a:xfrm>
              <a:off x="6495782" y="3512474"/>
              <a:ext cx="232532" cy="614639"/>
            </a:xfrm>
            <a:custGeom>
              <a:avLst/>
              <a:gdLst/>
              <a:ahLst/>
              <a:cxnLst/>
              <a:rect l="l" t="t" r="r" b="b"/>
              <a:pathLst>
                <a:path w="8538" h="22568" extrusionOk="0">
                  <a:moveTo>
                    <a:pt x="6878" y="1"/>
                  </a:moveTo>
                  <a:cubicBezTo>
                    <a:pt x="6798" y="1"/>
                    <a:pt x="6712" y="35"/>
                    <a:pt x="6620" y="108"/>
                  </a:cubicBezTo>
                  <a:cubicBezTo>
                    <a:pt x="5707" y="838"/>
                    <a:pt x="6050" y="2505"/>
                    <a:pt x="3037" y="6293"/>
                  </a:cubicBezTo>
                  <a:cubicBezTo>
                    <a:pt x="1" y="10082"/>
                    <a:pt x="1599" y="19897"/>
                    <a:pt x="1599" y="19897"/>
                  </a:cubicBezTo>
                  <a:lnTo>
                    <a:pt x="1234" y="22568"/>
                  </a:lnTo>
                  <a:cubicBezTo>
                    <a:pt x="7762" y="21746"/>
                    <a:pt x="7762" y="13666"/>
                    <a:pt x="7602" y="11772"/>
                  </a:cubicBezTo>
                  <a:cubicBezTo>
                    <a:pt x="7442" y="9900"/>
                    <a:pt x="8538" y="6522"/>
                    <a:pt x="8172" y="4445"/>
                  </a:cubicBezTo>
                  <a:cubicBezTo>
                    <a:pt x="7845" y="2562"/>
                    <a:pt x="7573" y="1"/>
                    <a:pt x="6878" y="1"/>
                  </a:cubicBezTo>
                  <a:close/>
                </a:path>
              </a:pathLst>
            </a:custGeom>
            <a:solidFill>
              <a:srgbClr val="FFF4DE"/>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32" name="Google Shape;432;p5"/>
            <p:cNvSpPr/>
            <p:nvPr/>
          </p:nvSpPr>
          <p:spPr>
            <a:xfrm>
              <a:off x="6252437" y="3840274"/>
              <a:ext cx="340356" cy="295037"/>
            </a:xfrm>
            <a:custGeom>
              <a:avLst/>
              <a:gdLst/>
              <a:ahLst/>
              <a:cxnLst/>
              <a:rect l="l" t="t" r="r" b="b"/>
              <a:pathLst>
                <a:path w="12497" h="10833" extrusionOk="0">
                  <a:moveTo>
                    <a:pt x="502" y="0"/>
                  </a:moveTo>
                  <a:cubicBezTo>
                    <a:pt x="0" y="0"/>
                    <a:pt x="57" y="557"/>
                    <a:pt x="57" y="557"/>
                  </a:cubicBezTo>
                  <a:cubicBezTo>
                    <a:pt x="2362" y="1813"/>
                    <a:pt x="2568" y="5876"/>
                    <a:pt x="4873" y="8957"/>
                  </a:cubicBezTo>
                  <a:cubicBezTo>
                    <a:pt x="6000" y="10448"/>
                    <a:pt x="7457" y="10833"/>
                    <a:pt x="8662" y="10833"/>
                  </a:cubicBezTo>
                  <a:cubicBezTo>
                    <a:pt x="9947" y="10833"/>
                    <a:pt x="10945" y="10395"/>
                    <a:pt x="10945" y="10395"/>
                  </a:cubicBezTo>
                  <a:cubicBezTo>
                    <a:pt x="10945" y="10395"/>
                    <a:pt x="12497" y="9436"/>
                    <a:pt x="10967" y="7747"/>
                  </a:cubicBezTo>
                  <a:cubicBezTo>
                    <a:pt x="9415" y="6058"/>
                    <a:pt x="6722" y="7382"/>
                    <a:pt x="6288" y="5168"/>
                  </a:cubicBezTo>
                  <a:cubicBezTo>
                    <a:pt x="5832" y="2977"/>
                    <a:pt x="3526" y="1995"/>
                    <a:pt x="2499" y="1128"/>
                  </a:cubicBezTo>
                  <a:cubicBezTo>
                    <a:pt x="1445" y="259"/>
                    <a:pt x="844" y="0"/>
                    <a:pt x="502" y="0"/>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33" name="Google Shape;433;p5"/>
            <p:cNvSpPr/>
            <p:nvPr/>
          </p:nvSpPr>
          <p:spPr>
            <a:xfrm>
              <a:off x="6703422" y="3867237"/>
              <a:ext cx="3132" cy="31756"/>
            </a:xfrm>
            <a:custGeom>
              <a:avLst/>
              <a:gdLst/>
              <a:ahLst/>
              <a:cxnLst/>
              <a:rect l="l" t="t" r="r" b="b"/>
              <a:pathLst>
                <a:path w="115" h="1166" extrusionOk="0">
                  <a:moveTo>
                    <a:pt x="1" y="1"/>
                  </a:moveTo>
                  <a:cubicBezTo>
                    <a:pt x="1" y="1"/>
                    <a:pt x="46" y="458"/>
                    <a:pt x="23" y="1165"/>
                  </a:cubicBezTo>
                  <a:cubicBezTo>
                    <a:pt x="115" y="481"/>
                    <a:pt x="1" y="1"/>
                    <a:pt x="1" y="1"/>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34" name="Google Shape;434;p5"/>
            <p:cNvSpPr/>
            <p:nvPr/>
          </p:nvSpPr>
          <p:spPr>
            <a:xfrm>
              <a:off x="6508855" y="3898965"/>
              <a:ext cx="195220" cy="234630"/>
            </a:xfrm>
            <a:custGeom>
              <a:avLst/>
              <a:gdLst/>
              <a:ahLst/>
              <a:cxnLst/>
              <a:rect l="l" t="t" r="r" b="b"/>
              <a:pathLst>
                <a:path w="7168" h="8615" extrusionOk="0">
                  <a:moveTo>
                    <a:pt x="7167" y="0"/>
                  </a:moveTo>
                  <a:lnTo>
                    <a:pt x="7167" y="0"/>
                  </a:lnTo>
                  <a:cubicBezTo>
                    <a:pt x="7030" y="1050"/>
                    <a:pt x="6414" y="2556"/>
                    <a:pt x="4223" y="3515"/>
                  </a:cubicBezTo>
                  <a:cubicBezTo>
                    <a:pt x="594" y="5113"/>
                    <a:pt x="0" y="8491"/>
                    <a:pt x="0" y="8491"/>
                  </a:cubicBezTo>
                  <a:cubicBezTo>
                    <a:pt x="470" y="8575"/>
                    <a:pt x="909" y="8614"/>
                    <a:pt x="1319" y="8614"/>
                  </a:cubicBezTo>
                  <a:cubicBezTo>
                    <a:pt x="6396" y="8614"/>
                    <a:pt x="7104" y="2598"/>
                    <a:pt x="7167" y="0"/>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35" name="Google Shape;435;p5"/>
            <p:cNvSpPr/>
            <p:nvPr/>
          </p:nvSpPr>
          <p:spPr>
            <a:xfrm>
              <a:off x="7120417" y="3696283"/>
              <a:ext cx="417295" cy="407190"/>
            </a:xfrm>
            <a:custGeom>
              <a:avLst/>
              <a:gdLst/>
              <a:ahLst/>
              <a:cxnLst/>
              <a:rect l="l" t="t" r="r" b="b"/>
              <a:pathLst>
                <a:path w="15322" h="14951" extrusionOk="0">
                  <a:moveTo>
                    <a:pt x="13826" y="1"/>
                  </a:moveTo>
                  <a:cubicBezTo>
                    <a:pt x="12691" y="1"/>
                    <a:pt x="10897" y="763"/>
                    <a:pt x="9098" y="763"/>
                  </a:cubicBezTo>
                  <a:cubicBezTo>
                    <a:pt x="8989" y="763"/>
                    <a:pt x="8880" y="760"/>
                    <a:pt x="8770" y="754"/>
                  </a:cubicBezTo>
                  <a:cubicBezTo>
                    <a:pt x="8694" y="749"/>
                    <a:pt x="8617" y="747"/>
                    <a:pt x="8539" y="747"/>
                  </a:cubicBezTo>
                  <a:cubicBezTo>
                    <a:pt x="5707" y="747"/>
                    <a:pt x="2722" y="3927"/>
                    <a:pt x="2722" y="3927"/>
                  </a:cubicBezTo>
                  <a:cubicBezTo>
                    <a:pt x="2722" y="3927"/>
                    <a:pt x="51" y="6803"/>
                    <a:pt x="28" y="11345"/>
                  </a:cubicBezTo>
                  <a:cubicBezTo>
                    <a:pt x="1" y="14064"/>
                    <a:pt x="472" y="14951"/>
                    <a:pt x="1658" y="14951"/>
                  </a:cubicBezTo>
                  <a:cubicBezTo>
                    <a:pt x="2453" y="14951"/>
                    <a:pt x="3570" y="14552"/>
                    <a:pt x="5073" y="14039"/>
                  </a:cubicBezTo>
                  <a:cubicBezTo>
                    <a:pt x="8816" y="12760"/>
                    <a:pt x="12217" y="9200"/>
                    <a:pt x="12719" y="7305"/>
                  </a:cubicBezTo>
                  <a:cubicBezTo>
                    <a:pt x="13244" y="5388"/>
                    <a:pt x="15321" y="3197"/>
                    <a:pt x="15002" y="1005"/>
                  </a:cubicBezTo>
                  <a:cubicBezTo>
                    <a:pt x="14898" y="244"/>
                    <a:pt x="14467" y="1"/>
                    <a:pt x="13826" y="1"/>
                  </a:cubicBezTo>
                  <a:close/>
                </a:path>
              </a:pathLst>
            </a:custGeom>
            <a:solidFill>
              <a:srgbClr val="F9D8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36" name="Google Shape;436;p5"/>
            <p:cNvSpPr/>
            <p:nvPr/>
          </p:nvSpPr>
          <p:spPr>
            <a:xfrm>
              <a:off x="6761868" y="3463995"/>
              <a:ext cx="687548" cy="674720"/>
            </a:xfrm>
            <a:custGeom>
              <a:avLst/>
              <a:gdLst/>
              <a:ahLst/>
              <a:cxnLst/>
              <a:rect l="l" t="t" r="r" b="b"/>
              <a:pathLst>
                <a:path w="25245" h="24774" extrusionOk="0">
                  <a:moveTo>
                    <a:pt x="16857" y="1"/>
                  </a:moveTo>
                  <a:cubicBezTo>
                    <a:pt x="13543" y="1"/>
                    <a:pt x="8218" y="4204"/>
                    <a:pt x="7281" y="6613"/>
                  </a:cubicBezTo>
                  <a:cubicBezTo>
                    <a:pt x="6186" y="9511"/>
                    <a:pt x="3196" y="9945"/>
                    <a:pt x="3264" y="13940"/>
                  </a:cubicBezTo>
                  <a:cubicBezTo>
                    <a:pt x="3333" y="17957"/>
                    <a:pt x="0" y="21540"/>
                    <a:pt x="890" y="24188"/>
                  </a:cubicBezTo>
                  <a:cubicBezTo>
                    <a:pt x="1029" y="24600"/>
                    <a:pt x="1429" y="24774"/>
                    <a:pt x="2006" y="24774"/>
                  </a:cubicBezTo>
                  <a:cubicBezTo>
                    <a:pt x="5139" y="24774"/>
                    <a:pt x="13490" y="19646"/>
                    <a:pt x="13490" y="19646"/>
                  </a:cubicBezTo>
                  <a:cubicBezTo>
                    <a:pt x="13490" y="19646"/>
                    <a:pt x="17028" y="17911"/>
                    <a:pt x="21730" y="14236"/>
                  </a:cubicBezTo>
                  <a:cubicBezTo>
                    <a:pt x="25245" y="11474"/>
                    <a:pt x="21251" y="2755"/>
                    <a:pt x="18512" y="518"/>
                  </a:cubicBezTo>
                  <a:cubicBezTo>
                    <a:pt x="18067" y="159"/>
                    <a:pt x="17500" y="1"/>
                    <a:pt x="16857" y="1"/>
                  </a:cubicBezTo>
                  <a:close/>
                </a:path>
              </a:pathLst>
            </a:custGeom>
            <a:solidFill>
              <a:srgbClr val="F9D8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37" name="Google Shape;437;p5"/>
            <p:cNvSpPr/>
            <p:nvPr/>
          </p:nvSpPr>
          <p:spPr>
            <a:xfrm>
              <a:off x="7137330" y="3723926"/>
              <a:ext cx="197590" cy="257098"/>
            </a:xfrm>
            <a:custGeom>
              <a:avLst/>
              <a:gdLst/>
              <a:ahLst/>
              <a:cxnLst/>
              <a:rect l="l" t="t" r="r" b="b"/>
              <a:pathLst>
                <a:path w="7255" h="9440" extrusionOk="0">
                  <a:moveTo>
                    <a:pt x="6582" y="0"/>
                  </a:moveTo>
                  <a:cubicBezTo>
                    <a:pt x="5203" y="0"/>
                    <a:pt x="2019" y="1451"/>
                    <a:pt x="2352" y="1976"/>
                  </a:cubicBezTo>
                  <a:cubicBezTo>
                    <a:pt x="2510" y="2227"/>
                    <a:pt x="2874" y="2306"/>
                    <a:pt x="3271" y="2306"/>
                  </a:cubicBezTo>
                  <a:cubicBezTo>
                    <a:pt x="3959" y="2306"/>
                    <a:pt x="4748" y="2067"/>
                    <a:pt x="4748" y="2067"/>
                  </a:cubicBezTo>
                  <a:lnTo>
                    <a:pt x="4748" y="2067"/>
                  </a:lnTo>
                  <a:cubicBezTo>
                    <a:pt x="4748" y="2068"/>
                    <a:pt x="3744" y="5902"/>
                    <a:pt x="1" y="9440"/>
                  </a:cubicBezTo>
                  <a:cubicBezTo>
                    <a:pt x="1" y="9440"/>
                    <a:pt x="4064" y="5742"/>
                    <a:pt x="5387" y="1839"/>
                  </a:cubicBezTo>
                  <a:cubicBezTo>
                    <a:pt x="5387" y="1839"/>
                    <a:pt x="5393" y="1839"/>
                    <a:pt x="5403" y="1839"/>
                  </a:cubicBezTo>
                  <a:cubicBezTo>
                    <a:pt x="5566" y="1839"/>
                    <a:pt x="6912" y="1799"/>
                    <a:pt x="7191" y="470"/>
                  </a:cubicBezTo>
                  <a:cubicBezTo>
                    <a:pt x="7255" y="134"/>
                    <a:pt x="7002" y="0"/>
                    <a:pt x="6582"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38" name="Google Shape;438;p5"/>
            <p:cNvSpPr/>
            <p:nvPr/>
          </p:nvSpPr>
          <p:spPr>
            <a:xfrm>
              <a:off x="6918524" y="3620025"/>
              <a:ext cx="199333" cy="266522"/>
            </a:xfrm>
            <a:custGeom>
              <a:avLst/>
              <a:gdLst/>
              <a:ahLst/>
              <a:cxnLst/>
              <a:rect l="l" t="t" r="r" b="b"/>
              <a:pathLst>
                <a:path w="7319" h="9786" extrusionOk="0">
                  <a:moveTo>
                    <a:pt x="6319" y="0"/>
                  </a:moveTo>
                  <a:cubicBezTo>
                    <a:pt x="6257" y="0"/>
                    <a:pt x="6190" y="20"/>
                    <a:pt x="6117" y="62"/>
                  </a:cubicBezTo>
                  <a:cubicBezTo>
                    <a:pt x="4862" y="792"/>
                    <a:pt x="5410" y="2208"/>
                    <a:pt x="5410" y="2208"/>
                  </a:cubicBezTo>
                  <a:cubicBezTo>
                    <a:pt x="2169" y="4741"/>
                    <a:pt x="0" y="9786"/>
                    <a:pt x="0" y="9786"/>
                  </a:cubicBezTo>
                  <a:cubicBezTo>
                    <a:pt x="2123" y="5106"/>
                    <a:pt x="5410" y="2915"/>
                    <a:pt x="5410" y="2915"/>
                  </a:cubicBezTo>
                  <a:cubicBezTo>
                    <a:pt x="5410" y="2915"/>
                    <a:pt x="5478" y="4947"/>
                    <a:pt x="6277" y="5129"/>
                  </a:cubicBezTo>
                  <a:cubicBezTo>
                    <a:pt x="6289" y="5132"/>
                    <a:pt x="6300" y="5133"/>
                    <a:pt x="6312" y="5133"/>
                  </a:cubicBezTo>
                  <a:cubicBezTo>
                    <a:pt x="7019" y="5133"/>
                    <a:pt x="7318" y="0"/>
                    <a:pt x="6319"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39" name="Google Shape;439;p5"/>
            <p:cNvSpPr/>
            <p:nvPr/>
          </p:nvSpPr>
          <p:spPr>
            <a:xfrm>
              <a:off x="7132373" y="3606952"/>
              <a:ext cx="199333" cy="266549"/>
            </a:xfrm>
            <a:custGeom>
              <a:avLst/>
              <a:gdLst/>
              <a:ahLst/>
              <a:cxnLst/>
              <a:rect l="l" t="t" r="r" b="b"/>
              <a:pathLst>
                <a:path w="7319" h="9787" extrusionOk="0">
                  <a:moveTo>
                    <a:pt x="6319" y="1"/>
                  </a:moveTo>
                  <a:cubicBezTo>
                    <a:pt x="6257" y="1"/>
                    <a:pt x="6190" y="21"/>
                    <a:pt x="6117" y="63"/>
                  </a:cubicBezTo>
                  <a:cubicBezTo>
                    <a:pt x="4862" y="793"/>
                    <a:pt x="5410" y="2208"/>
                    <a:pt x="5410" y="2208"/>
                  </a:cubicBezTo>
                  <a:cubicBezTo>
                    <a:pt x="2168" y="4742"/>
                    <a:pt x="0" y="9786"/>
                    <a:pt x="0" y="9786"/>
                  </a:cubicBezTo>
                  <a:cubicBezTo>
                    <a:pt x="2123" y="5107"/>
                    <a:pt x="5387" y="2916"/>
                    <a:pt x="5387" y="2916"/>
                  </a:cubicBezTo>
                  <a:cubicBezTo>
                    <a:pt x="5387" y="2916"/>
                    <a:pt x="5478" y="4947"/>
                    <a:pt x="6277" y="5130"/>
                  </a:cubicBezTo>
                  <a:cubicBezTo>
                    <a:pt x="6289" y="5133"/>
                    <a:pt x="6300" y="5134"/>
                    <a:pt x="6312" y="5134"/>
                  </a:cubicBezTo>
                  <a:cubicBezTo>
                    <a:pt x="7018" y="5134"/>
                    <a:pt x="7318" y="1"/>
                    <a:pt x="6319" y="1"/>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40" name="Google Shape;440;p5"/>
            <p:cNvSpPr/>
            <p:nvPr/>
          </p:nvSpPr>
          <p:spPr>
            <a:xfrm>
              <a:off x="6945241" y="3814128"/>
              <a:ext cx="273685" cy="190536"/>
            </a:xfrm>
            <a:custGeom>
              <a:avLst/>
              <a:gdLst/>
              <a:ahLst/>
              <a:cxnLst/>
              <a:rect l="l" t="t" r="r" b="b"/>
              <a:pathLst>
                <a:path w="10049" h="6996" extrusionOk="0">
                  <a:moveTo>
                    <a:pt x="7581" y="0"/>
                  </a:moveTo>
                  <a:cubicBezTo>
                    <a:pt x="6146" y="0"/>
                    <a:pt x="4549" y="288"/>
                    <a:pt x="4657" y="696"/>
                  </a:cubicBezTo>
                  <a:cubicBezTo>
                    <a:pt x="4840" y="1494"/>
                    <a:pt x="6871" y="1563"/>
                    <a:pt x="6871" y="1563"/>
                  </a:cubicBezTo>
                  <a:cubicBezTo>
                    <a:pt x="6871" y="1563"/>
                    <a:pt x="4680" y="4850"/>
                    <a:pt x="1" y="6995"/>
                  </a:cubicBezTo>
                  <a:cubicBezTo>
                    <a:pt x="1" y="6995"/>
                    <a:pt x="5045" y="4804"/>
                    <a:pt x="7556" y="1563"/>
                  </a:cubicBezTo>
                  <a:cubicBezTo>
                    <a:pt x="7556" y="1563"/>
                    <a:pt x="7849" y="1672"/>
                    <a:pt x="8238" y="1672"/>
                  </a:cubicBezTo>
                  <a:cubicBezTo>
                    <a:pt x="8703" y="1672"/>
                    <a:pt x="9304" y="1516"/>
                    <a:pt x="9701" y="833"/>
                  </a:cubicBezTo>
                  <a:cubicBezTo>
                    <a:pt x="10048" y="236"/>
                    <a:pt x="8881" y="0"/>
                    <a:pt x="7581"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41" name="Google Shape;441;p5"/>
            <p:cNvSpPr/>
            <p:nvPr/>
          </p:nvSpPr>
          <p:spPr>
            <a:xfrm>
              <a:off x="6663005" y="3865385"/>
              <a:ext cx="830613" cy="512998"/>
            </a:xfrm>
            <a:custGeom>
              <a:avLst/>
              <a:gdLst/>
              <a:ahLst/>
              <a:cxnLst/>
              <a:rect l="l" t="t" r="r" b="b"/>
              <a:pathLst>
                <a:path w="30498" h="18836" extrusionOk="0">
                  <a:moveTo>
                    <a:pt x="28173" y="523"/>
                  </a:moveTo>
                  <a:cubicBezTo>
                    <a:pt x="27743" y="523"/>
                    <a:pt x="27184" y="633"/>
                    <a:pt x="26478" y="868"/>
                  </a:cubicBezTo>
                  <a:cubicBezTo>
                    <a:pt x="21936" y="2351"/>
                    <a:pt x="16709" y="0"/>
                    <a:pt x="11710" y="3881"/>
                  </a:cubicBezTo>
                  <a:cubicBezTo>
                    <a:pt x="6689" y="7761"/>
                    <a:pt x="1" y="11527"/>
                    <a:pt x="1987" y="16868"/>
                  </a:cubicBezTo>
                  <a:cubicBezTo>
                    <a:pt x="1987" y="16868"/>
                    <a:pt x="3805" y="18836"/>
                    <a:pt x="6881" y="18836"/>
                  </a:cubicBezTo>
                  <a:cubicBezTo>
                    <a:pt x="8629" y="18836"/>
                    <a:pt x="10783" y="18200"/>
                    <a:pt x="13240" y="16206"/>
                  </a:cubicBezTo>
                  <a:cubicBezTo>
                    <a:pt x="20019" y="10728"/>
                    <a:pt x="22986" y="12577"/>
                    <a:pt x="26250" y="7784"/>
                  </a:cubicBezTo>
                  <a:cubicBezTo>
                    <a:pt x="29024" y="3739"/>
                    <a:pt x="30497" y="523"/>
                    <a:pt x="28173" y="523"/>
                  </a:cubicBezTo>
                  <a:close/>
                </a:path>
              </a:pathLst>
            </a:custGeom>
            <a:solidFill>
              <a:srgbClr val="FFEEC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42" name="Google Shape;442;p5"/>
            <p:cNvSpPr/>
            <p:nvPr/>
          </p:nvSpPr>
          <p:spPr>
            <a:xfrm>
              <a:off x="6522527" y="3472438"/>
              <a:ext cx="497965" cy="852374"/>
            </a:xfrm>
            <a:custGeom>
              <a:avLst/>
              <a:gdLst/>
              <a:ahLst/>
              <a:cxnLst/>
              <a:rect l="l" t="t" r="r" b="b"/>
              <a:pathLst>
                <a:path w="18284" h="31297" extrusionOk="0">
                  <a:moveTo>
                    <a:pt x="17290" y="1"/>
                  </a:moveTo>
                  <a:cubicBezTo>
                    <a:pt x="16314" y="1"/>
                    <a:pt x="14275" y="2564"/>
                    <a:pt x="12623" y="4385"/>
                  </a:cubicBezTo>
                  <a:cubicBezTo>
                    <a:pt x="10591" y="6599"/>
                    <a:pt x="9359" y="11461"/>
                    <a:pt x="7761" y="13584"/>
                  </a:cubicBezTo>
                  <a:cubicBezTo>
                    <a:pt x="6140" y="15707"/>
                    <a:pt x="0" y="25362"/>
                    <a:pt x="7145" y="31296"/>
                  </a:cubicBezTo>
                  <a:lnTo>
                    <a:pt x="8765" y="27804"/>
                  </a:lnTo>
                  <a:cubicBezTo>
                    <a:pt x="8765" y="27804"/>
                    <a:pt x="18101" y="17304"/>
                    <a:pt x="17348" y="10503"/>
                  </a:cubicBezTo>
                  <a:cubicBezTo>
                    <a:pt x="16594" y="3678"/>
                    <a:pt x="18284" y="1943"/>
                    <a:pt x="17759" y="391"/>
                  </a:cubicBezTo>
                  <a:cubicBezTo>
                    <a:pt x="17661" y="120"/>
                    <a:pt x="17500" y="1"/>
                    <a:pt x="17290" y="1"/>
                  </a:cubicBezTo>
                  <a:close/>
                </a:path>
              </a:pathLst>
            </a:custGeom>
            <a:solidFill>
              <a:srgbClr val="FFF4DE"/>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43" name="Google Shape;443;p5"/>
            <p:cNvSpPr/>
            <p:nvPr/>
          </p:nvSpPr>
          <p:spPr>
            <a:xfrm>
              <a:off x="6664884" y="4168129"/>
              <a:ext cx="615048" cy="226813"/>
            </a:xfrm>
            <a:custGeom>
              <a:avLst/>
              <a:gdLst/>
              <a:ahLst/>
              <a:cxnLst/>
              <a:rect l="l" t="t" r="r" b="b"/>
              <a:pathLst>
                <a:path w="22583" h="8328" extrusionOk="0">
                  <a:moveTo>
                    <a:pt x="19954" y="190"/>
                  </a:moveTo>
                  <a:cubicBezTo>
                    <a:pt x="19499" y="190"/>
                    <a:pt x="18935" y="229"/>
                    <a:pt x="18238" y="320"/>
                  </a:cubicBezTo>
                  <a:cubicBezTo>
                    <a:pt x="16343" y="571"/>
                    <a:pt x="12851" y="0"/>
                    <a:pt x="10660" y="2283"/>
                  </a:cubicBezTo>
                  <a:cubicBezTo>
                    <a:pt x="10111" y="2849"/>
                    <a:pt x="9562" y="3053"/>
                    <a:pt x="9000" y="3053"/>
                  </a:cubicBezTo>
                  <a:cubicBezTo>
                    <a:pt x="7545" y="3053"/>
                    <a:pt x="5997" y="1689"/>
                    <a:pt x="4116" y="1689"/>
                  </a:cubicBezTo>
                  <a:cubicBezTo>
                    <a:pt x="3789" y="1689"/>
                    <a:pt x="3453" y="1730"/>
                    <a:pt x="3105" y="1826"/>
                  </a:cubicBezTo>
                  <a:cubicBezTo>
                    <a:pt x="0" y="2671"/>
                    <a:pt x="1119" y="4999"/>
                    <a:pt x="1119" y="4999"/>
                  </a:cubicBezTo>
                  <a:cubicBezTo>
                    <a:pt x="1119" y="4999"/>
                    <a:pt x="3354" y="8328"/>
                    <a:pt x="7058" y="8328"/>
                  </a:cubicBezTo>
                  <a:cubicBezTo>
                    <a:pt x="7798" y="8328"/>
                    <a:pt x="8598" y="8195"/>
                    <a:pt x="9450" y="7875"/>
                  </a:cubicBezTo>
                  <a:cubicBezTo>
                    <a:pt x="14431" y="6007"/>
                    <a:pt x="17723" y="1474"/>
                    <a:pt x="21287" y="1474"/>
                  </a:cubicBezTo>
                  <a:cubicBezTo>
                    <a:pt x="21381" y="1474"/>
                    <a:pt x="21476" y="1478"/>
                    <a:pt x="21570" y="1484"/>
                  </a:cubicBezTo>
                  <a:cubicBezTo>
                    <a:pt x="21570" y="1484"/>
                    <a:pt x="22582" y="190"/>
                    <a:pt x="19954" y="190"/>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44" name="Google Shape;444;p5"/>
            <p:cNvSpPr/>
            <p:nvPr/>
          </p:nvSpPr>
          <p:spPr>
            <a:xfrm>
              <a:off x="6682287" y="3882161"/>
              <a:ext cx="24266" cy="37339"/>
            </a:xfrm>
            <a:custGeom>
              <a:avLst/>
              <a:gdLst/>
              <a:ahLst/>
              <a:cxnLst/>
              <a:rect l="l" t="t" r="r" b="b"/>
              <a:pathLst>
                <a:path w="891" h="1371" extrusionOk="0">
                  <a:moveTo>
                    <a:pt x="891" y="1"/>
                  </a:moveTo>
                  <a:lnTo>
                    <a:pt x="891" y="1"/>
                  </a:lnTo>
                  <a:cubicBezTo>
                    <a:pt x="891" y="1"/>
                    <a:pt x="411" y="503"/>
                    <a:pt x="1" y="1370"/>
                  </a:cubicBezTo>
                  <a:cubicBezTo>
                    <a:pt x="525" y="526"/>
                    <a:pt x="891" y="1"/>
                    <a:pt x="891" y="1"/>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45" name="Google Shape;445;p5"/>
            <p:cNvSpPr/>
            <p:nvPr/>
          </p:nvSpPr>
          <p:spPr>
            <a:xfrm>
              <a:off x="6512586" y="3919473"/>
              <a:ext cx="277906" cy="423994"/>
            </a:xfrm>
            <a:custGeom>
              <a:avLst/>
              <a:gdLst/>
              <a:ahLst/>
              <a:cxnLst/>
              <a:rect l="l" t="t" r="r" b="b"/>
              <a:pathLst>
                <a:path w="10204" h="15568" extrusionOk="0">
                  <a:moveTo>
                    <a:pt x="6232" y="0"/>
                  </a:moveTo>
                  <a:cubicBezTo>
                    <a:pt x="4200" y="3401"/>
                    <a:pt x="0" y="12143"/>
                    <a:pt x="8377" y="15567"/>
                  </a:cubicBezTo>
                  <a:cubicBezTo>
                    <a:pt x="8377" y="15567"/>
                    <a:pt x="10203" y="11093"/>
                    <a:pt x="7076" y="6437"/>
                  </a:cubicBezTo>
                  <a:cubicBezTo>
                    <a:pt x="5204" y="3629"/>
                    <a:pt x="5615" y="1370"/>
                    <a:pt x="6232" y="0"/>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46" name="Google Shape;446;p5"/>
            <p:cNvSpPr/>
            <p:nvPr/>
          </p:nvSpPr>
          <p:spPr>
            <a:xfrm>
              <a:off x="6354678" y="4282516"/>
              <a:ext cx="420263" cy="520951"/>
            </a:xfrm>
            <a:custGeom>
              <a:avLst/>
              <a:gdLst/>
              <a:ahLst/>
              <a:cxnLst/>
              <a:rect l="l" t="t" r="r" b="b"/>
              <a:pathLst>
                <a:path w="15431" h="19128" extrusionOk="0">
                  <a:moveTo>
                    <a:pt x="15065" y="0"/>
                  </a:moveTo>
                  <a:cubicBezTo>
                    <a:pt x="15042" y="69"/>
                    <a:pt x="12965" y="7533"/>
                    <a:pt x="1" y="18831"/>
                  </a:cubicBezTo>
                  <a:lnTo>
                    <a:pt x="252" y="19128"/>
                  </a:lnTo>
                  <a:cubicBezTo>
                    <a:pt x="13331" y="7715"/>
                    <a:pt x="15408" y="183"/>
                    <a:pt x="15431" y="92"/>
                  </a:cubicBezTo>
                  <a:lnTo>
                    <a:pt x="15065" y="0"/>
                  </a:ln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47" name="Google Shape;447;p5"/>
            <p:cNvSpPr/>
            <p:nvPr/>
          </p:nvSpPr>
          <p:spPr>
            <a:xfrm>
              <a:off x="6247127" y="4089801"/>
              <a:ext cx="262382" cy="613577"/>
            </a:xfrm>
            <a:custGeom>
              <a:avLst/>
              <a:gdLst/>
              <a:ahLst/>
              <a:cxnLst/>
              <a:rect l="l" t="t" r="r" b="b"/>
              <a:pathLst>
                <a:path w="9634" h="22529" extrusionOk="0">
                  <a:moveTo>
                    <a:pt x="9108" y="0"/>
                  </a:moveTo>
                  <a:cubicBezTo>
                    <a:pt x="9108" y="92"/>
                    <a:pt x="9222" y="7807"/>
                    <a:pt x="1" y="22323"/>
                  </a:cubicBezTo>
                  <a:lnTo>
                    <a:pt x="320" y="22529"/>
                  </a:lnTo>
                  <a:cubicBezTo>
                    <a:pt x="9633" y="7898"/>
                    <a:pt x="9473" y="69"/>
                    <a:pt x="9473" y="0"/>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grpSp>
      <p:grpSp>
        <p:nvGrpSpPr>
          <p:cNvPr id="448" name="Google Shape;448;p5"/>
          <p:cNvGrpSpPr/>
          <p:nvPr/>
        </p:nvGrpSpPr>
        <p:grpSpPr>
          <a:xfrm rot="-6299959">
            <a:off x="8793762" y="828318"/>
            <a:ext cx="889750" cy="774593"/>
            <a:chOff x="927155" y="2046551"/>
            <a:chExt cx="444054" cy="406723"/>
          </a:xfrm>
        </p:grpSpPr>
        <p:sp>
          <p:nvSpPr>
            <p:cNvPr id="449" name="Google Shape;449;p5"/>
            <p:cNvSpPr/>
            <p:nvPr/>
          </p:nvSpPr>
          <p:spPr>
            <a:xfrm>
              <a:off x="1235562" y="2216353"/>
              <a:ext cx="133741" cy="152670"/>
            </a:xfrm>
            <a:custGeom>
              <a:avLst/>
              <a:gdLst/>
              <a:ahLst/>
              <a:cxnLst/>
              <a:rect l="l" t="t" r="r" b="b"/>
              <a:pathLst>
                <a:path w="4840" h="5525" extrusionOk="0">
                  <a:moveTo>
                    <a:pt x="2900" y="1"/>
                  </a:moveTo>
                  <a:lnTo>
                    <a:pt x="1" y="1142"/>
                  </a:lnTo>
                  <a:lnTo>
                    <a:pt x="731" y="5205"/>
                  </a:lnTo>
                  <a:lnTo>
                    <a:pt x="1119" y="5525"/>
                  </a:lnTo>
                  <a:cubicBezTo>
                    <a:pt x="1119" y="5525"/>
                    <a:pt x="1123" y="5525"/>
                    <a:pt x="1130" y="5525"/>
                  </a:cubicBezTo>
                  <a:cubicBezTo>
                    <a:pt x="1284" y="5525"/>
                    <a:pt x="3075" y="5504"/>
                    <a:pt x="3927" y="4543"/>
                  </a:cubicBezTo>
                  <a:cubicBezTo>
                    <a:pt x="4840" y="3539"/>
                    <a:pt x="2900" y="1"/>
                    <a:pt x="2900" y="1"/>
                  </a:cubicBezTo>
                  <a:close/>
                </a:path>
              </a:pathLst>
            </a:custGeom>
            <a:solidFill>
              <a:srgbClr val="FF9999"/>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50" name="Google Shape;450;p5"/>
            <p:cNvSpPr/>
            <p:nvPr/>
          </p:nvSpPr>
          <p:spPr>
            <a:xfrm>
              <a:off x="1136610" y="2315609"/>
              <a:ext cx="150708" cy="117742"/>
            </a:xfrm>
            <a:custGeom>
              <a:avLst/>
              <a:gdLst/>
              <a:ahLst/>
              <a:cxnLst/>
              <a:rect l="l" t="t" r="r" b="b"/>
              <a:pathLst>
                <a:path w="5454" h="4261" extrusionOk="0">
                  <a:moveTo>
                    <a:pt x="1703" y="1"/>
                  </a:moveTo>
                  <a:cubicBezTo>
                    <a:pt x="743" y="1"/>
                    <a:pt x="0" y="260"/>
                    <a:pt x="386" y="1134"/>
                  </a:cubicBezTo>
                  <a:cubicBezTo>
                    <a:pt x="1139" y="2868"/>
                    <a:pt x="2965" y="4261"/>
                    <a:pt x="2965" y="4261"/>
                  </a:cubicBezTo>
                  <a:cubicBezTo>
                    <a:pt x="2965" y="4261"/>
                    <a:pt x="4015" y="3896"/>
                    <a:pt x="4723" y="3508"/>
                  </a:cubicBezTo>
                  <a:cubicBezTo>
                    <a:pt x="5453" y="3119"/>
                    <a:pt x="5065" y="2595"/>
                    <a:pt x="5020" y="1727"/>
                  </a:cubicBezTo>
                  <a:cubicBezTo>
                    <a:pt x="4974" y="860"/>
                    <a:pt x="5294" y="723"/>
                    <a:pt x="4335" y="426"/>
                  </a:cubicBezTo>
                  <a:cubicBezTo>
                    <a:pt x="3865" y="265"/>
                    <a:pt x="2673" y="1"/>
                    <a:pt x="1703" y="1"/>
                  </a:cubicBezTo>
                  <a:close/>
                </a:path>
              </a:pathLst>
            </a:custGeom>
            <a:solidFill>
              <a:srgbClr val="FFA9A9"/>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51" name="Google Shape;451;p5"/>
            <p:cNvSpPr/>
            <p:nvPr/>
          </p:nvSpPr>
          <p:spPr>
            <a:xfrm>
              <a:off x="1188255" y="2332409"/>
              <a:ext cx="80466" cy="80272"/>
            </a:xfrm>
            <a:custGeom>
              <a:avLst/>
              <a:gdLst/>
              <a:ahLst/>
              <a:cxnLst/>
              <a:rect l="l" t="t" r="r" b="b"/>
              <a:pathLst>
                <a:path w="2912" h="2905" extrusionOk="0">
                  <a:moveTo>
                    <a:pt x="1" y="1"/>
                  </a:moveTo>
                  <a:cubicBezTo>
                    <a:pt x="1" y="1"/>
                    <a:pt x="1302" y="1850"/>
                    <a:pt x="2146" y="2329"/>
                  </a:cubicBezTo>
                  <a:cubicBezTo>
                    <a:pt x="2146" y="2329"/>
                    <a:pt x="1987" y="2808"/>
                    <a:pt x="2352" y="2900"/>
                  </a:cubicBezTo>
                  <a:cubicBezTo>
                    <a:pt x="2366" y="2903"/>
                    <a:pt x="2380" y="2905"/>
                    <a:pt x="2393" y="2905"/>
                  </a:cubicBezTo>
                  <a:cubicBezTo>
                    <a:pt x="2732" y="2905"/>
                    <a:pt x="2911" y="1840"/>
                    <a:pt x="2626" y="1598"/>
                  </a:cubicBezTo>
                  <a:cubicBezTo>
                    <a:pt x="2588" y="1567"/>
                    <a:pt x="2553" y="1553"/>
                    <a:pt x="2521" y="1553"/>
                  </a:cubicBezTo>
                  <a:cubicBezTo>
                    <a:pt x="2297" y="1553"/>
                    <a:pt x="2192" y="2215"/>
                    <a:pt x="2192" y="2215"/>
                  </a:cubicBezTo>
                  <a:cubicBezTo>
                    <a:pt x="2192" y="2215"/>
                    <a:pt x="982" y="1370"/>
                    <a:pt x="252" y="46"/>
                  </a:cubicBezTo>
                  <a:lnTo>
                    <a:pt x="1" y="1"/>
                  </a:ln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52" name="Google Shape;452;p5"/>
            <p:cNvSpPr/>
            <p:nvPr/>
          </p:nvSpPr>
          <p:spPr>
            <a:xfrm>
              <a:off x="1238712" y="2321688"/>
              <a:ext cx="80466" cy="80272"/>
            </a:xfrm>
            <a:custGeom>
              <a:avLst/>
              <a:gdLst/>
              <a:ahLst/>
              <a:cxnLst/>
              <a:rect l="l" t="t" r="r" b="b"/>
              <a:pathLst>
                <a:path w="2912" h="2905" extrusionOk="0">
                  <a:moveTo>
                    <a:pt x="1" y="1"/>
                  </a:moveTo>
                  <a:cubicBezTo>
                    <a:pt x="1" y="1"/>
                    <a:pt x="1325" y="1872"/>
                    <a:pt x="2169" y="2352"/>
                  </a:cubicBezTo>
                  <a:cubicBezTo>
                    <a:pt x="2169" y="2352"/>
                    <a:pt x="1987" y="2831"/>
                    <a:pt x="2352" y="2899"/>
                  </a:cubicBezTo>
                  <a:cubicBezTo>
                    <a:pt x="2366" y="2903"/>
                    <a:pt x="2380" y="2905"/>
                    <a:pt x="2393" y="2905"/>
                  </a:cubicBezTo>
                  <a:cubicBezTo>
                    <a:pt x="2732" y="2905"/>
                    <a:pt x="2911" y="1841"/>
                    <a:pt x="2626" y="1621"/>
                  </a:cubicBezTo>
                  <a:cubicBezTo>
                    <a:pt x="2588" y="1590"/>
                    <a:pt x="2553" y="1576"/>
                    <a:pt x="2521" y="1576"/>
                  </a:cubicBezTo>
                  <a:cubicBezTo>
                    <a:pt x="2297" y="1576"/>
                    <a:pt x="2192" y="2238"/>
                    <a:pt x="2192" y="2238"/>
                  </a:cubicBezTo>
                  <a:cubicBezTo>
                    <a:pt x="2192" y="2238"/>
                    <a:pt x="982" y="1393"/>
                    <a:pt x="275" y="46"/>
                  </a:cubicBezTo>
                  <a:lnTo>
                    <a:pt x="1" y="1"/>
                  </a:ln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53" name="Google Shape;453;p5"/>
            <p:cNvSpPr/>
            <p:nvPr/>
          </p:nvSpPr>
          <p:spPr>
            <a:xfrm>
              <a:off x="1262697" y="2303395"/>
              <a:ext cx="94973" cy="63278"/>
            </a:xfrm>
            <a:custGeom>
              <a:avLst/>
              <a:gdLst/>
              <a:ahLst/>
              <a:cxnLst/>
              <a:rect l="l" t="t" r="r" b="b"/>
              <a:pathLst>
                <a:path w="3437" h="2290" extrusionOk="0">
                  <a:moveTo>
                    <a:pt x="0" y="1"/>
                  </a:moveTo>
                  <a:lnTo>
                    <a:pt x="92" y="229"/>
                  </a:lnTo>
                  <a:cubicBezTo>
                    <a:pt x="1552" y="663"/>
                    <a:pt x="2602" y="1667"/>
                    <a:pt x="2602" y="1667"/>
                  </a:cubicBezTo>
                  <a:cubicBezTo>
                    <a:pt x="2602" y="1667"/>
                    <a:pt x="1803" y="1987"/>
                    <a:pt x="2100" y="2215"/>
                  </a:cubicBezTo>
                  <a:cubicBezTo>
                    <a:pt x="2162" y="2267"/>
                    <a:pt x="2257" y="2290"/>
                    <a:pt x="2368" y="2290"/>
                  </a:cubicBezTo>
                  <a:cubicBezTo>
                    <a:pt x="2790" y="2290"/>
                    <a:pt x="3437" y="1961"/>
                    <a:pt x="3310" y="1690"/>
                  </a:cubicBezTo>
                  <a:cubicBezTo>
                    <a:pt x="3248" y="1558"/>
                    <a:pt x="3147" y="1518"/>
                    <a:pt x="3044" y="1518"/>
                  </a:cubicBezTo>
                  <a:cubicBezTo>
                    <a:pt x="2881" y="1518"/>
                    <a:pt x="2716" y="1621"/>
                    <a:pt x="2716" y="1621"/>
                  </a:cubicBezTo>
                  <a:cubicBezTo>
                    <a:pt x="2077" y="891"/>
                    <a:pt x="0" y="1"/>
                    <a:pt x="0" y="1"/>
                  </a:cubicBez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54" name="Google Shape;454;p5"/>
            <p:cNvSpPr/>
            <p:nvPr/>
          </p:nvSpPr>
          <p:spPr>
            <a:xfrm>
              <a:off x="1135725" y="2070895"/>
              <a:ext cx="235484" cy="178616"/>
            </a:xfrm>
            <a:custGeom>
              <a:avLst/>
              <a:gdLst/>
              <a:ahLst/>
              <a:cxnLst/>
              <a:rect l="l" t="t" r="r" b="b"/>
              <a:pathLst>
                <a:path w="8522" h="6464" extrusionOk="0">
                  <a:moveTo>
                    <a:pt x="1228" y="1"/>
                  </a:moveTo>
                  <a:cubicBezTo>
                    <a:pt x="0" y="1"/>
                    <a:pt x="5508" y="6132"/>
                    <a:pt x="5508" y="6132"/>
                  </a:cubicBezTo>
                  <a:cubicBezTo>
                    <a:pt x="5508" y="6132"/>
                    <a:pt x="6143" y="6464"/>
                    <a:pt x="6792" y="6464"/>
                  </a:cubicBezTo>
                  <a:cubicBezTo>
                    <a:pt x="7136" y="6464"/>
                    <a:pt x="7484" y="6371"/>
                    <a:pt x="7745" y="6087"/>
                  </a:cubicBezTo>
                  <a:cubicBezTo>
                    <a:pt x="8521" y="5288"/>
                    <a:pt x="3842" y="997"/>
                    <a:pt x="1559" y="84"/>
                  </a:cubicBezTo>
                  <a:cubicBezTo>
                    <a:pt x="1418" y="27"/>
                    <a:pt x="1308" y="1"/>
                    <a:pt x="1228" y="1"/>
                  </a:cubicBezTo>
                  <a:close/>
                </a:path>
              </a:pathLst>
            </a:custGeom>
            <a:solidFill>
              <a:srgbClr val="FFA9A9"/>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55" name="Google Shape;455;p5"/>
            <p:cNvSpPr/>
            <p:nvPr/>
          </p:nvSpPr>
          <p:spPr>
            <a:xfrm>
              <a:off x="997784" y="2048955"/>
              <a:ext cx="298376" cy="141810"/>
            </a:xfrm>
            <a:custGeom>
              <a:avLst/>
              <a:gdLst/>
              <a:ahLst/>
              <a:cxnLst/>
              <a:rect l="l" t="t" r="r" b="b"/>
              <a:pathLst>
                <a:path w="10798" h="5132" extrusionOk="0">
                  <a:moveTo>
                    <a:pt x="4673" y="0"/>
                  </a:moveTo>
                  <a:cubicBezTo>
                    <a:pt x="4590" y="0"/>
                    <a:pt x="4508" y="3"/>
                    <a:pt x="4429" y="10"/>
                  </a:cubicBezTo>
                  <a:cubicBezTo>
                    <a:pt x="2580" y="170"/>
                    <a:pt x="1" y="3708"/>
                    <a:pt x="1" y="3708"/>
                  </a:cubicBezTo>
                  <a:lnTo>
                    <a:pt x="9427" y="5077"/>
                  </a:lnTo>
                  <a:cubicBezTo>
                    <a:pt x="9427" y="5077"/>
                    <a:pt x="9621" y="5132"/>
                    <a:pt x="9852" y="5132"/>
                  </a:cubicBezTo>
                  <a:cubicBezTo>
                    <a:pt x="10070" y="5132"/>
                    <a:pt x="10322" y="5083"/>
                    <a:pt x="10477" y="4895"/>
                  </a:cubicBezTo>
                  <a:cubicBezTo>
                    <a:pt x="10797" y="4484"/>
                    <a:pt x="10386" y="3776"/>
                    <a:pt x="9907" y="2704"/>
                  </a:cubicBezTo>
                  <a:cubicBezTo>
                    <a:pt x="9448" y="1676"/>
                    <a:pt x="6561" y="0"/>
                    <a:pt x="4673" y="0"/>
                  </a:cubicBez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56" name="Google Shape;456;p5"/>
            <p:cNvSpPr/>
            <p:nvPr/>
          </p:nvSpPr>
          <p:spPr>
            <a:xfrm>
              <a:off x="1001570" y="2242217"/>
              <a:ext cx="171211" cy="201883"/>
            </a:xfrm>
            <a:custGeom>
              <a:avLst/>
              <a:gdLst/>
              <a:ahLst/>
              <a:cxnLst/>
              <a:rect l="l" t="t" r="r" b="b"/>
              <a:pathLst>
                <a:path w="6196" h="7306" extrusionOk="0">
                  <a:moveTo>
                    <a:pt x="1464" y="0"/>
                  </a:moveTo>
                  <a:cubicBezTo>
                    <a:pt x="1269" y="0"/>
                    <a:pt x="1075" y="35"/>
                    <a:pt x="891" y="92"/>
                  </a:cubicBezTo>
                  <a:cubicBezTo>
                    <a:pt x="1" y="343"/>
                    <a:pt x="617" y="4817"/>
                    <a:pt x="617" y="4817"/>
                  </a:cubicBezTo>
                  <a:cubicBezTo>
                    <a:pt x="617" y="4817"/>
                    <a:pt x="3105" y="7259"/>
                    <a:pt x="4680" y="7305"/>
                  </a:cubicBezTo>
                  <a:cubicBezTo>
                    <a:pt x="4692" y="7305"/>
                    <a:pt x="4705" y="7305"/>
                    <a:pt x="4717" y="7305"/>
                  </a:cubicBezTo>
                  <a:cubicBezTo>
                    <a:pt x="6196" y="7305"/>
                    <a:pt x="4013" y="4570"/>
                    <a:pt x="3447" y="2306"/>
                  </a:cubicBezTo>
                  <a:cubicBezTo>
                    <a:pt x="2995" y="515"/>
                    <a:pt x="2213" y="0"/>
                    <a:pt x="1464" y="0"/>
                  </a:cubicBezTo>
                  <a:close/>
                </a:path>
              </a:pathLst>
            </a:custGeom>
            <a:solidFill>
              <a:srgbClr val="FFA9A9"/>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57" name="Google Shape;457;p5"/>
            <p:cNvSpPr/>
            <p:nvPr/>
          </p:nvSpPr>
          <p:spPr>
            <a:xfrm>
              <a:off x="971920" y="2106873"/>
              <a:ext cx="347562" cy="258530"/>
            </a:xfrm>
            <a:custGeom>
              <a:avLst/>
              <a:gdLst/>
              <a:ahLst/>
              <a:cxnLst/>
              <a:rect l="l" t="t" r="r" b="b"/>
              <a:pathLst>
                <a:path w="12578" h="9356" extrusionOk="0">
                  <a:moveTo>
                    <a:pt x="4191" y="1"/>
                  </a:moveTo>
                  <a:cubicBezTo>
                    <a:pt x="2885" y="1"/>
                    <a:pt x="1719" y="352"/>
                    <a:pt x="1211" y="1292"/>
                  </a:cubicBezTo>
                  <a:cubicBezTo>
                    <a:pt x="1" y="3529"/>
                    <a:pt x="3105" y="5332"/>
                    <a:pt x="3105" y="5332"/>
                  </a:cubicBezTo>
                  <a:cubicBezTo>
                    <a:pt x="3105" y="5332"/>
                    <a:pt x="6350" y="9356"/>
                    <a:pt x="8307" y="9356"/>
                  </a:cubicBezTo>
                  <a:cubicBezTo>
                    <a:pt x="8496" y="9356"/>
                    <a:pt x="8673" y="9318"/>
                    <a:pt x="8834" y="9235"/>
                  </a:cubicBezTo>
                  <a:cubicBezTo>
                    <a:pt x="9375" y="8955"/>
                    <a:pt x="9875" y="8886"/>
                    <a:pt x="10317" y="8886"/>
                  </a:cubicBezTo>
                  <a:cubicBezTo>
                    <a:pt x="10748" y="8886"/>
                    <a:pt x="11125" y="8951"/>
                    <a:pt x="11433" y="8951"/>
                  </a:cubicBezTo>
                  <a:cubicBezTo>
                    <a:pt x="11864" y="8951"/>
                    <a:pt x="12160" y="8823"/>
                    <a:pt x="12281" y="8208"/>
                  </a:cubicBezTo>
                  <a:cubicBezTo>
                    <a:pt x="12578" y="6725"/>
                    <a:pt x="10752" y="2616"/>
                    <a:pt x="9040" y="1384"/>
                  </a:cubicBezTo>
                  <a:cubicBezTo>
                    <a:pt x="8060" y="669"/>
                    <a:pt x="5992" y="1"/>
                    <a:pt x="4191" y="1"/>
                  </a:cubicBez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58" name="Google Shape;458;p5"/>
            <p:cNvSpPr/>
            <p:nvPr/>
          </p:nvSpPr>
          <p:spPr>
            <a:xfrm>
              <a:off x="949234" y="2166531"/>
              <a:ext cx="118599" cy="246371"/>
            </a:xfrm>
            <a:custGeom>
              <a:avLst/>
              <a:gdLst/>
              <a:ahLst/>
              <a:cxnLst/>
              <a:rect l="l" t="t" r="r" b="b"/>
              <a:pathLst>
                <a:path w="4292" h="8916" extrusionOk="0">
                  <a:moveTo>
                    <a:pt x="1392" y="1"/>
                  </a:moveTo>
                  <a:cubicBezTo>
                    <a:pt x="1392" y="1"/>
                    <a:pt x="0" y="959"/>
                    <a:pt x="342" y="2329"/>
                  </a:cubicBezTo>
                  <a:cubicBezTo>
                    <a:pt x="685" y="3698"/>
                    <a:pt x="206" y="3698"/>
                    <a:pt x="274" y="5387"/>
                  </a:cubicBezTo>
                  <a:cubicBezTo>
                    <a:pt x="342" y="7076"/>
                    <a:pt x="2146" y="8720"/>
                    <a:pt x="3333" y="8903"/>
                  </a:cubicBezTo>
                  <a:cubicBezTo>
                    <a:pt x="3398" y="8911"/>
                    <a:pt x="3454" y="8916"/>
                    <a:pt x="3501" y="8916"/>
                  </a:cubicBezTo>
                  <a:cubicBezTo>
                    <a:pt x="4292" y="8916"/>
                    <a:pt x="2423" y="7650"/>
                    <a:pt x="2876" y="5753"/>
                  </a:cubicBezTo>
                  <a:cubicBezTo>
                    <a:pt x="3355" y="3744"/>
                    <a:pt x="3036" y="1005"/>
                    <a:pt x="1392" y="1"/>
                  </a:cubicBez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59" name="Google Shape;459;p5"/>
            <p:cNvSpPr/>
            <p:nvPr/>
          </p:nvSpPr>
          <p:spPr>
            <a:xfrm>
              <a:off x="987063" y="2138042"/>
              <a:ext cx="266819" cy="315232"/>
            </a:xfrm>
            <a:custGeom>
              <a:avLst/>
              <a:gdLst/>
              <a:ahLst/>
              <a:cxnLst/>
              <a:rect l="l" t="t" r="r" b="b"/>
              <a:pathLst>
                <a:path w="9656" h="11408" extrusionOk="0">
                  <a:moveTo>
                    <a:pt x="1508" y="0"/>
                  </a:moveTo>
                  <a:cubicBezTo>
                    <a:pt x="955" y="0"/>
                    <a:pt x="431" y="296"/>
                    <a:pt x="1" y="1054"/>
                  </a:cubicBezTo>
                  <a:cubicBezTo>
                    <a:pt x="1" y="1054"/>
                    <a:pt x="548" y="3223"/>
                    <a:pt x="1530" y="5574"/>
                  </a:cubicBezTo>
                  <a:cubicBezTo>
                    <a:pt x="2489" y="7925"/>
                    <a:pt x="4452" y="10070"/>
                    <a:pt x="6095" y="10847"/>
                  </a:cubicBezTo>
                  <a:cubicBezTo>
                    <a:pt x="6965" y="11245"/>
                    <a:pt x="7675" y="11407"/>
                    <a:pt x="8211" y="11407"/>
                  </a:cubicBezTo>
                  <a:cubicBezTo>
                    <a:pt x="8688" y="11407"/>
                    <a:pt x="9029" y="11279"/>
                    <a:pt x="9222" y="11075"/>
                  </a:cubicBezTo>
                  <a:cubicBezTo>
                    <a:pt x="9656" y="10618"/>
                    <a:pt x="7784" y="9568"/>
                    <a:pt x="7487" y="7856"/>
                  </a:cubicBezTo>
                  <a:cubicBezTo>
                    <a:pt x="7191" y="6145"/>
                    <a:pt x="6072" y="4341"/>
                    <a:pt x="4999" y="2744"/>
                  </a:cubicBezTo>
                  <a:cubicBezTo>
                    <a:pt x="4248" y="1624"/>
                    <a:pt x="2801" y="0"/>
                    <a:pt x="1508" y="0"/>
                  </a:cubicBezTo>
                  <a:close/>
                </a:path>
              </a:pathLst>
            </a:custGeom>
            <a:solidFill>
              <a:srgbClr val="FFBDBD"/>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60" name="Google Shape;460;p5"/>
            <p:cNvSpPr/>
            <p:nvPr/>
          </p:nvSpPr>
          <p:spPr>
            <a:xfrm>
              <a:off x="990213" y="2087972"/>
              <a:ext cx="359444" cy="240707"/>
            </a:xfrm>
            <a:custGeom>
              <a:avLst/>
              <a:gdLst/>
              <a:ahLst/>
              <a:cxnLst/>
              <a:rect l="l" t="t" r="r" b="b"/>
              <a:pathLst>
                <a:path w="13008" h="8711" extrusionOk="0">
                  <a:moveTo>
                    <a:pt x="3855" y="0"/>
                  </a:moveTo>
                  <a:cubicBezTo>
                    <a:pt x="3297" y="0"/>
                    <a:pt x="2801" y="100"/>
                    <a:pt x="2443" y="356"/>
                  </a:cubicBezTo>
                  <a:cubicBezTo>
                    <a:pt x="1005" y="1406"/>
                    <a:pt x="1233" y="1040"/>
                    <a:pt x="549" y="1976"/>
                  </a:cubicBezTo>
                  <a:cubicBezTo>
                    <a:pt x="1" y="2707"/>
                    <a:pt x="2557" y="2730"/>
                    <a:pt x="2557" y="2730"/>
                  </a:cubicBezTo>
                  <a:cubicBezTo>
                    <a:pt x="2557" y="2730"/>
                    <a:pt x="6689" y="3118"/>
                    <a:pt x="8925" y="5377"/>
                  </a:cubicBezTo>
                  <a:cubicBezTo>
                    <a:pt x="11139" y="7614"/>
                    <a:pt x="12167" y="8687"/>
                    <a:pt x="12600" y="8710"/>
                  </a:cubicBezTo>
                  <a:cubicBezTo>
                    <a:pt x="12606" y="8710"/>
                    <a:pt x="12612" y="8711"/>
                    <a:pt x="12618" y="8711"/>
                  </a:cubicBezTo>
                  <a:cubicBezTo>
                    <a:pt x="13008" y="8711"/>
                    <a:pt x="12885" y="7202"/>
                    <a:pt x="12098" y="5606"/>
                  </a:cubicBezTo>
                  <a:cubicBezTo>
                    <a:pt x="11299" y="3985"/>
                    <a:pt x="9473" y="1611"/>
                    <a:pt x="8515" y="1223"/>
                  </a:cubicBezTo>
                  <a:cubicBezTo>
                    <a:pt x="7794" y="914"/>
                    <a:pt x="5541" y="0"/>
                    <a:pt x="3855" y="0"/>
                  </a:cubicBezTo>
                  <a:close/>
                </a:path>
              </a:pathLst>
            </a:custGeom>
            <a:solidFill>
              <a:srgbClr val="FFBDBD"/>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61" name="Google Shape;461;p5"/>
            <p:cNvSpPr/>
            <p:nvPr/>
          </p:nvSpPr>
          <p:spPr>
            <a:xfrm>
              <a:off x="958131" y="2046551"/>
              <a:ext cx="235843" cy="163419"/>
            </a:xfrm>
            <a:custGeom>
              <a:avLst/>
              <a:gdLst/>
              <a:ahLst/>
              <a:cxnLst/>
              <a:rect l="l" t="t" r="r" b="b"/>
              <a:pathLst>
                <a:path w="8535" h="5914" extrusionOk="0">
                  <a:moveTo>
                    <a:pt x="6410" y="0"/>
                  </a:moveTo>
                  <a:cubicBezTo>
                    <a:pt x="5130" y="0"/>
                    <a:pt x="3402" y="679"/>
                    <a:pt x="1595" y="3384"/>
                  </a:cubicBezTo>
                  <a:cubicBezTo>
                    <a:pt x="325" y="5293"/>
                    <a:pt x="0" y="5913"/>
                    <a:pt x="114" y="5913"/>
                  </a:cubicBezTo>
                  <a:cubicBezTo>
                    <a:pt x="325" y="5913"/>
                    <a:pt x="2052" y="3772"/>
                    <a:pt x="2052" y="3772"/>
                  </a:cubicBezTo>
                  <a:cubicBezTo>
                    <a:pt x="2052" y="3772"/>
                    <a:pt x="4928" y="2973"/>
                    <a:pt x="5772" y="1558"/>
                  </a:cubicBezTo>
                  <a:cubicBezTo>
                    <a:pt x="6231" y="756"/>
                    <a:pt x="7036" y="579"/>
                    <a:pt x="7660" y="579"/>
                  </a:cubicBezTo>
                  <a:cubicBezTo>
                    <a:pt x="8154" y="579"/>
                    <a:pt x="8534" y="691"/>
                    <a:pt x="8534" y="691"/>
                  </a:cubicBezTo>
                  <a:cubicBezTo>
                    <a:pt x="8534" y="691"/>
                    <a:pt x="7700" y="0"/>
                    <a:pt x="6410" y="0"/>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462" name="Google Shape;462;p5"/>
            <p:cNvSpPr/>
            <p:nvPr/>
          </p:nvSpPr>
          <p:spPr>
            <a:xfrm>
              <a:off x="927155" y="2128067"/>
              <a:ext cx="116692" cy="146977"/>
            </a:xfrm>
            <a:custGeom>
              <a:avLst/>
              <a:gdLst/>
              <a:ahLst/>
              <a:cxnLst/>
              <a:rect l="l" t="t" r="r" b="b"/>
              <a:pathLst>
                <a:path w="4223" h="5319" extrusionOk="0">
                  <a:moveTo>
                    <a:pt x="3059" y="0"/>
                  </a:moveTo>
                  <a:cubicBezTo>
                    <a:pt x="3059" y="0"/>
                    <a:pt x="0" y="2694"/>
                    <a:pt x="1164" y="5319"/>
                  </a:cubicBezTo>
                  <a:cubicBezTo>
                    <a:pt x="1164" y="5319"/>
                    <a:pt x="1963" y="5090"/>
                    <a:pt x="2077" y="4200"/>
                  </a:cubicBezTo>
                  <a:cubicBezTo>
                    <a:pt x="2169" y="3310"/>
                    <a:pt x="2260" y="2192"/>
                    <a:pt x="3241" y="1735"/>
                  </a:cubicBezTo>
                  <a:cubicBezTo>
                    <a:pt x="4223" y="1256"/>
                    <a:pt x="3059" y="0"/>
                    <a:pt x="3059" y="0"/>
                  </a:cubicBezTo>
                  <a:close/>
                </a:path>
              </a:pathLst>
            </a:custGeom>
            <a:solidFill>
              <a:srgbClr val="C0C9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grpSp>
    </p:spTree>
    <p:extLst>
      <p:ext uri="{BB962C8B-B14F-4D97-AF65-F5344CB8AC3E}">
        <p14:creationId xmlns:p14="http://schemas.microsoft.com/office/powerpoint/2010/main" val="24466276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647"/>
        <p:cNvGrpSpPr/>
        <p:nvPr/>
      </p:nvGrpSpPr>
      <p:grpSpPr>
        <a:xfrm>
          <a:off x="0" y="0"/>
          <a:ext cx="0" cy="0"/>
          <a:chOff x="0" y="0"/>
          <a:chExt cx="0" cy="0"/>
        </a:xfrm>
      </p:grpSpPr>
      <p:grpSp>
        <p:nvGrpSpPr>
          <p:cNvPr id="2648" name="Google Shape;2648;p28"/>
          <p:cNvGrpSpPr/>
          <p:nvPr/>
        </p:nvGrpSpPr>
        <p:grpSpPr>
          <a:xfrm rot="-5400000">
            <a:off x="8780138" y="4978086"/>
            <a:ext cx="1112440" cy="1219226"/>
            <a:chOff x="1129619" y="3027477"/>
            <a:chExt cx="1035666" cy="1194056"/>
          </a:xfrm>
        </p:grpSpPr>
        <p:sp>
          <p:nvSpPr>
            <p:cNvPr id="2649" name="Google Shape;2649;p28"/>
            <p:cNvSpPr/>
            <p:nvPr/>
          </p:nvSpPr>
          <p:spPr>
            <a:xfrm>
              <a:off x="1830959" y="3284763"/>
              <a:ext cx="334326" cy="153499"/>
            </a:xfrm>
            <a:custGeom>
              <a:avLst/>
              <a:gdLst/>
              <a:ahLst/>
              <a:cxnLst/>
              <a:rect l="l" t="t" r="r" b="b"/>
              <a:pathLst>
                <a:path w="12099" h="5555" extrusionOk="0">
                  <a:moveTo>
                    <a:pt x="5374" y="0"/>
                  </a:moveTo>
                  <a:cubicBezTo>
                    <a:pt x="4513" y="0"/>
                    <a:pt x="3598" y="121"/>
                    <a:pt x="2786" y="413"/>
                  </a:cubicBezTo>
                  <a:cubicBezTo>
                    <a:pt x="777" y="1166"/>
                    <a:pt x="1" y="1394"/>
                    <a:pt x="1576" y="3289"/>
                  </a:cubicBezTo>
                  <a:cubicBezTo>
                    <a:pt x="3151" y="5206"/>
                    <a:pt x="5274" y="5503"/>
                    <a:pt x="5274" y="5503"/>
                  </a:cubicBezTo>
                  <a:cubicBezTo>
                    <a:pt x="5274" y="5503"/>
                    <a:pt x="5651" y="5555"/>
                    <a:pt x="6181" y="5555"/>
                  </a:cubicBezTo>
                  <a:cubicBezTo>
                    <a:pt x="7011" y="5555"/>
                    <a:pt x="8215" y="5427"/>
                    <a:pt x="8926" y="4772"/>
                  </a:cubicBezTo>
                  <a:cubicBezTo>
                    <a:pt x="10112" y="3700"/>
                    <a:pt x="12098" y="3540"/>
                    <a:pt x="11482" y="2513"/>
                  </a:cubicBezTo>
                  <a:cubicBezTo>
                    <a:pt x="10843" y="1486"/>
                    <a:pt x="9222" y="1280"/>
                    <a:pt x="8355" y="641"/>
                  </a:cubicBezTo>
                  <a:cubicBezTo>
                    <a:pt x="7835" y="271"/>
                    <a:pt x="6665" y="0"/>
                    <a:pt x="5374" y="0"/>
                  </a:cubicBezTo>
                  <a:close/>
                </a:path>
              </a:pathLst>
            </a:custGeom>
            <a:solidFill>
              <a:srgbClr val="F9D8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50" name="Google Shape;2650;p28"/>
            <p:cNvSpPr/>
            <p:nvPr/>
          </p:nvSpPr>
          <p:spPr>
            <a:xfrm>
              <a:off x="1890259" y="3380676"/>
              <a:ext cx="183093" cy="68004"/>
            </a:xfrm>
            <a:custGeom>
              <a:avLst/>
              <a:gdLst/>
              <a:ahLst/>
              <a:cxnLst/>
              <a:rect l="l" t="t" r="r" b="b"/>
              <a:pathLst>
                <a:path w="6626" h="2461" extrusionOk="0">
                  <a:moveTo>
                    <a:pt x="0" y="0"/>
                  </a:moveTo>
                  <a:lnTo>
                    <a:pt x="0" y="0"/>
                  </a:lnTo>
                  <a:cubicBezTo>
                    <a:pt x="2785" y="206"/>
                    <a:pt x="4543" y="1484"/>
                    <a:pt x="4543" y="1484"/>
                  </a:cubicBezTo>
                  <a:cubicBezTo>
                    <a:pt x="4543" y="1484"/>
                    <a:pt x="3516" y="1895"/>
                    <a:pt x="3561" y="2351"/>
                  </a:cubicBezTo>
                  <a:cubicBezTo>
                    <a:pt x="3569" y="2428"/>
                    <a:pt x="3673" y="2461"/>
                    <a:pt x="3836" y="2461"/>
                  </a:cubicBezTo>
                  <a:cubicBezTo>
                    <a:pt x="4594" y="2461"/>
                    <a:pt x="6625" y="1738"/>
                    <a:pt x="6118" y="1324"/>
                  </a:cubicBezTo>
                  <a:cubicBezTo>
                    <a:pt x="5926" y="1162"/>
                    <a:pt x="5729" y="1107"/>
                    <a:pt x="5550" y="1107"/>
                  </a:cubicBezTo>
                  <a:cubicBezTo>
                    <a:pt x="5178" y="1107"/>
                    <a:pt x="4885" y="1347"/>
                    <a:pt x="4885" y="1347"/>
                  </a:cubicBezTo>
                  <a:cubicBezTo>
                    <a:pt x="2991" y="160"/>
                    <a:pt x="1" y="0"/>
                    <a:pt x="0"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51" name="Google Shape;2651;p28"/>
            <p:cNvSpPr/>
            <p:nvPr/>
          </p:nvSpPr>
          <p:spPr>
            <a:xfrm>
              <a:off x="1829080" y="3491399"/>
              <a:ext cx="184032" cy="61814"/>
            </a:xfrm>
            <a:custGeom>
              <a:avLst/>
              <a:gdLst/>
              <a:ahLst/>
              <a:cxnLst/>
              <a:rect l="l" t="t" r="r" b="b"/>
              <a:pathLst>
                <a:path w="6660" h="2237" extrusionOk="0">
                  <a:moveTo>
                    <a:pt x="4342" y="0"/>
                  </a:moveTo>
                  <a:cubicBezTo>
                    <a:pt x="4310" y="0"/>
                    <a:pt x="4285" y="11"/>
                    <a:pt x="4269" y="33"/>
                  </a:cubicBezTo>
                  <a:cubicBezTo>
                    <a:pt x="3995" y="376"/>
                    <a:pt x="4657" y="1266"/>
                    <a:pt x="4657" y="1266"/>
                  </a:cubicBezTo>
                  <a:cubicBezTo>
                    <a:pt x="4657" y="1266"/>
                    <a:pt x="4526" y="1278"/>
                    <a:pt x="4292" y="1278"/>
                  </a:cubicBezTo>
                  <a:cubicBezTo>
                    <a:pt x="3576" y="1278"/>
                    <a:pt x="1892" y="1162"/>
                    <a:pt x="0" y="216"/>
                  </a:cubicBezTo>
                  <a:lnTo>
                    <a:pt x="0" y="216"/>
                  </a:lnTo>
                  <a:cubicBezTo>
                    <a:pt x="1" y="216"/>
                    <a:pt x="2564" y="1564"/>
                    <a:pt x="4776" y="1564"/>
                  </a:cubicBezTo>
                  <a:cubicBezTo>
                    <a:pt x="4813" y="1564"/>
                    <a:pt x="4849" y="1563"/>
                    <a:pt x="4885" y="1563"/>
                  </a:cubicBezTo>
                  <a:cubicBezTo>
                    <a:pt x="4885" y="1563"/>
                    <a:pt x="5123" y="2236"/>
                    <a:pt x="5782" y="2236"/>
                  </a:cubicBezTo>
                  <a:cubicBezTo>
                    <a:pt x="5831" y="2236"/>
                    <a:pt x="5882" y="2232"/>
                    <a:pt x="5935" y="2225"/>
                  </a:cubicBezTo>
                  <a:cubicBezTo>
                    <a:pt x="6660" y="2118"/>
                    <a:pt x="4796" y="0"/>
                    <a:pt x="4342"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52" name="Google Shape;2652;p28"/>
            <p:cNvSpPr/>
            <p:nvPr/>
          </p:nvSpPr>
          <p:spPr>
            <a:xfrm>
              <a:off x="1925573" y="3422649"/>
              <a:ext cx="184060" cy="61814"/>
            </a:xfrm>
            <a:custGeom>
              <a:avLst/>
              <a:gdLst/>
              <a:ahLst/>
              <a:cxnLst/>
              <a:rect l="l" t="t" r="r" b="b"/>
              <a:pathLst>
                <a:path w="6661" h="2237" extrusionOk="0">
                  <a:moveTo>
                    <a:pt x="4324" y="0"/>
                  </a:moveTo>
                  <a:cubicBezTo>
                    <a:pt x="4291" y="0"/>
                    <a:pt x="4264" y="11"/>
                    <a:pt x="4246" y="33"/>
                  </a:cubicBezTo>
                  <a:cubicBezTo>
                    <a:pt x="3995" y="376"/>
                    <a:pt x="4657" y="1266"/>
                    <a:pt x="4657" y="1266"/>
                  </a:cubicBezTo>
                  <a:cubicBezTo>
                    <a:pt x="4657" y="1266"/>
                    <a:pt x="4525" y="1278"/>
                    <a:pt x="4289" y="1278"/>
                  </a:cubicBezTo>
                  <a:cubicBezTo>
                    <a:pt x="3568" y="1278"/>
                    <a:pt x="1875" y="1162"/>
                    <a:pt x="1" y="216"/>
                  </a:cubicBezTo>
                  <a:lnTo>
                    <a:pt x="1" y="216"/>
                  </a:lnTo>
                  <a:cubicBezTo>
                    <a:pt x="1" y="216"/>
                    <a:pt x="2564" y="1564"/>
                    <a:pt x="4777" y="1564"/>
                  </a:cubicBezTo>
                  <a:cubicBezTo>
                    <a:pt x="4813" y="1564"/>
                    <a:pt x="4849" y="1563"/>
                    <a:pt x="4885" y="1563"/>
                  </a:cubicBezTo>
                  <a:cubicBezTo>
                    <a:pt x="4885" y="1563"/>
                    <a:pt x="5103" y="2236"/>
                    <a:pt x="5779" y="2236"/>
                  </a:cubicBezTo>
                  <a:cubicBezTo>
                    <a:pt x="5828" y="2236"/>
                    <a:pt x="5881" y="2232"/>
                    <a:pt x="5935" y="2225"/>
                  </a:cubicBezTo>
                  <a:cubicBezTo>
                    <a:pt x="6660" y="2118"/>
                    <a:pt x="4796" y="0"/>
                    <a:pt x="4324"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53" name="Google Shape;2653;p28"/>
            <p:cNvSpPr/>
            <p:nvPr/>
          </p:nvSpPr>
          <p:spPr>
            <a:xfrm>
              <a:off x="1547146" y="3866317"/>
              <a:ext cx="158224" cy="206995"/>
            </a:xfrm>
            <a:custGeom>
              <a:avLst/>
              <a:gdLst/>
              <a:ahLst/>
              <a:cxnLst/>
              <a:rect l="l" t="t" r="r" b="b"/>
              <a:pathLst>
                <a:path w="5726" h="7491" extrusionOk="0">
                  <a:moveTo>
                    <a:pt x="0" y="1"/>
                  </a:moveTo>
                  <a:cubicBezTo>
                    <a:pt x="1" y="2"/>
                    <a:pt x="1713" y="3881"/>
                    <a:pt x="4246" y="5798"/>
                  </a:cubicBezTo>
                  <a:cubicBezTo>
                    <a:pt x="4246" y="5798"/>
                    <a:pt x="3835" y="6894"/>
                    <a:pt x="4817" y="7442"/>
                  </a:cubicBezTo>
                  <a:cubicBezTo>
                    <a:pt x="4873" y="7475"/>
                    <a:pt x="4924" y="7491"/>
                    <a:pt x="4972" y="7491"/>
                  </a:cubicBezTo>
                  <a:cubicBezTo>
                    <a:pt x="5726" y="7491"/>
                    <a:pt x="5454" y="3557"/>
                    <a:pt x="4915" y="3557"/>
                  </a:cubicBezTo>
                  <a:cubicBezTo>
                    <a:pt x="4905" y="3557"/>
                    <a:pt x="4895" y="3559"/>
                    <a:pt x="4885" y="3561"/>
                  </a:cubicBezTo>
                  <a:cubicBezTo>
                    <a:pt x="4292" y="3698"/>
                    <a:pt x="4223" y="5273"/>
                    <a:pt x="4223" y="5273"/>
                  </a:cubicBezTo>
                  <a:cubicBezTo>
                    <a:pt x="4223" y="5273"/>
                    <a:pt x="1690" y="3607"/>
                    <a:pt x="0" y="1"/>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54" name="Google Shape;2654;p28"/>
            <p:cNvSpPr/>
            <p:nvPr/>
          </p:nvSpPr>
          <p:spPr>
            <a:xfrm>
              <a:off x="1628496" y="3889031"/>
              <a:ext cx="156041" cy="199783"/>
            </a:xfrm>
            <a:custGeom>
              <a:avLst/>
              <a:gdLst/>
              <a:ahLst/>
              <a:cxnLst/>
              <a:rect l="l" t="t" r="r" b="b"/>
              <a:pathLst>
                <a:path w="5647" h="7230" extrusionOk="0">
                  <a:moveTo>
                    <a:pt x="1" y="0"/>
                  </a:moveTo>
                  <a:lnTo>
                    <a:pt x="1" y="0"/>
                  </a:lnTo>
                  <a:cubicBezTo>
                    <a:pt x="2900" y="2694"/>
                    <a:pt x="3699" y="5638"/>
                    <a:pt x="3699" y="5638"/>
                  </a:cubicBezTo>
                  <a:cubicBezTo>
                    <a:pt x="3699" y="5638"/>
                    <a:pt x="3114" y="5470"/>
                    <a:pt x="2596" y="5470"/>
                  </a:cubicBezTo>
                  <a:cubicBezTo>
                    <a:pt x="2282" y="5470"/>
                    <a:pt x="1993" y="5532"/>
                    <a:pt x="1873" y="5730"/>
                  </a:cubicBezTo>
                  <a:cubicBezTo>
                    <a:pt x="1610" y="6132"/>
                    <a:pt x="4066" y="7230"/>
                    <a:pt x="5128" y="7230"/>
                  </a:cubicBezTo>
                  <a:cubicBezTo>
                    <a:pt x="5452" y="7230"/>
                    <a:pt x="5647" y="7127"/>
                    <a:pt x="5593" y="6871"/>
                  </a:cubicBezTo>
                  <a:cubicBezTo>
                    <a:pt x="5382" y="5860"/>
                    <a:pt x="4374" y="5821"/>
                    <a:pt x="4221" y="5821"/>
                  </a:cubicBezTo>
                  <a:cubicBezTo>
                    <a:pt x="4208" y="5821"/>
                    <a:pt x="4201" y="5821"/>
                    <a:pt x="4201" y="5821"/>
                  </a:cubicBezTo>
                  <a:cubicBezTo>
                    <a:pt x="3151" y="2831"/>
                    <a:pt x="2" y="1"/>
                    <a:pt x="1"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grpSp>
          <p:nvGrpSpPr>
            <p:cNvPr id="2655" name="Google Shape;2655;p28"/>
            <p:cNvGrpSpPr/>
            <p:nvPr/>
          </p:nvGrpSpPr>
          <p:grpSpPr>
            <a:xfrm>
              <a:off x="1129619" y="3027477"/>
              <a:ext cx="1002231" cy="1194056"/>
              <a:chOff x="1129619" y="3027477"/>
              <a:chExt cx="1002231" cy="1194056"/>
            </a:xfrm>
          </p:grpSpPr>
          <p:sp>
            <p:nvSpPr>
              <p:cNvPr id="2656" name="Google Shape;2656;p28"/>
              <p:cNvSpPr/>
              <p:nvPr/>
            </p:nvSpPr>
            <p:spPr>
              <a:xfrm>
                <a:off x="1675195" y="3375619"/>
                <a:ext cx="456655" cy="224072"/>
              </a:xfrm>
              <a:custGeom>
                <a:avLst/>
                <a:gdLst/>
                <a:ahLst/>
                <a:cxnLst/>
                <a:rect l="l" t="t" r="r" b="b"/>
                <a:pathLst>
                  <a:path w="16526" h="8109" extrusionOk="0">
                    <a:moveTo>
                      <a:pt x="7418" y="1"/>
                    </a:moveTo>
                    <a:cubicBezTo>
                      <a:pt x="7418" y="1"/>
                      <a:pt x="0" y="982"/>
                      <a:pt x="548" y="2397"/>
                    </a:cubicBezTo>
                    <a:cubicBezTo>
                      <a:pt x="1073" y="3835"/>
                      <a:pt x="3698" y="4201"/>
                      <a:pt x="5044" y="5935"/>
                    </a:cubicBezTo>
                    <a:cubicBezTo>
                      <a:pt x="6414" y="7647"/>
                      <a:pt x="7829" y="6803"/>
                      <a:pt x="9290" y="7647"/>
                    </a:cubicBezTo>
                    <a:cubicBezTo>
                      <a:pt x="9801" y="7947"/>
                      <a:pt x="10761" y="8109"/>
                      <a:pt x="11804" y="8109"/>
                    </a:cubicBezTo>
                    <a:cubicBezTo>
                      <a:pt x="13697" y="8109"/>
                      <a:pt x="15864" y="7576"/>
                      <a:pt x="16115" y="6369"/>
                    </a:cubicBezTo>
                    <a:cubicBezTo>
                      <a:pt x="16526" y="4474"/>
                      <a:pt x="15042" y="5753"/>
                      <a:pt x="12988" y="3242"/>
                    </a:cubicBezTo>
                    <a:cubicBezTo>
                      <a:pt x="10933" y="731"/>
                      <a:pt x="7418" y="1"/>
                      <a:pt x="7418" y="1"/>
                    </a:cubicBezTo>
                    <a:close/>
                  </a:path>
                </a:pathLst>
              </a:custGeom>
              <a:solidFill>
                <a:srgbClr val="F9D8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57" name="Google Shape;2657;p28"/>
              <p:cNvSpPr/>
              <p:nvPr/>
            </p:nvSpPr>
            <p:spPr>
              <a:xfrm>
                <a:off x="1799431" y="3415520"/>
                <a:ext cx="190554" cy="52999"/>
              </a:xfrm>
              <a:custGeom>
                <a:avLst/>
                <a:gdLst/>
                <a:ahLst/>
                <a:cxnLst/>
                <a:rect l="l" t="t" r="r" b="b"/>
                <a:pathLst>
                  <a:path w="6896" h="1918" extrusionOk="0">
                    <a:moveTo>
                      <a:pt x="5893" y="0"/>
                    </a:moveTo>
                    <a:cubicBezTo>
                      <a:pt x="5356" y="0"/>
                      <a:pt x="5068" y="497"/>
                      <a:pt x="5068" y="497"/>
                    </a:cubicBezTo>
                    <a:cubicBezTo>
                      <a:pt x="4544" y="377"/>
                      <a:pt x="3981" y="331"/>
                      <a:pt x="3427" y="331"/>
                    </a:cubicBezTo>
                    <a:cubicBezTo>
                      <a:pt x="1666" y="331"/>
                      <a:pt x="1" y="794"/>
                      <a:pt x="1" y="794"/>
                    </a:cubicBezTo>
                    <a:cubicBezTo>
                      <a:pt x="968" y="541"/>
                      <a:pt x="1852" y="460"/>
                      <a:pt x="2589" y="460"/>
                    </a:cubicBezTo>
                    <a:cubicBezTo>
                      <a:pt x="3920" y="460"/>
                      <a:pt x="4771" y="725"/>
                      <a:pt x="4771" y="725"/>
                    </a:cubicBezTo>
                    <a:cubicBezTo>
                      <a:pt x="4771" y="725"/>
                      <a:pt x="3949" y="1456"/>
                      <a:pt x="4132" y="1866"/>
                    </a:cubicBezTo>
                    <a:cubicBezTo>
                      <a:pt x="4149" y="1902"/>
                      <a:pt x="4186" y="1918"/>
                      <a:pt x="4239" y="1918"/>
                    </a:cubicBezTo>
                    <a:cubicBezTo>
                      <a:pt x="4770" y="1918"/>
                      <a:pt x="6896" y="312"/>
                      <a:pt x="6232" y="63"/>
                    </a:cubicBezTo>
                    <a:cubicBezTo>
                      <a:pt x="6110" y="19"/>
                      <a:pt x="5997" y="0"/>
                      <a:pt x="5893"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58" name="Google Shape;2658;p28"/>
              <p:cNvSpPr/>
              <p:nvPr/>
            </p:nvSpPr>
            <p:spPr>
              <a:xfrm>
                <a:off x="1590031" y="3248344"/>
                <a:ext cx="505233" cy="194229"/>
              </a:xfrm>
              <a:custGeom>
                <a:avLst/>
                <a:gdLst/>
                <a:ahLst/>
                <a:cxnLst/>
                <a:rect l="l" t="t" r="r" b="b"/>
                <a:pathLst>
                  <a:path w="18284" h="7029" extrusionOk="0">
                    <a:moveTo>
                      <a:pt x="11827" y="0"/>
                    </a:moveTo>
                    <a:cubicBezTo>
                      <a:pt x="9949" y="0"/>
                      <a:pt x="8784" y="1160"/>
                      <a:pt x="4977" y="1160"/>
                    </a:cubicBezTo>
                    <a:cubicBezTo>
                      <a:pt x="229" y="1160"/>
                      <a:pt x="1" y="4744"/>
                      <a:pt x="1" y="4744"/>
                    </a:cubicBezTo>
                    <a:cubicBezTo>
                      <a:pt x="639" y="6658"/>
                      <a:pt x="2608" y="7029"/>
                      <a:pt x="4855" y="7029"/>
                    </a:cubicBezTo>
                    <a:cubicBezTo>
                      <a:pt x="6064" y="7029"/>
                      <a:pt x="7354" y="6921"/>
                      <a:pt x="8560" y="6889"/>
                    </a:cubicBezTo>
                    <a:cubicBezTo>
                      <a:pt x="12030" y="6821"/>
                      <a:pt x="13422" y="4036"/>
                      <a:pt x="15864" y="3100"/>
                    </a:cubicBezTo>
                    <a:cubicBezTo>
                      <a:pt x="18284" y="2187"/>
                      <a:pt x="16435" y="1160"/>
                      <a:pt x="13399" y="247"/>
                    </a:cubicBezTo>
                    <a:cubicBezTo>
                      <a:pt x="12798" y="71"/>
                      <a:pt x="12291" y="0"/>
                      <a:pt x="11827" y="0"/>
                    </a:cubicBezTo>
                    <a:close/>
                  </a:path>
                </a:pathLst>
              </a:custGeom>
              <a:solidFill>
                <a:srgbClr val="FFEEC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59" name="Google Shape;2659;p28"/>
              <p:cNvSpPr/>
              <p:nvPr/>
            </p:nvSpPr>
            <p:spPr>
              <a:xfrm>
                <a:off x="1562924" y="3379405"/>
                <a:ext cx="448033" cy="273313"/>
              </a:xfrm>
              <a:custGeom>
                <a:avLst/>
                <a:gdLst/>
                <a:ahLst/>
                <a:cxnLst/>
                <a:rect l="l" t="t" r="r" b="b"/>
                <a:pathLst>
                  <a:path w="16214" h="9891" extrusionOk="0">
                    <a:moveTo>
                      <a:pt x="982" y="1"/>
                    </a:moveTo>
                    <a:lnTo>
                      <a:pt x="982" y="1"/>
                    </a:lnTo>
                    <a:cubicBezTo>
                      <a:pt x="0" y="4977"/>
                      <a:pt x="5912" y="6940"/>
                      <a:pt x="7327" y="7282"/>
                    </a:cubicBezTo>
                    <a:cubicBezTo>
                      <a:pt x="8719" y="7624"/>
                      <a:pt x="10933" y="9268"/>
                      <a:pt x="12531" y="9519"/>
                    </a:cubicBezTo>
                    <a:cubicBezTo>
                      <a:pt x="13485" y="9653"/>
                      <a:pt x="14653" y="9890"/>
                      <a:pt x="15392" y="9890"/>
                    </a:cubicBezTo>
                    <a:cubicBezTo>
                      <a:pt x="15908" y="9890"/>
                      <a:pt x="16214" y="9775"/>
                      <a:pt x="16092" y="9427"/>
                    </a:cubicBezTo>
                    <a:cubicBezTo>
                      <a:pt x="15772" y="8606"/>
                      <a:pt x="14471" y="8446"/>
                      <a:pt x="12440" y="5296"/>
                    </a:cubicBezTo>
                    <a:cubicBezTo>
                      <a:pt x="10431" y="2146"/>
                      <a:pt x="2853" y="914"/>
                      <a:pt x="2853" y="914"/>
                    </a:cubicBezTo>
                    <a:lnTo>
                      <a:pt x="982" y="1"/>
                    </a:lnTo>
                    <a:close/>
                  </a:path>
                </a:pathLst>
              </a:custGeom>
              <a:solidFill>
                <a:srgbClr val="FFF4DE"/>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60" name="Google Shape;2660;p28"/>
              <p:cNvSpPr/>
              <p:nvPr/>
            </p:nvSpPr>
            <p:spPr>
              <a:xfrm>
                <a:off x="1579946" y="3242541"/>
                <a:ext cx="313491" cy="177207"/>
              </a:xfrm>
              <a:custGeom>
                <a:avLst/>
                <a:gdLst/>
                <a:ahLst/>
                <a:cxnLst/>
                <a:rect l="l" t="t" r="r" b="b"/>
                <a:pathLst>
                  <a:path w="11345" h="6413" extrusionOk="0">
                    <a:moveTo>
                      <a:pt x="10135" y="1"/>
                    </a:moveTo>
                    <a:lnTo>
                      <a:pt x="10135" y="1"/>
                    </a:lnTo>
                    <a:cubicBezTo>
                      <a:pt x="8674" y="1370"/>
                      <a:pt x="5638" y="526"/>
                      <a:pt x="2831" y="1461"/>
                    </a:cubicBezTo>
                    <a:cubicBezTo>
                      <a:pt x="0" y="2420"/>
                      <a:pt x="274" y="5547"/>
                      <a:pt x="274" y="5547"/>
                    </a:cubicBezTo>
                    <a:cubicBezTo>
                      <a:pt x="274" y="5547"/>
                      <a:pt x="476" y="6412"/>
                      <a:pt x="1372" y="6412"/>
                    </a:cubicBezTo>
                    <a:cubicBezTo>
                      <a:pt x="1604" y="6412"/>
                      <a:pt x="1882" y="6354"/>
                      <a:pt x="2214" y="6209"/>
                    </a:cubicBezTo>
                    <a:cubicBezTo>
                      <a:pt x="3766" y="5532"/>
                      <a:pt x="3560" y="3411"/>
                      <a:pt x="5041" y="3411"/>
                    </a:cubicBezTo>
                    <a:cubicBezTo>
                      <a:pt x="5107" y="3411"/>
                      <a:pt x="5177" y="3416"/>
                      <a:pt x="5250" y="3424"/>
                    </a:cubicBezTo>
                    <a:cubicBezTo>
                      <a:pt x="5363" y="3438"/>
                      <a:pt x="5474" y="3444"/>
                      <a:pt x="5583" y="3444"/>
                    </a:cubicBezTo>
                    <a:cubicBezTo>
                      <a:pt x="7129" y="3444"/>
                      <a:pt x="8299" y="2156"/>
                      <a:pt x="9131" y="1644"/>
                    </a:cubicBezTo>
                    <a:cubicBezTo>
                      <a:pt x="11344" y="275"/>
                      <a:pt x="10135" y="1"/>
                      <a:pt x="10135" y="1"/>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61" name="Google Shape;2661;p28"/>
              <p:cNvSpPr/>
              <p:nvPr/>
            </p:nvSpPr>
            <p:spPr>
              <a:xfrm>
                <a:off x="1716174" y="3565482"/>
                <a:ext cx="23377" cy="7571"/>
              </a:xfrm>
              <a:custGeom>
                <a:avLst/>
                <a:gdLst/>
                <a:ahLst/>
                <a:cxnLst/>
                <a:rect l="l" t="t" r="r" b="b"/>
                <a:pathLst>
                  <a:path w="846" h="274" extrusionOk="0">
                    <a:moveTo>
                      <a:pt x="1" y="0"/>
                    </a:moveTo>
                    <a:lnTo>
                      <a:pt x="1" y="0"/>
                    </a:lnTo>
                    <a:cubicBezTo>
                      <a:pt x="480" y="228"/>
                      <a:pt x="845" y="274"/>
                      <a:pt x="845" y="274"/>
                    </a:cubicBezTo>
                    <a:cubicBezTo>
                      <a:pt x="845" y="274"/>
                      <a:pt x="526" y="183"/>
                      <a:pt x="1" y="0"/>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62" name="Google Shape;2662;p28"/>
              <p:cNvSpPr/>
              <p:nvPr/>
            </p:nvSpPr>
            <p:spPr>
              <a:xfrm>
                <a:off x="1528218" y="3363018"/>
                <a:ext cx="187984" cy="202491"/>
              </a:xfrm>
              <a:custGeom>
                <a:avLst/>
                <a:gdLst/>
                <a:ahLst/>
                <a:cxnLst/>
                <a:rect l="l" t="t" r="r" b="b"/>
                <a:pathLst>
                  <a:path w="6803" h="7328" extrusionOk="0">
                    <a:moveTo>
                      <a:pt x="2352" y="0"/>
                    </a:moveTo>
                    <a:cubicBezTo>
                      <a:pt x="1" y="4337"/>
                      <a:pt x="4794" y="6597"/>
                      <a:pt x="6803" y="7327"/>
                    </a:cubicBezTo>
                    <a:cubicBezTo>
                      <a:pt x="6072" y="6985"/>
                      <a:pt x="5114" y="6163"/>
                      <a:pt x="4954" y="4314"/>
                    </a:cubicBezTo>
                    <a:cubicBezTo>
                      <a:pt x="4680" y="1278"/>
                      <a:pt x="2352" y="0"/>
                      <a:pt x="2352" y="0"/>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63" name="Google Shape;2663;p28"/>
              <p:cNvSpPr/>
              <p:nvPr/>
            </p:nvSpPr>
            <p:spPr>
              <a:xfrm>
                <a:off x="1442971" y="3836197"/>
                <a:ext cx="268201" cy="385335"/>
              </a:xfrm>
              <a:custGeom>
                <a:avLst/>
                <a:gdLst/>
                <a:ahLst/>
                <a:cxnLst/>
                <a:rect l="l" t="t" r="r" b="b"/>
                <a:pathLst>
                  <a:path w="9706" h="13945" extrusionOk="0">
                    <a:moveTo>
                      <a:pt x="1335" y="1"/>
                    </a:moveTo>
                    <a:cubicBezTo>
                      <a:pt x="1" y="1"/>
                      <a:pt x="56" y="1190"/>
                      <a:pt x="73" y="3465"/>
                    </a:cubicBezTo>
                    <a:cubicBezTo>
                      <a:pt x="96" y="6523"/>
                      <a:pt x="1853" y="9856"/>
                      <a:pt x="3131" y="10700"/>
                    </a:cubicBezTo>
                    <a:cubicBezTo>
                      <a:pt x="4387" y="11568"/>
                      <a:pt x="5482" y="13599"/>
                      <a:pt x="7149" y="13919"/>
                    </a:cubicBezTo>
                    <a:cubicBezTo>
                      <a:pt x="7241" y="13936"/>
                      <a:pt x="7325" y="13944"/>
                      <a:pt x="7403" y="13944"/>
                    </a:cubicBezTo>
                    <a:cubicBezTo>
                      <a:pt x="8756" y="13944"/>
                      <a:pt x="8085" y="11408"/>
                      <a:pt x="8883" y="9422"/>
                    </a:cubicBezTo>
                    <a:cubicBezTo>
                      <a:pt x="9705" y="7345"/>
                      <a:pt x="8039" y="4218"/>
                      <a:pt x="8039" y="4218"/>
                    </a:cubicBezTo>
                    <a:cubicBezTo>
                      <a:pt x="8039" y="4218"/>
                      <a:pt x="6578" y="1570"/>
                      <a:pt x="3268" y="429"/>
                    </a:cubicBezTo>
                    <a:cubicBezTo>
                      <a:pt x="2420" y="142"/>
                      <a:pt x="1795" y="1"/>
                      <a:pt x="1335" y="1"/>
                    </a:cubicBezTo>
                    <a:close/>
                  </a:path>
                </a:pathLst>
              </a:custGeom>
              <a:solidFill>
                <a:srgbClr val="F9D8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64" name="Google Shape;2664;p28"/>
              <p:cNvSpPr/>
              <p:nvPr/>
            </p:nvSpPr>
            <p:spPr>
              <a:xfrm>
                <a:off x="1470189" y="3571146"/>
                <a:ext cx="481275" cy="550771"/>
              </a:xfrm>
              <a:custGeom>
                <a:avLst/>
                <a:gdLst/>
                <a:ahLst/>
                <a:cxnLst/>
                <a:rect l="l" t="t" r="r" b="b"/>
                <a:pathLst>
                  <a:path w="17417" h="19932" extrusionOk="0">
                    <a:moveTo>
                      <a:pt x="2146" y="1"/>
                    </a:moveTo>
                    <a:cubicBezTo>
                      <a:pt x="1" y="1"/>
                      <a:pt x="2375" y="10295"/>
                      <a:pt x="2375" y="10295"/>
                    </a:cubicBezTo>
                    <a:cubicBezTo>
                      <a:pt x="2375" y="10295"/>
                      <a:pt x="2785" y="13330"/>
                      <a:pt x="4315" y="17644"/>
                    </a:cubicBezTo>
                    <a:cubicBezTo>
                      <a:pt x="4912" y="19320"/>
                      <a:pt x="7141" y="19931"/>
                      <a:pt x="9476" y="19931"/>
                    </a:cubicBezTo>
                    <a:cubicBezTo>
                      <a:pt x="11690" y="19931"/>
                      <a:pt x="14000" y="19382"/>
                      <a:pt x="15111" y="18672"/>
                    </a:cubicBezTo>
                    <a:cubicBezTo>
                      <a:pt x="17416" y="17211"/>
                      <a:pt x="15248" y="10477"/>
                      <a:pt x="13422" y="8971"/>
                    </a:cubicBezTo>
                    <a:cubicBezTo>
                      <a:pt x="11596" y="7464"/>
                      <a:pt x="12007" y="5159"/>
                      <a:pt x="9062" y="4223"/>
                    </a:cubicBezTo>
                    <a:cubicBezTo>
                      <a:pt x="6118" y="3287"/>
                      <a:pt x="4315" y="1"/>
                      <a:pt x="2146" y="1"/>
                    </a:cubicBezTo>
                    <a:close/>
                  </a:path>
                </a:pathLst>
              </a:custGeom>
              <a:solidFill>
                <a:srgbClr val="F9D8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65" name="Google Shape;2665;p28"/>
              <p:cNvSpPr/>
              <p:nvPr/>
            </p:nvSpPr>
            <p:spPr>
              <a:xfrm>
                <a:off x="1671409" y="3727574"/>
                <a:ext cx="156676" cy="199258"/>
              </a:xfrm>
              <a:custGeom>
                <a:avLst/>
                <a:gdLst/>
                <a:ahLst/>
                <a:cxnLst/>
                <a:rect l="l" t="t" r="r" b="b"/>
                <a:pathLst>
                  <a:path w="5670" h="7211" extrusionOk="0">
                    <a:moveTo>
                      <a:pt x="0" y="0"/>
                    </a:moveTo>
                    <a:cubicBezTo>
                      <a:pt x="2922" y="2694"/>
                      <a:pt x="3721" y="5638"/>
                      <a:pt x="3721" y="5638"/>
                    </a:cubicBezTo>
                    <a:cubicBezTo>
                      <a:pt x="3721" y="5638"/>
                      <a:pt x="3136" y="5470"/>
                      <a:pt x="2618" y="5470"/>
                    </a:cubicBezTo>
                    <a:cubicBezTo>
                      <a:pt x="2304" y="5470"/>
                      <a:pt x="2015" y="5531"/>
                      <a:pt x="1895" y="5729"/>
                    </a:cubicBezTo>
                    <a:cubicBezTo>
                      <a:pt x="1633" y="6130"/>
                      <a:pt x="4074" y="7210"/>
                      <a:pt x="5141" y="7210"/>
                    </a:cubicBezTo>
                    <a:cubicBezTo>
                      <a:pt x="5471" y="7210"/>
                      <a:pt x="5669" y="7107"/>
                      <a:pt x="5615" y="6848"/>
                    </a:cubicBezTo>
                    <a:cubicBezTo>
                      <a:pt x="5396" y="5819"/>
                      <a:pt x="4316" y="5798"/>
                      <a:pt x="4228" y="5798"/>
                    </a:cubicBezTo>
                    <a:cubicBezTo>
                      <a:pt x="4225" y="5798"/>
                      <a:pt x="4223" y="5798"/>
                      <a:pt x="4223" y="5798"/>
                    </a:cubicBezTo>
                    <a:cubicBezTo>
                      <a:pt x="3173" y="2808"/>
                      <a:pt x="1" y="1"/>
                      <a:pt x="0"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66" name="Google Shape;2666;p28"/>
              <p:cNvSpPr/>
              <p:nvPr/>
            </p:nvSpPr>
            <p:spPr>
              <a:xfrm>
                <a:off x="1578039" y="3718096"/>
                <a:ext cx="110834" cy="240762"/>
              </a:xfrm>
              <a:custGeom>
                <a:avLst/>
                <a:gdLst/>
                <a:ahLst/>
                <a:cxnLst/>
                <a:rect l="l" t="t" r="r" b="b"/>
                <a:pathLst>
                  <a:path w="4011" h="8713" extrusionOk="0">
                    <a:moveTo>
                      <a:pt x="1" y="1"/>
                    </a:moveTo>
                    <a:lnTo>
                      <a:pt x="1" y="1"/>
                    </a:lnTo>
                    <a:cubicBezTo>
                      <a:pt x="1" y="2"/>
                      <a:pt x="344" y="4224"/>
                      <a:pt x="2101" y="6848"/>
                    </a:cubicBezTo>
                    <a:cubicBezTo>
                      <a:pt x="2101" y="6848"/>
                      <a:pt x="1370" y="7761"/>
                      <a:pt x="2101" y="8606"/>
                    </a:cubicBezTo>
                    <a:cubicBezTo>
                      <a:pt x="2166" y="8679"/>
                      <a:pt x="2235" y="8712"/>
                      <a:pt x="2305" y="8712"/>
                    </a:cubicBezTo>
                    <a:cubicBezTo>
                      <a:pt x="3050" y="8712"/>
                      <a:pt x="4010" y="4994"/>
                      <a:pt x="3448" y="4931"/>
                    </a:cubicBezTo>
                    <a:cubicBezTo>
                      <a:pt x="3438" y="4930"/>
                      <a:pt x="3429" y="4930"/>
                      <a:pt x="3419" y="4930"/>
                    </a:cubicBezTo>
                    <a:cubicBezTo>
                      <a:pt x="2814" y="4930"/>
                      <a:pt x="2261" y="6346"/>
                      <a:pt x="2261" y="6346"/>
                    </a:cubicBezTo>
                    <a:cubicBezTo>
                      <a:pt x="2261" y="6346"/>
                      <a:pt x="412" y="3950"/>
                      <a:pt x="1" y="1"/>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67" name="Google Shape;2667;p28"/>
              <p:cNvSpPr/>
              <p:nvPr/>
            </p:nvSpPr>
            <p:spPr>
              <a:xfrm>
                <a:off x="1268997" y="3469514"/>
                <a:ext cx="369004" cy="657018"/>
              </a:xfrm>
              <a:custGeom>
                <a:avLst/>
                <a:gdLst/>
                <a:ahLst/>
                <a:cxnLst/>
                <a:rect l="l" t="t" r="r" b="b"/>
                <a:pathLst>
                  <a:path w="13354" h="23777" extrusionOk="0">
                    <a:moveTo>
                      <a:pt x="4809" y="0"/>
                    </a:moveTo>
                    <a:cubicBezTo>
                      <a:pt x="4752" y="0"/>
                      <a:pt x="4693" y="2"/>
                      <a:pt x="4634" y="4"/>
                    </a:cubicBezTo>
                    <a:cubicBezTo>
                      <a:pt x="4634" y="4"/>
                      <a:pt x="1" y="2081"/>
                      <a:pt x="2352" y="8381"/>
                    </a:cubicBezTo>
                    <a:cubicBezTo>
                      <a:pt x="4703" y="14657"/>
                      <a:pt x="2625" y="16392"/>
                      <a:pt x="5319" y="19953"/>
                    </a:cubicBezTo>
                    <a:cubicBezTo>
                      <a:pt x="7009" y="22183"/>
                      <a:pt x="8532" y="23777"/>
                      <a:pt x="9446" y="23777"/>
                    </a:cubicBezTo>
                    <a:cubicBezTo>
                      <a:pt x="10001" y="23777"/>
                      <a:pt x="10332" y="23190"/>
                      <a:pt x="10340" y="21802"/>
                    </a:cubicBezTo>
                    <a:cubicBezTo>
                      <a:pt x="10340" y="18127"/>
                      <a:pt x="13353" y="14886"/>
                      <a:pt x="11733" y="10275"/>
                    </a:cubicBezTo>
                    <a:cubicBezTo>
                      <a:pt x="10156" y="5726"/>
                      <a:pt x="9047" y="0"/>
                      <a:pt x="4809" y="0"/>
                    </a:cubicBezTo>
                    <a:close/>
                  </a:path>
                </a:pathLst>
              </a:custGeom>
              <a:solidFill>
                <a:srgbClr val="FFEEC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68" name="Google Shape;2668;p28"/>
              <p:cNvSpPr/>
              <p:nvPr/>
            </p:nvSpPr>
            <p:spPr>
              <a:xfrm>
                <a:off x="1397046" y="3438566"/>
                <a:ext cx="586583" cy="454278"/>
              </a:xfrm>
              <a:custGeom>
                <a:avLst/>
                <a:gdLst/>
                <a:ahLst/>
                <a:cxnLst/>
                <a:rect l="l" t="t" r="r" b="b"/>
                <a:pathLst>
                  <a:path w="21228" h="16440" extrusionOk="0">
                    <a:moveTo>
                      <a:pt x="3744" y="0"/>
                    </a:moveTo>
                    <a:cubicBezTo>
                      <a:pt x="2544" y="0"/>
                      <a:pt x="1284" y="325"/>
                      <a:pt x="0" y="1124"/>
                    </a:cubicBezTo>
                    <a:lnTo>
                      <a:pt x="2146" y="3155"/>
                    </a:lnTo>
                    <a:cubicBezTo>
                      <a:pt x="2146" y="3155"/>
                      <a:pt x="7532" y="12559"/>
                      <a:pt x="12691" y="13678"/>
                    </a:cubicBezTo>
                    <a:cubicBezTo>
                      <a:pt x="17814" y="14788"/>
                      <a:pt x="18705" y="16440"/>
                      <a:pt x="19947" y="16440"/>
                    </a:cubicBezTo>
                    <a:cubicBezTo>
                      <a:pt x="19955" y="16440"/>
                      <a:pt x="19964" y="16440"/>
                      <a:pt x="19972" y="16439"/>
                    </a:cubicBezTo>
                    <a:cubicBezTo>
                      <a:pt x="21228" y="16417"/>
                      <a:pt x="19447" y="13723"/>
                      <a:pt x="18329" y="11715"/>
                    </a:cubicBezTo>
                    <a:cubicBezTo>
                      <a:pt x="17210" y="9683"/>
                      <a:pt x="13946" y="7606"/>
                      <a:pt x="12782" y="5894"/>
                    </a:cubicBezTo>
                    <a:cubicBezTo>
                      <a:pt x="11881" y="4561"/>
                      <a:pt x="8236" y="0"/>
                      <a:pt x="3744" y="0"/>
                    </a:cubicBezTo>
                    <a:close/>
                  </a:path>
                </a:pathLst>
              </a:custGeom>
              <a:solidFill>
                <a:srgbClr val="FFF4DE"/>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69" name="Google Shape;2669;p28"/>
              <p:cNvSpPr/>
              <p:nvPr/>
            </p:nvSpPr>
            <p:spPr>
              <a:xfrm>
                <a:off x="1299282" y="3458047"/>
                <a:ext cx="172206" cy="445187"/>
              </a:xfrm>
              <a:custGeom>
                <a:avLst/>
                <a:gdLst/>
                <a:ahLst/>
                <a:cxnLst/>
                <a:rect l="l" t="t" r="r" b="b"/>
                <a:pathLst>
                  <a:path w="6232" h="16111" extrusionOk="0">
                    <a:moveTo>
                      <a:pt x="4417" y="1"/>
                    </a:moveTo>
                    <a:cubicBezTo>
                      <a:pt x="4324" y="1"/>
                      <a:pt x="4268" y="8"/>
                      <a:pt x="4268" y="8"/>
                    </a:cubicBezTo>
                    <a:cubicBezTo>
                      <a:pt x="4268" y="8"/>
                      <a:pt x="0" y="1195"/>
                      <a:pt x="137" y="5395"/>
                    </a:cubicBezTo>
                    <a:cubicBezTo>
                      <a:pt x="297" y="9594"/>
                      <a:pt x="2922" y="13178"/>
                      <a:pt x="1849" y="15826"/>
                    </a:cubicBezTo>
                    <a:cubicBezTo>
                      <a:pt x="1849" y="15826"/>
                      <a:pt x="2039" y="16111"/>
                      <a:pt x="2312" y="16111"/>
                    </a:cubicBezTo>
                    <a:cubicBezTo>
                      <a:pt x="2653" y="16111"/>
                      <a:pt x="3123" y="15668"/>
                      <a:pt x="3515" y="13680"/>
                    </a:cubicBezTo>
                    <a:cubicBezTo>
                      <a:pt x="3789" y="12219"/>
                      <a:pt x="5067" y="9800"/>
                      <a:pt x="3926" y="7631"/>
                    </a:cubicBezTo>
                    <a:cubicBezTo>
                      <a:pt x="2808" y="5463"/>
                      <a:pt x="5980" y="4733"/>
                      <a:pt x="6117" y="2245"/>
                    </a:cubicBezTo>
                    <a:cubicBezTo>
                      <a:pt x="6231" y="175"/>
                      <a:pt x="4876" y="1"/>
                      <a:pt x="4417" y="1"/>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70" name="Google Shape;2670;p28"/>
              <p:cNvSpPr/>
              <p:nvPr/>
            </p:nvSpPr>
            <p:spPr>
              <a:xfrm>
                <a:off x="1377482" y="3419168"/>
                <a:ext cx="328633" cy="124899"/>
              </a:xfrm>
              <a:custGeom>
                <a:avLst/>
                <a:gdLst/>
                <a:ahLst/>
                <a:cxnLst/>
                <a:rect l="l" t="t" r="r" b="b"/>
                <a:pathLst>
                  <a:path w="11893" h="4520" extrusionOk="0">
                    <a:moveTo>
                      <a:pt x="4406" y="0"/>
                    </a:moveTo>
                    <a:cubicBezTo>
                      <a:pt x="2943" y="0"/>
                      <a:pt x="1431" y="622"/>
                      <a:pt x="0" y="2282"/>
                    </a:cubicBezTo>
                    <a:cubicBezTo>
                      <a:pt x="0" y="2282"/>
                      <a:pt x="1868" y="3878"/>
                      <a:pt x="4795" y="3878"/>
                    </a:cubicBezTo>
                    <a:cubicBezTo>
                      <a:pt x="5472" y="3878"/>
                      <a:pt x="6205" y="3793"/>
                      <a:pt x="6985" y="3583"/>
                    </a:cubicBezTo>
                    <a:cubicBezTo>
                      <a:pt x="7639" y="3399"/>
                      <a:pt x="8228" y="3321"/>
                      <a:pt x="8757" y="3321"/>
                    </a:cubicBezTo>
                    <a:cubicBezTo>
                      <a:pt x="10257" y="3321"/>
                      <a:pt x="11268" y="3945"/>
                      <a:pt x="11892" y="4519"/>
                    </a:cubicBezTo>
                    <a:cubicBezTo>
                      <a:pt x="10532" y="2940"/>
                      <a:pt x="7586" y="0"/>
                      <a:pt x="4406" y="0"/>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71" name="Google Shape;2671;p28"/>
              <p:cNvSpPr/>
              <p:nvPr/>
            </p:nvSpPr>
            <p:spPr>
              <a:xfrm>
                <a:off x="1706088" y="3544039"/>
                <a:ext cx="22106" cy="27771"/>
              </a:xfrm>
              <a:custGeom>
                <a:avLst/>
                <a:gdLst/>
                <a:ahLst/>
                <a:cxnLst/>
                <a:rect l="l" t="t" r="r" b="b"/>
                <a:pathLst>
                  <a:path w="800" h="1005" extrusionOk="0">
                    <a:moveTo>
                      <a:pt x="0" y="0"/>
                    </a:moveTo>
                    <a:cubicBezTo>
                      <a:pt x="503" y="593"/>
                      <a:pt x="799" y="1004"/>
                      <a:pt x="799" y="1004"/>
                    </a:cubicBezTo>
                    <a:cubicBezTo>
                      <a:pt x="799" y="1004"/>
                      <a:pt x="548" y="525"/>
                      <a:pt x="0" y="0"/>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72" name="Google Shape;2672;p28"/>
              <p:cNvSpPr/>
              <p:nvPr/>
            </p:nvSpPr>
            <p:spPr>
              <a:xfrm>
                <a:off x="1129619" y="3082963"/>
                <a:ext cx="287627" cy="439633"/>
              </a:xfrm>
              <a:custGeom>
                <a:avLst/>
                <a:gdLst/>
                <a:ahLst/>
                <a:cxnLst/>
                <a:rect l="l" t="t" r="r" b="b"/>
                <a:pathLst>
                  <a:path w="10409" h="15910" extrusionOk="0">
                    <a:moveTo>
                      <a:pt x="343" y="1"/>
                    </a:moveTo>
                    <a:lnTo>
                      <a:pt x="0" y="161"/>
                    </a:lnTo>
                    <a:cubicBezTo>
                      <a:pt x="5136" y="12509"/>
                      <a:pt x="9998" y="15796"/>
                      <a:pt x="10203" y="15910"/>
                    </a:cubicBezTo>
                    <a:lnTo>
                      <a:pt x="10408" y="15590"/>
                    </a:lnTo>
                    <a:cubicBezTo>
                      <a:pt x="10363" y="15568"/>
                      <a:pt x="5433" y="12235"/>
                      <a:pt x="343" y="1"/>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73" name="Google Shape;2673;p28"/>
              <p:cNvSpPr/>
              <p:nvPr/>
            </p:nvSpPr>
            <p:spPr>
              <a:xfrm>
                <a:off x="1229897" y="3027477"/>
                <a:ext cx="396747" cy="344384"/>
              </a:xfrm>
              <a:custGeom>
                <a:avLst/>
                <a:gdLst/>
                <a:ahLst/>
                <a:cxnLst/>
                <a:rect l="l" t="t" r="r" b="b"/>
                <a:pathLst>
                  <a:path w="14358" h="12463" extrusionOk="0">
                    <a:moveTo>
                      <a:pt x="297" y="0"/>
                    </a:moveTo>
                    <a:lnTo>
                      <a:pt x="0" y="228"/>
                    </a:lnTo>
                    <a:cubicBezTo>
                      <a:pt x="8423" y="10637"/>
                      <a:pt x="14015" y="12394"/>
                      <a:pt x="14243" y="12463"/>
                    </a:cubicBezTo>
                    <a:lnTo>
                      <a:pt x="14357" y="12098"/>
                    </a:lnTo>
                    <a:cubicBezTo>
                      <a:pt x="14312" y="12075"/>
                      <a:pt x="8651" y="10294"/>
                      <a:pt x="297" y="0"/>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grpSp>
      </p:grpSp>
      <p:grpSp>
        <p:nvGrpSpPr>
          <p:cNvPr id="2674" name="Google Shape;2674;p28"/>
          <p:cNvGrpSpPr/>
          <p:nvPr/>
        </p:nvGrpSpPr>
        <p:grpSpPr>
          <a:xfrm rot="-6300081">
            <a:off x="8597929" y="2777174"/>
            <a:ext cx="662676" cy="576929"/>
            <a:chOff x="927155" y="2046551"/>
            <a:chExt cx="444054" cy="406723"/>
          </a:xfrm>
        </p:grpSpPr>
        <p:sp>
          <p:nvSpPr>
            <p:cNvPr id="2675" name="Google Shape;2675;p28"/>
            <p:cNvSpPr/>
            <p:nvPr/>
          </p:nvSpPr>
          <p:spPr>
            <a:xfrm>
              <a:off x="1235562" y="2216353"/>
              <a:ext cx="133741" cy="152670"/>
            </a:xfrm>
            <a:custGeom>
              <a:avLst/>
              <a:gdLst/>
              <a:ahLst/>
              <a:cxnLst/>
              <a:rect l="l" t="t" r="r" b="b"/>
              <a:pathLst>
                <a:path w="4840" h="5525" extrusionOk="0">
                  <a:moveTo>
                    <a:pt x="2900" y="1"/>
                  </a:moveTo>
                  <a:lnTo>
                    <a:pt x="1" y="1142"/>
                  </a:lnTo>
                  <a:lnTo>
                    <a:pt x="731" y="5205"/>
                  </a:lnTo>
                  <a:lnTo>
                    <a:pt x="1119" y="5525"/>
                  </a:lnTo>
                  <a:cubicBezTo>
                    <a:pt x="1119" y="5525"/>
                    <a:pt x="1123" y="5525"/>
                    <a:pt x="1130" y="5525"/>
                  </a:cubicBezTo>
                  <a:cubicBezTo>
                    <a:pt x="1284" y="5525"/>
                    <a:pt x="3075" y="5504"/>
                    <a:pt x="3927" y="4543"/>
                  </a:cubicBezTo>
                  <a:cubicBezTo>
                    <a:pt x="4840" y="3539"/>
                    <a:pt x="2900" y="1"/>
                    <a:pt x="2900" y="1"/>
                  </a:cubicBezTo>
                  <a:close/>
                </a:path>
              </a:pathLst>
            </a:custGeom>
            <a:solidFill>
              <a:srgbClr val="FF9999"/>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76" name="Google Shape;2676;p28"/>
            <p:cNvSpPr/>
            <p:nvPr/>
          </p:nvSpPr>
          <p:spPr>
            <a:xfrm>
              <a:off x="1136610" y="2315609"/>
              <a:ext cx="150708" cy="117742"/>
            </a:xfrm>
            <a:custGeom>
              <a:avLst/>
              <a:gdLst/>
              <a:ahLst/>
              <a:cxnLst/>
              <a:rect l="l" t="t" r="r" b="b"/>
              <a:pathLst>
                <a:path w="5454" h="4261" extrusionOk="0">
                  <a:moveTo>
                    <a:pt x="1703" y="1"/>
                  </a:moveTo>
                  <a:cubicBezTo>
                    <a:pt x="743" y="1"/>
                    <a:pt x="0" y="260"/>
                    <a:pt x="386" y="1134"/>
                  </a:cubicBezTo>
                  <a:cubicBezTo>
                    <a:pt x="1139" y="2868"/>
                    <a:pt x="2965" y="4261"/>
                    <a:pt x="2965" y="4261"/>
                  </a:cubicBezTo>
                  <a:cubicBezTo>
                    <a:pt x="2965" y="4261"/>
                    <a:pt x="4015" y="3896"/>
                    <a:pt x="4723" y="3508"/>
                  </a:cubicBezTo>
                  <a:cubicBezTo>
                    <a:pt x="5453" y="3119"/>
                    <a:pt x="5065" y="2595"/>
                    <a:pt x="5020" y="1727"/>
                  </a:cubicBezTo>
                  <a:cubicBezTo>
                    <a:pt x="4974" y="860"/>
                    <a:pt x="5294" y="723"/>
                    <a:pt x="4335" y="426"/>
                  </a:cubicBezTo>
                  <a:cubicBezTo>
                    <a:pt x="3865" y="265"/>
                    <a:pt x="2673" y="1"/>
                    <a:pt x="1703" y="1"/>
                  </a:cubicBezTo>
                  <a:close/>
                </a:path>
              </a:pathLst>
            </a:custGeom>
            <a:solidFill>
              <a:srgbClr val="FFA9A9"/>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77" name="Google Shape;2677;p28"/>
            <p:cNvSpPr/>
            <p:nvPr/>
          </p:nvSpPr>
          <p:spPr>
            <a:xfrm>
              <a:off x="1188255" y="2332409"/>
              <a:ext cx="80466" cy="80272"/>
            </a:xfrm>
            <a:custGeom>
              <a:avLst/>
              <a:gdLst/>
              <a:ahLst/>
              <a:cxnLst/>
              <a:rect l="l" t="t" r="r" b="b"/>
              <a:pathLst>
                <a:path w="2912" h="2905" extrusionOk="0">
                  <a:moveTo>
                    <a:pt x="1" y="1"/>
                  </a:moveTo>
                  <a:cubicBezTo>
                    <a:pt x="1" y="1"/>
                    <a:pt x="1302" y="1850"/>
                    <a:pt x="2146" y="2329"/>
                  </a:cubicBezTo>
                  <a:cubicBezTo>
                    <a:pt x="2146" y="2329"/>
                    <a:pt x="1987" y="2808"/>
                    <a:pt x="2352" y="2900"/>
                  </a:cubicBezTo>
                  <a:cubicBezTo>
                    <a:pt x="2366" y="2903"/>
                    <a:pt x="2380" y="2905"/>
                    <a:pt x="2393" y="2905"/>
                  </a:cubicBezTo>
                  <a:cubicBezTo>
                    <a:pt x="2732" y="2905"/>
                    <a:pt x="2911" y="1840"/>
                    <a:pt x="2626" y="1598"/>
                  </a:cubicBezTo>
                  <a:cubicBezTo>
                    <a:pt x="2588" y="1567"/>
                    <a:pt x="2553" y="1553"/>
                    <a:pt x="2521" y="1553"/>
                  </a:cubicBezTo>
                  <a:cubicBezTo>
                    <a:pt x="2297" y="1553"/>
                    <a:pt x="2192" y="2215"/>
                    <a:pt x="2192" y="2215"/>
                  </a:cubicBezTo>
                  <a:cubicBezTo>
                    <a:pt x="2192" y="2215"/>
                    <a:pt x="982" y="1370"/>
                    <a:pt x="252" y="46"/>
                  </a:cubicBezTo>
                  <a:lnTo>
                    <a:pt x="1" y="1"/>
                  </a:ln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78" name="Google Shape;2678;p28"/>
            <p:cNvSpPr/>
            <p:nvPr/>
          </p:nvSpPr>
          <p:spPr>
            <a:xfrm>
              <a:off x="1238712" y="2321688"/>
              <a:ext cx="80466" cy="80272"/>
            </a:xfrm>
            <a:custGeom>
              <a:avLst/>
              <a:gdLst/>
              <a:ahLst/>
              <a:cxnLst/>
              <a:rect l="l" t="t" r="r" b="b"/>
              <a:pathLst>
                <a:path w="2912" h="2905" extrusionOk="0">
                  <a:moveTo>
                    <a:pt x="1" y="1"/>
                  </a:moveTo>
                  <a:cubicBezTo>
                    <a:pt x="1" y="1"/>
                    <a:pt x="1325" y="1872"/>
                    <a:pt x="2169" y="2352"/>
                  </a:cubicBezTo>
                  <a:cubicBezTo>
                    <a:pt x="2169" y="2352"/>
                    <a:pt x="1987" y="2831"/>
                    <a:pt x="2352" y="2899"/>
                  </a:cubicBezTo>
                  <a:cubicBezTo>
                    <a:pt x="2366" y="2903"/>
                    <a:pt x="2380" y="2905"/>
                    <a:pt x="2393" y="2905"/>
                  </a:cubicBezTo>
                  <a:cubicBezTo>
                    <a:pt x="2732" y="2905"/>
                    <a:pt x="2911" y="1841"/>
                    <a:pt x="2626" y="1621"/>
                  </a:cubicBezTo>
                  <a:cubicBezTo>
                    <a:pt x="2588" y="1590"/>
                    <a:pt x="2553" y="1576"/>
                    <a:pt x="2521" y="1576"/>
                  </a:cubicBezTo>
                  <a:cubicBezTo>
                    <a:pt x="2297" y="1576"/>
                    <a:pt x="2192" y="2238"/>
                    <a:pt x="2192" y="2238"/>
                  </a:cubicBezTo>
                  <a:cubicBezTo>
                    <a:pt x="2192" y="2238"/>
                    <a:pt x="982" y="1393"/>
                    <a:pt x="275" y="46"/>
                  </a:cubicBezTo>
                  <a:lnTo>
                    <a:pt x="1" y="1"/>
                  </a:ln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79" name="Google Shape;2679;p28"/>
            <p:cNvSpPr/>
            <p:nvPr/>
          </p:nvSpPr>
          <p:spPr>
            <a:xfrm>
              <a:off x="1262697" y="2303395"/>
              <a:ext cx="94973" cy="63278"/>
            </a:xfrm>
            <a:custGeom>
              <a:avLst/>
              <a:gdLst/>
              <a:ahLst/>
              <a:cxnLst/>
              <a:rect l="l" t="t" r="r" b="b"/>
              <a:pathLst>
                <a:path w="3437" h="2290" extrusionOk="0">
                  <a:moveTo>
                    <a:pt x="0" y="1"/>
                  </a:moveTo>
                  <a:lnTo>
                    <a:pt x="92" y="229"/>
                  </a:lnTo>
                  <a:cubicBezTo>
                    <a:pt x="1552" y="663"/>
                    <a:pt x="2602" y="1667"/>
                    <a:pt x="2602" y="1667"/>
                  </a:cubicBezTo>
                  <a:cubicBezTo>
                    <a:pt x="2602" y="1667"/>
                    <a:pt x="1803" y="1987"/>
                    <a:pt x="2100" y="2215"/>
                  </a:cubicBezTo>
                  <a:cubicBezTo>
                    <a:pt x="2162" y="2267"/>
                    <a:pt x="2257" y="2290"/>
                    <a:pt x="2368" y="2290"/>
                  </a:cubicBezTo>
                  <a:cubicBezTo>
                    <a:pt x="2790" y="2290"/>
                    <a:pt x="3437" y="1961"/>
                    <a:pt x="3310" y="1690"/>
                  </a:cubicBezTo>
                  <a:cubicBezTo>
                    <a:pt x="3248" y="1558"/>
                    <a:pt x="3147" y="1518"/>
                    <a:pt x="3044" y="1518"/>
                  </a:cubicBezTo>
                  <a:cubicBezTo>
                    <a:pt x="2881" y="1518"/>
                    <a:pt x="2716" y="1621"/>
                    <a:pt x="2716" y="1621"/>
                  </a:cubicBezTo>
                  <a:cubicBezTo>
                    <a:pt x="2077" y="891"/>
                    <a:pt x="0" y="1"/>
                    <a:pt x="0" y="1"/>
                  </a:cubicBez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80" name="Google Shape;2680;p28"/>
            <p:cNvSpPr/>
            <p:nvPr/>
          </p:nvSpPr>
          <p:spPr>
            <a:xfrm>
              <a:off x="1135725" y="2070895"/>
              <a:ext cx="235484" cy="178616"/>
            </a:xfrm>
            <a:custGeom>
              <a:avLst/>
              <a:gdLst/>
              <a:ahLst/>
              <a:cxnLst/>
              <a:rect l="l" t="t" r="r" b="b"/>
              <a:pathLst>
                <a:path w="8522" h="6464" extrusionOk="0">
                  <a:moveTo>
                    <a:pt x="1228" y="1"/>
                  </a:moveTo>
                  <a:cubicBezTo>
                    <a:pt x="0" y="1"/>
                    <a:pt x="5508" y="6132"/>
                    <a:pt x="5508" y="6132"/>
                  </a:cubicBezTo>
                  <a:cubicBezTo>
                    <a:pt x="5508" y="6132"/>
                    <a:pt x="6143" y="6464"/>
                    <a:pt x="6792" y="6464"/>
                  </a:cubicBezTo>
                  <a:cubicBezTo>
                    <a:pt x="7136" y="6464"/>
                    <a:pt x="7484" y="6371"/>
                    <a:pt x="7745" y="6087"/>
                  </a:cubicBezTo>
                  <a:cubicBezTo>
                    <a:pt x="8521" y="5288"/>
                    <a:pt x="3842" y="997"/>
                    <a:pt x="1559" y="84"/>
                  </a:cubicBezTo>
                  <a:cubicBezTo>
                    <a:pt x="1418" y="27"/>
                    <a:pt x="1308" y="1"/>
                    <a:pt x="1228" y="1"/>
                  </a:cubicBezTo>
                  <a:close/>
                </a:path>
              </a:pathLst>
            </a:custGeom>
            <a:solidFill>
              <a:srgbClr val="FFA9A9"/>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81" name="Google Shape;2681;p28"/>
            <p:cNvSpPr/>
            <p:nvPr/>
          </p:nvSpPr>
          <p:spPr>
            <a:xfrm>
              <a:off x="997784" y="2048955"/>
              <a:ext cx="298376" cy="141810"/>
            </a:xfrm>
            <a:custGeom>
              <a:avLst/>
              <a:gdLst/>
              <a:ahLst/>
              <a:cxnLst/>
              <a:rect l="l" t="t" r="r" b="b"/>
              <a:pathLst>
                <a:path w="10798" h="5132" extrusionOk="0">
                  <a:moveTo>
                    <a:pt x="4673" y="0"/>
                  </a:moveTo>
                  <a:cubicBezTo>
                    <a:pt x="4590" y="0"/>
                    <a:pt x="4508" y="3"/>
                    <a:pt x="4429" y="10"/>
                  </a:cubicBezTo>
                  <a:cubicBezTo>
                    <a:pt x="2580" y="170"/>
                    <a:pt x="1" y="3708"/>
                    <a:pt x="1" y="3708"/>
                  </a:cubicBezTo>
                  <a:lnTo>
                    <a:pt x="9427" y="5077"/>
                  </a:lnTo>
                  <a:cubicBezTo>
                    <a:pt x="9427" y="5077"/>
                    <a:pt x="9621" y="5132"/>
                    <a:pt x="9852" y="5132"/>
                  </a:cubicBezTo>
                  <a:cubicBezTo>
                    <a:pt x="10070" y="5132"/>
                    <a:pt x="10322" y="5083"/>
                    <a:pt x="10477" y="4895"/>
                  </a:cubicBezTo>
                  <a:cubicBezTo>
                    <a:pt x="10797" y="4484"/>
                    <a:pt x="10386" y="3776"/>
                    <a:pt x="9907" y="2704"/>
                  </a:cubicBezTo>
                  <a:cubicBezTo>
                    <a:pt x="9448" y="1676"/>
                    <a:pt x="6561" y="0"/>
                    <a:pt x="4673" y="0"/>
                  </a:cubicBez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82" name="Google Shape;2682;p28"/>
            <p:cNvSpPr/>
            <p:nvPr/>
          </p:nvSpPr>
          <p:spPr>
            <a:xfrm>
              <a:off x="1001570" y="2242217"/>
              <a:ext cx="171211" cy="201883"/>
            </a:xfrm>
            <a:custGeom>
              <a:avLst/>
              <a:gdLst/>
              <a:ahLst/>
              <a:cxnLst/>
              <a:rect l="l" t="t" r="r" b="b"/>
              <a:pathLst>
                <a:path w="6196" h="7306" extrusionOk="0">
                  <a:moveTo>
                    <a:pt x="1464" y="0"/>
                  </a:moveTo>
                  <a:cubicBezTo>
                    <a:pt x="1269" y="0"/>
                    <a:pt x="1075" y="35"/>
                    <a:pt x="891" y="92"/>
                  </a:cubicBezTo>
                  <a:cubicBezTo>
                    <a:pt x="1" y="343"/>
                    <a:pt x="617" y="4817"/>
                    <a:pt x="617" y="4817"/>
                  </a:cubicBezTo>
                  <a:cubicBezTo>
                    <a:pt x="617" y="4817"/>
                    <a:pt x="3105" y="7259"/>
                    <a:pt x="4680" y="7305"/>
                  </a:cubicBezTo>
                  <a:cubicBezTo>
                    <a:pt x="4692" y="7305"/>
                    <a:pt x="4705" y="7305"/>
                    <a:pt x="4717" y="7305"/>
                  </a:cubicBezTo>
                  <a:cubicBezTo>
                    <a:pt x="6196" y="7305"/>
                    <a:pt x="4013" y="4570"/>
                    <a:pt x="3447" y="2306"/>
                  </a:cubicBezTo>
                  <a:cubicBezTo>
                    <a:pt x="2995" y="515"/>
                    <a:pt x="2213" y="0"/>
                    <a:pt x="1464" y="0"/>
                  </a:cubicBezTo>
                  <a:close/>
                </a:path>
              </a:pathLst>
            </a:custGeom>
            <a:solidFill>
              <a:srgbClr val="FFA9A9"/>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83" name="Google Shape;2683;p28"/>
            <p:cNvSpPr/>
            <p:nvPr/>
          </p:nvSpPr>
          <p:spPr>
            <a:xfrm>
              <a:off x="971920" y="2106873"/>
              <a:ext cx="347562" cy="258530"/>
            </a:xfrm>
            <a:custGeom>
              <a:avLst/>
              <a:gdLst/>
              <a:ahLst/>
              <a:cxnLst/>
              <a:rect l="l" t="t" r="r" b="b"/>
              <a:pathLst>
                <a:path w="12578" h="9356" extrusionOk="0">
                  <a:moveTo>
                    <a:pt x="4191" y="1"/>
                  </a:moveTo>
                  <a:cubicBezTo>
                    <a:pt x="2885" y="1"/>
                    <a:pt x="1719" y="352"/>
                    <a:pt x="1211" y="1292"/>
                  </a:cubicBezTo>
                  <a:cubicBezTo>
                    <a:pt x="1" y="3529"/>
                    <a:pt x="3105" y="5332"/>
                    <a:pt x="3105" y="5332"/>
                  </a:cubicBezTo>
                  <a:cubicBezTo>
                    <a:pt x="3105" y="5332"/>
                    <a:pt x="6350" y="9356"/>
                    <a:pt x="8307" y="9356"/>
                  </a:cubicBezTo>
                  <a:cubicBezTo>
                    <a:pt x="8496" y="9356"/>
                    <a:pt x="8673" y="9318"/>
                    <a:pt x="8834" y="9235"/>
                  </a:cubicBezTo>
                  <a:cubicBezTo>
                    <a:pt x="9375" y="8955"/>
                    <a:pt x="9875" y="8886"/>
                    <a:pt x="10317" y="8886"/>
                  </a:cubicBezTo>
                  <a:cubicBezTo>
                    <a:pt x="10748" y="8886"/>
                    <a:pt x="11125" y="8951"/>
                    <a:pt x="11433" y="8951"/>
                  </a:cubicBezTo>
                  <a:cubicBezTo>
                    <a:pt x="11864" y="8951"/>
                    <a:pt x="12160" y="8823"/>
                    <a:pt x="12281" y="8208"/>
                  </a:cubicBezTo>
                  <a:cubicBezTo>
                    <a:pt x="12578" y="6725"/>
                    <a:pt x="10752" y="2616"/>
                    <a:pt x="9040" y="1384"/>
                  </a:cubicBezTo>
                  <a:cubicBezTo>
                    <a:pt x="8060" y="669"/>
                    <a:pt x="5992" y="1"/>
                    <a:pt x="4191" y="1"/>
                  </a:cubicBez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84" name="Google Shape;2684;p28"/>
            <p:cNvSpPr/>
            <p:nvPr/>
          </p:nvSpPr>
          <p:spPr>
            <a:xfrm>
              <a:off x="949234" y="2166531"/>
              <a:ext cx="118599" cy="246371"/>
            </a:xfrm>
            <a:custGeom>
              <a:avLst/>
              <a:gdLst/>
              <a:ahLst/>
              <a:cxnLst/>
              <a:rect l="l" t="t" r="r" b="b"/>
              <a:pathLst>
                <a:path w="4292" h="8916" extrusionOk="0">
                  <a:moveTo>
                    <a:pt x="1392" y="1"/>
                  </a:moveTo>
                  <a:cubicBezTo>
                    <a:pt x="1392" y="1"/>
                    <a:pt x="0" y="959"/>
                    <a:pt x="342" y="2329"/>
                  </a:cubicBezTo>
                  <a:cubicBezTo>
                    <a:pt x="685" y="3698"/>
                    <a:pt x="206" y="3698"/>
                    <a:pt x="274" y="5387"/>
                  </a:cubicBezTo>
                  <a:cubicBezTo>
                    <a:pt x="342" y="7076"/>
                    <a:pt x="2146" y="8720"/>
                    <a:pt x="3333" y="8903"/>
                  </a:cubicBezTo>
                  <a:cubicBezTo>
                    <a:pt x="3398" y="8911"/>
                    <a:pt x="3454" y="8916"/>
                    <a:pt x="3501" y="8916"/>
                  </a:cubicBezTo>
                  <a:cubicBezTo>
                    <a:pt x="4292" y="8916"/>
                    <a:pt x="2423" y="7650"/>
                    <a:pt x="2876" y="5753"/>
                  </a:cubicBezTo>
                  <a:cubicBezTo>
                    <a:pt x="3355" y="3744"/>
                    <a:pt x="3036" y="1005"/>
                    <a:pt x="1392" y="1"/>
                  </a:cubicBez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85" name="Google Shape;2685;p28"/>
            <p:cNvSpPr/>
            <p:nvPr/>
          </p:nvSpPr>
          <p:spPr>
            <a:xfrm>
              <a:off x="987063" y="2138042"/>
              <a:ext cx="266819" cy="315232"/>
            </a:xfrm>
            <a:custGeom>
              <a:avLst/>
              <a:gdLst/>
              <a:ahLst/>
              <a:cxnLst/>
              <a:rect l="l" t="t" r="r" b="b"/>
              <a:pathLst>
                <a:path w="9656" h="11408" extrusionOk="0">
                  <a:moveTo>
                    <a:pt x="1508" y="0"/>
                  </a:moveTo>
                  <a:cubicBezTo>
                    <a:pt x="955" y="0"/>
                    <a:pt x="431" y="296"/>
                    <a:pt x="1" y="1054"/>
                  </a:cubicBezTo>
                  <a:cubicBezTo>
                    <a:pt x="1" y="1054"/>
                    <a:pt x="548" y="3223"/>
                    <a:pt x="1530" y="5574"/>
                  </a:cubicBezTo>
                  <a:cubicBezTo>
                    <a:pt x="2489" y="7925"/>
                    <a:pt x="4452" y="10070"/>
                    <a:pt x="6095" y="10847"/>
                  </a:cubicBezTo>
                  <a:cubicBezTo>
                    <a:pt x="6965" y="11245"/>
                    <a:pt x="7675" y="11407"/>
                    <a:pt x="8211" y="11407"/>
                  </a:cubicBezTo>
                  <a:cubicBezTo>
                    <a:pt x="8688" y="11407"/>
                    <a:pt x="9029" y="11279"/>
                    <a:pt x="9222" y="11075"/>
                  </a:cubicBezTo>
                  <a:cubicBezTo>
                    <a:pt x="9656" y="10618"/>
                    <a:pt x="7784" y="9568"/>
                    <a:pt x="7487" y="7856"/>
                  </a:cubicBezTo>
                  <a:cubicBezTo>
                    <a:pt x="7191" y="6145"/>
                    <a:pt x="6072" y="4341"/>
                    <a:pt x="4999" y="2744"/>
                  </a:cubicBezTo>
                  <a:cubicBezTo>
                    <a:pt x="4248" y="1624"/>
                    <a:pt x="2801" y="0"/>
                    <a:pt x="1508" y="0"/>
                  </a:cubicBezTo>
                  <a:close/>
                </a:path>
              </a:pathLst>
            </a:custGeom>
            <a:solidFill>
              <a:srgbClr val="FFBDBD"/>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86" name="Google Shape;2686;p28"/>
            <p:cNvSpPr/>
            <p:nvPr/>
          </p:nvSpPr>
          <p:spPr>
            <a:xfrm>
              <a:off x="990213" y="2087972"/>
              <a:ext cx="359444" cy="240707"/>
            </a:xfrm>
            <a:custGeom>
              <a:avLst/>
              <a:gdLst/>
              <a:ahLst/>
              <a:cxnLst/>
              <a:rect l="l" t="t" r="r" b="b"/>
              <a:pathLst>
                <a:path w="13008" h="8711" extrusionOk="0">
                  <a:moveTo>
                    <a:pt x="3855" y="0"/>
                  </a:moveTo>
                  <a:cubicBezTo>
                    <a:pt x="3297" y="0"/>
                    <a:pt x="2801" y="100"/>
                    <a:pt x="2443" y="356"/>
                  </a:cubicBezTo>
                  <a:cubicBezTo>
                    <a:pt x="1005" y="1406"/>
                    <a:pt x="1233" y="1040"/>
                    <a:pt x="549" y="1976"/>
                  </a:cubicBezTo>
                  <a:cubicBezTo>
                    <a:pt x="1" y="2707"/>
                    <a:pt x="2557" y="2730"/>
                    <a:pt x="2557" y="2730"/>
                  </a:cubicBezTo>
                  <a:cubicBezTo>
                    <a:pt x="2557" y="2730"/>
                    <a:pt x="6689" y="3118"/>
                    <a:pt x="8925" y="5377"/>
                  </a:cubicBezTo>
                  <a:cubicBezTo>
                    <a:pt x="11139" y="7614"/>
                    <a:pt x="12167" y="8687"/>
                    <a:pt x="12600" y="8710"/>
                  </a:cubicBezTo>
                  <a:cubicBezTo>
                    <a:pt x="12606" y="8710"/>
                    <a:pt x="12612" y="8711"/>
                    <a:pt x="12618" y="8711"/>
                  </a:cubicBezTo>
                  <a:cubicBezTo>
                    <a:pt x="13008" y="8711"/>
                    <a:pt x="12885" y="7202"/>
                    <a:pt x="12098" y="5606"/>
                  </a:cubicBezTo>
                  <a:cubicBezTo>
                    <a:pt x="11299" y="3985"/>
                    <a:pt x="9473" y="1611"/>
                    <a:pt x="8515" y="1223"/>
                  </a:cubicBezTo>
                  <a:cubicBezTo>
                    <a:pt x="7794" y="914"/>
                    <a:pt x="5541" y="0"/>
                    <a:pt x="3855" y="0"/>
                  </a:cubicBezTo>
                  <a:close/>
                </a:path>
              </a:pathLst>
            </a:custGeom>
            <a:solidFill>
              <a:srgbClr val="FFBDBD"/>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87" name="Google Shape;2687;p28"/>
            <p:cNvSpPr/>
            <p:nvPr/>
          </p:nvSpPr>
          <p:spPr>
            <a:xfrm>
              <a:off x="958131" y="2046551"/>
              <a:ext cx="235843" cy="163419"/>
            </a:xfrm>
            <a:custGeom>
              <a:avLst/>
              <a:gdLst/>
              <a:ahLst/>
              <a:cxnLst/>
              <a:rect l="l" t="t" r="r" b="b"/>
              <a:pathLst>
                <a:path w="8535" h="5914" extrusionOk="0">
                  <a:moveTo>
                    <a:pt x="6410" y="0"/>
                  </a:moveTo>
                  <a:cubicBezTo>
                    <a:pt x="5130" y="0"/>
                    <a:pt x="3402" y="679"/>
                    <a:pt x="1595" y="3384"/>
                  </a:cubicBezTo>
                  <a:cubicBezTo>
                    <a:pt x="325" y="5293"/>
                    <a:pt x="0" y="5913"/>
                    <a:pt x="114" y="5913"/>
                  </a:cubicBezTo>
                  <a:cubicBezTo>
                    <a:pt x="325" y="5913"/>
                    <a:pt x="2052" y="3772"/>
                    <a:pt x="2052" y="3772"/>
                  </a:cubicBezTo>
                  <a:cubicBezTo>
                    <a:pt x="2052" y="3772"/>
                    <a:pt x="4928" y="2973"/>
                    <a:pt x="5772" y="1558"/>
                  </a:cubicBezTo>
                  <a:cubicBezTo>
                    <a:pt x="6231" y="756"/>
                    <a:pt x="7036" y="579"/>
                    <a:pt x="7660" y="579"/>
                  </a:cubicBezTo>
                  <a:cubicBezTo>
                    <a:pt x="8154" y="579"/>
                    <a:pt x="8534" y="691"/>
                    <a:pt x="8534" y="691"/>
                  </a:cubicBezTo>
                  <a:cubicBezTo>
                    <a:pt x="8534" y="691"/>
                    <a:pt x="7700" y="0"/>
                    <a:pt x="6410" y="0"/>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88" name="Google Shape;2688;p28"/>
            <p:cNvSpPr/>
            <p:nvPr/>
          </p:nvSpPr>
          <p:spPr>
            <a:xfrm>
              <a:off x="927155" y="2128067"/>
              <a:ext cx="116692" cy="146977"/>
            </a:xfrm>
            <a:custGeom>
              <a:avLst/>
              <a:gdLst/>
              <a:ahLst/>
              <a:cxnLst/>
              <a:rect l="l" t="t" r="r" b="b"/>
              <a:pathLst>
                <a:path w="4223" h="5319" extrusionOk="0">
                  <a:moveTo>
                    <a:pt x="3059" y="0"/>
                  </a:moveTo>
                  <a:cubicBezTo>
                    <a:pt x="3059" y="0"/>
                    <a:pt x="0" y="2694"/>
                    <a:pt x="1164" y="5319"/>
                  </a:cubicBezTo>
                  <a:cubicBezTo>
                    <a:pt x="1164" y="5319"/>
                    <a:pt x="1963" y="5090"/>
                    <a:pt x="2077" y="4200"/>
                  </a:cubicBezTo>
                  <a:cubicBezTo>
                    <a:pt x="2169" y="3310"/>
                    <a:pt x="2260" y="2192"/>
                    <a:pt x="3241" y="1735"/>
                  </a:cubicBezTo>
                  <a:cubicBezTo>
                    <a:pt x="4223" y="1256"/>
                    <a:pt x="3059" y="0"/>
                    <a:pt x="3059" y="0"/>
                  </a:cubicBezTo>
                  <a:close/>
                </a:path>
              </a:pathLst>
            </a:custGeom>
            <a:solidFill>
              <a:srgbClr val="C0C9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grpSp>
      <p:grpSp>
        <p:nvGrpSpPr>
          <p:cNvPr id="2689" name="Google Shape;2689;p28"/>
          <p:cNvGrpSpPr/>
          <p:nvPr/>
        </p:nvGrpSpPr>
        <p:grpSpPr>
          <a:xfrm rot="-5064923">
            <a:off x="258135" y="1407055"/>
            <a:ext cx="1226653" cy="1303890"/>
            <a:chOff x="871642" y="333668"/>
            <a:chExt cx="1142079" cy="1277064"/>
          </a:xfrm>
        </p:grpSpPr>
        <p:sp>
          <p:nvSpPr>
            <p:cNvPr id="2690" name="Google Shape;2690;p28"/>
            <p:cNvSpPr/>
            <p:nvPr/>
          </p:nvSpPr>
          <p:spPr>
            <a:xfrm>
              <a:off x="1308733" y="333668"/>
              <a:ext cx="549389" cy="606782"/>
            </a:xfrm>
            <a:custGeom>
              <a:avLst/>
              <a:gdLst/>
              <a:ahLst/>
              <a:cxnLst/>
              <a:rect l="l" t="t" r="r" b="b"/>
              <a:pathLst>
                <a:path w="19882" h="21959" extrusionOk="0">
                  <a:moveTo>
                    <a:pt x="19744" y="0"/>
                  </a:moveTo>
                  <a:cubicBezTo>
                    <a:pt x="19562" y="92"/>
                    <a:pt x="1302" y="8240"/>
                    <a:pt x="1" y="21913"/>
                  </a:cubicBezTo>
                  <a:lnTo>
                    <a:pt x="389" y="21958"/>
                  </a:lnTo>
                  <a:cubicBezTo>
                    <a:pt x="1667" y="8491"/>
                    <a:pt x="19699" y="434"/>
                    <a:pt x="19881" y="343"/>
                  </a:cubicBezTo>
                  <a:lnTo>
                    <a:pt x="19744" y="0"/>
                  </a:lnTo>
                  <a:close/>
                </a:path>
              </a:pathLst>
            </a:custGeom>
            <a:solidFill>
              <a:srgbClr val="C0C9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91" name="Google Shape;2691;p28"/>
            <p:cNvSpPr/>
            <p:nvPr/>
          </p:nvSpPr>
          <p:spPr>
            <a:xfrm>
              <a:off x="1292954" y="1342198"/>
              <a:ext cx="252948" cy="242282"/>
            </a:xfrm>
            <a:custGeom>
              <a:avLst/>
              <a:gdLst/>
              <a:ahLst/>
              <a:cxnLst/>
              <a:rect l="l" t="t" r="r" b="b"/>
              <a:pathLst>
                <a:path w="9154" h="8768" extrusionOk="0">
                  <a:moveTo>
                    <a:pt x="4634" y="0"/>
                  </a:moveTo>
                  <a:lnTo>
                    <a:pt x="1" y="5227"/>
                  </a:lnTo>
                  <a:lnTo>
                    <a:pt x="1" y="6072"/>
                  </a:lnTo>
                  <a:cubicBezTo>
                    <a:pt x="1" y="6072"/>
                    <a:pt x="1964" y="8605"/>
                    <a:pt x="4246" y="8765"/>
                  </a:cubicBezTo>
                  <a:cubicBezTo>
                    <a:pt x="4271" y="8766"/>
                    <a:pt x="4296" y="8767"/>
                    <a:pt x="4321" y="8767"/>
                  </a:cubicBezTo>
                  <a:cubicBezTo>
                    <a:pt x="6585" y="8767"/>
                    <a:pt x="9154" y="2648"/>
                    <a:pt x="9154" y="2648"/>
                  </a:cubicBezTo>
                  <a:lnTo>
                    <a:pt x="4634" y="0"/>
                  </a:lnTo>
                  <a:close/>
                </a:path>
              </a:pathLst>
            </a:custGeom>
            <a:solidFill>
              <a:srgbClr val="FF9999"/>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92" name="Google Shape;2692;p28"/>
            <p:cNvSpPr/>
            <p:nvPr/>
          </p:nvSpPr>
          <p:spPr>
            <a:xfrm>
              <a:off x="1156091" y="1306995"/>
              <a:ext cx="197462" cy="253722"/>
            </a:xfrm>
            <a:custGeom>
              <a:avLst/>
              <a:gdLst/>
              <a:ahLst/>
              <a:cxnLst/>
              <a:rect l="l" t="t" r="r" b="b"/>
              <a:pathLst>
                <a:path w="7146" h="9182" extrusionOk="0">
                  <a:moveTo>
                    <a:pt x="2514" y="0"/>
                  </a:moveTo>
                  <a:cubicBezTo>
                    <a:pt x="2142" y="0"/>
                    <a:pt x="1797" y="227"/>
                    <a:pt x="1507" y="772"/>
                  </a:cubicBezTo>
                  <a:cubicBezTo>
                    <a:pt x="1" y="3602"/>
                    <a:pt x="46" y="7460"/>
                    <a:pt x="46" y="7460"/>
                  </a:cubicBezTo>
                  <a:cubicBezTo>
                    <a:pt x="46" y="7460"/>
                    <a:pt x="1621" y="8487"/>
                    <a:pt x="2877" y="9035"/>
                  </a:cubicBezTo>
                  <a:cubicBezTo>
                    <a:pt x="3114" y="9136"/>
                    <a:pt x="3317" y="9181"/>
                    <a:pt x="3499" y="9181"/>
                  </a:cubicBezTo>
                  <a:cubicBezTo>
                    <a:pt x="4300" y="9181"/>
                    <a:pt x="4678" y="8309"/>
                    <a:pt x="5570" y="7528"/>
                  </a:cubicBezTo>
                  <a:cubicBezTo>
                    <a:pt x="6666" y="6547"/>
                    <a:pt x="7145" y="6866"/>
                    <a:pt x="6574" y="5268"/>
                  </a:cubicBezTo>
                  <a:cubicBezTo>
                    <a:pt x="6114" y="3997"/>
                    <a:pt x="4075" y="0"/>
                    <a:pt x="2514" y="0"/>
                  </a:cubicBezTo>
                  <a:close/>
                </a:path>
              </a:pathLst>
            </a:custGeom>
            <a:solidFill>
              <a:srgbClr val="FFA9A9"/>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93" name="Google Shape;2693;p28"/>
            <p:cNvSpPr/>
            <p:nvPr/>
          </p:nvSpPr>
          <p:spPr>
            <a:xfrm>
              <a:off x="1214119" y="1367427"/>
              <a:ext cx="62671" cy="174720"/>
            </a:xfrm>
            <a:custGeom>
              <a:avLst/>
              <a:gdLst/>
              <a:ahLst/>
              <a:cxnLst/>
              <a:rect l="l" t="t" r="r" b="b"/>
              <a:pathLst>
                <a:path w="2268" h="6323" extrusionOk="0">
                  <a:moveTo>
                    <a:pt x="1644" y="0"/>
                  </a:moveTo>
                  <a:cubicBezTo>
                    <a:pt x="1644" y="0"/>
                    <a:pt x="571" y="3675"/>
                    <a:pt x="800" y="5296"/>
                  </a:cubicBezTo>
                  <a:cubicBezTo>
                    <a:pt x="800" y="5296"/>
                    <a:pt x="1" y="5569"/>
                    <a:pt x="252" y="6140"/>
                  </a:cubicBezTo>
                  <a:cubicBezTo>
                    <a:pt x="313" y="6268"/>
                    <a:pt x="448" y="6323"/>
                    <a:pt x="621" y="6323"/>
                  </a:cubicBezTo>
                  <a:cubicBezTo>
                    <a:pt x="1217" y="6323"/>
                    <a:pt x="2260" y="5672"/>
                    <a:pt x="2260" y="5159"/>
                  </a:cubicBezTo>
                  <a:cubicBezTo>
                    <a:pt x="2268" y="4948"/>
                    <a:pt x="2141" y="4876"/>
                    <a:pt x="1964" y="4876"/>
                  </a:cubicBezTo>
                  <a:cubicBezTo>
                    <a:pt x="1586" y="4876"/>
                    <a:pt x="982" y="5204"/>
                    <a:pt x="982" y="5204"/>
                  </a:cubicBezTo>
                  <a:cubicBezTo>
                    <a:pt x="982" y="5204"/>
                    <a:pt x="845" y="2739"/>
                    <a:pt x="1872" y="388"/>
                  </a:cubicBezTo>
                  <a:lnTo>
                    <a:pt x="1644" y="0"/>
                  </a:ln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94" name="Google Shape;2694;p28"/>
            <p:cNvSpPr/>
            <p:nvPr/>
          </p:nvSpPr>
          <p:spPr>
            <a:xfrm>
              <a:off x="1280354" y="1424184"/>
              <a:ext cx="63085" cy="174361"/>
            </a:xfrm>
            <a:custGeom>
              <a:avLst/>
              <a:gdLst/>
              <a:ahLst/>
              <a:cxnLst/>
              <a:rect l="l" t="t" r="r" b="b"/>
              <a:pathLst>
                <a:path w="2283" h="6310" extrusionOk="0">
                  <a:moveTo>
                    <a:pt x="1667" y="0"/>
                  </a:moveTo>
                  <a:cubicBezTo>
                    <a:pt x="1667" y="0"/>
                    <a:pt x="571" y="3652"/>
                    <a:pt x="822" y="5296"/>
                  </a:cubicBezTo>
                  <a:cubicBezTo>
                    <a:pt x="822" y="5296"/>
                    <a:pt x="0" y="5547"/>
                    <a:pt x="274" y="6118"/>
                  </a:cubicBezTo>
                  <a:cubicBezTo>
                    <a:pt x="331" y="6252"/>
                    <a:pt x="465" y="6309"/>
                    <a:pt x="637" y="6309"/>
                  </a:cubicBezTo>
                  <a:cubicBezTo>
                    <a:pt x="1225" y="6309"/>
                    <a:pt x="2265" y="5648"/>
                    <a:pt x="2283" y="5136"/>
                  </a:cubicBezTo>
                  <a:cubicBezTo>
                    <a:pt x="2283" y="4937"/>
                    <a:pt x="2159" y="4869"/>
                    <a:pt x="1989" y="4869"/>
                  </a:cubicBezTo>
                  <a:cubicBezTo>
                    <a:pt x="1611" y="4869"/>
                    <a:pt x="1005" y="5204"/>
                    <a:pt x="1005" y="5204"/>
                  </a:cubicBezTo>
                  <a:cubicBezTo>
                    <a:pt x="1005" y="5204"/>
                    <a:pt x="845" y="2717"/>
                    <a:pt x="1872" y="388"/>
                  </a:cubicBezTo>
                  <a:lnTo>
                    <a:pt x="1667" y="0"/>
                  </a:ln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95" name="Google Shape;2695;p28"/>
            <p:cNvSpPr/>
            <p:nvPr/>
          </p:nvSpPr>
          <p:spPr>
            <a:xfrm>
              <a:off x="1354768" y="1435541"/>
              <a:ext cx="62477" cy="175190"/>
            </a:xfrm>
            <a:custGeom>
              <a:avLst/>
              <a:gdLst/>
              <a:ahLst/>
              <a:cxnLst/>
              <a:rect l="l" t="t" r="r" b="b"/>
              <a:pathLst>
                <a:path w="2261" h="6340" extrusionOk="0">
                  <a:moveTo>
                    <a:pt x="754" y="0"/>
                  </a:moveTo>
                  <a:lnTo>
                    <a:pt x="526" y="388"/>
                  </a:lnTo>
                  <a:cubicBezTo>
                    <a:pt x="1507" y="2739"/>
                    <a:pt x="1279" y="5227"/>
                    <a:pt x="1279" y="5227"/>
                  </a:cubicBezTo>
                  <a:cubicBezTo>
                    <a:pt x="1279" y="5227"/>
                    <a:pt x="673" y="4864"/>
                    <a:pt x="295" y="4864"/>
                  </a:cubicBezTo>
                  <a:cubicBezTo>
                    <a:pt x="130" y="4864"/>
                    <a:pt x="8" y="4934"/>
                    <a:pt x="1" y="5136"/>
                  </a:cubicBezTo>
                  <a:cubicBezTo>
                    <a:pt x="1" y="5654"/>
                    <a:pt x="1050" y="6340"/>
                    <a:pt x="1637" y="6340"/>
                  </a:cubicBezTo>
                  <a:cubicBezTo>
                    <a:pt x="1800" y="6340"/>
                    <a:pt x="1927" y="6287"/>
                    <a:pt x="1987" y="6163"/>
                  </a:cubicBezTo>
                  <a:cubicBezTo>
                    <a:pt x="2260" y="5592"/>
                    <a:pt x="1462" y="5318"/>
                    <a:pt x="1462" y="5318"/>
                  </a:cubicBezTo>
                  <a:cubicBezTo>
                    <a:pt x="1758" y="3698"/>
                    <a:pt x="754" y="0"/>
                    <a:pt x="754" y="0"/>
                  </a:cubicBez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96" name="Google Shape;2696;p28"/>
            <p:cNvSpPr/>
            <p:nvPr/>
          </p:nvSpPr>
          <p:spPr>
            <a:xfrm>
              <a:off x="1485967" y="1066122"/>
              <a:ext cx="139793" cy="418688"/>
            </a:xfrm>
            <a:custGeom>
              <a:avLst/>
              <a:gdLst/>
              <a:ahLst/>
              <a:cxnLst/>
              <a:rect l="l" t="t" r="r" b="b"/>
              <a:pathLst>
                <a:path w="5059" h="15152" extrusionOk="0">
                  <a:moveTo>
                    <a:pt x="3424" y="0"/>
                  </a:moveTo>
                  <a:cubicBezTo>
                    <a:pt x="2116" y="0"/>
                    <a:pt x="0" y="12228"/>
                    <a:pt x="0" y="12228"/>
                  </a:cubicBezTo>
                  <a:cubicBezTo>
                    <a:pt x="0" y="12228"/>
                    <a:pt x="525" y="14990"/>
                    <a:pt x="2374" y="15150"/>
                  </a:cubicBezTo>
                  <a:cubicBezTo>
                    <a:pt x="2388" y="15151"/>
                    <a:pt x="2402" y="15151"/>
                    <a:pt x="2416" y="15151"/>
                  </a:cubicBezTo>
                  <a:cubicBezTo>
                    <a:pt x="4258" y="15151"/>
                    <a:pt x="5059" y="4620"/>
                    <a:pt x="3881" y="656"/>
                  </a:cubicBezTo>
                  <a:cubicBezTo>
                    <a:pt x="3746" y="201"/>
                    <a:pt x="3591" y="0"/>
                    <a:pt x="3424" y="0"/>
                  </a:cubicBezTo>
                  <a:close/>
                </a:path>
              </a:pathLst>
            </a:custGeom>
            <a:solidFill>
              <a:srgbClr val="FFA9A9"/>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97" name="Google Shape;2697;p28"/>
            <p:cNvSpPr/>
            <p:nvPr/>
          </p:nvSpPr>
          <p:spPr>
            <a:xfrm>
              <a:off x="1300526" y="926191"/>
              <a:ext cx="347562" cy="417914"/>
            </a:xfrm>
            <a:custGeom>
              <a:avLst/>
              <a:gdLst/>
              <a:ahLst/>
              <a:cxnLst/>
              <a:rect l="l" t="t" r="r" b="b"/>
              <a:pathLst>
                <a:path w="12578" h="15124" extrusionOk="0">
                  <a:moveTo>
                    <a:pt x="834" y="1"/>
                  </a:moveTo>
                  <a:cubicBezTo>
                    <a:pt x="316" y="1"/>
                    <a:pt x="1" y="13"/>
                    <a:pt x="1" y="13"/>
                  </a:cubicBezTo>
                  <a:lnTo>
                    <a:pt x="8035" y="13914"/>
                  </a:lnTo>
                  <a:cubicBezTo>
                    <a:pt x="8035" y="13914"/>
                    <a:pt x="8515" y="15101"/>
                    <a:pt x="9382" y="15124"/>
                  </a:cubicBezTo>
                  <a:cubicBezTo>
                    <a:pt x="10249" y="15124"/>
                    <a:pt x="10752" y="13845"/>
                    <a:pt x="11665" y="12088"/>
                  </a:cubicBezTo>
                  <a:cubicBezTo>
                    <a:pt x="12578" y="10330"/>
                    <a:pt x="11710" y="4304"/>
                    <a:pt x="9542" y="1999"/>
                  </a:cubicBezTo>
                  <a:cubicBezTo>
                    <a:pt x="7839" y="187"/>
                    <a:pt x="2829" y="1"/>
                    <a:pt x="834" y="1"/>
                  </a:cubicBez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98" name="Google Shape;2698;p28"/>
            <p:cNvSpPr/>
            <p:nvPr/>
          </p:nvSpPr>
          <p:spPr>
            <a:xfrm>
              <a:off x="1007870" y="1058661"/>
              <a:ext cx="258005" cy="361709"/>
            </a:xfrm>
            <a:custGeom>
              <a:avLst/>
              <a:gdLst/>
              <a:ahLst/>
              <a:cxnLst/>
              <a:rect l="l" t="t" r="r" b="b"/>
              <a:pathLst>
                <a:path w="9337" h="13090" extrusionOk="0">
                  <a:moveTo>
                    <a:pt x="6850" y="1"/>
                  </a:moveTo>
                  <a:cubicBezTo>
                    <a:pt x="5149" y="1"/>
                    <a:pt x="640" y="4646"/>
                    <a:pt x="640" y="4646"/>
                  </a:cubicBezTo>
                  <a:cubicBezTo>
                    <a:pt x="640" y="4646"/>
                    <a:pt x="1" y="10512"/>
                    <a:pt x="1576" y="12635"/>
                  </a:cubicBezTo>
                  <a:cubicBezTo>
                    <a:pt x="1809" y="12950"/>
                    <a:pt x="2039" y="13090"/>
                    <a:pt x="2267" y="13090"/>
                  </a:cubicBezTo>
                  <a:cubicBezTo>
                    <a:pt x="3580" y="13090"/>
                    <a:pt x="4876" y="8473"/>
                    <a:pt x="6917" y="5810"/>
                  </a:cubicBezTo>
                  <a:cubicBezTo>
                    <a:pt x="9336" y="2683"/>
                    <a:pt x="8492" y="1017"/>
                    <a:pt x="7214" y="104"/>
                  </a:cubicBezTo>
                  <a:cubicBezTo>
                    <a:pt x="7115" y="33"/>
                    <a:pt x="6992" y="1"/>
                    <a:pt x="6850" y="1"/>
                  </a:cubicBezTo>
                  <a:close/>
                </a:path>
              </a:pathLst>
            </a:custGeom>
            <a:solidFill>
              <a:srgbClr val="FFA9A9"/>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699" name="Google Shape;2699;p28"/>
            <p:cNvSpPr/>
            <p:nvPr/>
          </p:nvSpPr>
          <p:spPr>
            <a:xfrm>
              <a:off x="1162418" y="925832"/>
              <a:ext cx="385390" cy="613027"/>
            </a:xfrm>
            <a:custGeom>
              <a:avLst/>
              <a:gdLst/>
              <a:ahLst/>
              <a:cxnLst/>
              <a:rect l="l" t="t" r="r" b="b"/>
              <a:pathLst>
                <a:path w="13947" h="22185" extrusionOk="0">
                  <a:moveTo>
                    <a:pt x="6277" y="0"/>
                  </a:moveTo>
                  <a:cubicBezTo>
                    <a:pt x="6088" y="0"/>
                    <a:pt x="5898" y="16"/>
                    <a:pt x="5706" y="49"/>
                  </a:cubicBezTo>
                  <a:cubicBezTo>
                    <a:pt x="1461" y="779"/>
                    <a:pt x="2328" y="6782"/>
                    <a:pt x="2328" y="6782"/>
                  </a:cubicBezTo>
                  <a:cubicBezTo>
                    <a:pt x="2328" y="6782"/>
                    <a:pt x="0" y="17008"/>
                    <a:pt x="3127" y="18423"/>
                  </a:cubicBezTo>
                  <a:cubicBezTo>
                    <a:pt x="5815" y="19631"/>
                    <a:pt x="5860" y="22185"/>
                    <a:pt x="7234" y="22185"/>
                  </a:cubicBezTo>
                  <a:cubicBezTo>
                    <a:pt x="7470" y="22185"/>
                    <a:pt x="7745" y="22109"/>
                    <a:pt x="8080" y="21938"/>
                  </a:cubicBezTo>
                  <a:cubicBezTo>
                    <a:pt x="10363" y="20797"/>
                    <a:pt x="13946" y="14064"/>
                    <a:pt x="13787" y="10526"/>
                  </a:cubicBezTo>
                  <a:cubicBezTo>
                    <a:pt x="13634" y="7126"/>
                    <a:pt x="10276" y="0"/>
                    <a:pt x="6277" y="0"/>
                  </a:cubicBez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00" name="Google Shape;2700;p28"/>
            <p:cNvSpPr/>
            <p:nvPr/>
          </p:nvSpPr>
          <p:spPr>
            <a:xfrm>
              <a:off x="972556" y="923483"/>
              <a:ext cx="307826" cy="344633"/>
            </a:xfrm>
            <a:custGeom>
              <a:avLst/>
              <a:gdLst/>
              <a:ahLst/>
              <a:cxnLst/>
              <a:rect l="l" t="t" r="r" b="b"/>
              <a:pathLst>
                <a:path w="11140" h="12472" extrusionOk="0">
                  <a:moveTo>
                    <a:pt x="9403" y="0"/>
                  </a:moveTo>
                  <a:cubicBezTo>
                    <a:pt x="8504" y="0"/>
                    <a:pt x="7363" y="233"/>
                    <a:pt x="6597" y="1230"/>
                  </a:cubicBezTo>
                  <a:cubicBezTo>
                    <a:pt x="5136" y="3101"/>
                    <a:pt x="4589" y="2462"/>
                    <a:pt x="2443" y="4334"/>
                  </a:cubicBezTo>
                  <a:cubicBezTo>
                    <a:pt x="275" y="6206"/>
                    <a:pt x="1" y="10314"/>
                    <a:pt x="1005" y="12049"/>
                  </a:cubicBezTo>
                  <a:cubicBezTo>
                    <a:pt x="1174" y="12344"/>
                    <a:pt x="1300" y="12471"/>
                    <a:pt x="1408" y="12471"/>
                  </a:cubicBezTo>
                  <a:cubicBezTo>
                    <a:pt x="1944" y="12471"/>
                    <a:pt x="2041" y="9361"/>
                    <a:pt x="4680" y="8146"/>
                  </a:cubicBezTo>
                  <a:cubicBezTo>
                    <a:pt x="7853" y="6708"/>
                    <a:pt x="11139" y="3421"/>
                    <a:pt x="10797" y="180"/>
                  </a:cubicBezTo>
                  <a:cubicBezTo>
                    <a:pt x="10797" y="180"/>
                    <a:pt x="10193" y="0"/>
                    <a:pt x="9403" y="0"/>
                  </a:cubicBezTo>
                  <a:close/>
                </a:path>
              </a:pathLst>
            </a:custGeom>
            <a:solidFill>
              <a:srgbClr val="FFCACA"/>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01" name="Google Shape;2701;p28"/>
            <p:cNvSpPr/>
            <p:nvPr/>
          </p:nvSpPr>
          <p:spPr>
            <a:xfrm>
              <a:off x="1066534" y="926661"/>
              <a:ext cx="333358" cy="628778"/>
            </a:xfrm>
            <a:custGeom>
              <a:avLst/>
              <a:gdLst/>
              <a:ahLst/>
              <a:cxnLst/>
              <a:rect l="l" t="t" r="r" b="b"/>
              <a:pathLst>
                <a:path w="12064" h="22755" extrusionOk="0">
                  <a:moveTo>
                    <a:pt x="8072" y="0"/>
                  </a:moveTo>
                  <a:cubicBezTo>
                    <a:pt x="7827" y="0"/>
                    <a:pt x="7564" y="21"/>
                    <a:pt x="7282" y="65"/>
                  </a:cubicBezTo>
                  <a:cubicBezTo>
                    <a:pt x="7282" y="65"/>
                    <a:pt x="5022" y="3055"/>
                    <a:pt x="2899" y="6798"/>
                  </a:cubicBezTo>
                  <a:cubicBezTo>
                    <a:pt x="799" y="10541"/>
                    <a:pt x="1" y="15403"/>
                    <a:pt x="708" y="18371"/>
                  </a:cubicBezTo>
                  <a:cubicBezTo>
                    <a:pt x="1393" y="21315"/>
                    <a:pt x="2648" y="22662"/>
                    <a:pt x="3675" y="22753"/>
                  </a:cubicBezTo>
                  <a:cubicBezTo>
                    <a:pt x="3688" y="22754"/>
                    <a:pt x="3701" y="22755"/>
                    <a:pt x="3714" y="22755"/>
                  </a:cubicBezTo>
                  <a:cubicBezTo>
                    <a:pt x="4689" y="22755"/>
                    <a:pt x="4179" y="19256"/>
                    <a:pt x="6095" y="17092"/>
                  </a:cubicBezTo>
                  <a:cubicBezTo>
                    <a:pt x="8058" y="14924"/>
                    <a:pt x="9290" y="11523"/>
                    <a:pt x="10272" y="8442"/>
                  </a:cubicBezTo>
                  <a:cubicBezTo>
                    <a:pt x="11218" y="5538"/>
                    <a:pt x="12063" y="0"/>
                    <a:pt x="8072" y="0"/>
                  </a:cubicBezTo>
                  <a:close/>
                </a:path>
              </a:pathLst>
            </a:custGeom>
            <a:solidFill>
              <a:srgbClr val="FFBDBD"/>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02" name="Google Shape;2702;p28"/>
            <p:cNvSpPr/>
            <p:nvPr/>
          </p:nvSpPr>
          <p:spPr>
            <a:xfrm>
              <a:off x="1277204" y="926606"/>
              <a:ext cx="314126" cy="639554"/>
            </a:xfrm>
            <a:custGeom>
              <a:avLst/>
              <a:gdLst/>
              <a:ahLst/>
              <a:cxnLst/>
              <a:rect l="l" t="t" r="r" b="b"/>
              <a:pathLst>
                <a:path w="11368" h="23145" extrusionOk="0">
                  <a:moveTo>
                    <a:pt x="2383" y="1"/>
                  </a:moveTo>
                  <a:cubicBezTo>
                    <a:pt x="2168" y="1"/>
                    <a:pt x="1903" y="9"/>
                    <a:pt x="1552" y="21"/>
                  </a:cubicBezTo>
                  <a:cubicBezTo>
                    <a:pt x="0" y="67"/>
                    <a:pt x="2648" y="3468"/>
                    <a:pt x="2648" y="3468"/>
                  </a:cubicBezTo>
                  <a:cubicBezTo>
                    <a:pt x="2648" y="3468"/>
                    <a:pt x="6460" y="9334"/>
                    <a:pt x="5798" y="14652"/>
                  </a:cubicBezTo>
                  <a:cubicBezTo>
                    <a:pt x="5136" y="19970"/>
                    <a:pt x="4816" y="22435"/>
                    <a:pt x="5204" y="23029"/>
                  </a:cubicBezTo>
                  <a:cubicBezTo>
                    <a:pt x="5255" y="23107"/>
                    <a:pt x="5332" y="23144"/>
                    <a:pt x="5430" y="23144"/>
                  </a:cubicBezTo>
                  <a:cubicBezTo>
                    <a:pt x="6079" y="23144"/>
                    <a:pt x="7658" y="21505"/>
                    <a:pt x="8788" y="19126"/>
                  </a:cubicBezTo>
                  <a:cubicBezTo>
                    <a:pt x="10112" y="16387"/>
                    <a:pt x="11367" y="11479"/>
                    <a:pt x="10888" y="9790"/>
                  </a:cubicBezTo>
                  <a:cubicBezTo>
                    <a:pt x="10409" y="8101"/>
                    <a:pt x="8560" y="1664"/>
                    <a:pt x="5684" y="843"/>
                  </a:cubicBezTo>
                  <a:cubicBezTo>
                    <a:pt x="3321" y="168"/>
                    <a:pt x="3377" y="1"/>
                    <a:pt x="2383" y="1"/>
                  </a:cubicBezTo>
                  <a:close/>
                </a:path>
              </a:pathLst>
            </a:custGeom>
            <a:solidFill>
              <a:srgbClr val="FFBDBD"/>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03" name="Google Shape;2703;p28"/>
            <p:cNvSpPr/>
            <p:nvPr/>
          </p:nvSpPr>
          <p:spPr>
            <a:xfrm>
              <a:off x="1015441" y="918233"/>
              <a:ext cx="608136" cy="178644"/>
            </a:xfrm>
            <a:custGeom>
              <a:avLst/>
              <a:gdLst/>
              <a:ahLst/>
              <a:cxnLst/>
              <a:rect l="l" t="t" r="r" b="b"/>
              <a:pathLst>
                <a:path w="22008" h="6465" extrusionOk="0">
                  <a:moveTo>
                    <a:pt x="12782" y="1"/>
                  </a:moveTo>
                  <a:cubicBezTo>
                    <a:pt x="12230" y="1"/>
                    <a:pt x="11646" y="24"/>
                    <a:pt x="11025" y="73"/>
                  </a:cubicBezTo>
                  <a:cubicBezTo>
                    <a:pt x="1" y="940"/>
                    <a:pt x="11003" y="1100"/>
                    <a:pt x="11003" y="1100"/>
                  </a:cubicBezTo>
                  <a:cubicBezTo>
                    <a:pt x="11003" y="1100"/>
                    <a:pt x="14540" y="3718"/>
                    <a:pt x="17276" y="3718"/>
                  </a:cubicBezTo>
                  <a:cubicBezTo>
                    <a:pt x="17464" y="3718"/>
                    <a:pt x="17648" y="3706"/>
                    <a:pt x="17827" y="3679"/>
                  </a:cubicBezTo>
                  <a:cubicBezTo>
                    <a:pt x="17986" y="3657"/>
                    <a:pt x="18141" y="3646"/>
                    <a:pt x="18290" y="3646"/>
                  </a:cubicBezTo>
                  <a:cubicBezTo>
                    <a:pt x="20730" y="3646"/>
                    <a:pt x="21845" y="6464"/>
                    <a:pt x="21845" y="6464"/>
                  </a:cubicBezTo>
                  <a:cubicBezTo>
                    <a:pt x="21845" y="6464"/>
                    <a:pt x="22007" y="1"/>
                    <a:pt x="12782" y="1"/>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04" name="Google Shape;2704;p28"/>
            <p:cNvSpPr/>
            <p:nvPr/>
          </p:nvSpPr>
          <p:spPr>
            <a:xfrm>
              <a:off x="1096819" y="915967"/>
              <a:ext cx="249162" cy="99090"/>
            </a:xfrm>
            <a:custGeom>
              <a:avLst/>
              <a:gdLst/>
              <a:ahLst/>
              <a:cxnLst/>
              <a:rect l="l" t="t" r="r" b="b"/>
              <a:pathLst>
                <a:path w="9017" h="3586" extrusionOk="0">
                  <a:moveTo>
                    <a:pt x="6790" y="1"/>
                  </a:moveTo>
                  <a:cubicBezTo>
                    <a:pt x="4611" y="1"/>
                    <a:pt x="1419" y="505"/>
                    <a:pt x="0" y="3214"/>
                  </a:cubicBezTo>
                  <a:cubicBezTo>
                    <a:pt x="0" y="3214"/>
                    <a:pt x="507" y="3586"/>
                    <a:pt x="1234" y="3586"/>
                  </a:cubicBezTo>
                  <a:cubicBezTo>
                    <a:pt x="1588" y="3586"/>
                    <a:pt x="1994" y="3498"/>
                    <a:pt x="2420" y="3236"/>
                  </a:cubicBezTo>
                  <a:cubicBezTo>
                    <a:pt x="3395" y="2638"/>
                    <a:pt x="4511" y="1911"/>
                    <a:pt x="5701" y="1911"/>
                  </a:cubicBezTo>
                  <a:cubicBezTo>
                    <a:pt x="6098" y="1911"/>
                    <a:pt x="6505" y="1992"/>
                    <a:pt x="6916" y="2186"/>
                  </a:cubicBezTo>
                  <a:cubicBezTo>
                    <a:pt x="7121" y="2286"/>
                    <a:pt x="7307" y="2329"/>
                    <a:pt x="7477" y="2329"/>
                  </a:cubicBezTo>
                  <a:cubicBezTo>
                    <a:pt x="8666" y="2329"/>
                    <a:pt x="9016" y="178"/>
                    <a:pt x="9016" y="178"/>
                  </a:cubicBezTo>
                  <a:cubicBezTo>
                    <a:pt x="9016" y="178"/>
                    <a:pt x="8081" y="1"/>
                    <a:pt x="6790" y="1"/>
                  </a:cubicBezTo>
                  <a:close/>
                </a:path>
              </a:pathLst>
            </a:custGeom>
            <a:solidFill>
              <a:srgbClr val="C0C9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05" name="Google Shape;2705;p28"/>
            <p:cNvSpPr/>
            <p:nvPr/>
          </p:nvSpPr>
          <p:spPr>
            <a:xfrm>
              <a:off x="1451897" y="617481"/>
              <a:ext cx="450410" cy="280525"/>
            </a:xfrm>
            <a:custGeom>
              <a:avLst/>
              <a:gdLst/>
              <a:ahLst/>
              <a:cxnLst/>
              <a:rect l="l" t="t" r="r" b="b"/>
              <a:pathLst>
                <a:path w="16300" h="10152" extrusionOk="0">
                  <a:moveTo>
                    <a:pt x="617" y="1"/>
                  </a:moveTo>
                  <a:lnTo>
                    <a:pt x="1" y="686"/>
                  </a:lnTo>
                  <a:cubicBezTo>
                    <a:pt x="1" y="686"/>
                    <a:pt x="183" y="5776"/>
                    <a:pt x="4429" y="5935"/>
                  </a:cubicBezTo>
                  <a:cubicBezTo>
                    <a:pt x="8697" y="6095"/>
                    <a:pt x="7145" y="8583"/>
                    <a:pt x="10409" y="9724"/>
                  </a:cubicBezTo>
                  <a:cubicBezTo>
                    <a:pt x="11267" y="10026"/>
                    <a:pt x="11991" y="10151"/>
                    <a:pt x="12610" y="10151"/>
                  </a:cubicBezTo>
                  <a:cubicBezTo>
                    <a:pt x="14332" y="10151"/>
                    <a:pt x="15252" y="9189"/>
                    <a:pt x="16024" y="8401"/>
                  </a:cubicBezTo>
                  <a:cubicBezTo>
                    <a:pt x="16246" y="8174"/>
                    <a:pt x="16299" y="8097"/>
                    <a:pt x="16232" y="8097"/>
                  </a:cubicBezTo>
                  <a:cubicBezTo>
                    <a:pt x="16089" y="8097"/>
                    <a:pt x="15402" y="8446"/>
                    <a:pt x="14646" y="8446"/>
                  </a:cubicBezTo>
                  <a:cubicBezTo>
                    <a:pt x="14042" y="8446"/>
                    <a:pt x="13393" y="8223"/>
                    <a:pt x="12943" y="7419"/>
                  </a:cubicBezTo>
                  <a:cubicBezTo>
                    <a:pt x="11752" y="5293"/>
                    <a:pt x="10541" y="1304"/>
                    <a:pt x="8203" y="1304"/>
                  </a:cubicBezTo>
                  <a:cubicBezTo>
                    <a:pt x="8032" y="1304"/>
                    <a:pt x="7854" y="1325"/>
                    <a:pt x="7670" y="1370"/>
                  </a:cubicBezTo>
                  <a:cubicBezTo>
                    <a:pt x="6123" y="1751"/>
                    <a:pt x="4191" y="3058"/>
                    <a:pt x="2732" y="3058"/>
                  </a:cubicBezTo>
                  <a:cubicBezTo>
                    <a:pt x="1652" y="3058"/>
                    <a:pt x="831" y="2341"/>
                    <a:pt x="617" y="1"/>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06" name="Google Shape;2706;p28"/>
            <p:cNvSpPr/>
            <p:nvPr/>
          </p:nvSpPr>
          <p:spPr>
            <a:xfrm>
              <a:off x="1456318" y="616873"/>
              <a:ext cx="361433" cy="237805"/>
            </a:xfrm>
            <a:custGeom>
              <a:avLst/>
              <a:gdLst/>
              <a:ahLst/>
              <a:cxnLst/>
              <a:rect l="l" t="t" r="r" b="b"/>
              <a:pathLst>
                <a:path w="13080" h="8606" extrusionOk="0">
                  <a:moveTo>
                    <a:pt x="252" y="0"/>
                  </a:moveTo>
                  <a:cubicBezTo>
                    <a:pt x="252" y="68"/>
                    <a:pt x="1" y="1986"/>
                    <a:pt x="1233" y="3196"/>
                  </a:cubicBezTo>
                  <a:cubicBezTo>
                    <a:pt x="1884" y="3847"/>
                    <a:pt x="2820" y="4172"/>
                    <a:pt x="4030" y="4172"/>
                  </a:cubicBezTo>
                  <a:cubicBezTo>
                    <a:pt x="4390" y="4172"/>
                    <a:pt x="4774" y="4143"/>
                    <a:pt x="5182" y="4086"/>
                  </a:cubicBezTo>
                  <a:cubicBezTo>
                    <a:pt x="5561" y="4027"/>
                    <a:pt x="5893" y="4000"/>
                    <a:pt x="6185" y="4000"/>
                  </a:cubicBezTo>
                  <a:cubicBezTo>
                    <a:pt x="7827" y="4000"/>
                    <a:pt x="8213" y="4865"/>
                    <a:pt x="8697" y="5912"/>
                  </a:cubicBezTo>
                  <a:cubicBezTo>
                    <a:pt x="9268" y="7167"/>
                    <a:pt x="9907" y="8605"/>
                    <a:pt x="12920" y="8605"/>
                  </a:cubicBezTo>
                  <a:lnTo>
                    <a:pt x="13080" y="8605"/>
                  </a:lnTo>
                  <a:lnTo>
                    <a:pt x="13080" y="8217"/>
                  </a:lnTo>
                  <a:cubicBezTo>
                    <a:pt x="13029" y="8218"/>
                    <a:pt x="12979" y="8218"/>
                    <a:pt x="12929" y="8218"/>
                  </a:cubicBezTo>
                  <a:cubicBezTo>
                    <a:pt x="10138" y="8218"/>
                    <a:pt x="9578" y="6963"/>
                    <a:pt x="9039" y="5752"/>
                  </a:cubicBezTo>
                  <a:cubicBezTo>
                    <a:pt x="8564" y="4702"/>
                    <a:pt x="8072" y="3618"/>
                    <a:pt x="6130" y="3618"/>
                  </a:cubicBezTo>
                  <a:cubicBezTo>
                    <a:pt x="5834" y="3618"/>
                    <a:pt x="5505" y="3643"/>
                    <a:pt x="5136" y="3698"/>
                  </a:cubicBezTo>
                  <a:cubicBezTo>
                    <a:pt x="4725" y="3760"/>
                    <a:pt x="4340" y="3792"/>
                    <a:pt x="3982" y="3792"/>
                  </a:cubicBezTo>
                  <a:cubicBezTo>
                    <a:pt x="2907" y="3792"/>
                    <a:pt x="2072" y="3509"/>
                    <a:pt x="1507" y="2944"/>
                  </a:cubicBezTo>
                  <a:cubicBezTo>
                    <a:pt x="411" y="1849"/>
                    <a:pt x="640" y="68"/>
                    <a:pt x="640" y="46"/>
                  </a:cubicBezTo>
                  <a:lnTo>
                    <a:pt x="252" y="0"/>
                  </a:lnTo>
                  <a:close/>
                </a:path>
              </a:pathLst>
            </a:custGeom>
            <a:solidFill>
              <a:srgbClr val="C0C9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07" name="Google Shape;2707;p28"/>
            <p:cNvSpPr/>
            <p:nvPr/>
          </p:nvSpPr>
          <p:spPr>
            <a:xfrm>
              <a:off x="1723110" y="396725"/>
              <a:ext cx="290611" cy="181297"/>
            </a:xfrm>
            <a:custGeom>
              <a:avLst/>
              <a:gdLst/>
              <a:ahLst/>
              <a:cxnLst/>
              <a:rect l="l" t="t" r="r" b="b"/>
              <a:pathLst>
                <a:path w="10517" h="6561" extrusionOk="0">
                  <a:moveTo>
                    <a:pt x="389" y="1"/>
                  </a:moveTo>
                  <a:lnTo>
                    <a:pt x="1" y="457"/>
                  </a:lnTo>
                  <a:cubicBezTo>
                    <a:pt x="1" y="457"/>
                    <a:pt x="115" y="3744"/>
                    <a:pt x="2854" y="3836"/>
                  </a:cubicBezTo>
                  <a:cubicBezTo>
                    <a:pt x="5616" y="3927"/>
                    <a:pt x="4611" y="5548"/>
                    <a:pt x="6711" y="6278"/>
                  </a:cubicBezTo>
                  <a:cubicBezTo>
                    <a:pt x="7271" y="6479"/>
                    <a:pt x="7741" y="6561"/>
                    <a:pt x="8143" y="6561"/>
                  </a:cubicBezTo>
                  <a:cubicBezTo>
                    <a:pt x="9250" y="6561"/>
                    <a:pt x="9838" y="5936"/>
                    <a:pt x="10341" y="5433"/>
                  </a:cubicBezTo>
                  <a:cubicBezTo>
                    <a:pt x="10484" y="5285"/>
                    <a:pt x="10516" y="5235"/>
                    <a:pt x="10470" y="5235"/>
                  </a:cubicBezTo>
                  <a:cubicBezTo>
                    <a:pt x="10374" y="5235"/>
                    <a:pt x="9936" y="5453"/>
                    <a:pt x="9454" y="5453"/>
                  </a:cubicBezTo>
                  <a:cubicBezTo>
                    <a:pt x="9064" y="5453"/>
                    <a:pt x="8645" y="5311"/>
                    <a:pt x="8355" y="4794"/>
                  </a:cubicBezTo>
                  <a:cubicBezTo>
                    <a:pt x="7590" y="3434"/>
                    <a:pt x="6805" y="847"/>
                    <a:pt x="5300" y="847"/>
                  </a:cubicBezTo>
                  <a:cubicBezTo>
                    <a:pt x="5189" y="847"/>
                    <a:pt x="5073" y="861"/>
                    <a:pt x="4954" y="891"/>
                  </a:cubicBezTo>
                  <a:cubicBezTo>
                    <a:pt x="3958" y="1140"/>
                    <a:pt x="2715" y="1983"/>
                    <a:pt x="1771" y="1983"/>
                  </a:cubicBezTo>
                  <a:cubicBezTo>
                    <a:pt x="1070" y="1983"/>
                    <a:pt x="535" y="1518"/>
                    <a:pt x="389" y="1"/>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08" name="Google Shape;2708;p28"/>
            <p:cNvSpPr/>
            <p:nvPr/>
          </p:nvSpPr>
          <p:spPr>
            <a:xfrm>
              <a:off x="1723745" y="396117"/>
              <a:ext cx="235291" cy="155792"/>
            </a:xfrm>
            <a:custGeom>
              <a:avLst/>
              <a:gdLst/>
              <a:ahLst/>
              <a:cxnLst/>
              <a:rect l="l" t="t" r="r" b="b"/>
              <a:pathLst>
                <a:path w="8515" h="5638" extrusionOk="0">
                  <a:moveTo>
                    <a:pt x="183" y="0"/>
                  </a:moveTo>
                  <a:cubicBezTo>
                    <a:pt x="183" y="69"/>
                    <a:pt x="1" y="1324"/>
                    <a:pt x="822" y="2146"/>
                  </a:cubicBezTo>
                  <a:cubicBezTo>
                    <a:pt x="1257" y="2563"/>
                    <a:pt x="1863" y="2781"/>
                    <a:pt x="2652" y="2781"/>
                  </a:cubicBezTo>
                  <a:cubicBezTo>
                    <a:pt x="2899" y="2781"/>
                    <a:pt x="3164" y="2760"/>
                    <a:pt x="3447" y="2716"/>
                  </a:cubicBezTo>
                  <a:cubicBezTo>
                    <a:pt x="3676" y="2683"/>
                    <a:pt x="3877" y="2667"/>
                    <a:pt x="4054" y="2667"/>
                  </a:cubicBezTo>
                  <a:cubicBezTo>
                    <a:pt x="5082" y="2667"/>
                    <a:pt x="5324" y="3196"/>
                    <a:pt x="5616" y="3858"/>
                  </a:cubicBezTo>
                  <a:cubicBezTo>
                    <a:pt x="5981" y="4657"/>
                    <a:pt x="6414" y="5638"/>
                    <a:pt x="8400" y="5638"/>
                  </a:cubicBezTo>
                  <a:lnTo>
                    <a:pt x="8514" y="5638"/>
                  </a:lnTo>
                  <a:lnTo>
                    <a:pt x="8514" y="5250"/>
                  </a:lnTo>
                  <a:cubicBezTo>
                    <a:pt x="8487" y="5250"/>
                    <a:pt x="8460" y="5250"/>
                    <a:pt x="8433" y="5250"/>
                  </a:cubicBezTo>
                  <a:cubicBezTo>
                    <a:pt x="6656" y="5250"/>
                    <a:pt x="6341" y="4507"/>
                    <a:pt x="5981" y="3698"/>
                  </a:cubicBezTo>
                  <a:cubicBezTo>
                    <a:pt x="5667" y="3011"/>
                    <a:pt x="5336" y="2290"/>
                    <a:pt x="4074" y="2290"/>
                  </a:cubicBezTo>
                  <a:cubicBezTo>
                    <a:pt x="3868" y="2290"/>
                    <a:pt x="3638" y="2310"/>
                    <a:pt x="3379" y="2351"/>
                  </a:cubicBezTo>
                  <a:cubicBezTo>
                    <a:pt x="3136" y="2383"/>
                    <a:pt x="2910" y="2399"/>
                    <a:pt x="2699" y="2399"/>
                  </a:cubicBezTo>
                  <a:cubicBezTo>
                    <a:pt x="1996" y="2399"/>
                    <a:pt x="1465" y="2223"/>
                    <a:pt x="1096" y="1872"/>
                  </a:cubicBezTo>
                  <a:cubicBezTo>
                    <a:pt x="411" y="1187"/>
                    <a:pt x="548" y="69"/>
                    <a:pt x="548" y="69"/>
                  </a:cubicBezTo>
                  <a:lnTo>
                    <a:pt x="183" y="0"/>
                  </a:lnTo>
                  <a:close/>
                </a:path>
              </a:pathLst>
            </a:custGeom>
            <a:solidFill>
              <a:srgbClr val="C0C9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09" name="Google Shape;2709;p28"/>
            <p:cNvSpPr/>
            <p:nvPr/>
          </p:nvSpPr>
          <p:spPr>
            <a:xfrm>
              <a:off x="1126773" y="440633"/>
              <a:ext cx="460136" cy="188896"/>
            </a:xfrm>
            <a:custGeom>
              <a:avLst/>
              <a:gdLst/>
              <a:ahLst/>
              <a:cxnLst/>
              <a:rect l="l" t="t" r="r" b="b"/>
              <a:pathLst>
                <a:path w="16652" h="6836" extrusionOk="0">
                  <a:moveTo>
                    <a:pt x="12432" y="0"/>
                  </a:moveTo>
                  <a:cubicBezTo>
                    <a:pt x="11702" y="0"/>
                    <a:pt x="10926" y="211"/>
                    <a:pt x="10146" y="763"/>
                  </a:cubicBezTo>
                  <a:cubicBezTo>
                    <a:pt x="9101" y="1510"/>
                    <a:pt x="8361" y="1741"/>
                    <a:pt x="7738" y="1741"/>
                  </a:cubicBezTo>
                  <a:cubicBezTo>
                    <a:pt x="6731" y="1741"/>
                    <a:pt x="6029" y="1140"/>
                    <a:pt x="4842" y="1140"/>
                  </a:cubicBezTo>
                  <a:cubicBezTo>
                    <a:pt x="4450" y="1140"/>
                    <a:pt x="4006" y="1206"/>
                    <a:pt x="3481" y="1379"/>
                  </a:cubicBezTo>
                  <a:cubicBezTo>
                    <a:pt x="377" y="2406"/>
                    <a:pt x="194" y="4210"/>
                    <a:pt x="35" y="5648"/>
                  </a:cubicBezTo>
                  <a:cubicBezTo>
                    <a:pt x="3" y="5895"/>
                    <a:pt x="0" y="5994"/>
                    <a:pt x="30" y="5994"/>
                  </a:cubicBezTo>
                  <a:cubicBezTo>
                    <a:pt x="148" y="5994"/>
                    <a:pt x="783" y="4404"/>
                    <a:pt x="2122" y="4404"/>
                  </a:cubicBezTo>
                  <a:cubicBezTo>
                    <a:pt x="2362" y="4404"/>
                    <a:pt x="2625" y="4455"/>
                    <a:pt x="2911" y="4575"/>
                  </a:cubicBezTo>
                  <a:cubicBezTo>
                    <a:pt x="4571" y="5289"/>
                    <a:pt x="6895" y="6836"/>
                    <a:pt x="8672" y="6836"/>
                  </a:cubicBezTo>
                  <a:cubicBezTo>
                    <a:pt x="9338" y="6836"/>
                    <a:pt x="9926" y="6619"/>
                    <a:pt x="10375" y="6058"/>
                  </a:cubicBezTo>
                  <a:cubicBezTo>
                    <a:pt x="11579" y="4548"/>
                    <a:pt x="12254" y="1285"/>
                    <a:pt x="13994" y="1285"/>
                  </a:cubicBezTo>
                  <a:cubicBezTo>
                    <a:pt x="14594" y="1285"/>
                    <a:pt x="15321" y="1674"/>
                    <a:pt x="16241" y="2657"/>
                  </a:cubicBezTo>
                  <a:lnTo>
                    <a:pt x="16651" y="2178"/>
                  </a:lnTo>
                  <a:cubicBezTo>
                    <a:pt x="16651" y="2178"/>
                    <a:pt x="14779" y="0"/>
                    <a:pt x="12432" y="0"/>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10" name="Google Shape;2710;p28"/>
            <p:cNvSpPr/>
            <p:nvPr/>
          </p:nvSpPr>
          <p:spPr>
            <a:xfrm>
              <a:off x="1181955" y="466359"/>
              <a:ext cx="401169" cy="92514"/>
            </a:xfrm>
            <a:custGeom>
              <a:avLst/>
              <a:gdLst/>
              <a:ahLst/>
              <a:cxnLst/>
              <a:rect l="l" t="t" r="r" b="b"/>
              <a:pathLst>
                <a:path w="14518" h="3348" extrusionOk="0">
                  <a:moveTo>
                    <a:pt x="11858" y="0"/>
                  </a:moveTo>
                  <a:cubicBezTo>
                    <a:pt x="10801" y="0"/>
                    <a:pt x="9688" y="579"/>
                    <a:pt x="8537" y="1772"/>
                  </a:cubicBezTo>
                  <a:cubicBezTo>
                    <a:pt x="7683" y="2662"/>
                    <a:pt x="7032" y="2966"/>
                    <a:pt x="6444" y="2966"/>
                  </a:cubicBezTo>
                  <a:cubicBezTo>
                    <a:pt x="5900" y="2966"/>
                    <a:pt x="5410" y="2707"/>
                    <a:pt x="4862" y="2411"/>
                  </a:cubicBezTo>
                  <a:cubicBezTo>
                    <a:pt x="4260" y="2092"/>
                    <a:pt x="3608" y="1742"/>
                    <a:pt x="2793" y="1742"/>
                  </a:cubicBezTo>
                  <a:cubicBezTo>
                    <a:pt x="2034" y="1742"/>
                    <a:pt x="1134" y="2046"/>
                    <a:pt x="1" y="2959"/>
                  </a:cubicBezTo>
                  <a:lnTo>
                    <a:pt x="252" y="3256"/>
                  </a:lnTo>
                  <a:cubicBezTo>
                    <a:pt x="1293" y="2414"/>
                    <a:pt x="2104" y="2131"/>
                    <a:pt x="2790" y="2131"/>
                  </a:cubicBezTo>
                  <a:cubicBezTo>
                    <a:pt x="3517" y="2131"/>
                    <a:pt x="4104" y="2448"/>
                    <a:pt x="4680" y="2754"/>
                  </a:cubicBezTo>
                  <a:cubicBezTo>
                    <a:pt x="5228" y="3050"/>
                    <a:pt x="5798" y="3347"/>
                    <a:pt x="6437" y="3347"/>
                  </a:cubicBezTo>
                  <a:cubicBezTo>
                    <a:pt x="7099" y="3347"/>
                    <a:pt x="7875" y="3028"/>
                    <a:pt x="8811" y="2023"/>
                  </a:cubicBezTo>
                  <a:cubicBezTo>
                    <a:pt x="9875" y="939"/>
                    <a:pt x="10881" y="388"/>
                    <a:pt x="11830" y="388"/>
                  </a:cubicBezTo>
                  <a:cubicBezTo>
                    <a:pt x="11920" y="388"/>
                    <a:pt x="12009" y="393"/>
                    <a:pt x="12098" y="403"/>
                  </a:cubicBezTo>
                  <a:cubicBezTo>
                    <a:pt x="13422" y="540"/>
                    <a:pt x="14175" y="1772"/>
                    <a:pt x="14175" y="1795"/>
                  </a:cubicBezTo>
                  <a:lnTo>
                    <a:pt x="14518" y="1590"/>
                  </a:lnTo>
                  <a:cubicBezTo>
                    <a:pt x="14472" y="1544"/>
                    <a:pt x="13650" y="197"/>
                    <a:pt x="12144" y="15"/>
                  </a:cubicBezTo>
                  <a:cubicBezTo>
                    <a:pt x="12049" y="5"/>
                    <a:pt x="11954" y="0"/>
                    <a:pt x="11858" y="0"/>
                  </a:cubicBezTo>
                  <a:close/>
                </a:path>
              </a:pathLst>
            </a:custGeom>
            <a:solidFill>
              <a:srgbClr val="C0C9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11" name="Google Shape;2711;p28"/>
            <p:cNvSpPr/>
            <p:nvPr/>
          </p:nvSpPr>
          <p:spPr>
            <a:xfrm>
              <a:off x="871642" y="654066"/>
              <a:ext cx="555690" cy="329241"/>
            </a:xfrm>
            <a:custGeom>
              <a:avLst/>
              <a:gdLst/>
              <a:ahLst/>
              <a:cxnLst/>
              <a:rect l="l" t="t" r="r" b="b"/>
              <a:pathLst>
                <a:path w="20110" h="11915" extrusionOk="0">
                  <a:moveTo>
                    <a:pt x="16973" y="1"/>
                  </a:moveTo>
                  <a:cubicBezTo>
                    <a:pt x="15581" y="1"/>
                    <a:pt x="14080" y="361"/>
                    <a:pt x="13285" y="1690"/>
                  </a:cubicBezTo>
                  <a:cubicBezTo>
                    <a:pt x="12744" y="2586"/>
                    <a:pt x="11986" y="2791"/>
                    <a:pt x="11140" y="2791"/>
                  </a:cubicBezTo>
                  <a:cubicBezTo>
                    <a:pt x="10428" y="2791"/>
                    <a:pt x="9655" y="2646"/>
                    <a:pt x="8895" y="2646"/>
                  </a:cubicBezTo>
                  <a:cubicBezTo>
                    <a:pt x="7656" y="2646"/>
                    <a:pt x="6453" y="3030"/>
                    <a:pt x="5616" y="5045"/>
                  </a:cubicBezTo>
                  <a:cubicBezTo>
                    <a:pt x="3653" y="9770"/>
                    <a:pt x="1" y="9953"/>
                    <a:pt x="754" y="11413"/>
                  </a:cubicBezTo>
                  <a:cubicBezTo>
                    <a:pt x="934" y="11769"/>
                    <a:pt x="1364" y="11915"/>
                    <a:pt x="1953" y="11915"/>
                  </a:cubicBezTo>
                  <a:cubicBezTo>
                    <a:pt x="3821" y="11915"/>
                    <a:pt x="7287" y="10449"/>
                    <a:pt x="9473" y="9564"/>
                  </a:cubicBezTo>
                  <a:cubicBezTo>
                    <a:pt x="12092" y="8513"/>
                    <a:pt x="12121" y="6810"/>
                    <a:pt x="13112" y="6810"/>
                  </a:cubicBezTo>
                  <a:cubicBezTo>
                    <a:pt x="13218" y="6810"/>
                    <a:pt x="13335" y="6829"/>
                    <a:pt x="13468" y="6871"/>
                  </a:cubicBezTo>
                  <a:cubicBezTo>
                    <a:pt x="13547" y="6897"/>
                    <a:pt x="13623" y="6910"/>
                    <a:pt x="13695" y="6910"/>
                  </a:cubicBezTo>
                  <a:cubicBezTo>
                    <a:pt x="14891" y="6910"/>
                    <a:pt x="15144" y="3537"/>
                    <a:pt x="15316" y="2763"/>
                  </a:cubicBezTo>
                  <a:cubicBezTo>
                    <a:pt x="15460" y="2134"/>
                    <a:pt x="16820" y="628"/>
                    <a:pt x="18406" y="628"/>
                  </a:cubicBezTo>
                  <a:cubicBezTo>
                    <a:pt x="18835" y="628"/>
                    <a:pt x="19280" y="738"/>
                    <a:pt x="19722" y="1005"/>
                  </a:cubicBezTo>
                  <a:lnTo>
                    <a:pt x="20110" y="503"/>
                  </a:lnTo>
                  <a:cubicBezTo>
                    <a:pt x="20110" y="503"/>
                    <a:pt x="18617" y="1"/>
                    <a:pt x="16973" y="1"/>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12" name="Google Shape;2712;p28"/>
            <p:cNvSpPr/>
            <p:nvPr/>
          </p:nvSpPr>
          <p:spPr>
            <a:xfrm>
              <a:off x="971920" y="920223"/>
              <a:ext cx="1299" cy="5084"/>
            </a:xfrm>
            <a:custGeom>
              <a:avLst/>
              <a:gdLst/>
              <a:ahLst/>
              <a:cxnLst/>
              <a:rect l="l" t="t" r="r" b="b"/>
              <a:pathLst>
                <a:path w="47" h="184" extrusionOk="0">
                  <a:moveTo>
                    <a:pt x="46" y="1"/>
                  </a:moveTo>
                  <a:lnTo>
                    <a:pt x="1" y="184"/>
                  </a:lnTo>
                  <a:lnTo>
                    <a:pt x="46" y="1"/>
                  </a:lnTo>
                  <a:close/>
                </a:path>
              </a:pathLst>
            </a:custGeom>
            <a:solidFill>
              <a:srgbClr val="C0C9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13" name="Google Shape;2713;p28"/>
            <p:cNvSpPr/>
            <p:nvPr/>
          </p:nvSpPr>
          <p:spPr>
            <a:xfrm>
              <a:off x="970677" y="662550"/>
              <a:ext cx="448448" cy="268422"/>
            </a:xfrm>
            <a:custGeom>
              <a:avLst/>
              <a:gdLst/>
              <a:ahLst/>
              <a:cxnLst/>
              <a:rect l="l" t="t" r="r" b="b"/>
              <a:pathLst>
                <a:path w="16229" h="9714" extrusionOk="0">
                  <a:moveTo>
                    <a:pt x="13994" y="1"/>
                  </a:moveTo>
                  <a:cubicBezTo>
                    <a:pt x="13498" y="1"/>
                    <a:pt x="12935" y="71"/>
                    <a:pt x="12326" y="264"/>
                  </a:cubicBezTo>
                  <a:cubicBezTo>
                    <a:pt x="11230" y="630"/>
                    <a:pt x="10774" y="1634"/>
                    <a:pt x="10408" y="2524"/>
                  </a:cubicBezTo>
                  <a:cubicBezTo>
                    <a:pt x="10008" y="3453"/>
                    <a:pt x="9685" y="4206"/>
                    <a:pt x="8754" y="4206"/>
                  </a:cubicBezTo>
                  <a:cubicBezTo>
                    <a:pt x="8678" y="4206"/>
                    <a:pt x="8598" y="4201"/>
                    <a:pt x="8514" y="4190"/>
                  </a:cubicBezTo>
                  <a:cubicBezTo>
                    <a:pt x="8256" y="4162"/>
                    <a:pt x="8015" y="4148"/>
                    <a:pt x="7788" y="4148"/>
                  </a:cubicBezTo>
                  <a:cubicBezTo>
                    <a:pt x="5830" y="4148"/>
                    <a:pt x="4935" y="5205"/>
                    <a:pt x="3196" y="7272"/>
                  </a:cubicBezTo>
                  <a:cubicBezTo>
                    <a:pt x="1587" y="9195"/>
                    <a:pt x="484" y="9330"/>
                    <a:pt x="177" y="9330"/>
                  </a:cubicBezTo>
                  <a:cubicBezTo>
                    <a:pt x="127" y="9330"/>
                    <a:pt x="98" y="9326"/>
                    <a:pt x="91" y="9326"/>
                  </a:cubicBezTo>
                  <a:lnTo>
                    <a:pt x="46" y="9509"/>
                  </a:lnTo>
                  <a:lnTo>
                    <a:pt x="0" y="9691"/>
                  </a:lnTo>
                  <a:cubicBezTo>
                    <a:pt x="23" y="9691"/>
                    <a:pt x="91" y="9714"/>
                    <a:pt x="183" y="9714"/>
                  </a:cubicBezTo>
                  <a:cubicBezTo>
                    <a:pt x="639" y="9714"/>
                    <a:pt x="1826" y="9509"/>
                    <a:pt x="3492" y="7523"/>
                  </a:cubicBezTo>
                  <a:cubicBezTo>
                    <a:pt x="5319" y="5358"/>
                    <a:pt x="6075" y="4524"/>
                    <a:pt x="7684" y="4524"/>
                  </a:cubicBezTo>
                  <a:cubicBezTo>
                    <a:pt x="7924" y="4524"/>
                    <a:pt x="8183" y="4543"/>
                    <a:pt x="8468" y="4578"/>
                  </a:cubicBezTo>
                  <a:cubicBezTo>
                    <a:pt x="8553" y="4587"/>
                    <a:pt x="8634" y="4591"/>
                    <a:pt x="8712" y="4591"/>
                  </a:cubicBezTo>
                  <a:cubicBezTo>
                    <a:pt x="9916" y="4591"/>
                    <a:pt x="10343" y="3626"/>
                    <a:pt x="10751" y="2661"/>
                  </a:cubicBezTo>
                  <a:cubicBezTo>
                    <a:pt x="11116" y="1816"/>
                    <a:pt x="11504" y="926"/>
                    <a:pt x="12440" y="630"/>
                  </a:cubicBezTo>
                  <a:cubicBezTo>
                    <a:pt x="12999" y="457"/>
                    <a:pt x="13517" y="395"/>
                    <a:pt x="13976" y="395"/>
                  </a:cubicBezTo>
                  <a:cubicBezTo>
                    <a:pt x="15221" y="395"/>
                    <a:pt x="16030" y="858"/>
                    <a:pt x="16046" y="858"/>
                  </a:cubicBezTo>
                  <a:lnTo>
                    <a:pt x="16229" y="538"/>
                  </a:lnTo>
                  <a:cubicBezTo>
                    <a:pt x="16179" y="505"/>
                    <a:pt x="15320" y="1"/>
                    <a:pt x="13994" y="1"/>
                  </a:cubicBezTo>
                  <a:close/>
                </a:path>
              </a:pathLst>
            </a:custGeom>
            <a:solidFill>
              <a:srgbClr val="C0C9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grpSp>
      <p:grpSp>
        <p:nvGrpSpPr>
          <p:cNvPr id="2714" name="Google Shape;2714;p28"/>
          <p:cNvGrpSpPr/>
          <p:nvPr/>
        </p:nvGrpSpPr>
        <p:grpSpPr>
          <a:xfrm rot="-2846900">
            <a:off x="9789902" y="290034"/>
            <a:ext cx="767647" cy="780851"/>
            <a:chOff x="486659" y="182665"/>
            <a:chExt cx="416528" cy="445705"/>
          </a:xfrm>
        </p:grpSpPr>
        <p:sp>
          <p:nvSpPr>
            <p:cNvPr id="2715" name="Google Shape;2715;p28"/>
            <p:cNvSpPr/>
            <p:nvPr/>
          </p:nvSpPr>
          <p:spPr>
            <a:xfrm>
              <a:off x="727571" y="261812"/>
              <a:ext cx="175616" cy="209854"/>
            </a:xfrm>
            <a:custGeom>
              <a:avLst/>
              <a:gdLst/>
              <a:ahLst/>
              <a:cxnLst/>
              <a:rect l="l" t="t" r="r" b="b"/>
              <a:pathLst>
                <a:path w="6073" h="7257" extrusionOk="0">
                  <a:moveTo>
                    <a:pt x="5346" y="1"/>
                  </a:moveTo>
                  <a:cubicBezTo>
                    <a:pt x="4846" y="1"/>
                    <a:pt x="4040" y="620"/>
                    <a:pt x="3151" y="752"/>
                  </a:cubicBezTo>
                  <a:cubicBezTo>
                    <a:pt x="1918" y="912"/>
                    <a:pt x="868" y="2555"/>
                    <a:pt x="868" y="2555"/>
                  </a:cubicBezTo>
                  <a:cubicBezTo>
                    <a:pt x="868" y="2555"/>
                    <a:pt x="1" y="3993"/>
                    <a:pt x="366" y="5887"/>
                  </a:cubicBezTo>
                  <a:cubicBezTo>
                    <a:pt x="549" y="6888"/>
                    <a:pt x="784" y="7256"/>
                    <a:pt x="1187" y="7256"/>
                  </a:cubicBezTo>
                  <a:cubicBezTo>
                    <a:pt x="1537" y="7256"/>
                    <a:pt x="2014" y="6977"/>
                    <a:pt x="2694" y="6595"/>
                  </a:cubicBezTo>
                  <a:cubicBezTo>
                    <a:pt x="4155" y="5751"/>
                    <a:pt x="5273" y="3993"/>
                    <a:pt x="5319" y="3148"/>
                  </a:cubicBezTo>
                  <a:cubicBezTo>
                    <a:pt x="5388" y="2304"/>
                    <a:pt x="6072" y="1231"/>
                    <a:pt x="5776" y="341"/>
                  </a:cubicBezTo>
                  <a:cubicBezTo>
                    <a:pt x="5687" y="93"/>
                    <a:pt x="5539" y="1"/>
                    <a:pt x="5346" y="1"/>
                  </a:cubicBezTo>
                  <a:close/>
                </a:path>
              </a:pathLst>
            </a:custGeom>
            <a:solidFill>
              <a:srgbClr val="F9D8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16" name="Google Shape;2716;p28"/>
            <p:cNvSpPr/>
            <p:nvPr/>
          </p:nvSpPr>
          <p:spPr>
            <a:xfrm>
              <a:off x="583041" y="182665"/>
              <a:ext cx="211907" cy="334865"/>
            </a:xfrm>
            <a:custGeom>
              <a:avLst/>
              <a:gdLst/>
              <a:ahLst/>
              <a:cxnLst/>
              <a:rect l="l" t="t" r="r" b="b"/>
              <a:pathLst>
                <a:path w="7328" h="11580" extrusionOk="0">
                  <a:moveTo>
                    <a:pt x="5537" y="0"/>
                  </a:moveTo>
                  <a:cubicBezTo>
                    <a:pt x="4141" y="0"/>
                    <a:pt x="2010" y="2416"/>
                    <a:pt x="1826" y="3557"/>
                  </a:cubicBezTo>
                  <a:cubicBezTo>
                    <a:pt x="1598" y="4858"/>
                    <a:pt x="388" y="5292"/>
                    <a:pt x="730" y="6958"/>
                  </a:cubicBezTo>
                  <a:cubicBezTo>
                    <a:pt x="1096" y="8624"/>
                    <a:pt x="0" y="10382"/>
                    <a:pt x="594" y="11409"/>
                  </a:cubicBezTo>
                  <a:cubicBezTo>
                    <a:pt x="659" y="11527"/>
                    <a:pt x="774" y="11580"/>
                    <a:pt x="926" y="11580"/>
                  </a:cubicBezTo>
                  <a:cubicBezTo>
                    <a:pt x="2095" y="11580"/>
                    <a:pt x="5455" y="8488"/>
                    <a:pt x="5455" y="8488"/>
                  </a:cubicBezTo>
                  <a:cubicBezTo>
                    <a:pt x="5455" y="8488"/>
                    <a:pt x="6779" y="6022"/>
                    <a:pt x="6300" y="3534"/>
                  </a:cubicBezTo>
                  <a:cubicBezTo>
                    <a:pt x="5821" y="1047"/>
                    <a:pt x="7327" y="818"/>
                    <a:pt x="6003" y="111"/>
                  </a:cubicBezTo>
                  <a:cubicBezTo>
                    <a:pt x="5861" y="35"/>
                    <a:pt x="5705" y="0"/>
                    <a:pt x="5537" y="0"/>
                  </a:cubicBezTo>
                  <a:close/>
                </a:path>
              </a:pathLst>
            </a:custGeom>
            <a:solidFill>
              <a:srgbClr val="F9D8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17" name="Google Shape;2717;p28"/>
            <p:cNvSpPr/>
            <p:nvPr/>
          </p:nvSpPr>
          <p:spPr>
            <a:xfrm>
              <a:off x="743418" y="289602"/>
              <a:ext cx="65382" cy="129926"/>
            </a:xfrm>
            <a:custGeom>
              <a:avLst/>
              <a:gdLst/>
              <a:ahLst/>
              <a:cxnLst/>
              <a:rect l="l" t="t" r="r" b="b"/>
              <a:pathLst>
                <a:path w="2261" h="4493" extrusionOk="0">
                  <a:moveTo>
                    <a:pt x="2083" y="0"/>
                  </a:moveTo>
                  <a:cubicBezTo>
                    <a:pt x="1578" y="0"/>
                    <a:pt x="178" y="977"/>
                    <a:pt x="366" y="1183"/>
                  </a:cubicBezTo>
                  <a:cubicBezTo>
                    <a:pt x="422" y="1245"/>
                    <a:pt x="510" y="1268"/>
                    <a:pt x="612" y="1268"/>
                  </a:cubicBezTo>
                  <a:cubicBezTo>
                    <a:pt x="927" y="1268"/>
                    <a:pt x="1370" y="1046"/>
                    <a:pt x="1370" y="1046"/>
                  </a:cubicBezTo>
                  <a:lnTo>
                    <a:pt x="1370" y="1046"/>
                  </a:lnTo>
                  <a:cubicBezTo>
                    <a:pt x="1370" y="1046"/>
                    <a:pt x="1256" y="2712"/>
                    <a:pt x="1" y="4493"/>
                  </a:cubicBezTo>
                  <a:cubicBezTo>
                    <a:pt x="1" y="4493"/>
                    <a:pt x="1393" y="2621"/>
                    <a:pt x="1621" y="886"/>
                  </a:cubicBezTo>
                  <a:cubicBezTo>
                    <a:pt x="1621" y="886"/>
                    <a:pt x="2238" y="772"/>
                    <a:pt x="2260" y="156"/>
                  </a:cubicBezTo>
                  <a:cubicBezTo>
                    <a:pt x="2260" y="46"/>
                    <a:pt x="2193" y="0"/>
                    <a:pt x="2083"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18" name="Google Shape;2718;p28"/>
            <p:cNvSpPr/>
            <p:nvPr/>
          </p:nvSpPr>
          <p:spPr>
            <a:xfrm>
              <a:off x="637811" y="263750"/>
              <a:ext cx="73855" cy="133339"/>
            </a:xfrm>
            <a:custGeom>
              <a:avLst/>
              <a:gdLst/>
              <a:ahLst/>
              <a:cxnLst/>
              <a:rect l="l" t="t" r="r" b="b"/>
              <a:pathLst>
                <a:path w="2554" h="4611" extrusionOk="0">
                  <a:moveTo>
                    <a:pt x="1864" y="0"/>
                  </a:moveTo>
                  <a:cubicBezTo>
                    <a:pt x="1830" y="0"/>
                    <a:pt x="1794" y="15"/>
                    <a:pt x="1758" y="46"/>
                  </a:cubicBezTo>
                  <a:cubicBezTo>
                    <a:pt x="1302" y="457"/>
                    <a:pt x="1644" y="1004"/>
                    <a:pt x="1644" y="1004"/>
                  </a:cubicBezTo>
                  <a:cubicBezTo>
                    <a:pt x="503" y="2328"/>
                    <a:pt x="1" y="4611"/>
                    <a:pt x="1" y="4611"/>
                  </a:cubicBezTo>
                  <a:cubicBezTo>
                    <a:pt x="503" y="2465"/>
                    <a:pt x="1690" y="1278"/>
                    <a:pt x="1690" y="1278"/>
                  </a:cubicBezTo>
                  <a:cubicBezTo>
                    <a:pt x="1690" y="1278"/>
                    <a:pt x="1895" y="2123"/>
                    <a:pt x="2237" y="2146"/>
                  </a:cubicBezTo>
                  <a:cubicBezTo>
                    <a:pt x="2554" y="2146"/>
                    <a:pt x="2285" y="0"/>
                    <a:pt x="1864"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19" name="Google Shape;2719;p28"/>
            <p:cNvSpPr/>
            <p:nvPr/>
          </p:nvSpPr>
          <p:spPr>
            <a:xfrm>
              <a:off x="731533" y="239343"/>
              <a:ext cx="73797" cy="133339"/>
            </a:xfrm>
            <a:custGeom>
              <a:avLst/>
              <a:gdLst/>
              <a:ahLst/>
              <a:cxnLst/>
              <a:rect l="l" t="t" r="r" b="b"/>
              <a:pathLst>
                <a:path w="2552" h="4611" extrusionOk="0">
                  <a:moveTo>
                    <a:pt x="1859" y="0"/>
                  </a:moveTo>
                  <a:cubicBezTo>
                    <a:pt x="1826" y="0"/>
                    <a:pt x="1793" y="14"/>
                    <a:pt x="1758" y="45"/>
                  </a:cubicBezTo>
                  <a:cubicBezTo>
                    <a:pt x="1302" y="456"/>
                    <a:pt x="1644" y="1004"/>
                    <a:pt x="1644" y="1004"/>
                  </a:cubicBezTo>
                  <a:cubicBezTo>
                    <a:pt x="480" y="2328"/>
                    <a:pt x="1" y="4610"/>
                    <a:pt x="1" y="4610"/>
                  </a:cubicBezTo>
                  <a:cubicBezTo>
                    <a:pt x="503" y="2487"/>
                    <a:pt x="1690" y="1301"/>
                    <a:pt x="1690" y="1301"/>
                  </a:cubicBezTo>
                  <a:cubicBezTo>
                    <a:pt x="1690" y="1301"/>
                    <a:pt x="1895" y="2122"/>
                    <a:pt x="2238" y="2145"/>
                  </a:cubicBezTo>
                  <a:cubicBezTo>
                    <a:pt x="2239" y="2145"/>
                    <a:pt x="2241" y="2145"/>
                    <a:pt x="2242" y="2145"/>
                  </a:cubicBezTo>
                  <a:cubicBezTo>
                    <a:pt x="2552" y="2145"/>
                    <a:pt x="2264" y="0"/>
                    <a:pt x="1859"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20" name="Google Shape;2720;p28"/>
            <p:cNvSpPr/>
            <p:nvPr/>
          </p:nvSpPr>
          <p:spPr>
            <a:xfrm>
              <a:off x="660251" y="342492"/>
              <a:ext cx="104103" cy="104103"/>
            </a:xfrm>
            <a:custGeom>
              <a:avLst/>
              <a:gdLst/>
              <a:ahLst/>
              <a:cxnLst/>
              <a:rect l="l" t="t" r="r" b="b"/>
              <a:pathLst>
                <a:path w="3600" h="3600" extrusionOk="0">
                  <a:moveTo>
                    <a:pt x="3153" y="0"/>
                  </a:moveTo>
                  <a:cubicBezTo>
                    <a:pt x="2509" y="0"/>
                    <a:pt x="1320" y="378"/>
                    <a:pt x="1416" y="587"/>
                  </a:cubicBezTo>
                  <a:cubicBezTo>
                    <a:pt x="1490" y="759"/>
                    <a:pt x="1775" y="798"/>
                    <a:pt x="2023" y="798"/>
                  </a:cubicBezTo>
                  <a:cubicBezTo>
                    <a:pt x="2235" y="798"/>
                    <a:pt x="2420" y="769"/>
                    <a:pt x="2420" y="769"/>
                  </a:cubicBezTo>
                  <a:lnTo>
                    <a:pt x="2420" y="769"/>
                  </a:lnTo>
                  <a:cubicBezTo>
                    <a:pt x="2420" y="769"/>
                    <a:pt x="1758" y="2321"/>
                    <a:pt x="1" y="3600"/>
                  </a:cubicBezTo>
                  <a:cubicBezTo>
                    <a:pt x="1" y="3600"/>
                    <a:pt x="1918" y="2276"/>
                    <a:pt x="2717" y="724"/>
                  </a:cubicBezTo>
                  <a:cubicBezTo>
                    <a:pt x="2717" y="724"/>
                    <a:pt x="2753" y="729"/>
                    <a:pt x="2811" y="729"/>
                  </a:cubicBezTo>
                  <a:cubicBezTo>
                    <a:pt x="2992" y="729"/>
                    <a:pt x="3383" y="677"/>
                    <a:pt x="3539" y="244"/>
                  </a:cubicBezTo>
                  <a:cubicBezTo>
                    <a:pt x="3600" y="68"/>
                    <a:pt x="3425" y="0"/>
                    <a:pt x="3153"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21" name="Google Shape;2721;p28"/>
            <p:cNvSpPr/>
            <p:nvPr/>
          </p:nvSpPr>
          <p:spPr>
            <a:xfrm>
              <a:off x="550018" y="348738"/>
              <a:ext cx="340648" cy="273299"/>
            </a:xfrm>
            <a:custGeom>
              <a:avLst/>
              <a:gdLst/>
              <a:ahLst/>
              <a:cxnLst/>
              <a:rect l="l" t="t" r="r" b="b"/>
              <a:pathLst>
                <a:path w="11780" h="9451" extrusionOk="0">
                  <a:moveTo>
                    <a:pt x="11015" y="1"/>
                  </a:moveTo>
                  <a:cubicBezTo>
                    <a:pt x="10817" y="1"/>
                    <a:pt x="10543" y="95"/>
                    <a:pt x="10181" y="302"/>
                  </a:cubicBezTo>
                  <a:cubicBezTo>
                    <a:pt x="8401" y="1284"/>
                    <a:pt x="6027" y="736"/>
                    <a:pt x="4269" y="2767"/>
                  </a:cubicBezTo>
                  <a:cubicBezTo>
                    <a:pt x="2489" y="4799"/>
                    <a:pt x="1" y="6899"/>
                    <a:pt x="1279" y="8976"/>
                  </a:cubicBezTo>
                  <a:cubicBezTo>
                    <a:pt x="1279" y="8976"/>
                    <a:pt x="1931" y="9450"/>
                    <a:pt x="2903" y="9450"/>
                  </a:cubicBezTo>
                  <a:cubicBezTo>
                    <a:pt x="3740" y="9450"/>
                    <a:pt x="4814" y="9098"/>
                    <a:pt x="5913" y="7789"/>
                  </a:cubicBezTo>
                  <a:cubicBezTo>
                    <a:pt x="8286" y="4936"/>
                    <a:pt x="9679" y="5461"/>
                    <a:pt x="10660" y="3201"/>
                  </a:cubicBezTo>
                  <a:cubicBezTo>
                    <a:pt x="11421" y="1407"/>
                    <a:pt x="11780" y="1"/>
                    <a:pt x="11015" y="1"/>
                  </a:cubicBezTo>
                  <a:close/>
                </a:path>
              </a:pathLst>
            </a:custGeom>
            <a:solidFill>
              <a:srgbClr val="FFEEC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22" name="Google Shape;2722;p28"/>
            <p:cNvSpPr/>
            <p:nvPr/>
          </p:nvSpPr>
          <p:spPr>
            <a:xfrm>
              <a:off x="486659" y="206551"/>
              <a:ext cx="199357" cy="401751"/>
            </a:xfrm>
            <a:custGeom>
              <a:avLst/>
              <a:gdLst/>
              <a:ahLst/>
              <a:cxnLst/>
              <a:rect l="l" t="t" r="r" b="b"/>
              <a:pathLst>
                <a:path w="6894" h="13893" extrusionOk="0">
                  <a:moveTo>
                    <a:pt x="5182" y="1"/>
                  </a:moveTo>
                  <a:cubicBezTo>
                    <a:pt x="4781" y="1"/>
                    <a:pt x="4105" y="1297"/>
                    <a:pt x="3561" y="2229"/>
                  </a:cubicBezTo>
                  <a:cubicBezTo>
                    <a:pt x="2899" y="3302"/>
                    <a:pt x="2762" y="5447"/>
                    <a:pt x="2283" y="6452"/>
                  </a:cubicBezTo>
                  <a:cubicBezTo>
                    <a:pt x="1781" y="7479"/>
                    <a:pt x="1" y="11998"/>
                    <a:pt x="3470" y="13893"/>
                  </a:cubicBezTo>
                  <a:lnTo>
                    <a:pt x="3858" y="12295"/>
                  </a:lnTo>
                  <a:cubicBezTo>
                    <a:pt x="3858" y="12295"/>
                    <a:pt x="6894" y="7159"/>
                    <a:pt x="6026" y="4375"/>
                  </a:cubicBezTo>
                  <a:cubicBezTo>
                    <a:pt x="5159" y="1613"/>
                    <a:pt x="5707" y="745"/>
                    <a:pt x="5365" y="129"/>
                  </a:cubicBezTo>
                  <a:cubicBezTo>
                    <a:pt x="5314" y="41"/>
                    <a:pt x="5252" y="1"/>
                    <a:pt x="5182" y="1"/>
                  </a:cubicBezTo>
                  <a:close/>
                </a:path>
              </a:pathLst>
            </a:custGeom>
            <a:solidFill>
              <a:srgbClr val="FFF4DE"/>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23" name="Google Shape;2723;p28"/>
            <p:cNvSpPr/>
            <p:nvPr/>
          </p:nvSpPr>
          <p:spPr>
            <a:xfrm>
              <a:off x="556640" y="497201"/>
              <a:ext cx="263785" cy="131170"/>
            </a:xfrm>
            <a:custGeom>
              <a:avLst/>
              <a:gdLst/>
              <a:ahLst/>
              <a:cxnLst/>
              <a:rect l="l" t="t" r="r" b="b"/>
              <a:pathLst>
                <a:path w="9122" h="4536" extrusionOk="0">
                  <a:moveTo>
                    <a:pt x="8500" y="1"/>
                  </a:moveTo>
                  <a:cubicBezTo>
                    <a:pt x="8271" y="1"/>
                    <a:pt x="7928" y="63"/>
                    <a:pt x="7418" y="235"/>
                  </a:cubicBezTo>
                  <a:cubicBezTo>
                    <a:pt x="6642" y="487"/>
                    <a:pt x="5136" y="532"/>
                    <a:pt x="4405" y="1673"/>
                  </a:cubicBezTo>
                  <a:cubicBezTo>
                    <a:pt x="4166" y="2047"/>
                    <a:pt x="3874" y="2156"/>
                    <a:pt x="3546" y="2156"/>
                  </a:cubicBezTo>
                  <a:cubicBezTo>
                    <a:pt x="3080" y="2156"/>
                    <a:pt x="2542" y="1935"/>
                    <a:pt x="1985" y="1935"/>
                  </a:cubicBezTo>
                  <a:cubicBezTo>
                    <a:pt x="1737" y="1935"/>
                    <a:pt x="1484" y="1979"/>
                    <a:pt x="1233" y="2107"/>
                  </a:cubicBezTo>
                  <a:cubicBezTo>
                    <a:pt x="0" y="2723"/>
                    <a:pt x="662" y="3591"/>
                    <a:pt x="662" y="3591"/>
                  </a:cubicBezTo>
                  <a:cubicBezTo>
                    <a:pt x="662" y="3591"/>
                    <a:pt x="1606" y="4535"/>
                    <a:pt x="2890" y="4535"/>
                  </a:cubicBezTo>
                  <a:cubicBezTo>
                    <a:pt x="3346" y="4535"/>
                    <a:pt x="3845" y="4416"/>
                    <a:pt x="4360" y="4093"/>
                  </a:cubicBezTo>
                  <a:cubicBezTo>
                    <a:pt x="6323" y="2883"/>
                    <a:pt x="7327" y="646"/>
                    <a:pt x="8902" y="464"/>
                  </a:cubicBezTo>
                  <a:cubicBezTo>
                    <a:pt x="8902" y="464"/>
                    <a:pt x="9121" y="1"/>
                    <a:pt x="8500" y="1"/>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24" name="Google Shape;2724;p28"/>
            <p:cNvSpPr/>
            <p:nvPr/>
          </p:nvSpPr>
          <p:spPr>
            <a:xfrm>
              <a:off x="536166" y="412906"/>
              <a:ext cx="7952" cy="18507"/>
            </a:xfrm>
            <a:custGeom>
              <a:avLst/>
              <a:gdLst/>
              <a:ahLst/>
              <a:cxnLst/>
              <a:rect l="l" t="t" r="r" b="b"/>
              <a:pathLst>
                <a:path w="275" h="640" extrusionOk="0">
                  <a:moveTo>
                    <a:pt x="274" y="1"/>
                  </a:moveTo>
                  <a:cubicBezTo>
                    <a:pt x="274" y="1"/>
                    <a:pt x="115" y="252"/>
                    <a:pt x="0" y="640"/>
                  </a:cubicBezTo>
                  <a:cubicBezTo>
                    <a:pt x="160" y="252"/>
                    <a:pt x="274" y="1"/>
                    <a:pt x="274" y="1"/>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25" name="Google Shape;2725;p28"/>
            <p:cNvSpPr/>
            <p:nvPr/>
          </p:nvSpPr>
          <p:spPr>
            <a:xfrm>
              <a:off x="489956" y="431384"/>
              <a:ext cx="120152" cy="182874"/>
            </a:xfrm>
            <a:custGeom>
              <a:avLst/>
              <a:gdLst/>
              <a:ahLst/>
              <a:cxnLst/>
              <a:rect l="l" t="t" r="r" b="b"/>
              <a:pathLst>
                <a:path w="4155" h="6324" extrusionOk="0">
                  <a:moveTo>
                    <a:pt x="1598" y="1"/>
                  </a:moveTo>
                  <a:lnTo>
                    <a:pt x="1598" y="1"/>
                  </a:lnTo>
                  <a:cubicBezTo>
                    <a:pt x="1028" y="1576"/>
                    <a:pt x="1" y="5570"/>
                    <a:pt x="3767" y="6323"/>
                  </a:cubicBezTo>
                  <a:cubicBezTo>
                    <a:pt x="3767" y="6323"/>
                    <a:pt x="4155" y="4315"/>
                    <a:pt x="2489" y="2626"/>
                  </a:cubicBezTo>
                  <a:cubicBezTo>
                    <a:pt x="1462" y="1598"/>
                    <a:pt x="1462" y="617"/>
                    <a:pt x="1598" y="1"/>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grpSp>
      <p:grpSp>
        <p:nvGrpSpPr>
          <p:cNvPr id="2726" name="Google Shape;2726;p28"/>
          <p:cNvGrpSpPr/>
          <p:nvPr/>
        </p:nvGrpSpPr>
        <p:grpSpPr>
          <a:xfrm flipH="1">
            <a:off x="9775564" y="1702159"/>
            <a:ext cx="1197237" cy="2907269"/>
            <a:chOff x="2" y="2532233"/>
            <a:chExt cx="997697" cy="2303069"/>
          </a:xfrm>
        </p:grpSpPr>
        <p:sp>
          <p:nvSpPr>
            <p:cNvPr id="2727" name="Google Shape;2727;p28"/>
            <p:cNvSpPr/>
            <p:nvPr/>
          </p:nvSpPr>
          <p:spPr>
            <a:xfrm>
              <a:off x="106232" y="2689155"/>
              <a:ext cx="569015" cy="563412"/>
            </a:xfrm>
            <a:custGeom>
              <a:avLst/>
              <a:gdLst/>
              <a:ahLst/>
              <a:cxnLst/>
              <a:rect l="l" t="t" r="r" b="b"/>
              <a:pathLst>
                <a:path w="21024" h="20817" extrusionOk="0">
                  <a:moveTo>
                    <a:pt x="1964" y="0"/>
                  </a:moveTo>
                  <a:cubicBezTo>
                    <a:pt x="1370" y="0"/>
                    <a:pt x="777" y="0"/>
                    <a:pt x="229" y="23"/>
                  </a:cubicBezTo>
                  <a:cubicBezTo>
                    <a:pt x="161" y="274"/>
                    <a:pt x="92" y="525"/>
                    <a:pt x="1" y="799"/>
                  </a:cubicBezTo>
                  <a:cubicBezTo>
                    <a:pt x="572" y="776"/>
                    <a:pt x="1142" y="753"/>
                    <a:pt x="1713" y="753"/>
                  </a:cubicBezTo>
                  <a:cubicBezTo>
                    <a:pt x="10820" y="753"/>
                    <a:pt x="17645" y="3218"/>
                    <a:pt x="16595" y="5204"/>
                  </a:cubicBezTo>
                  <a:cubicBezTo>
                    <a:pt x="16070" y="6186"/>
                    <a:pt x="14153" y="7373"/>
                    <a:pt x="10638" y="9016"/>
                  </a:cubicBezTo>
                  <a:cubicBezTo>
                    <a:pt x="12076" y="9404"/>
                    <a:pt x="13308" y="9838"/>
                    <a:pt x="14335" y="10340"/>
                  </a:cubicBezTo>
                  <a:cubicBezTo>
                    <a:pt x="16458" y="8788"/>
                    <a:pt x="18581" y="7441"/>
                    <a:pt x="20315" y="6825"/>
                  </a:cubicBezTo>
                  <a:cubicBezTo>
                    <a:pt x="20133" y="6209"/>
                    <a:pt x="19905" y="5615"/>
                    <a:pt x="19631" y="5045"/>
                  </a:cubicBezTo>
                  <a:cubicBezTo>
                    <a:pt x="17645" y="890"/>
                    <a:pt x="8971" y="0"/>
                    <a:pt x="1964" y="0"/>
                  </a:cubicBezTo>
                  <a:close/>
                  <a:moveTo>
                    <a:pt x="20361" y="7532"/>
                  </a:moveTo>
                  <a:lnTo>
                    <a:pt x="20361" y="7532"/>
                  </a:lnTo>
                  <a:cubicBezTo>
                    <a:pt x="20361" y="7533"/>
                    <a:pt x="18010" y="8582"/>
                    <a:pt x="14974" y="10682"/>
                  </a:cubicBezTo>
                  <a:cubicBezTo>
                    <a:pt x="15111" y="10774"/>
                    <a:pt x="15248" y="10865"/>
                    <a:pt x="15385" y="10956"/>
                  </a:cubicBezTo>
                  <a:cubicBezTo>
                    <a:pt x="19402" y="13650"/>
                    <a:pt x="18124" y="16092"/>
                    <a:pt x="16253" y="19653"/>
                  </a:cubicBezTo>
                  <a:cubicBezTo>
                    <a:pt x="16755" y="19904"/>
                    <a:pt x="17348" y="20155"/>
                    <a:pt x="18033" y="20383"/>
                  </a:cubicBezTo>
                  <a:cubicBezTo>
                    <a:pt x="18626" y="20155"/>
                    <a:pt x="19174" y="19927"/>
                    <a:pt x="19699" y="19698"/>
                  </a:cubicBezTo>
                  <a:cubicBezTo>
                    <a:pt x="20338" y="17507"/>
                    <a:pt x="21023" y="14357"/>
                    <a:pt x="20955" y="11139"/>
                  </a:cubicBezTo>
                  <a:cubicBezTo>
                    <a:pt x="20315" y="9975"/>
                    <a:pt x="20361" y="7533"/>
                    <a:pt x="20361" y="7532"/>
                  </a:cubicBezTo>
                  <a:close/>
                  <a:moveTo>
                    <a:pt x="19448" y="20520"/>
                  </a:moveTo>
                  <a:lnTo>
                    <a:pt x="19448" y="20520"/>
                  </a:lnTo>
                  <a:cubicBezTo>
                    <a:pt x="19288" y="20589"/>
                    <a:pt x="19129" y="20657"/>
                    <a:pt x="18992" y="20703"/>
                  </a:cubicBezTo>
                  <a:cubicBezTo>
                    <a:pt x="19106" y="20748"/>
                    <a:pt x="19220" y="20771"/>
                    <a:pt x="19357" y="20817"/>
                  </a:cubicBezTo>
                  <a:cubicBezTo>
                    <a:pt x="19380" y="20725"/>
                    <a:pt x="19402" y="20634"/>
                    <a:pt x="19448" y="20520"/>
                  </a:cubicBezTo>
                  <a:close/>
                </a:path>
              </a:pathLst>
            </a:custGeom>
            <a:solidFill>
              <a:srgbClr val="FFE3E3"/>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28" name="Google Shape;2728;p28"/>
            <p:cNvSpPr/>
            <p:nvPr/>
          </p:nvSpPr>
          <p:spPr>
            <a:xfrm>
              <a:off x="434287" y="3221037"/>
              <a:ext cx="419480" cy="449766"/>
            </a:xfrm>
            <a:custGeom>
              <a:avLst/>
              <a:gdLst/>
              <a:ahLst/>
              <a:cxnLst/>
              <a:rect l="l" t="t" r="r" b="b"/>
              <a:pathLst>
                <a:path w="15499" h="16618" extrusionOk="0">
                  <a:moveTo>
                    <a:pt x="4132" y="1"/>
                  </a:moveTo>
                  <a:cubicBezTo>
                    <a:pt x="3858" y="548"/>
                    <a:pt x="3561" y="1096"/>
                    <a:pt x="3264" y="1690"/>
                  </a:cubicBezTo>
                  <a:cubicBezTo>
                    <a:pt x="4200" y="1393"/>
                    <a:pt x="5090" y="1073"/>
                    <a:pt x="5912" y="731"/>
                  </a:cubicBezTo>
                  <a:cubicBezTo>
                    <a:pt x="5227" y="503"/>
                    <a:pt x="4634" y="252"/>
                    <a:pt x="4132" y="1"/>
                  </a:cubicBezTo>
                  <a:close/>
                  <a:moveTo>
                    <a:pt x="6871" y="1051"/>
                  </a:moveTo>
                  <a:cubicBezTo>
                    <a:pt x="5570" y="1553"/>
                    <a:pt x="4223" y="2009"/>
                    <a:pt x="2922" y="2420"/>
                  </a:cubicBezTo>
                  <a:cubicBezTo>
                    <a:pt x="1689" y="5068"/>
                    <a:pt x="616" y="8286"/>
                    <a:pt x="982" y="12463"/>
                  </a:cubicBezTo>
                  <a:cubicBezTo>
                    <a:pt x="982" y="12509"/>
                    <a:pt x="982" y="12555"/>
                    <a:pt x="982" y="12600"/>
                  </a:cubicBezTo>
                  <a:cubicBezTo>
                    <a:pt x="6277" y="10911"/>
                    <a:pt x="9906" y="8583"/>
                    <a:pt x="9906" y="8583"/>
                  </a:cubicBezTo>
                  <a:cubicBezTo>
                    <a:pt x="9906" y="8583"/>
                    <a:pt x="5547" y="5844"/>
                    <a:pt x="7555" y="4748"/>
                  </a:cubicBezTo>
                  <a:cubicBezTo>
                    <a:pt x="7806" y="4611"/>
                    <a:pt x="8126" y="4543"/>
                    <a:pt x="8468" y="4543"/>
                  </a:cubicBezTo>
                  <a:cubicBezTo>
                    <a:pt x="10888" y="4543"/>
                    <a:pt x="15156" y="7624"/>
                    <a:pt x="14015" y="9222"/>
                  </a:cubicBezTo>
                  <a:cubicBezTo>
                    <a:pt x="13604" y="9770"/>
                    <a:pt x="13125" y="9953"/>
                    <a:pt x="12645" y="9953"/>
                  </a:cubicBezTo>
                  <a:cubicBezTo>
                    <a:pt x="11550" y="9953"/>
                    <a:pt x="10500" y="8971"/>
                    <a:pt x="10500" y="8971"/>
                  </a:cubicBezTo>
                  <a:cubicBezTo>
                    <a:pt x="8423" y="10592"/>
                    <a:pt x="4565" y="12075"/>
                    <a:pt x="982" y="13217"/>
                  </a:cubicBezTo>
                  <a:cubicBezTo>
                    <a:pt x="936" y="14335"/>
                    <a:pt x="594" y="15453"/>
                    <a:pt x="0" y="16526"/>
                  </a:cubicBezTo>
                  <a:cubicBezTo>
                    <a:pt x="571" y="16595"/>
                    <a:pt x="1141" y="16617"/>
                    <a:pt x="1712" y="16617"/>
                  </a:cubicBezTo>
                  <a:cubicBezTo>
                    <a:pt x="5136" y="16617"/>
                    <a:pt x="8423" y="15750"/>
                    <a:pt x="11207" y="14883"/>
                  </a:cubicBezTo>
                  <a:cubicBezTo>
                    <a:pt x="12805" y="14381"/>
                    <a:pt x="14243" y="13878"/>
                    <a:pt x="15453" y="13536"/>
                  </a:cubicBezTo>
                  <a:cubicBezTo>
                    <a:pt x="15499" y="11368"/>
                    <a:pt x="15476" y="8697"/>
                    <a:pt x="15247" y="6415"/>
                  </a:cubicBezTo>
                  <a:cubicBezTo>
                    <a:pt x="14791" y="1986"/>
                    <a:pt x="11527" y="2375"/>
                    <a:pt x="7236" y="1165"/>
                  </a:cubicBezTo>
                  <a:cubicBezTo>
                    <a:pt x="7099" y="1119"/>
                    <a:pt x="6985" y="1096"/>
                    <a:pt x="6871" y="1051"/>
                  </a:cubicBezTo>
                  <a:close/>
                </a:path>
              </a:pathLst>
            </a:custGeom>
            <a:solidFill>
              <a:srgbClr val="FFE7E7"/>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29" name="Google Shape;2729;p28"/>
            <p:cNvSpPr/>
            <p:nvPr/>
          </p:nvSpPr>
          <p:spPr>
            <a:xfrm>
              <a:off x="460838" y="3343966"/>
              <a:ext cx="383673" cy="234789"/>
            </a:xfrm>
            <a:custGeom>
              <a:avLst/>
              <a:gdLst/>
              <a:ahLst/>
              <a:cxnLst/>
              <a:rect l="l" t="t" r="r" b="b"/>
              <a:pathLst>
                <a:path w="14176" h="8675" extrusionOk="0">
                  <a:moveTo>
                    <a:pt x="7487" y="1"/>
                  </a:moveTo>
                  <a:cubicBezTo>
                    <a:pt x="7145" y="1"/>
                    <a:pt x="6825" y="69"/>
                    <a:pt x="6574" y="206"/>
                  </a:cubicBezTo>
                  <a:cubicBezTo>
                    <a:pt x="4566" y="1302"/>
                    <a:pt x="8925" y="4041"/>
                    <a:pt x="8925" y="4041"/>
                  </a:cubicBezTo>
                  <a:cubicBezTo>
                    <a:pt x="8925" y="4041"/>
                    <a:pt x="5296" y="6369"/>
                    <a:pt x="1" y="8058"/>
                  </a:cubicBezTo>
                  <a:cubicBezTo>
                    <a:pt x="24" y="8264"/>
                    <a:pt x="24" y="8469"/>
                    <a:pt x="1" y="8675"/>
                  </a:cubicBezTo>
                  <a:cubicBezTo>
                    <a:pt x="3584" y="7533"/>
                    <a:pt x="7442" y="6050"/>
                    <a:pt x="9519" y="4429"/>
                  </a:cubicBezTo>
                  <a:cubicBezTo>
                    <a:pt x="9519" y="4429"/>
                    <a:pt x="10569" y="5411"/>
                    <a:pt x="11664" y="5411"/>
                  </a:cubicBezTo>
                  <a:cubicBezTo>
                    <a:pt x="12144" y="5411"/>
                    <a:pt x="12623" y="5228"/>
                    <a:pt x="13034" y="4680"/>
                  </a:cubicBezTo>
                  <a:cubicBezTo>
                    <a:pt x="14175" y="3082"/>
                    <a:pt x="9907" y="1"/>
                    <a:pt x="7487" y="1"/>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30" name="Google Shape;2730;p28"/>
            <p:cNvSpPr/>
            <p:nvPr/>
          </p:nvSpPr>
          <p:spPr>
            <a:xfrm>
              <a:off x="513344" y="3050527"/>
              <a:ext cx="388599" cy="236034"/>
            </a:xfrm>
            <a:custGeom>
              <a:avLst/>
              <a:gdLst/>
              <a:ahLst/>
              <a:cxnLst/>
              <a:rect l="l" t="t" r="r" b="b"/>
              <a:pathLst>
                <a:path w="14358" h="8721" extrusionOk="0">
                  <a:moveTo>
                    <a:pt x="7647" y="1"/>
                  </a:moveTo>
                  <a:cubicBezTo>
                    <a:pt x="7305" y="1"/>
                    <a:pt x="7008" y="69"/>
                    <a:pt x="6757" y="206"/>
                  </a:cubicBezTo>
                  <a:cubicBezTo>
                    <a:pt x="4726" y="1302"/>
                    <a:pt x="9108" y="4018"/>
                    <a:pt x="9108" y="4018"/>
                  </a:cubicBezTo>
                  <a:cubicBezTo>
                    <a:pt x="9108" y="4018"/>
                    <a:pt x="7419" y="5114"/>
                    <a:pt x="4657" y="6346"/>
                  </a:cubicBezTo>
                  <a:cubicBezTo>
                    <a:pt x="4132" y="6575"/>
                    <a:pt x="3584" y="6803"/>
                    <a:pt x="2991" y="7031"/>
                  </a:cubicBezTo>
                  <a:cubicBezTo>
                    <a:pt x="2169" y="7373"/>
                    <a:pt x="1279" y="7693"/>
                    <a:pt x="343" y="7990"/>
                  </a:cubicBezTo>
                  <a:cubicBezTo>
                    <a:pt x="229" y="8241"/>
                    <a:pt x="115" y="8492"/>
                    <a:pt x="1" y="8720"/>
                  </a:cubicBezTo>
                  <a:cubicBezTo>
                    <a:pt x="1302" y="8309"/>
                    <a:pt x="2649" y="7853"/>
                    <a:pt x="3950" y="7351"/>
                  </a:cubicBezTo>
                  <a:cubicBezTo>
                    <a:pt x="4087" y="7305"/>
                    <a:pt x="4246" y="7237"/>
                    <a:pt x="4406" y="7168"/>
                  </a:cubicBezTo>
                  <a:cubicBezTo>
                    <a:pt x="6506" y="6346"/>
                    <a:pt x="8423" y="5411"/>
                    <a:pt x="9702" y="4429"/>
                  </a:cubicBezTo>
                  <a:cubicBezTo>
                    <a:pt x="9702" y="4429"/>
                    <a:pt x="10752" y="5411"/>
                    <a:pt x="11824" y="5411"/>
                  </a:cubicBezTo>
                  <a:cubicBezTo>
                    <a:pt x="12304" y="5411"/>
                    <a:pt x="12783" y="5228"/>
                    <a:pt x="13194" y="4657"/>
                  </a:cubicBezTo>
                  <a:cubicBezTo>
                    <a:pt x="14358" y="3082"/>
                    <a:pt x="10090" y="1"/>
                    <a:pt x="7647" y="1"/>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31" name="Google Shape;2731;p28"/>
            <p:cNvSpPr/>
            <p:nvPr/>
          </p:nvSpPr>
          <p:spPr>
            <a:xfrm>
              <a:off x="494209" y="2790460"/>
              <a:ext cx="269378" cy="216249"/>
            </a:xfrm>
            <a:custGeom>
              <a:avLst/>
              <a:gdLst/>
              <a:ahLst/>
              <a:cxnLst/>
              <a:rect l="l" t="t" r="r" b="b"/>
              <a:pathLst>
                <a:path w="9953" h="7990" extrusionOk="0">
                  <a:moveTo>
                    <a:pt x="7715" y="0"/>
                  </a:moveTo>
                  <a:cubicBezTo>
                    <a:pt x="5501" y="115"/>
                    <a:pt x="6026" y="3059"/>
                    <a:pt x="6026" y="3059"/>
                  </a:cubicBezTo>
                  <a:cubicBezTo>
                    <a:pt x="6003" y="3059"/>
                    <a:pt x="6003" y="3082"/>
                    <a:pt x="5980" y="3082"/>
                  </a:cubicBezTo>
                  <a:cubicBezTo>
                    <a:pt x="4246" y="3698"/>
                    <a:pt x="2123" y="5045"/>
                    <a:pt x="0" y="6597"/>
                  </a:cubicBezTo>
                  <a:cubicBezTo>
                    <a:pt x="228" y="6711"/>
                    <a:pt x="434" y="6825"/>
                    <a:pt x="639" y="6939"/>
                  </a:cubicBezTo>
                  <a:cubicBezTo>
                    <a:pt x="3675" y="4839"/>
                    <a:pt x="6026" y="3790"/>
                    <a:pt x="6026" y="3789"/>
                  </a:cubicBezTo>
                  <a:lnTo>
                    <a:pt x="6026" y="3789"/>
                  </a:lnTo>
                  <a:cubicBezTo>
                    <a:pt x="6026" y="3790"/>
                    <a:pt x="5980" y="6232"/>
                    <a:pt x="6620" y="7396"/>
                  </a:cubicBezTo>
                  <a:cubicBezTo>
                    <a:pt x="6825" y="7761"/>
                    <a:pt x="7076" y="7989"/>
                    <a:pt x="7441" y="7989"/>
                  </a:cubicBezTo>
                  <a:cubicBezTo>
                    <a:pt x="7578" y="7989"/>
                    <a:pt x="7761" y="7944"/>
                    <a:pt x="7966" y="7830"/>
                  </a:cubicBezTo>
                  <a:cubicBezTo>
                    <a:pt x="9952" y="6757"/>
                    <a:pt x="9952" y="0"/>
                    <a:pt x="7784" y="0"/>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32" name="Google Shape;2732;p28"/>
            <p:cNvSpPr/>
            <p:nvPr/>
          </p:nvSpPr>
          <p:spPr>
            <a:xfrm>
              <a:off x="2" y="2532233"/>
              <a:ext cx="121711" cy="185964"/>
            </a:xfrm>
            <a:custGeom>
              <a:avLst/>
              <a:gdLst/>
              <a:ahLst/>
              <a:cxnLst/>
              <a:rect l="l" t="t" r="r" b="b"/>
              <a:pathLst>
                <a:path w="4497" h="6871" extrusionOk="0">
                  <a:moveTo>
                    <a:pt x="571" y="1"/>
                  </a:moveTo>
                  <a:cubicBezTo>
                    <a:pt x="388" y="1"/>
                    <a:pt x="205" y="23"/>
                    <a:pt x="0" y="23"/>
                  </a:cubicBezTo>
                  <a:lnTo>
                    <a:pt x="0" y="6871"/>
                  </a:lnTo>
                  <a:cubicBezTo>
                    <a:pt x="845" y="6780"/>
                    <a:pt x="1666" y="6711"/>
                    <a:pt x="2442" y="6665"/>
                  </a:cubicBezTo>
                  <a:cubicBezTo>
                    <a:pt x="2944" y="6620"/>
                    <a:pt x="3447" y="6597"/>
                    <a:pt x="3926" y="6597"/>
                  </a:cubicBezTo>
                  <a:cubicBezTo>
                    <a:pt x="4017" y="6323"/>
                    <a:pt x="4086" y="6072"/>
                    <a:pt x="4154" y="5821"/>
                  </a:cubicBezTo>
                  <a:cubicBezTo>
                    <a:pt x="4497" y="4360"/>
                    <a:pt x="4451" y="2831"/>
                    <a:pt x="3766" y="1324"/>
                  </a:cubicBezTo>
                  <a:cubicBezTo>
                    <a:pt x="3378" y="411"/>
                    <a:pt x="2237" y="1"/>
                    <a:pt x="571" y="1"/>
                  </a:cubicBezTo>
                  <a:close/>
                </a:path>
              </a:pathLst>
            </a:custGeom>
            <a:solidFill>
              <a:srgbClr val="FFE7E7"/>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33" name="Google Shape;2733;p28"/>
            <p:cNvSpPr/>
            <p:nvPr/>
          </p:nvSpPr>
          <p:spPr>
            <a:xfrm>
              <a:off x="2" y="4089011"/>
              <a:ext cx="735762" cy="472609"/>
            </a:xfrm>
            <a:custGeom>
              <a:avLst/>
              <a:gdLst/>
              <a:ahLst/>
              <a:cxnLst/>
              <a:rect l="l" t="t" r="r" b="b"/>
              <a:pathLst>
                <a:path w="27185" h="17462" extrusionOk="0">
                  <a:moveTo>
                    <a:pt x="25290" y="0"/>
                  </a:moveTo>
                  <a:cubicBezTo>
                    <a:pt x="19333" y="4657"/>
                    <a:pt x="9975" y="8560"/>
                    <a:pt x="0" y="10409"/>
                  </a:cubicBezTo>
                  <a:lnTo>
                    <a:pt x="0" y="16959"/>
                  </a:lnTo>
                  <a:cubicBezTo>
                    <a:pt x="1529" y="17325"/>
                    <a:pt x="3036" y="17462"/>
                    <a:pt x="4451" y="17462"/>
                  </a:cubicBezTo>
                  <a:cubicBezTo>
                    <a:pt x="6163" y="17462"/>
                    <a:pt x="7738" y="17279"/>
                    <a:pt x="9084" y="17073"/>
                  </a:cubicBezTo>
                  <a:cubicBezTo>
                    <a:pt x="9769" y="16982"/>
                    <a:pt x="10386" y="16891"/>
                    <a:pt x="10933" y="16822"/>
                  </a:cubicBezTo>
                  <a:cubicBezTo>
                    <a:pt x="16708" y="13650"/>
                    <a:pt x="24081" y="8834"/>
                    <a:pt x="26272" y="3926"/>
                  </a:cubicBezTo>
                  <a:cubicBezTo>
                    <a:pt x="27185" y="1895"/>
                    <a:pt x="26728" y="685"/>
                    <a:pt x="25290" y="0"/>
                  </a:cubicBezTo>
                  <a:close/>
                </a:path>
              </a:pathLst>
            </a:custGeom>
            <a:solidFill>
              <a:srgbClr val="FFE7E7"/>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34" name="Google Shape;2734;p28"/>
            <p:cNvSpPr/>
            <p:nvPr/>
          </p:nvSpPr>
          <p:spPr>
            <a:xfrm>
              <a:off x="2" y="2933173"/>
              <a:ext cx="631372" cy="735167"/>
            </a:xfrm>
            <a:custGeom>
              <a:avLst/>
              <a:gdLst/>
              <a:ahLst/>
              <a:cxnLst/>
              <a:rect l="l" t="t" r="r" b="b"/>
              <a:pathLst>
                <a:path w="23328" h="27163" extrusionOk="0">
                  <a:moveTo>
                    <a:pt x="14563" y="0"/>
                  </a:moveTo>
                  <a:cubicBezTo>
                    <a:pt x="11230" y="1575"/>
                    <a:pt x="6437" y="3561"/>
                    <a:pt x="0" y="6186"/>
                  </a:cubicBezTo>
                  <a:lnTo>
                    <a:pt x="0" y="26021"/>
                  </a:lnTo>
                  <a:cubicBezTo>
                    <a:pt x="1415" y="25952"/>
                    <a:pt x="2830" y="25907"/>
                    <a:pt x="4200" y="25907"/>
                  </a:cubicBezTo>
                  <a:cubicBezTo>
                    <a:pt x="7601" y="25907"/>
                    <a:pt x="10865" y="26181"/>
                    <a:pt x="13923" y="26843"/>
                  </a:cubicBezTo>
                  <a:cubicBezTo>
                    <a:pt x="14631" y="27002"/>
                    <a:pt x="15339" y="27117"/>
                    <a:pt x="16046" y="27162"/>
                  </a:cubicBezTo>
                  <a:cubicBezTo>
                    <a:pt x="16640" y="26089"/>
                    <a:pt x="16982" y="24971"/>
                    <a:pt x="17028" y="23853"/>
                  </a:cubicBezTo>
                  <a:cubicBezTo>
                    <a:pt x="17051" y="23647"/>
                    <a:pt x="17051" y="23442"/>
                    <a:pt x="17028" y="23236"/>
                  </a:cubicBezTo>
                  <a:cubicBezTo>
                    <a:pt x="17028" y="23191"/>
                    <a:pt x="17028" y="23145"/>
                    <a:pt x="17028" y="23099"/>
                  </a:cubicBezTo>
                  <a:cubicBezTo>
                    <a:pt x="16662" y="18922"/>
                    <a:pt x="17735" y="15704"/>
                    <a:pt x="18968" y="13056"/>
                  </a:cubicBezTo>
                  <a:cubicBezTo>
                    <a:pt x="19082" y="12828"/>
                    <a:pt x="19196" y="12577"/>
                    <a:pt x="19310" y="12326"/>
                  </a:cubicBezTo>
                  <a:cubicBezTo>
                    <a:pt x="19607" y="11732"/>
                    <a:pt x="19904" y="11184"/>
                    <a:pt x="20178" y="10637"/>
                  </a:cubicBezTo>
                  <a:cubicBezTo>
                    <a:pt x="22049" y="7076"/>
                    <a:pt x="23327" y="4634"/>
                    <a:pt x="19310" y="1940"/>
                  </a:cubicBezTo>
                  <a:cubicBezTo>
                    <a:pt x="19173" y="1849"/>
                    <a:pt x="19036" y="1758"/>
                    <a:pt x="18899" y="1666"/>
                  </a:cubicBezTo>
                  <a:cubicBezTo>
                    <a:pt x="18694" y="1552"/>
                    <a:pt x="18488" y="1438"/>
                    <a:pt x="18260" y="1324"/>
                  </a:cubicBezTo>
                  <a:cubicBezTo>
                    <a:pt x="17233" y="822"/>
                    <a:pt x="16001" y="388"/>
                    <a:pt x="14563" y="0"/>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35" name="Google Shape;2735;p28"/>
            <p:cNvSpPr/>
            <p:nvPr/>
          </p:nvSpPr>
          <p:spPr>
            <a:xfrm>
              <a:off x="2" y="4541213"/>
              <a:ext cx="373145" cy="294088"/>
            </a:xfrm>
            <a:custGeom>
              <a:avLst/>
              <a:gdLst/>
              <a:ahLst/>
              <a:cxnLst/>
              <a:rect l="l" t="t" r="r" b="b"/>
              <a:pathLst>
                <a:path w="13787" h="10866" extrusionOk="0">
                  <a:moveTo>
                    <a:pt x="12280" y="0"/>
                  </a:moveTo>
                  <a:cubicBezTo>
                    <a:pt x="11915" y="0"/>
                    <a:pt x="11458" y="46"/>
                    <a:pt x="10933" y="114"/>
                  </a:cubicBezTo>
                  <a:cubicBezTo>
                    <a:pt x="10386" y="183"/>
                    <a:pt x="9769" y="274"/>
                    <a:pt x="9084" y="365"/>
                  </a:cubicBezTo>
                  <a:cubicBezTo>
                    <a:pt x="7738" y="571"/>
                    <a:pt x="6163" y="754"/>
                    <a:pt x="4451" y="754"/>
                  </a:cubicBezTo>
                  <a:cubicBezTo>
                    <a:pt x="3036" y="754"/>
                    <a:pt x="1529" y="617"/>
                    <a:pt x="0" y="251"/>
                  </a:cubicBezTo>
                  <a:lnTo>
                    <a:pt x="0" y="10865"/>
                  </a:lnTo>
                  <a:cubicBezTo>
                    <a:pt x="5661" y="9130"/>
                    <a:pt x="10659" y="5707"/>
                    <a:pt x="12714" y="2283"/>
                  </a:cubicBezTo>
                  <a:cubicBezTo>
                    <a:pt x="13786" y="480"/>
                    <a:pt x="13490" y="0"/>
                    <a:pt x="12280" y="0"/>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36" name="Google Shape;2736;p28"/>
            <p:cNvSpPr/>
            <p:nvPr/>
          </p:nvSpPr>
          <p:spPr>
            <a:xfrm>
              <a:off x="2" y="3576265"/>
              <a:ext cx="997697" cy="794466"/>
            </a:xfrm>
            <a:custGeom>
              <a:avLst/>
              <a:gdLst/>
              <a:ahLst/>
              <a:cxnLst/>
              <a:rect l="l" t="t" r="r" b="b"/>
              <a:pathLst>
                <a:path w="36863" h="29354" extrusionOk="0">
                  <a:moveTo>
                    <a:pt x="33804" y="0"/>
                  </a:moveTo>
                  <a:cubicBezTo>
                    <a:pt x="33188" y="0"/>
                    <a:pt x="32412" y="160"/>
                    <a:pt x="31499" y="411"/>
                  </a:cubicBezTo>
                  <a:cubicBezTo>
                    <a:pt x="30289" y="753"/>
                    <a:pt x="28851" y="1256"/>
                    <a:pt x="27253" y="1758"/>
                  </a:cubicBezTo>
                  <a:cubicBezTo>
                    <a:pt x="24469" y="2625"/>
                    <a:pt x="21182" y="3492"/>
                    <a:pt x="17758" y="3492"/>
                  </a:cubicBezTo>
                  <a:cubicBezTo>
                    <a:pt x="17187" y="3492"/>
                    <a:pt x="16617" y="3470"/>
                    <a:pt x="16046" y="3401"/>
                  </a:cubicBezTo>
                  <a:cubicBezTo>
                    <a:pt x="15339" y="3356"/>
                    <a:pt x="14631" y="3241"/>
                    <a:pt x="13923" y="3082"/>
                  </a:cubicBezTo>
                  <a:cubicBezTo>
                    <a:pt x="10865" y="2420"/>
                    <a:pt x="7601" y="2146"/>
                    <a:pt x="4200" y="2146"/>
                  </a:cubicBezTo>
                  <a:cubicBezTo>
                    <a:pt x="2830" y="2146"/>
                    <a:pt x="1415" y="2191"/>
                    <a:pt x="0" y="2260"/>
                  </a:cubicBezTo>
                  <a:lnTo>
                    <a:pt x="0" y="29354"/>
                  </a:lnTo>
                  <a:cubicBezTo>
                    <a:pt x="9975" y="27505"/>
                    <a:pt x="19333" y="23602"/>
                    <a:pt x="25290" y="18945"/>
                  </a:cubicBezTo>
                  <a:cubicBezTo>
                    <a:pt x="25907" y="18466"/>
                    <a:pt x="26477" y="17964"/>
                    <a:pt x="27025" y="17462"/>
                  </a:cubicBezTo>
                  <a:cubicBezTo>
                    <a:pt x="34900" y="10249"/>
                    <a:pt x="36863" y="4109"/>
                    <a:pt x="35379" y="845"/>
                  </a:cubicBezTo>
                  <a:cubicBezTo>
                    <a:pt x="35105" y="251"/>
                    <a:pt x="34580" y="0"/>
                    <a:pt x="33804" y="0"/>
                  </a:cubicBezTo>
                  <a:close/>
                </a:path>
              </a:pathLst>
            </a:custGeom>
            <a:solidFill>
              <a:srgbClr val="FFEDED"/>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37" name="Google Shape;2737;p28"/>
            <p:cNvSpPr/>
            <p:nvPr/>
          </p:nvSpPr>
          <p:spPr>
            <a:xfrm>
              <a:off x="2" y="2709535"/>
              <a:ext cx="583792" cy="391062"/>
            </a:xfrm>
            <a:custGeom>
              <a:avLst/>
              <a:gdLst/>
              <a:ahLst/>
              <a:cxnLst/>
              <a:rect l="l" t="t" r="r" b="b"/>
              <a:pathLst>
                <a:path w="21570" h="14449" extrusionOk="0">
                  <a:moveTo>
                    <a:pt x="5638" y="0"/>
                  </a:moveTo>
                  <a:cubicBezTo>
                    <a:pt x="5067" y="0"/>
                    <a:pt x="4497" y="23"/>
                    <a:pt x="3926" y="46"/>
                  </a:cubicBezTo>
                  <a:cubicBezTo>
                    <a:pt x="3447" y="46"/>
                    <a:pt x="2944" y="69"/>
                    <a:pt x="2442" y="114"/>
                  </a:cubicBezTo>
                  <a:cubicBezTo>
                    <a:pt x="1666" y="160"/>
                    <a:pt x="845" y="229"/>
                    <a:pt x="0" y="320"/>
                  </a:cubicBezTo>
                  <a:lnTo>
                    <a:pt x="0" y="14449"/>
                  </a:lnTo>
                  <a:cubicBezTo>
                    <a:pt x="6437" y="11824"/>
                    <a:pt x="11230" y="9838"/>
                    <a:pt x="14563" y="8263"/>
                  </a:cubicBezTo>
                  <a:cubicBezTo>
                    <a:pt x="18078" y="6620"/>
                    <a:pt x="19995" y="5433"/>
                    <a:pt x="20520" y="4451"/>
                  </a:cubicBezTo>
                  <a:cubicBezTo>
                    <a:pt x="21570" y="2465"/>
                    <a:pt x="14745" y="0"/>
                    <a:pt x="5638" y="0"/>
                  </a:cubicBezTo>
                  <a:close/>
                </a:path>
              </a:pathLst>
            </a:custGeom>
            <a:solidFill>
              <a:srgbClr val="FFEDED"/>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38" name="Google Shape;2738;p28"/>
            <p:cNvSpPr/>
            <p:nvPr/>
          </p:nvSpPr>
          <p:spPr>
            <a:xfrm>
              <a:off x="538677" y="4396037"/>
              <a:ext cx="11773" cy="21652"/>
            </a:xfrm>
            <a:custGeom>
              <a:avLst/>
              <a:gdLst/>
              <a:ahLst/>
              <a:cxnLst/>
              <a:rect l="l" t="t" r="r" b="b"/>
              <a:pathLst>
                <a:path w="435" h="800" extrusionOk="0">
                  <a:moveTo>
                    <a:pt x="434" y="0"/>
                  </a:moveTo>
                  <a:cubicBezTo>
                    <a:pt x="434" y="0"/>
                    <a:pt x="275" y="320"/>
                    <a:pt x="1" y="799"/>
                  </a:cubicBezTo>
                  <a:cubicBezTo>
                    <a:pt x="320" y="366"/>
                    <a:pt x="434" y="0"/>
                    <a:pt x="434" y="0"/>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39" name="Google Shape;2739;p28"/>
            <p:cNvSpPr/>
            <p:nvPr/>
          </p:nvSpPr>
          <p:spPr>
            <a:xfrm>
              <a:off x="516429" y="4407160"/>
              <a:ext cx="30313" cy="16699"/>
            </a:xfrm>
            <a:custGeom>
              <a:avLst/>
              <a:gdLst/>
              <a:ahLst/>
              <a:cxnLst/>
              <a:rect l="l" t="t" r="r" b="b"/>
              <a:pathLst>
                <a:path w="1120" h="617" extrusionOk="0">
                  <a:moveTo>
                    <a:pt x="1119" y="0"/>
                  </a:moveTo>
                  <a:cubicBezTo>
                    <a:pt x="1119" y="0"/>
                    <a:pt x="594" y="160"/>
                    <a:pt x="1" y="616"/>
                  </a:cubicBezTo>
                  <a:cubicBezTo>
                    <a:pt x="663" y="228"/>
                    <a:pt x="1119" y="0"/>
                    <a:pt x="1119" y="0"/>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grpSp>
      <p:grpSp>
        <p:nvGrpSpPr>
          <p:cNvPr id="2740" name="Google Shape;2740;p28"/>
          <p:cNvGrpSpPr/>
          <p:nvPr/>
        </p:nvGrpSpPr>
        <p:grpSpPr>
          <a:xfrm>
            <a:off x="-9567" y="6"/>
            <a:ext cx="750476" cy="1586739"/>
            <a:chOff x="5" y="3"/>
            <a:chExt cx="625397" cy="1256977"/>
          </a:xfrm>
        </p:grpSpPr>
        <p:sp>
          <p:nvSpPr>
            <p:cNvPr id="2741" name="Google Shape;2741;p28"/>
            <p:cNvSpPr/>
            <p:nvPr/>
          </p:nvSpPr>
          <p:spPr>
            <a:xfrm flipH="1">
              <a:off x="5" y="460002"/>
              <a:ext cx="386056" cy="567605"/>
            </a:xfrm>
            <a:custGeom>
              <a:avLst/>
              <a:gdLst/>
              <a:ahLst/>
              <a:cxnLst/>
              <a:rect l="l" t="t" r="r" b="b"/>
              <a:pathLst>
                <a:path w="14175" h="20841" extrusionOk="0">
                  <a:moveTo>
                    <a:pt x="13558" y="1"/>
                  </a:moveTo>
                  <a:cubicBezTo>
                    <a:pt x="7396" y="2785"/>
                    <a:pt x="3082" y="8332"/>
                    <a:pt x="0" y="11299"/>
                  </a:cubicBezTo>
                  <a:cubicBezTo>
                    <a:pt x="1141" y="13513"/>
                    <a:pt x="2625" y="16184"/>
                    <a:pt x="4109" y="18375"/>
                  </a:cubicBezTo>
                  <a:cubicBezTo>
                    <a:pt x="5387" y="20247"/>
                    <a:pt x="6711" y="20840"/>
                    <a:pt x="8217" y="20840"/>
                  </a:cubicBezTo>
                  <a:cubicBezTo>
                    <a:pt x="9747" y="20840"/>
                    <a:pt x="11481" y="20224"/>
                    <a:pt x="13558" y="19653"/>
                  </a:cubicBezTo>
                  <a:lnTo>
                    <a:pt x="13558" y="6027"/>
                  </a:lnTo>
                  <a:cubicBezTo>
                    <a:pt x="10135" y="9930"/>
                    <a:pt x="8286" y="13262"/>
                    <a:pt x="8286" y="13262"/>
                  </a:cubicBezTo>
                  <a:cubicBezTo>
                    <a:pt x="8286" y="13262"/>
                    <a:pt x="14175" y="13627"/>
                    <a:pt x="12737" y="15841"/>
                  </a:cubicBezTo>
                  <a:cubicBezTo>
                    <a:pt x="12143" y="16754"/>
                    <a:pt x="10454" y="17188"/>
                    <a:pt x="8697" y="17188"/>
                  </a:cubicBezTo>
                  <a:cubicBezTo>
                    <a:pt x="6209" y="17188"/>
                    <a:pt x="3607" y="16344"/>
                    <a:pt x="3812" y="14860"/>
                  </a:cubicBezTo>
                  <a:cubicBezTo>
                    <a:pt x="4017" y="13353"/>
                    <a:pt x="5273" y="13057"/>
                    <a:pt x="6254" y="13057"/>
                  </a:cubicBezTo>
                  <a:cubicBezTo>
                    <a:pt x="6916" y="13057"/>
                    <a:pt x="7464" y="13194"/>
                    <a:pt x="7464" y="13194"/>
                  </a:cubicBezTo>
                  <a:cubicBezTo>
                    <a:pt x="8537" y="10797"/>
                    <a:pt x="10979" y="7784"/>
                    <a:pt x="13558" y="4977"/>
                  </a:cubicBezTo>
                  <a:lnTo>
                    <a:pt x="13558" y="1"/>
                  </a:lnTo>
                  <a:close/>
                </a:path>
              </a:pathLst>
            </a:custGeom>
            <a:solidFill>
              <a:srgbClr val="FFE7E7"/>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42" name="Google Shape;2742;p28"/>
            <p:cNvSpPr/>
            <p:nvPr/>
          </p:nvSpPr>
          <p:spPr>
            <a:xfrm flipH="1">
              <a:off x="5" y="595523"/>
              <a:ext cx="287847" cy="332621"/>
            </a:xfrm>
            <a:custGeom>
              <a:avLst/>
              <a:gdLst/>
              <a:ahLst/>
              <a:cxnLst/>
              <a:rect l="l" t="t" r="r" b="b"/>
              <a:pathLst>
                <a:path w="10569" h="12213" extrusionOk="0">
                  <a:moveTo>
                    <a:pt x="9952" y="1"/>
                  </a:moveTo>
                  <a:cubicBezTo>
                    <a:pt x="7373" y="2808"/>
                    <a:pt x="4931" y="5821"/>
                    <a:pt x="3858" y="8218"/>
                  </a:cubicBezTo>
                  <a:cubicBezTo>
                    <a:pt x="3858" y="8218"/>
                    <a:pt x="3310" y="8081"/>
                    <a:pt x="2648" y="8081"/>
                  </a:cubicBezTo>
                  <a:cubicBezTo>
                    <a:pt x="1667" y="8081"/>
                    <a:pt x="411" y="8377"/>
                    <a:pt x="206" y="9884"/>
                  </a:cubicBezTo>
                  <a:cubicBezTo>
                    <a:pt x="1" y="11368"/>
                    <a:pt x="2603" y="12212"/>
                    <a:pt x="5091" y="12212"/>
                  </a:cubicBezTo>
                  <a:cubicBezTo>
                    <a:pt x="6848" y="12212"/>
                    <a:pt x="8537" y="11778"/>
                    <a:pt x="9131" y="10865"/>
                  </a:cubicBezTo>
                  <a:cubicBezTo>
                    <a:pt x="10569" y="8651"/>
                    <a:pt x="4680" y="8286"/>
                    <a:pt x="4680" y="8286"/>
                  </a:cubicBezTo>
                  <a:cubicBezTo>
                    <a:pt x="4680" y="8286"/>
                    <a:pt x="6529" y="4954"/>
                    <a:pt x="9952" y="1051"/>
                  </a:cubicBezTo>
                  <a:lnTo>
                    <a:pt x="9952" y="1"/>
                  </a:ln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43" name="Google Shape;2743;p28"/>
            <p:cNvSpPr/>
            <p:nvPr/>
          </p:nvSpPr>
          <p:spPr>
            <a:xfrm flipH="1">
              <a:off x="16782" y="1047461"/>
              <a:ext cx="167250" cy="209519"/>
            </a:xfrm>
            <a:custGeom>
              <a:avLst/>
              <a:gdLst/>
              <a:ahLst/>
              <a:cxnLst/>
              <a:rect l="l" t="t" r="r" b="b"/>
              <a:pathLst>
                <a:path w="6141" h="7693" extrusionOk="0">
                  <a:moveTo>
                    <a:pt x="6140" y="1"/>
                  </a:moveTo>
                  <a:cubicBezTo>
                    <a:pt x="5159" y="1324"/>
                    <a:pt x="4337" y="2580"/>
                    <a:pt x="3858" y="3721"/>
                  </a:cubicBezTo>
                  <a:cubicBezTo>
                    <a:pt x="3858" y="3721"/>
                    <a:pt x="3287" y="3561"/>
                    <a:pt x="2625" y="3561"/>
                  </a:cubicBezTo>
                  <a:cubicBezTo>
                    <a:pt x="1644" y="3561"/>
                    <a:pt x="388" y="3881"/>
                    <a:pt x="183" y="5387"/>
                  </a:cubicBezTo>
                  <a:cubicBezTo>
                    <a:pt x="0" y="6848"/>
                    <a:pt x="2580" y="7693"/>
                    <a:pt x="5068" y="7693"/>
                  </a:cubicBezTo>
                  <a:cubicBezTo>
                    <a:pt x="5433" y="7693"/>
                    <a:pt x="5798" y="7670"/>
                    <a:pt x="6140" y="7647"/>
                  </a:cubicBezTo>
                  <a:lnTo>
                    <a:pt x="6140" y="3972"/>
                  </a:lnTo>
                  <a:cubicBezTo>
                    <a:pt x="5319" y="3835"/>
                    <a:pt x="4657" y="3790"/>
                    <a:pt x="4657" y="3790"/>
                  </a:cubicBezTo>
                  <a:cubicBezTo>
                    <a:pt x="4657" y="3790"/>
                    <a:pt x="5159" y="2877"/>
                    <a:pt x="6140" y="1439"/>
                  </a:cubicBezTo>
                  <a:lnTo>
                    <a:pt x="6140" y="1"/>
                  </a:ln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44" name="Google Shape;2744;p28"/>
            <p:cNvSpPr/>
            <p:nvPr/>
          </p:nvSpPr>
          <p:spPr>
            <a:xfrm flipH="1">
              <a:off x="16782" y="3"/>
              <a:ext cx="608621" cy="822443"/>
            </a:xfrm>
            <a:custGeom>
              <a:avLst/>
              <a:gdLst/>
              <a:ahLst/>
              <a:cxnLst/>
              <a:rect l="l" t="t" r="r" b="b"/>
              <a:pathLst>
                <a:path w="22347" h="30198" extrusionOk="0">
                  <a:moveTo>
                    <a:pt x="8217" y="0"/>
                  </a:moveTo>
                  <a:cubicBezTo>
                    <a:pt x="6916" y="2077"/>
                    <a:pt x="5798" y="4131"/>
                    <a:pt x="4931" y="6140"/>
                  </a:cubicBezTo>
                  <a:cubicBezTo>
                    <a:pt x="4565" y="6962"/>
                    <a:pt x="4246" y="7761"/>
                    <a:pt x="3972" y="8559"/>
                  </a:cubicBezTo>
                  <a:cubicBezTo>
                    <a:pt x="0" y="20132"/>
                    <a:pt x="1370" y="27390"/>
                    <a:pt x="4657" y="29878"/>
                  </a:cubicBezTo>
                  <a:cubicBezTo>
                    <a:pt x="4931" y="30084"/>
                    <a:pt x="5227" y="30198"/>
                    <a:pt x="5547" y="30198"/>
                  </a:cubicBezTo>
                  <a:cubicBezTo>
                    <a:pt x="6460" y="30198"/>
                    <a:pt x="7510" y="29399"/>
                    <a:pt x="8788" y="28189"/>
                  </a:cubicBezTo>
                  <a:cubicBezTo>
                    <a:pt x="11870" y="25222"/>
                    <a:pt x="16184" y="19675"/>
                    <a:pt x="22346" y="16891"/>
                  </a:cubicBezTo>
                  <a:lnTo>
                    <a:pt x="22346" y="0"/>
                  </a:lnTo>
                  <a:close/>
                </a:path>
              </a:pathLst>
            </a:custGeom>
            <a:solidFill>
              <a:srgbClr val="FFEDED"/>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grpSp>
      <p:grpSp>
        <p:nvGrpSpPr>
          <p:cNvPr id="2745" name="Google Shape;2745;p28"/>
          <p:cNvGrpSpPr/>
          <p:nvPr/>
        </p:nvGrpSpPr>
        <p:grpSpPr>
          <a:xfrm rot="10800000" flipH="1">
            <a:off x="1" y="3271392"/>
            <a:ext cx="1283078" cy="3115720"/>
            <a:chOff x="2" y="2532233"/>
            <a:chExt cx="997697" cy="2303069"/>
          </a:xfrm>
        </p:grpSpPr>
        <p:sp>
          <p:nvSpPr>
            <p:cNvPr id="2746" name="Google Shape;2746;p28"/>
            <p:cNvSpPr/>
            <p:nvPr/>
          </p:nvSpPr>
          <p:spPr>
            <a:xfrm>
              <a:off x="106232" y="2689155"/>
              <a:ext cx="569015" cy="563412"/>
            </a:xfrm>
            <a:custGeom>
              <a:avLst/>
              <a:gdLst/>
              <a:ahLst/>
              <a:cxnLst/>
              <a:rect l="l" t="t" r="r" b="b"/>
              <a:pathLst>
                <a:path w="21024" h="20817" extrusionOk="0">
                  <a:moveTo>
                    <a:pt x="1964" y="0"/>
                  </a:moveTo>
                  <a:cubicBezTo>
                    <a:pt x="1370" y="0"/>
                    <a:pt x="777" y="0"/>
                    <a:pt x="229" y="23"/>
                  </a:cubicBezTo>
                  <a:cubicBezTo>
                    <a:pt x="161" y="274"/>
                    <a:pt x="92" y="525"/>
                    <a:pt x="1" y="799"/>
                  </a:cubicBezTo>
                  <a:cubicBezTo>
                    <a:pt x="572" y="776"/>
                    <a:pt x="1142" y="753"/>
                    <a:pt x="1713" y="753"/>
                  </a:cubicBezTo>
                  <a:cubicBezTo>
                    <a:pt x="10820" y="753"/>
                    <a:pt x="17645" y="3218"/>
                    <a:pt x="16595" y="5204"/>
                  </a:cubicBezTo>
                  <a:cubicBezTo>
                    <a:pt x="16070" y="6186"/>
                    <a:pt x="14153" y="7373"/>
                    <a:pt x="10638" y="9016"/>
                  </a:cubicBezTo>
                  <a:cubicBezTo>
                    <a:pt x="12076" y="9404"/>
                    <a:pt x="13308" y="9838"/>
                    <a:pt x="14335" y="10340"/>
                  </a:cubicBezTo>
                  <a:cubicBezTo>
                    <a:pt x="16458" y="8788"/>
                    <a:pt x="18581" y="7441"/>
                    <a:pt x="20315" y="6825"/>
                  </a:cubicBezTo>
                  <a:cubicBezTo>
                    <a:pt x="20133" y="6209"/>
                    <a:pt x="19905" y="5615"/>
                    <a:pt x="19631" y="5045"/>
                  </a:cubicBezTo>
                  <a:cubicBezTo>
                    <a:pt x="17645" y="890"/>
                    <a:pt x="8971" y="0"/>
                    <a:pt x="1964" y="0"/>
                  </a:cubicBezTo>
                  <a:close/>
                  <a:moveTo>
                    <a:pt x="20361" y="7532"/>
                  </a:moveTo>
                  <a:lnTo>
                    <a:pt x="20361" y="7532"/>
                  </a:lnTo>
                  <a:cubicBezTo>
                    <a:pt x="20361" y="7533"/>
                    <a:pt x="18010" y="8582"/>
                    <a:pt x="14974" y="10682"/>
                  </a:cubicBezTo>
                  <a:cubicBezTo>
                    <a:pt x="15111" y="10774"/>
                    <a:pt x="15248" y="10865"/>
                    <a:pt x="15385" y="10956"/>
                  </a:cubicBezTo>
                  <a:cubicBezTo>
                    <a:pt x="19402" y="13650"/>
                    <a:pt x="18124" y="16092"/>
                    <a:pt x="16253" y="19653"/>
                  </a:cubicBezTo>
                  <a:cubicBezTo>
                    <a:pt x="16755" y="19904"/>
                    <a:pt x="17348" y="20155"/>
                    <a:pt x="18033" y="20383"/>
                  </a:cubicBezTo>
                  <a:cubicBezTo>
                    <a:pt x="18626" y="20155"/>
                    <a:pt x="19174" y="19927"/>
                    <a:pt x="19699" y="19698"/>
                  </a:cubicBezTo>
                  <a:cubicBezTo>
                    <a:pt x="20338" y="17507"/>
                    <a:pt x="21023" y="14357"/>
                    <a:pt x="20955" y="11139"/>
                  </a:cubicBezTo>
                  <a:cubicBezTo>
                    <a:pt x="20315" y="9975"/>
                    <a:pt x="20361" y="7533"/>
                    <a:pt x="20361" y="7532"/>
                  </a:cubicBezTo>
                  <a:close/>
                  <a:moveTo>
                    <a:pt x="19448" y="20520"/>
                  </a:moveTo>
                  <a:lnTo>
                    <a:pt x="19448" y="20520"/>
                  </a:lnTo>
                  <a:cubicBezTo>
                    <a:pt x="19288" y="20589"/>
                    <a:pt x="19129" y="20657"/>
                    <a:pt x="18992" y="20703"/>
                  </a:cubicBezTo>
                  <a:cubicBezTo>
                    <a:pt x="19106" y="20748"/>
                    <a:pt x="19220" y="20771"/>
                    <a:pt x="19357" y="20817"/>
                  </a:cubicBezTo>
                  <a:cubicBezTo>
                    <a:pt x="19380" y="20725"/>
                    <a:pt x="19402" y="20634"/>
                    <a:pt x="19448" y="20520"/>
                  </a:cubicBezTo>
                  <a:close/>
                </a:path>
              </a:pathLst>
            </a:custGeom>
            <a:solidFill>
              <a:srgbClr val="FFE3E3"/>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47" name="Google Shape;2747;p28"/>
            <p:cNvSpPr/>
            <p:nvPr/>
          </p:nvSpPr>
          <p:spPr>
            <a:xfrm>
              <a:off x="434287" y="3221037"/>
              <a:ext cx="419480" cy="449766"/>
            </a:xfrm>
            <a:custGeom>
              <a:avLst/>
              <a:gdLst/>
              <a:ahLst/>
              <a:cxnLst/>
              <a:rect l="l" t="t" r="r" b="b"/>
              <a:pathLst>
                <a:path w="15499" h="16618" extrusionOk="0">
                  <a:moveTo>
                    <a:pt x="4132" y="1"/>
                  </a:moveTo>
                  <a:cubicBezTo>
                    <a:pt x="3858" y="548"/>
                    <a:pt x="3561" y="1096"/>
                    <a:pt x="3264" y="1690"/>
                  </a:cubicBezTo>
                  <a:cubicBezTo>
                    <a:pt x="4200" y="1393"/>
                    <a:pt x="5090" y="1073"/>
                    <a:pt x="5912" y="731"/>
                  </a:cubicBezTo>
                  <a:cubicBezTo>
                    <a:pt x="5227" y="503"/>
                    <a:pt x="4634" y="252"/>
                    <a:pt x="4132" y="1"/>
                  </a:cubicBezTo>
                  <a:close/>
                  <a:moveTo>
                    <a:pt x="6871" y="1051"/>
                  </a:moveTo>
                  <a:cubicBezTo>
                    <a:pt x="5570" y="1553"/>
                    <a:pt x="4223" y="2009"/>
                    <a:pt x="2922" y="2420"/>
                  </a:cubicBezTo>
                  <a:cubicBezTo>
                    <a:pt x="1689" y="5068"/>
                    <a:pt x="616" y="8286"/>
                    <a:pt x="982" y="12463"/>
                  </a:cubicBezTo>
                  <a:cubicBezTo>
                    <a:pt x="982" y="12509"/>
                    <a:pt x="982" y="12555"/>
                    <a:pt x="982" y="12600"/>
                  </a:cubicBezTo>
                  <a:cubicBezTo>
                    <a:pt x="6277" y="10911"/>
                    <a:pt x="9906" y="8583"/>
                    <a:pt x="9906" y="8583"/>
                  </a:cubicBezTo>
                  <a:cubicBezTo>
                    <a:pt x="9906" y="8583"/>
                    <a:pt x="5547" y="5844"/>
                    <a:pt x="7555" y="4748"/>
                  </a:cubicBezTo>
                  <a:cubicBezTo>
                    <a:pt x="7806" y="4611"/>
                    <a:pt x="8126" y="4543"/>
                    <a:pt x="8468" y="4543"/>
                  </a:cubicBezTo>
                  <a:cubicBezTo>
                    <a:pt x="10888" y="4543"/>
                    <a:pt x="15156" y="7624"/>
                    <a:pt x="14015" y="9222"/>
                  </a:cubicBezTo>
                  <a:cubicBezTo>
                    <a:pt x="13604" y="9770"/>
                    <a:pt x="13125" y="9953"/>
                    <a:pt x="12645" y="9953"/>
                  </a:cubicBezTo>
                  <a:cubicBezTo>
                    <a:pt x="11550" y="9953"/>
                    <a:pt x="10500" y="8971"/>
                    <a:pt x="10500" y="8971"/>
                  </a:cubicBezTo>
                  <a:cubicBezTo>
                    <a:pt x="8423" y="10592"/>
                    <a:pt x="4565" y="12075"/>
                    <a:pt x="982" y="13217"/>
                  </a:cubicBezTo>
                  <a:cubicBezTo>
                    <a:pt x="936" y="14335"/>
                    <a:pt x="594" y="15453"/>
                    <a:pt x="0" y="16526"/>
                  </a:cubicBezTo>
                  <a:cubicBezTo>
                    <a:pt x="571" y="16595"/>
                    <a:pt x="1141" y="16617"/>
                    <a:pt x="1712" y="16617"/>
                  </a:cubicBezTo>
                  <a:cubicBezTo>
                    <a:pt x="5136" y="16617"/>
                    <a:pt x="8423" y="15750"/>
                    <a:pt x="11207" y="14883"/>
                  </a:cubicBezTo>
                  <a:cubicBezTo>
                    <a:pt x="12805" y="14381"/>
                    <a:pt x="14243" y="13878"/>
                    <a:pt x="15453" y="13536"/>
                  </a:cubicBezTo>
                  <a:cubicBezTo>
                    <a:pt x="15499" y="11368"/>
                    <a:pt x="15476" y="8697"/>
                    <a:pt x="15247" y="6415"/>
                  </a:cubicBezTo>
                  <a:cubicBezTo>
                    <a:pt x="14791" y="1986"/>
                    <a:pt x="11527" y="2375"/>
                    <a:pt x="7236" y="1165"/>
                  </a:cubicBezTo>
                  <a:cubicBezTo>
                    <a:pt x="7099" y="1119"/>
                    <a:pt x="6985" y="1096"/>
                    <a:pt x="6871" y="1051"/>
                  </a:cubicBezTo>
                  <a:close/>
                </a:path>
              </a:pathLst>
            </a:custGeom>
            <a:solidFill>
              <a:srgbClr val="FFE7E7"/>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48" name="Google Shape;2748;p28"/>
            <p:cNvSpPr/>
            <p:nvPr/>
          </p:nvSpPr>
          <p:spPr>
            <a:xfrm>
              <a:off x="460838" y="3343966"/>
              <a:ext cx="383673" cy="234789"/>
            </a:xfrm>
            <a:custGeom>
              <a:avLst/>
              <a:gdLst/>
              <a:ahLst/>
              <a:cxnLst/>
              <a:rect l="l" t="t" r="r" b="b"/>
              <a:pathLst>
                <a:path w="14176" h="8675" extrusionOk="0">
                  <a:moveTo>
                    <a:pt x="7487" y="1"/>
                  </a:moveTo>
                  <a:cubicBezTo>
                    <a:pt x="7145" y="1"/>
                    <a:pt x="6825" y="69"/>
                    <a:pt x="6574" y="206"/>
                  </a:cubicBezTo>
                  <a:cubicBezTo>
                    <a:pt x="4566" y="1302"/>
                    <a:pt x="8925" y="4041"/>
                    <a:pt x="8925" y="4041"/>
                  </a:cubicBezTo>
                  <a:cubicBezTo>
                    <a:pt x="8925" y="4041"/>
                    <a:pt x="5296" y="6369"/>
                    <a:pt x="1" y="8058"/>
                  </a:cubicBezTo>
                  <a:cubicBezTo>
                    <a:pt x="24" y="8264"/>
                    <a:pt x="24" y="8469"/>
                    <a:pt x="1" y="8675"/>
                  </a:cubicBezTo>
                  <a:cubicBezTo>
                    <a:pt x="3584" y="7533"/>
                    <a:pt x="7442" y="6050"/>
                    <a:pt x="9519" y="4429"/>
                  </a:cubicBezTo>
                  <a:cubicBezTo>
                    <a:pt x="9519" y="4429"/>
                    <a:pt x="10569" y="5411"/>
                    <a:pt x="11664" y="5411"/>
                  </a:cubicBezTo>
                  <a:cubicBezTo>
                    <a:pt x="12144" y="5411"/>
                    <a:pt x="12623" y="5228"/>
                    <a:pt x="13034" y="4680"/>
                  </a:cubicBezTo>
                  <a:cubicBezTo>
                    <a:pt x="14175" y="3082"/>
                    <a:pt x="9907" y="1"/>
                    <a:pt x="7487" y="1"/>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49" name="Google Shape;2749;p28"/>
            <p:cNvSpPr/>
            <p:nvPr/>
          </p:nvSpPr>
          <p:spPr>
            <a:xfrm>
              <a:off x="513344" y="3050527"/>
              <a:ext cx="388599" cy="236034"/>
            </a:xfrm>
            <a:custGeom>
              <a:avLst/>
              <a:gdLst/>
              <a:ahLst/>
              <a:cxnLst/>
              <a:rect l="l" t="t" r="r" b="b"/>
              <a:pathLst>
                <a:path w="14358" h="8721" extrusionOk="0">
                  <a:moveTo>
                    <a:pt x="7647" y="1"/>
                  </a:moveTo>
                  <a:cubicBezTo>
                    <a:pt x="7305" y="1"/>
                    <a:pt x="7008" y="69"/>
                    <a:pt x="6757" y="206"/>
                  </a:cubicBezTo>
                  <a:cubicBezTo>
                    <a:pt x="4726" y="1302"/>
                    <a:pt x="9108" y="4018"/>
                    <a:pt x="9108" y="4018"/>
                  </a:cubicBezTo>
                  <a:cubicBezTo>
                    <a:pt x="9108" y="4018"/>
                    <a:pt x="7419" y="5114"/>
                    <a:pt x="4657" y="6346"/>
                  </a:cubicBezTo>
                  <a:cubicBezTo>
                    <a:pt x="4132" y="6575"/>
                    <a:pt x="3584" y="6803"/>
                    <a:pt x="2991" y="7031"/>
                  </a:cubicBezTo>
                  <a:cubicBezTo>
                    <a:pt x="2169" y="7373"/>
                    <a:pt x="1279" y="7693"/>
                    <a:pt x="343" y="7990"/>
                  </a:cubicBezTo>
                  <a:cubicBezTo>
                    <a:pt x="229" y="8241"/>
                    <a:pt x="115" y="8492"/>
                    <a:pt x="1" y="8720"/>
                  </a:cubicBezTo>
                  <a:cubicBezTo>
                    <a:pt x="1302" y="8309"/>
                    <a:pt x="2649" y="7853"/>
                    <a:pt x="3950" y="7351"/>
                  </a:cubicBezTo>
                  <a:cubicBezTo>
                    <a:pt x="4087" y="7305"/>
                    <a:pt x="4246" y="7237"/>
                    <a:pt x="4406" y="7168"/>
                  </a:cubicBezTo>
                  <a:cubicBezTo>
                    <a:pt x="6506" y="6346"/>
                    <a:pt x="8423" y="5411"/>
                    <a:pt x="9702" y="4429"/>
                  </a:cubicBezTo>
                  <a:cubicBezTo>
                    <a:pt x="9702" y="4429"/>
                    <a:pt x="10752" y="5411"/>
                    <a:pt x="11824" y="5411"/>
                  </a:cubicBezTo>
                  <a:cubicBezTo>
                    <a:pt x="12304" y="5411"/>
                    <a:pt x="12783" y="5228"/>
                    <a:pt x="13194" y="4657"/>
                  </a:cubicBezTo>
                  <a:cubicBezTo>
                    <a:pt x="14358" y="3082"/>
                    <a:pt x="10090" y="1"/>
                    <a:pt x="7647" y="1"/>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50" name="Google Shape;2750;p28"/>
            <p:cNvSpPr/>
            <p:nvPr/>
          </p:nvSpPr>
          <p:spPr>
            <a:xfrm>
              <a:off x="494209" y="2790460"/>
              <a:ext cx="269378" cy="216249"/>
            </a:xfrm>
            <a:custGeom>
              <a:avLst/>
              <a:gdLst/>
              <a:ahLst/>
              <a:cxnLst/>
              <a:rect l="l" t="t" r="r" b="b"/>
              <a:pathLst>
                <a:path w="9953" h="7990" extrusionOk="0">
                  <a:moveTo>
                    <a:pt x="7715" y="0"/>
                  </a:moveTo>
                  <a:cubicBezTo>
                    <a:pt x="5501" y="115"/>
                    <a:pt x="6026" y="3059"/>
                    <a:pt x="6026" y="3059"/>
                  </a:cubicBezTo>
                  <a:cubicBezTo>
                    <a:pt x="6003" y="3059"/>
                    <a:pt x="6003" y="3082"/>
                    <a:pt x="5980" y="3082"/>
                  </a:cubicBezTo>
                  <a:cubicBezTo>
                    <a:pt x="4246" y="3698"/>
                    <a:pt x="2123" y="5045"/>
                    <a:pt x="0" y="6597"/>
                  </a:cubicBezTo>
                  <a:cubicBezTo>
                    <a:pt x="228" y="6711"/>
                    <a:pt x="434" y="6825"/>
                    <a:pt x="639" y="6939"/>
                  </a:cubicBezTo>
                  <a:cubicBezTo>
                    <a:pt x="3675" y="4839"/>
                    <a:pt x="6026" y="3790"/>
                    <a:pt x="6026" y="3789"/>
                  </a:cubicBezTo>
                  <a:lnTo>
                    <a:pt x="6026" y="3789"/>
                  </a:lnTo>
                  <a:cubicBezTo>
                    <a:pt x="6026" y="3790"/>
                    <a:pt x="5980" y="6232"/>
                    <a:pt x="6620" y="7396"/>
                  </a:cubicBezTo>
                  <a:cubicBezTo>
                    <a:pt x="6825" y="7761"/>
                    <a:pt x="7076" y="7989"/>
                    <a:pt x="7441" y="7989"/>
                  </a:cubicBezTo>
                  <a:cubicBezTo>
                    <a:pt x="7578" y="7989"/>
                    <a:pt x="7761" y="7944"/>
                    <a:pt x="7966" y="7830"/>
                  </a:cubicBezTo>
                  <a:cubicBezTo>
                    <a:pt x="9952" y="6757"/>
                    <a:pt x="9952" y="0"/>
                    <a:pt x="7784" y="0"/>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51" name="Google Shape;2751;p28"/>
            <p:cNvSpPr/>
            <p:nvPr/>
          </p:nvSpPr>
          <p:spPr>
            <a:xfrm>
              <a:off x="2" y="2532233"/>
              <a:ext cx="121711" cy="185964"/>
            </a:xfrm>
            <a:custGeom>
              <a:avLst/>
              <a:gdLst/>
              <a:ahLst/>
              <a:cxnLst/>
              <a:rect l="l" t="t" r="r" b="b"/>
              <a:pathLst>
                <a:path w="4497" h="6871" extrusionOk="0">
                  <a:moveTo>
                    <a:pt x="571" y="1"/>
                  </a:moveTo>
                  <a:cubicBezTo>
                    <a:pt x="388" y="1"/>
                    <a:pt x="205" y="23"/>
                    <a:pt x="0" y="23"/>
                  </a:cubicBezTo>
                  <a:lnTo>
                    <a:pt x="0" y="6871"/>
                  </a:lnTo>
                  <a:cubicBezTo>
                    <a:pt x="845" y="6780"/>
                    <a:pt x="1666" y="6711"/>
                    <a:pt x="2442" y="6665"/>
                  </a:cubicBezTo>
                  <a:cubicBezTo>
                    <a:pt x="2944" y="6620"/>
                    <a:pt x="3447" y="6597"/>
                    <a:pt x="3926" y="6597"/>
                  </a:cubicBezTo>
                  <a:cubicBezTo>
                    <a:pt x="4017" y="6323"/>
                    <a:pt x="4086" y="6072"/>
                    <a:pt x="4154" y="5821"/>
                  </a:cubicBezTo>
                  <a:cubicBezTo>
                    <a:pt x="4497" y="4360"/>
                    <a:pt x="4451" y="2831"/>
                    <a:pt x="3766" y="1324"/>
                  </a:cubicBezTo>
                  <a:cubicBezTo>
                    <a:pt x="3378" y="411"/>
                    <a:pt x="2237" y="1"/>
                    <a:pt x="571" y="1"/>
                  </a:cubicBezTo>
                  <a:close/>
                </a:path>
              </a:pathLst>
            </a:custGeom>
            <a:solidFill>
              <a:srgbClr val="FFE7E7"/>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52" name="Google Shape;2752;p28"/>
            <p:cNvSpPr/>
            <p:nvPr/>
          </p:nvSpPr>
          <p:spPr>
            <a:xfrm>
              <a:off x="2" y="4089011"/>
              <a:ext cx="735762" cy="472609"/>
            </a:xfrm>
            <a:custGeom>
              <a:avLst/>
              <a:gdLst/>
              <a:ahLst/>
              <a:cxnLst/>
              <a:rect l="l" t="t" r="r" b="b"/>
              <a:pathLst>
                <a:path w="27185" h="17462" extrusionOk="0">
                  <a:moveTo>
                    <a:pt x="25290" y="0"/>
                  </a:moveTo>
                  <a:cubicBezTo>
                    <a:pt x="19333" y="4657"/>
                    <a:pt x="9975" y="8560"/>
                    <a:pt x="0" y="10409"/>
                  </a:cubicBezTo>
                  <a:lnTo>
                    <a:pt x="0" y="16959"/>
                  </a:lnTo>
                  <a:cubicBezTo>
                    <a:pt x="1529" y="17325"/>
                    <a:pt x="3036" y="17462"/>
                    <a:pt x="4451" y="17462"/>
                  </a:cubicBezTo>
                  <a:cubicBezTo>
                    <a:pt x="6163" y="17462"/>
                    <a:pt x="7738" y="17279"/>
                    <a:pt x="9084" y="17073"/>
                  </a:cubicBezTo>
                  <a:cubicBezTo>
                    <a:pt x="9769" y="16982"/>
                    <a:pt x="10386" y="16891"/>
                    <a:pt x="10933" y="16822"/>
                  </a:cubicBezTo>
                  <a:cubicBezTo>
                    <a:pt x="16708" y="13650"/>
                    <a:pt x="24081" y="8834"/>
                    <a:pt x="26272" y="3926"/>
                  </a:cubicBezTo>
                  <a:cubicBezTo>
                    <a:pt x="27185" y="1895"/>
                    <a:pt x="26728" y="685"/>
                    <a:pt x="25290" y="0"/>
                  </a:cubicBezTo>
                  <a:close/>
                </a:path>
              </a:pathLst>
            </a:custGeom>
            <a:solidFill>
              <a:srgbClr val="FFE7E7"/>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53" name="Google Shape;2753;p28"/>
            <p:cNvSpPr/>
            <p:nvPr/>
          </p:nvSpPr>
          <p:spPr>
            <a:xfrm>
              <a:off x="2" y="2933173"/>
              <a:ext cx="631372" cy="735167"/>
            </a:xfrm>
            <a:custGeom>
              <a:avLst/>
              <a:gdLst/>
              <a:ahLst/>
              <a:cxnLst/>
              <a:rect l="l" t="t" r="r" b="b"/>
              <a:pathLst>
                <a:path w="23328" h="27163" extrusionOk="0">
                  <a:moveTo>
                    <a:pt x="14563" y="0"/>
                  </a:moveTo>
                  <a:cubicBezTo>
                    <a:pt x="11230" y="1575"/>
                    <a:pt x="6437" y="3561"/>
                    <a:pt x="0" y="6186"/>
                  </a:cubicBezTo>
                  <a:lnTo>
                    <a:pt x="0" y="26021"/>
                  </a:lnTo>
                  <a:cubicBezTo>
                    <a:pt x="1415" y="25952"/>
                    <a:pt x="2830" y="25907"/>
                    <a:pt x="4200" y="25907"/>
                  </a:cubicBezTo>
                  <a:cubicBezTo>
                    <a:pt x="7601" y="25907"/>
                    <a:pt x="10865" y="26181"/>
                    <a:pt x="13923" y="26843"/>
                  </a:cubicBezTo>
                  <a:cubicBezTo>
                    <a:pt x="14631" y="27002"/>
                    <a:pt x="15339" y="27117"/>
                    <a:pt x="16046" y="27162"/>
                  </a:cubicBezTo>
                  <a:cubicBezTo>
                    <a:pt x="16640" y="26089"/>
                    <a:pt x="16982" y="24971"/>
                    <a:pt x="17028" y="23853"/>
                  </a:cubicBezTo>
                  <a:cubicBezTo>
                    <a:pt x="17051" y="23647"/>
                    <a:pt x="17051" y="23442"/>
                    <a:pt x="17028" y="23236"/>
                  </a:cubicBezTo>
                  <a:cubicBezTo>
                    <a:pt x="17028" y="23191"/>
                    <a:pt x="17028" y="23145"/>
                    <a:pt x="17028" y="23099"/>
                  </a:cubicBezTo>
                  <a:cubicBezTo>
                    <a:pt x="16662" y="18922"/>
                    <a:pt x="17735" y="15704"/>
                    <a:pt x="18968" y="13056"/>
                  </a:cubicBezTo>
                  <a:cubicBezTo>
                    <a:pt x="19082" y="12828"/>
                    <a:pt x="19196" y="12577"/>
                    <a:pt x="19310" y="12326"/>
                  </a:cubicBezTo>
                  <a:cubicBezTo>
                    <a:pt x="19607" y="11732"/>
                    <a:pt x="19904" y="11184"/>
                    <a:pt x="20178" y="10637"/>
                  </a:cubicBezTo>
                  <a:cubicBezTo>
                    <a:pt x="22049" y="7076"/>
                    <a:pt x="23327" y="4634"/>
                    <a:pt x="19310" y="1940"/>
                  </a:cubicBezTo>
                  <a:cubicBezTo>
                    <a:pt x="19173" y="1849"/>
                    <a:pt x="19036" y="1758"/>
                    <a:pt x="18899" y="1666"/>
                  </a:cubicBezTo>
                  <a:cubicBezTo>
                    <a:pt x="18694" y="1552"/>
                    <a:pt x="18488" y="1438"/>
                    <a:pt x="18260" y="1324"/>
                  </a:cubicBezTo>
                  <a:cubicBezTo>
                    <a:pt x="17233" y="822"/>
                    <a:pt x="16001" y="388"/>
                    <a:pt x="14563" y="0"/>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54" name="Google Shape;2754;p28"/>
            <p:cNvSpPr/>
            <p:nvPr/>
          </p:nvSpPr>
          <p:spPr>
            <a:xfrm>
              <a:off x="2" y="4541213"/>
              <a:ext cx="373145" cy="294088"/>
            </a:xfrm>
            <a:custGeom>
              <a:avLst/>
              <a:gdLst/>
              <a:ahLst/>
              <a:cxnLst/>
              <a:rect l="l" t="t" r="r" b="b"/>
              <a:pathLst>
                <a:path w="13787" h="10866" extrusionOk="0">
                  <a:moveTo>
                    <a:pt x="12280" y="0"/>
                  </a:moveTo>
                  <a:cubicBezTo>
                    <a:pt x="11915" y="0"/>
                    <a:pt x="11458" y="46"/>
                    <a:pt x="10933" y="114"/>
                  </a:cubicBezTo>
                  <a:cubicBezTo>
                    <a:pt x="10386" y="183"/>
                    <a:pt x="9769" y="274"/>
                    <a:pt x="9084" y="365"/>
                  </a:cubicBezTo>
                  <a:cubicBezTo>
                    <a:pt x="7738" y="571"/>
                    <a:pt x="6163" y="754"/>
                    <a:pt x="4451" y="754"/>
                  </a:cubicBezTo>
                  <a:cubicBezTo>
                    <a:pt x="3036" y="754"/>
                    <a:pt x="1529" y="617"/>
                    <a:pt x="0" y="251"/>
                  </a:cubicBezTo>
                  <a:lnTo>
                    <a:pt x="0" y="10865"/>
                  </a:lnTo>
                  <a:cubicBezTo>
                    <a:pt x="5661" y="9130"/>
                    <a:pt x="10659" y="5707"/>
                    <a:pt x="12714" y="2283"/>
                  </a:cubicBezTo>
                  <a:cubicBezTo>
                    <a:pt x="13786" y="480"/>
                    <a:pt x="13490" y="0"/>
                    <a:pt x="12280" y="0"/>
                  </a:cubicBezTo>
                  <a:close/>
                </a:path>
              </a:pathLst>
            </a:custGeom>
            <a:solidFill>
              <a:srgbClr val="FFF0F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55" name="Google Shape;2755;p28"/>
            <p:cNvSpPr/>
            <p:nvPr/>
          </p:nvSpPr>
          <p:spPr>
            <a:xfrm>
              <a:off x="2" y="3576265"/>
              <a:ext cx="997697" cy="794466"/>
            </a:xfrm>
            <a:custGeom>
              <a:avLst/>
              <a:gdLst/>
              <a:ahLst/>
              <a:cxnLst/>
              <a:rect l="l" t="t" r="r" b="b"/>
              <a:pathLst>
                <a:path w="36863" h="29354" extrusionOk="0">
                  <a:moveTo>
                    <a:pt x="33804" y="0"/>
                  </a:moveTo>
                  <a:cubicBezTo>
                    <a:pt x="33188" y="0"/>
                    <a:pt x="32412" y="160"/>
                    <a:pt x="31499" y="411"/>
                  </a:cubicBezTo>
                  <a:cubicBezTo>
                    <a:pt x="30289" y="753"/>
                    <a:pt x="28851" y="1256"/>
                    <a:pt x="27253" y="1758"/>
                  </a:cubicBezTo>
                  <a:cubicBezTo>
                    <a:pt x="24469" y="2625"/>
                    <a:pt x="21182" y="3492"/>
                    <a:pt x="17758" y="3492"/>
                  </a:cubicBezTo>
                  <a:cubicBezTo>
                    <a:pt x="17187" y="3492"/>
                    <a:pt x="16617" y="3470"/>
                    <a:pt x="16046" y="3401"/>
                  </a:cubicBezTo>
                  <a:cubicBezTo>
                    <a:pt x="15339" y="3356"/>
                    <a:pt x="14631" y="3241"/>
                    <a:pt x="13923" y="3082"/>
                  </a:cubicBezTo>
                  <a:cubicBezTo>
                    <a:pt x="10865" y="2420"/>
                    <a:pt x="7601" y="2146"/>
                    <a:pt x="4200" y="2146"/>
                  </a:cubicBezTo>
                  <a:cubicBezTo>
                    <a:pt x="2830" y="2146"/>
                    <a:pt x="1415" y="2191"/>
                    <a:pt x="0" y="2260"/>
                  </a:cubicBezTo>
                  <a:lnTo>
                    <a:pt x="0" y="29354"/>
                  </a:lnTo>
                  <a:cubicBezTo>
                    <a:pt x="9975" y="27505"/>
                    <a:pt x="19333" y="23602"/>
                    <a:pt x="25290" y="18945"/>
                  </a:cubicBezTo>
                  <a:cubicBezTo>
                    <a:pt x="25907" y="18466"/>
                    <a:pt x="26477" y="17964"/>
                    <a:pt x="27025" y="17462"/>
                  </a:cubicBezTo>
                  <a:cubicBezTo>
                    <a:pt x="34900" y="10249"/>
                    <a:pt x="36863" y="4109"/>
                    <a:pt x="35379" y="845"/>
                  </a:cubicBezTo>
                  <a:cubicBezTo>
                    <a:pt x="35105" y="251"/>
                    <a:pt x="34580" y="0"/>
                    <a:pt x="33804" y="0"/>
                  </a:cubicBezTo>
                  <a:close/>
                </a:path>
              </a:pathLst>
            </a:custGeom>
            <a:solidFill>
              <a:srgbClr val="FFEDED"/>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56" name="Google Shape;2756;p28"/>
            <p:cNvSpPr/>
            <p:nvPr/>
          </p:nvSpPr>
          <p:spPr>
            <a:xfrm>
              <a:off x="2" y="2709535"/>
              <a:ext cx="583792" cy="391062"/>
            </a:xfrm>
            <a:custGeom>
              <a:avLst/>
              <a:gdLst/>
              <a:ahLst/>
              <a:cxnLst/>
              <a:rect l="l" t="t" r="r" b="b"/>
              <a:pathLst>
                <a:path w="21570" h="14449" extrusionOk="0">
                  <a:moveTo>
                    <a:pt x="5638" y="0"/>
                  </a:moveTo>
                  <a:cubicBezTo>
                    <a:pt x="5067" y="0"/>
                    <a:pt x="4497" y="23"/>
                    <a:pt x="3926" y="46"/>
                  </a:cubicBezTo>
                  <a:cubicBezTo>
                    <a:pt x="3447" y="46"/>
                    <a:pt x="2944" y="69"/>
                    <a:pt x="2442" y="114"/>
                  </a:cubicBezTo>
                  <a:cubicBezTo>
                    <a:pt x="1666" y="160"/>
                    <a:pt x="845" y="229"/>
                    <a:pt x="0" y="320"/>
                  </a:cubicBezTo>
                  <a:lnTo>
                    <a:pt x="0" y="14449"/>
                  </a:lnTo>
                  <a:cubicBezTo>
                    <a:pt x="6437" y="11824"/>
                    <a:pt x="11230" y="9838"/>
                    <a:pt x="14563" y="8263"/>
                  </a:cubicBezTo>
                  <a:cubicBezTo>
                    <a:pt x="18078" y="6620"/>
                    <a:pt x="19995" y="5433"/>
                    <a:pt x="20520" y="4451"/>
                  </a:cubicBezTo>
                  <a:cubicBezTo>
                    <a:pt x="21570" y="2465"/>
                    <a:pt x="14745" y="0"/>
                    <a:pt x="5638" y="0"/>
                  </a:cubicBezTo>
                  <a:close/>
                </a:path>
              </a:pathLst>
            </a:custGeom>
            <a:solidFill>
              <a:srgbClr val="FFEDED"/>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57" name="Google Shape;2757;p28"/>
            <p:cNvSpPr/>
            <p:nvPr/>
          </p:nvSpPr>
          <p:spPr>
            <a:xfrm>
              <a:off x="538677" y="4396037"/>
              <a:ext cx="11773" cy="21652"/>
            </a:xfrm>
            <a:custGeom>
              <a:avLst/>
              <a:gdLst/>
              <a:ahLst/>
              <a:cxnLst/>
              <a:rect l="l" t="t" r="r" b="b"/>
              <a:pathLst>
                <a:path w="435" h="800" extrusionOk="0">
                  <a:moveTo>
                    <a:pt x="434" y="0"/>
                  </a:moveTo>
                  <a:cubicBezTo>
                    <a:pt x="434" y="0"/>
                    <a:pt x="275" y="320"/>
                    <a:pt x="1" y="799"/>
                  </a:cubicBezTo>
                  <a:cubicBezTo>
                    <a:pt x="320" y="366"/>
                    <a:pt x="434" y="0"/>
                    <a:pt x="434" y="0"/>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58" name="Google Shape;2758;p28"/>
            <p:cNvSpPr/>
            <p:nvPr/>
          </p:nvSpPr>
          <p:spPr>
            <a:xfrm>
              <a:off x="516429" y="4407160"/>
              <a:ext cx="30313" cy="16699"/>
            </a:xfrm>
            <a:custGeom>
              <a:avLst/>
              <a:gdLst/>
              <a:ahLst/>
              <a:cxnLst/>
              <a:rect l="l" t="t" r="r" b="b"/>
              <a:pathLst>
                <a:path w="1120" h="617" extrusionOk="0">
                  <a:moveTo>
                    <a:pt x="1119" y="0"/>
                  </a:moveTo>
                  <a:cubicBezTo>
                    <a:pt x="1119" y="0"/>
                    <a:pt x="594" y="160"/>
                    <a:pt x="1" y="616"/>
                  </a:cubicBezTo>
                  <a:cubicBezTo>
                    <a:pt x="663" y="228"/>
                    <a:pt x="1119" y="0"/>
                    <a:pt x="1119" y="0"/>
                  </a:cubicBezTo>
                  <a:close/>
                </a:path>
              </a:pathLst>
            </a:custGeom>
            <a:solidFill>
              <a:srgbClr val="ACB26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grpSp>
      <p:grpSp>
        <p:nvGrpSpPr>
          <p:cNvPr id="2759" name="Google Shape;2759;p28"/>
          <p:cNvGrpSpPr/>
          <p:nvPr/>
        </p:nvGrpSpPr>
        <p:grpSpPr>
          <a:xfrm rot="10067605">
            <a:off x="686115" y="5191411"/>
            <a:ext cx="729761" cy="821451"/>
            <a:chOff x="486659" y="182665"/>
            <a:chExt cx="416528" cy="445705"/>
          </a:xfrm>
        </p:grpSpPr>
        <p:sp>
          <p:nvSpPr>
            <p:cNvPr id="2760" name="Google Shape;2760;p28"/>
            <p:cNvSpPr/>
            <p:nvPr/>
          </p:nvSpPr>
          <p:spPr>
            <a:xfrm>
              <a:off x="727571" y="261812"/>
              <a:ext cx="175616" cy="209854"/>
            </a:xfrm>
            <a:custGeom>
              <a:avLst/>
              <a:gdLst/>
              <a:ahLst/>
              <a:cxnLst/>
              <a:rect l="l" t="t" r="r" b="b"/>
              <a:pathLst>
                <a:path w="6073" h="7257" extrusionOk="0">
                  <a:moveTo>
                    <a:pt x="5346" y="1"/>
                  </a:moveTo>
                  <a:cubicBezTo>
                    <a:pt x="4846" y="1"/>
                    <a:pt x="4040" y="620"/>
                    <a:pt x="3151" y="752"/>
                  </a:cubicBezTo>
                  <a:cubicBezTo>
                    <a:pt x="1918" y="912"/>
                    <a:pt x="868" y="2555"/>
                    <a:pt x="868" y="2555"/>
                  </a:cubicBezTo>
                  <a:cubicBezTo>
                    <a:pt x="868" y="2555"/>
                    <a:pt x="1" y="3993"/>
                    <a:pt x="366" y="5887"/>
                  </a:cubicBezTo>
                  <a:cubicBezTo>
                    <a:pt x="549" y="6888"/>
                    <a:pt x="784" y="7256"/>
                    <a:pt x="1187" y="7256"/>
                  </a:cubicBezTo>
                  <a:cubicBezTo>
                    <a:pt x="1537" y="7256"/>
                    <a:pt x="2014" y="6977"/>
                    <a:pt x="2694" y="6595"/>
                  </a:cubicBezTo>
                  <a:cubicBezTo>
                    <a:pt x="4155" y="5751"/>
                    <a:pt x="5273" y="3993"/>
                    <a:pt x="5319" y="3148"/>
                  </a:cubicBezTo>
                  <a:cubicBezTo>
                    <a:pt x="5388" y="2304"/>
                    <a:pt x="6072" y="1231"/>
                    <a:pt x="5776" y="341"/>
                  </a:cubicBezTo>
                  <a:cubicBezTo>
                    <a:pt x="5687" y="93"/>
                    <a:pt x="5539" y="1"/>
                    <a:pt x="5346" y="1"/>
                  </a:cubicBezTo>
                  <a:close/>
                </a:path>
              </a:pathLst>
            </a:custGeom>
            <a:solidFill>
              <a:srgbClr val="F9D8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61" name="Google Shape;2761;p28"/>
            <p:cNvSpPr/>
            <p:nvPr/>
          </p:nvSpPr>
          <p:spPr>
            <a:xfrm>
              <a:off x="583041" y="182665"/>
              <a:ext cx="211907" cy="334865"/>
            </a:xfrm>
            <a:custGeom>
              <a:avLst/>
              <a:gdLst/>
              <a:ahLst/>
              <a:cxnLst/>
              <a:rect l="l" t="t" r="r" b="b"/>
              <a:pathLst>
                <a:path w="7328" h="11580" extrusionOk="0">
                  <a:moveTo>
                    <a:pt x="5537" y="0"/>
                  </a:moveTo>
                  <a:cubicBezTo>
                    <a:pt x="4141" y="0"/>
                    <a:pt x="2010" y="2416"/>
                    <a:pt x="1826" y="3557"/>
                  </a:cubicBezTo>
                  <a:cubicBezTo>
                    <a:pt x="1598" y="4858"/>
                    <a:pt x="388" y="5292"/>
                    <a:pt x="730" y="6958"/>
                  </a:cubicBezTo>
                  <a:cubicBezTo>
                    <a:pt x="1096" y="8624"/>
                    <a:pt x="0" y="10382"/>
                    <a:pt x="594" y="11409"/>
                  </a:cubicBezTo>
                  <a:cubicBezTo>
                    <a:pt x="659" y="11527"/>
                    <a:pt x="774" y="11580"/>
                    <a:pt x="926" y="11580"/>
                  </a:cubicBezTo>
                  <a:cubicBezTo>
                    <a:pt x="2095" y="11580"/>
                    <a:pt x="5455" y="8488"/>
                    <a:pt x="5455" y="8488"/>
                  </a:cubicBezTo>
                  <a:cubicBezTo>
                    <a:pt x="5455" y="8488"/>
                    <a:pt x="6779" y="6022"/>
                    <a:pt x="6300" y="3534"/>
                  </a:cubicBezTo>
                  <a:cubicBezTo>
                    <a:pt x="5821" y="1047"/>
                    <a:pt x="7327" y="818"/>
                    <a:pt x="6003" y="111"/>
                  </a:cubicBezTo>
                  <a:cubicBezTo>
                    <a:pt x="5861" y="35"/>
                    <a:pt x="5705" y="0"/>
                    <a:pt x="5537" y="0"/>
                  </a:cubicBezTo>
                  <a:close/>
                </a:path>
              </a:pathLst>
            </a:custGeom>
            <a:solidFill>
              <a:srgbClr val="F9D885"/>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62" name="Google Shape;2762;p28"/>
            <p:cNvSpPr/>
            <p:nvPr/>
          </p:nvSpPr>
          <p:spPr>
            <a:xfrm>
              <a:off x="743418" y="289602"/>
              <a:ext cx="65382" cy="129926"/>
            </a:xfrm>
            <a:custGeom>
              <a:avLst/>
              <a:gdLst/>
              <a:ahLst/>
              <a:cxnLst/>
              <a:rect l="l" t="t" r="r" b="b"/>
              <a:pathLst>
                <a:path w="2261" h="4493" extrusionOk="0">
                  <a:moveTo>
                    <a:pt x="2083" y="0"/>
                  </a:moveTo>
                  <a:cubicBezTo>
                    <a:pt x="1578" y="0"/>
                    <a:pt x="178" y="977"/>
                    <a:pt x="366" y="1183"/>
                  </a:cubicBezTo>
                  <a:cubicBezTo>
                    <a:pt x="422" y="1245"/>
                    <a:pt x="510" y="1268"/>
                    <a:pt x="612" y="1268"/>
                  </a:cubicBezTo>
                  <a:cubicBezTo>
                    <a:pt x="927" y="1268"/>
                    <a:pt x="1370" y="1046"/>
                    <a:pt x="1370" y="1046"/>
                  </a:cubicBezTo>
                  <a:lnTo>
                    <a:pt x="1370" y="1046"/>
                  </a:lnTo>
                  <a:cubicBezTo>
                    <a:pt x="1370" y="1046"/>
                    <a:pt x="1256" y="2712"/>
                    <a:pt x="1" y="4493"/>
                  </a:cubicBezTo>
                  <a:cubicBezTo>
                    <a:pt x="1" y="4493"/>
                    <a:pt x="1393" y="2621"/>
                    <a:pt x="1621" y="886"/>
                  </a:cubicBezTo>
                  <a:cubicBezTo>
                    <a:pt x="1621" y="886"/>
                    <a:pt x="2238" y="772"/>
                    <a:pt x="2260" y="156"/>
                  </a:cubicBezTo>
                  <a:cubicBezTo>
                    <a:pt x="2260" y="46"/>
                    <a:pt x="2193" y="0"/>
                    <a:pt x="2083"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63" name="Google Shape;2763;p28"/>
            <p:cNvSpPr/>
            <p:nvPr/>
          </p:nvSpPr>
          <p:spPr>
            <a:xfrm>
              <a:off x="637811" y="263750"/>
              <a:ext cx="73855" cy="133339"/>
            </a:xfrm>
            <a:custGeom>
              <a:avLst/>
              <a:gdLst/>
              <a:ahLst/>
              <a:cxnLst/>
              <a:rect l="l" t="t" r="r" b="b"/>
              <a:pathLst>
                <a:path w="2554" h="4611" extrusionOk="0">
                  <a:moveTo>
                    <a:pt x="1864" y="0"/>
                  </a:moveTo>
                  <a:cubicBezTo>
                    <a:pt x="1830" y="0"/>
                    <a:pt x="1794" y="15"/>
                    <a:pt x="1758" y="46"/>
                  </a:cubicBezTo>
                  <a:cubicBezTo>
                    <a:pt x="1302" y="457"/>
                    <a:pt x="1644" y="1004"/>
                    <a:pt x="1644" y="1004"/>
                  </a:cubicBezTo>
                  <a:cubicBezTo>
                    <a:pt x="503" y="2328"/>
                    <a:pt x="1" y="4611"/>
                    <a:pt x="1" y="4611"/>
                  </a:cubicBezTo>
                  <a:cubicBezTo>
                    <a:pt x="503" y="2465"/>
                    <a:pt x="1690" y="1278"/>
                    <a:pt x="1690" y="1278"/>
                  </a:cubicBezTo>
                  <a:cubicBezTo>
                    <a:pt x="1690" y="1278"/>
                    <a:pt x="1895" y="2123"/>
                    <a:pt x="2237" y="2146"/>
                  </a:cubicBezTo>
                  <a:cubicBezTo>
                    <a:pt x="2554" y="2146"/>
                    <a:pt x="2285" y="0"/>
                    <a:pt x="1864"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64" name="Google Shape;2764;p28"/>
            <p:cNvSpPr/>
            <p:nvPr/>
          </p:nvSpPr>
          <p:spPr>
            <a:xfrm>
              <a:off x="731533" y="239343"/>
              <a:ext cx="73797" cy="133339"/>
            </a:xfrm>
            <a:custGeom>
              <a:avLst/>
              <a:gdLst/>
              <a:ahLst/>
              <a:cxnLst/>
              <a:rect l="l" t="t" r="r" b="b"/>
              <a:pathLst>
                <a:path w="2552" h="4611" extrusionOk="0">
                  <a:moveTo>
                    <a:pt x="1859" y="0"/>
                  </a:moveTo>
                  <a:cubicBezTo>
                    <a:pt x="1826" y="0"/>
                    <a:pt x="1793" y="14"/>
                    <a:pt x="1758" y="45"/>
                  </a:cubicBezTo>
                  <a:cubicBezTo>
                    <a:pt x="1302" y="456"/>
                    <a:pt x="1644" y="1004"/>
                    <a:pt x="1644" y="1004"/>
                  </a:cubicBezTo>
                  <a:cubicBezTo>
                    <a:pt x="480" y="2328"/>
                    <a:pt x="1" y="4610"/>
                    <a:pt x="1" y="4610"/>
                  </a:cubicBezTo>
                  <a:cubicBezTo>
                    <a:pt x="503" y="2487"/>
                    <a:pt x="1690" y="1301"/>
                    <a:pt x="1690" y="1301"/>
                  </a:cubicBezTo>
                  <a:cubicBezTo>
                    <a:pt x="1690" y="1301"/>
                    <a:pt x="1895" y="2122"/>
                    <a:pt x="2238" y="2145"/>
                  </a:cubicBezTo>
                  <a:cubicBezTo>
                    <a:pt x="2239" y="2145"/>
                    <a:pt x="2241" y="2145"/>
                    <a:pt x="2242" y="2145"/>
                  </a:cubicBezTo>
                  <a:cubicBezTo>
                    <a:pt x="2552" y="2145"/>
                    <a:pt x="2264" y="0"/>
                    <a:pt x="1859"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65" name="Google Shape;2765;p28"/>
            <p:cNvSpPr/>
            <p:nvPr/>
          </p:nvSpPr>
          <p:spPr>
            <a:xfrm>
              <a:off x="660251" y="342492"/>
              <a:ext cx="104103" cy="104103"/>
            </a:xfrm>
            <a:custGeom>
              <a:avLst/>
              <a:gdLst/>
              <a:ahLst/>
              <a:cxnLst/>
              <a:rect l="l" t="t" r="r" b="b"/>
              <a:pathLst>
                <a:path w="3600" h="3600" extrusionOk="0">
                  <a:moveTo>
                    <a:pt x="3153" y="0"/>
                  </a:moveTo>
                  <a:cubicBezTo>
                    <a:pt x="2509" y="0"/>
                    <a:pt x="1320" y="378"/>
                    <a:pt x="1416" y="587"/>
                  </a:cubicBezTo>
                  <a:cubicBezTo>
                    <a:pt x="1490" y="759"/>
                    <a:pt x="1775" y="798"/>
                    <a:pt x="2023" y="798"/>
                  </a:cubicBezTo>
                  <a:cubicBezTo>
                    <a:pt x="2235" y="798"/>
                    <a:pt x="2420" y="769"/>
                    <a:pt x="2420" y="769"/>
                  </a:cubicBezTo>
                  <a:lnTo>
                    <a:pt x="2420" y="769"/>
                  </a:lnTo>
                  <a:cubicBezTo>
                    <a:pt x="2420" y="769"/>
                    <a:pt x="1758" y="2321"/>
                    <a:pt x="1" y="3600"/>
                  </a:cubicBezTo>
                  <a:cubicBezTo>
                    <a:pt x="1" y="3600"/>
                    <a:pt x="1918" y="2276"/>
                    <a:pt x="2717" y="724"/>
                  </a:cubicBezTo>
                  <a:cubicBezTo>
                    <a:pt x="2717" y="724"/>
                    <a:pt x="2753" y="729"/>
                    <a:pt x="2811" y="729"/>
                  </a:cubicBezTo>
                  <a:cubicBezTo>
                    <a:pt x="2992" y="729"/>
                    <a:pt x="3383" y="677"/>
                    <a:pt x="3539" y="244"/>
                  </a:cubicBezTo>
                  <a:cubicBezTo>
                    <a:pt x="3600" y="68"/>
                    <a:pt x="3425" y="0"/>
                    <a:pt x="3153" y="0"/>
                  </a:cubicBezTo>
                  <a:close/>
                </a:path>
              </a:pathLst>
            </a:custGeom>
            <a:solidFill>
              <a:srgbClr val="FFFFFF"/>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66" name="Google Shape;2766;p28"/>
            <p:cNvSpPr/>
            <p:nvPr/>
          </p:nvSpPr>
          <p:spPr>
            <a:xfrm>
              <a:off x="550018" y="348738"/>
              <a:ext cx="340648" cy="273299"/>
            </a:xfrm>
            <a:custGeom>
              <a:avLst/>
              <a:gdLst/>
              <a:ahLst/>
              <a:cxnLst/>
              <a:rect l="l" t="t" r="r" b="b"/>
              <a:pathLst>
                <a:path w="11780" h="9451" extrusionOk="0">
                  <a:moveTo>
                    <a:pt x="11015" y="1"/>
                  </a:moveTo>
                  <a:cubicBezTo>
                    <a:pt x="10817" y="1"/>
                    <a:pt x="10543" y="95"/>
                    <a:pt x="10181" y="302"/>
                  </a:cubicBezTo>
                  <a:cubicBezTo>
                    <a:pt x="8401" y="1284"/>
                    <a:pt x="6027" y="736"/>
                    <a:pt x="4269" y="2767"/>
                  </a:cubicBezTo>
                  <a:cubicBezTo>
                    <a:pt x="2489" y="4799"/>
                    <a:pt x="1" y="6899"/>
                    <a:pt x="1279" y="8976"/>
                  </a:cubicBezTo>
                  <a:cubicBezTo>
                    <a:pt x="1279" y="8976"/>
                    <a:pt x="1931" y="9450"/>
                    <a:pt x="2903" y="9450"/>
                  </a:cubicBezTo>
                  <a:cubicBezTo>
                    <a:pt x="3740" y="9450"/>
                    <a:pt x="4814" y="9098"/>
                    <a:pt x="5913" y="7789"/>
                  </a:cubicBezTo>
                  <a:cubicBezTo>
                    <a:pt x="8286" y="4936"/>
                    <a:pt x="9679" y="5461"/>
                    <a:pt x="10660" y="3201"/>
                  </a:cubicBezTo>
                  <a:cubicBezTo>
                    <a:pt x="11421" y="1407"/>
                    <a:pt x="11780" y="1"/>
                    <a:pt x="11015" y="1"/>
                  </a:cubicBezTo>
                  <a:close/>
                </a:path>
              </a:pathLst>
            </a:custGeom>
            <a:solidFill>
              <a:srgbClr val="FFEEC0"/>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67" name="Google Shape;2767;p28"/>
            <p:cNvSpPr/>
            <p:nvPr/>
          </p:nvSpPr>
          <p:spPr>
            <a:xfrm>
              <a:off x="486659" y="206551"/>
              <a:ext cx="199357" cy="401751"/>
            </a:xfrm>
            <a:custGeom>
              <a:avLst/>
              <a:gdLst/>
              <a:ahLst/>
              <a:cxnLst/>
              <a:rect l="l" t="t" r="r" b="b"/>
              <a:pathLst>
                <a:path w="6894" h="13893" extrusionOk="0">
                  <a:moveTo>
                    <a:pt x="5182" y="1"/>
                  </a:moveTo>
                  <a:cubicBezTo>
                    <a:pt x="4781" y="1"/>
                    <a:pt x="4105" y="1297"/>
                    <a:pt x="3561" y="2229"/>
                  </a:cubicBezTo>
                  <a:cubicBezTo>
                    <a:pt x="2899" y="3302"/>
                    <a:pt x="2762" y="5447"/>
                    <a:pt x="2283" y="6452"/>
                  </a:cubicBezTo>
                  <a:cubicBezTo>
                    <a:pt x="1781" y="7479"/>
                    <a:pt x="1" y="11998"/>
                    <a:pt x="3470" y="13893"/>
                  </a:cubicBezTo>
                  <a:lnTo>
                    <a:pt x="3858" y="12295"/>
                  </a:lnTo>
                  <a:cubicBezTo>
                    <a:pt x="3858" y="12295"/>
                    <a:pt x="6894" y="7159"/>
                    <a:pt x="6026" y="4375"/>
                  </a:cubicBezTo>
                  <a:cubicBezTo>
                    <a:pt x="5159" y="1613"/>
                    <a:pt x="5707" y="745"/>
                    <a:pt x="5365" y="129"/>
                  </a:cubicBezTo>
                  <a:cubicBezTo>
                    <a:pt x="5314" y="41"/>
                    <a:pt x="5252" y="1"/>
                    <a:pt x="5182" y="1"/>
                  </a:cubicBezTo>
                  <a:close/>
                </a:path>
              </a:pathLst>
            </a:custGeom>
            <a:solidFill>
              <a:srgbClr val="FFF4DE"/>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68" name="Google Shape;2768;p28"/>
            <p:cNvSpPr/>
            <p:nvPr/>
          </p:nvSpPr>
          <p:spPr>
            <a:xfrm>
              <a:off x="556640" y="497201"/>
              <a:ext cx="263785" cy="131170"/>
            </a:xfrm>
            <a:custGeom>
              <a:avLst/>
              <a:gdLst/>
              <a:ahLst/>
              <a:cxnLst/>
              <a:rect l="l" t="t" r="r" b="b"/>
              <a:pathLst>
                <a:path w="9122" h="4536" extrusionOk="0">
                  <a:moveTo>
                    <a:pt x="8500" y="1"/>
                  </a:moveTo>
                  <a:cubicBezTo>
                    <a:pt x="8271" y="1"/>
                    <a:pt x="7928" y="63"/>
                    <a:pt x="7418" y="235"/>
                  </a:cubicBezTo>
                  <a:cubicBezTo>
                    <a:pt x="6642" y="487"/>
                    <a:pt x="5136" y="532"/>
                    <a:pt x="4405" y="1673"/>
                  </a:cubicBezTo>
                  <a:cubicBezTo>
                    <a:pt x="4166" y="2047"/>
                    <a:pt x="3874" y="2156"/>
                    <a:pt x="3546" y="2156"/>
                  </a:cubicBezTo>
                  <a:cubicBezTo>
                    <a:pt x="3080" y="2156"/>
                    <a:pt x="2542" y="1935"/>
                    <a:pt x="1985" y="1935"/>
                  </a:cubicBezTo>
                  <a:cubicBezTo>
                    <a:pt x="1737" y="1935"/>
                    <a:pt x="1484" y="1979"/>
                    <a:pt x="1233" y="2107"/>
                  </a:cubicBezTo>
                  <a:cubicBezTo>
                    <a:pt x="0" y="2723"/>
                    <a:pt x="662" y="3591"/>
                    <a:pt x="662" y="3591"/>
                  </a:cubicBezTo>
                  <a:cubicBezTo>
                    <a:pt x="662" y="3591"/>
                    <a:pt x="1606" y="4535"/>
                    <a:pt x="2890" y="4535"/>
                  </a:cubicBezTo>
                  <a:cubicBezTo>
                    <a:pt x="3346" y="4535"/>
                    <a:pt x="3845" y="4416"/>
                    <a:pt x="4360" y="4093"/>
                  </a:cubicBezTo>
                  <a:cubicBezTo>
                    <a:pt x="6323" y="2883"/>
                    <a:pt x="7327" y="646"/>
                    <a:pt x="8902" y="464"/>
                  </a:cubicBezTo>
                  <a:cubicBezTo>
                    <a:pt x="8902" y="464"/>
                    <a:pt x="9121" y="1"/>
                    <a:pt x="8500" y="1"/>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69" name="Google Shape;2769;p28"/>
            <p:cNvSpPr/>
            <p:nvPr/>
          </p:nvSpPr>
          <p:spPr>
            <a:xfrm>
              <a:off x="536166" y="412906"/>
              <a:ext cx="7952" cy="18507"/>
            </a:xfrm>
            <a:custGeom>
              <a:avLst/>
              <a:gdLst/>
              <a:ahLst/>
              <a:cxnLst/>
              <a:rect l="l" t="t" r="r" b="b"/>
              <a:pathLst>
                <a:path w="275" h="640" extrusionOk="0">
                  <a:moveTo>
                    <a:pt x="274" y="1"/>
                  </a:moveTo>
                  <a:cubicBezTo>
                    <a:pt x="274" y="1"/>
                    <a:pt x="115" y="252"/>
                    <a:pt x="0" y="640"/>
                  </a:cubicBezTo>
                  <a:cubicBezTo>
                    <a:pt x="160" y="252"/>
                    <a:pt x="274" y="1"/>
                    <a:pt x="274" y="1"/>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sp>
          <p:nvSpPr>
            <p:cNvPr id="2770" name="Google Shape;2770;p28"/>
            <p:cNvSpPr/>
            <p:nvPr/>
          </p:nvSpPr>
          <p:spPr>
            <a:xfrm>
              <a:off x="489956" y="431384"/>
              <a:ext cx="120152" cy="182874"/>
            </a:xfrm>
            <a:custGeom>
              <a:avLst/>
              <a:gdLst/>
              <a:ahLst/>
              <a:cxnLst/>
              <a:rect l="l" t="t" r="r" b="b"/>
              <a:pathLst>
                <a:path w="4155" h="6324" extrusionOk="0">
                  <a:moveTo>
                    <a:pt x="1598" y="1"/>
                  </a:moveTo>
                  <a:lnTo>
                    <a:pt x="1598" y="1"/>
                  </a:lnTo>
                  <a:cubicBezTo>
                    <a:pt x="1028" y="1576"/>
                    <a:pt x="1" y="5570"/>
                    <a:pt x="3767" y="6323"/>
                  </a:cubicBezTo>
                  <a:cubicBezTo>
                    <a:pt x="3767" y="6323"/>
                    <a:pt x="4155" y="4315"/>
                    <a:pt x="2489" y="2626"/>
                  </a:cubicBezTo>
                  <a:cubicBezTo>
                    <a:pt x="1462" y="1598"/>
                    <a:pt x="1462" y="617"/>
                    <a:pt x="1598" y="1"/>
                  </a:cubicBezTo>
                  <a:close/>
                </a:path>
              </a:pathLst>
            </a:custGeom>
            <a:solidFill>
              <a:srgbClr val="979B4B"/>
            </a:solidFill>
            <a:ln>
              <a:noFill/>
            </a:ln>
          </p:spPr>
          <p:txBody>
            <a:bodyPr spcFirstLastPara="1" wrap="square" lIns="91425" tIns="91425" rIns="91425" bIns="91425" anchor="ctr" anchorCtr="0">
              <a:noAutofit/>
            </a:bodyPr>
            <a:lstStyle/>
            <a:p>
              <a:pPr defTabSz="1097225">
                <a:buClr>
                  <a:srgbClr val="000000"/>
                </a:buClr>
                <a:buFont typeface="Arial"/>
                <a:buNone/>
                <a:defRPr/>
              </a:pPr>
              <a:endParaRPr sz="1680" kern="0">
                <a:solidFill>
                  <a:srgbClr val="000000"/>
                </a:solidFill>
                <a:latin typeface="Arial"/>
                <a:cs typeface="Arial"/>
                <a:sym typeface="Arial"/>
              </a:endParaRPr>
            </a:p>
          </p:txBody>
        </p:sp>
      </p:grpSp>
    </p:spTree>
    <p:extLst>
      <p:ext uri="{BB962C8B-B14F-4D97-AF65-F5344CB8AC3E}">
        <p14:creationId xmlns:p14="http://schemas.microsoft.com/office/powerpoint/2010/main" val="3812366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858" y="6060017"/>
            <a:ext cx="10969943" cy="4328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5997072"/>
            <a:ext cx="10969943" cy="60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987552" y="718545"/>
            <a:ext cx="9052560" cy="3376295"/>
          </a:xfrm>
        </p:spPr>
        <p:txBody>
          <a:bodyPr anchor="b">
            <a:normAutofit/>
          </a:bodyPr>
          <a:lstStyle>
            <a:lvl1pPr algn="l">
              <a:lnSpc>
                <a:spcPct val="85000"/>
              </a:lnSpc>
              <a:defRPr sz="7200" spc="-45"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990046" y="4218399"/>
            <a:ext cx="9052560" cy="1082146"/>
          </a:xfrm>
        </p:spPr>
        <p:txBody>
          <a:bodyPr lIns="91440" rIns="91440">
            <a:normAutofit/>
          </a:bodyPr>
          <a:lstStyle>
            <a:lvl1pPr marL="0" indent="0" algn="l">
              <a:buNone/>
              <a:defRPr sz="2160" cap="all" spc="180" baseline="0">
                <a:solidFill>
                  <a:schemeClr val="tx2"/>
                </a:solidFill>
                <a:latin typeface="+mj-lt"/>
              </a:defRPr>
            </a:lvl1pPr>
            <a:lvl2pPr marL="411480" indent="0" algn="ctr">
              <a:buNone/>
              <a:defRPr sz="2160"/>
            </a:lvl2pPr>
            <a:lvl3pPr marL="822960" indent="0" algn="ctr">
              <a:buNone/>
              <a:defRPr sz="2160"/>
            </a:lvl3pPr>
            <a:lvl4pPr marL="1234440" indent="0" algn="ctr">
              <a:buNone/>
              <a:defRPr sz="1800"/>
            </a:lvl4pPr>
            <a:lvl5pPr marL="1645920" indent="0" algn="ctr">
              <a:buNone/>
              <a:defRPr sz="1800"/>
            </a:lvl5pPr>
            <a:lvl6pPr marL="2057400" indent="0" algn="ctr">
              <a:buNone/>
              <a:defRPr sz="1800"/>
            </a:lvl6pPr>
            <a:lvl7pPr marL="2468880" indent="0" algn="ctr">
              <a:buNone/>
              <a:defRPr sz="1800"/>
            </a:lvl7pPr>
            <a:lvl8pPr marL="2880360" indent="0" algn="ctr">
              <a:buNone/>
              <a:defRPr sz="1800"/>
            </a:lvl8pPr>
            <a:lvl9pPr marL="329184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CEF851F-4C9B-4ED8-A706-7687066F5A2C}" type="datetimeFigureOut">
              <a:rPr lang="en-US" smtClean="0"/>
              <a:t>6/15/2024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cxnSp>
        <p:nvCxnSpPr>
          <p:cNvPr id="9" name="Straight Connector 8"/>
          <p:cNvCxnSpPr/>
          <p:nvPr/>
        </p:nvCxnSpPr>
        <p:spPr>
          <a:xfrm>
            <a:off x="1086892" y="4112154"/>
            <a:ext cx="888796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23393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EF851F-4C9B-4ED8-A706-7687066F5A2C}" type="datetimeFigureOut">
              <a:rPr lang="en-US" smtClean="0"/>
              <a:t>6/15/2024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070661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858" y="6060017"/>
            <a:ext cx="10969943" cy="4328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5997072"/>
            <a:ext cx="10969943" cy="60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87552" y="718545"/>
            <a:ext cx="9052560" cy="3376295"/>
          </a:xfrm>
        </p:spPr>
        <p:txBody>
          <a:bodyPr anchor="b" anchorCtr="0">
            <a:normAutofit/>
          </a:bodyPr>
          <a:lstStyle>
            <a:lvl1pPr>
              <a:lnSpc>
                <a:spcPct val="85000"/>
              </a:lnSpc>
              <a:defRPr sz="72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987552" y="4216040"/>
            <a:ext cx="9052560" cy="1082146"/>
          </a:xfrm>
        </p:spPr>
        <p:txBody>
          <a:bodyPr lIns="91440" rIns="91440" anchor="t" anchorCtr="0">
            <a:normAutofit/>
          </a:bodyPr>
          <a:lstStyle>
            <a:lvl1pPr marL="0" indent="0">
              <a:buNone/>
              <a:defRPr sz="2160" cap="all" spc="180" baseline="0">
                <a:solidFill>
                  <a:schemeClr val="tx2"/>
                </a:solidFill>
                <a:latin typeface="+mj-lt"/>
              </a:defRPr>
            </a:lvl1pPr>
            <a:lvl2pPr marL="411480" indent="0">
              <a:buNone/>
              <a:defRPr sz="1620">
                <a:solidFill>
                  <a:schemeClr val="tx1">
                    <a:tint val="75000"/>
                  </a:schemeClr>
                </a:solidFill>
              </a:defRPr>
            </a:lvl2pPr>
            <a:lvl3pPr marL="822960" indent="0">
              <a:buNone/>
              <a:defRPr sz="1440">
                <a:solidFill>
                  <a:schemeClr val="tx1">
                    <a:tint val="75000"/>
                  </a:schemeClr>
                </a:solidFill>
              </a:defRPr>
            </a:lvl3pPr>
            <a:lvl4pPr marL="1234440" indent="0">
              <a:buNone/>
              <a:defRPr sz="1260">
                <a:solidFill>
                  <a:schemeClr val="tx1">
                    <a:tint val="75000"/>
                  </a:schemeClr>
                </a:solidFill>
              </a:defRPr>
            </a:lvl4pPr>
            <a:lvl5pPr marL="1645920" indent="0">
              <a:buNone/>
              <a:defRPr sz="1260">
                <a:solidFill>
                  <a:schemeClr val="tx1">
                    <a:tint val="75000"/>
                  </a:schemeClr>
                </a:solidFill>
              </a:defRPr>
            </a:lvl5pPr>
            <a:lvl6pPr marL="2057400" indent="0">
              <a:buNone/>
              <a:defRPr sz="1260">
                <a:solidFill>
                  <a:schemeClr val="tx1">
                    <a:tint val="75000"/>
                  </a:schemeClr>
                </a:solidFill>
              </a:defRPr>
            </a:lvl6pPr>
            <a:lvl7pPr marL="2468880" indent="0">
              <a:buNone/>
              <a:defRPr sz="1260">
                <a:solidFill>
                  <a:schemeClr val="tx1">
                    <a:tint val="75000"/>
                  </a:schemeClr>
                </a:solidFill>
              </a:defRPr>
            </a:lvl7pPr>
            <a:lvl8pPr marL="2880360" indent="0">
              <a:buNone/>
              <a:defRPr sz="1260">
                <a:solidFill>
                  <a:schemeClr val="tx1">
                    <a:tint val="75000"/>
                  </a:schemeClr>
                </a:solidFill>
              </a:defRPr>
            </a:lvl8pPr>
            <a:lvl9pPr marL="3291840" indent="0">
              <a:buNone/>
              <a:defRPr sz="126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t>6/15/2024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cxnSp>
        <p:nvCxnSpPr>
          <p:cNvPr id="9" name="Straight Connector 8"/>
          <p:cNvCxnSpPr/>
          <p:nvPr/>
        </p:nvCxnSpPr>
        <p:spPr>
          <a:xfrm>
            <a:off x="1086892" y="4112154"/>
            <a:ext cx="888796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98003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987552" y="271344"/>
            <a:ext cx="9052560" cy="1373518"/>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87551" y="1747466"/>
            <a:ext cx="4443984" cy="380915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6128" y="1747467"/>
            <a:ext cx="4443984" cy="380915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CEF851F-4C9B-4ED8-A706-7687066F5A2C}" type="datetimeFigureOut">
              <a:rPr lang="en-US" smtClean="0"/>
              <a:t>6/15/2024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4397938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987552" y="271344"/>
            <a:ext cx="9052560" cy="137351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87552" y="1747767"/>
            <a:ext cx="4443984" cy="697082"/>
          </a:xfrm>
        </p:spPr>
        <p:txBody>
          <a:bodyPr lIns="91440" rIns="91440" anchor="ctr">
            <a:normAutofit/>
          </a:bodyPr>
          <a:lstStyle>
            <a:lvl1pPr marL="0" indent="0">
              <a:buNone/>
              <a:defRPr sz="1800" b="0" cap="all" baseline="0">
                <a:solidFill>
                  <a:schemeClr val="tx2"/>
                </a:solidFill>
              </a:defRPr>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en-US" smtClean="0"/>
              <a:t>Click to edit Master text styles</a:t>
            </a:r>
          </a:p>
        </p:txBody>
      </p:sp>
      <p:sp>
        <p:nvSpPr>
          <p:cNvPr id="4" name="Content Placeholder 3"/>
          <p:cNvSpPr>
            <a:spLocks noGrp="1"/>
          </p:cNvSpPr>
          <p:nvPr>
            <p:ph sz="half" idx="2"/>
          </p:nvPr>
        </p:nvSpPr>
        <p:spPr>
          <a:xfrm>
            <a:off x="987552" y="2444849"/>
            <a:ext cx="4443984" cy="319834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596128" y="1747767"/>
            <a:ext cx="4443984" cy="697082"/>
          </a:xfrm>
        </p:spPr>
        <p:txBody>
          <a:bodyPr lIns="91440" rIns="91440" anchor="ctr">
            <a:normAutofit/>
          </a:bodyPr>
          <a:lstStyle>
            <a:lvl1pPr marL="0" indent="0">
              <a:buNone/>
              <a:defRPr sz="1800" b="0" cap="all" baseline="0">
                <a:solidFill>
                  <a:schemeClr val="tx2"/>
                </a:solidFill>
              </a:defRPr>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en-US" smtClean="0"/>
              <a:t>Click to edit Master text styles</a:t>
            </a:r>
          </a:p>
        </p:txBody>
      </p:sp>
      <p:sp>
        <p:nvSpPr>
          <p:cNvPr id="6" name="Content Placeholder 5"/>
          <p:cNvSpPr>
            <a:spLocks noGrp="1"/>
          </p:cNvSpPr>
          <p:nvPr>
            <p:ph sz="quarter" idx="4"/>
          </p:nvPr>
        </p:nvSpPr>
        <p:spPr>
          <a:xfrm>
            <a:off x="5596128" y="2444849"/>
            <a:ext cx="4443984" cy="319834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CEF851F-4C9B-4ED8-A706-7687066F5A2C}" type="datetimeFigureOut">
              <a:rPr lang="en-US" smtClean="0"/>
              <a:t>6/15/2024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917326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737A6A-1E74-452D-93A8-6C3F3DFA172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78734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CEF851F-4C9B-4ED8-A706-7687066F5A2C}" type="datetimeFigureOut">
              <a:rPr lang="en-US" smtClean="0"/>
              <a:t>6/15/2024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54109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858" y="6060017"/>
            <a:ext cx="10969943" cy="4328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4" y="5997072"/>
            <a:ext cx="10969943" cy="60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CEF851F-4C9B-4ED8-A706-7687066F5A2C}" type="datetimeFigureOut">
              <a:rPr lang="en-US" smtClean="0"/>
              <a:t>6/15/2024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9004878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5" y="0"/>
            <a:ext cx="3645712" cy="64928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636064" y="0"/>
            <a:ext cx="57607" cy="6492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11480" y="562715"/>
            <a:ext cx="2880360" cy="2164292"/>
          </a:xfrm>
        </p:spPr>
        <p:txBody>
          <a:bodyPr anchor="b">
            <a:normAutofit/>
          </a:bodyPr>
          <a:lstStyle>
            <a:lvl1pPr>
              <a:defRPr sz="324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320540" y="692573"/>
            <a:ext cx="5843016" cy="49778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11480" y="2770293"/>
            <a:ext cx="2880360" cy="3199217"/>
          </a:xfrm>
        </p:spPr>
        <p:txBody>
          <a:bodyPr lIns="91440" rIns="91440">
            <a:normAutofit/>
          </a:bodyPr>
          <a:lstStyle>
            <a:lvl1pPr marL="0" indent="0">
              <a:buNone/>
              <a:defRPr sz="1350">
                <a:solidFill>
                  <a:srgbClr val="FFFFFF"/>
                </a:solidFill>
              </a:defRPr>
            </a:lvl1pPr>
            <a:lvl2pPr marL="411480" indent="0">
              <a:buNone/>
              <a:defRPr sz="1080"/>
            </a:lvl2pPr>
            <a:lvl3pPr marL="822960" indent="0">
              <a:buNone/>
              <a:defRPr sz="900"/>
            </a:lvl3pPr>
            <a:lvl4pPr marL="1234440" indent="0">
              <a:buNone/>
              <a:defRPr sz="810"/>
            </a:lvl4pPr>
            <a:lvl5pPr marL="1645920" indent="0">
              <a:buNone/>
              <a:defRPr sz="810"/>
            </a:lvl5pPr>
            <a:lvl6pPr marL="2057400" indent="0">
              <a:buNone/>
              <a:defRPr sz="810"/>
            </a:lvl6pPr>
            <a:lvl7pPr marL="2468880" indent="0">
              <a:buNone/>
              <a:defRPr sz="810"/>
            </a:lvl7pPr>
            <a:lvl8pPr marL="2880360" indent="0">
              <a:buNone/>
              <a:defRPr sz="810"/>
            </a:lvl8pPr>
            <a:lvl9pPr marL="3291840" indent="0">
              <a:buNone/>
              <a:defRPr sz="810"/>
            </a:lvl9pPr>
          </a:lstStyle>
          <a:p>
            <a:pPr lvl="0"/>
            <a:r>
              <a:rPr lang="en-US" smtClean="0"/>
              <a:t>Click to edit Master text styles</a:t>
            </a:r>
          </a:p>
        </p:txBody>
      </p:sp>
      <p:sp>
        <p:nvSpPr>
          <p:cNvPr id="5" name="Date Placeholder 4"/>
          <p:cNvSpPr>
            <a:spLocks noGrp="1"/>
          </p:cNvSpPr>
          <p:nvPr>
            <p:ph type="dt" sz="half" idx="10"/>
          </p:nvPr>
        </p:nvSpPr>
        <p:spPr>
          <a:xfrm>
            <a:off x="418961" y="6115862"/>
            <a:ext cx="2356659" cy="345685"/>
          </a:xfrm>
        </p:spPr>
        <p:txBody>
          <a:bodyPr/>
          <a:lstStyle>
            <a:lvl1pPr algn="l">
              <a:defRPr/>
            </a:lvl1pPr>
          </a:lstStyle>
          <a:p>
            <a:fld id="{4CEF851F-4C9B-4ED8-A706-7687066F5A2C}" type="datetimeFigureOut">
              <a:rPr lang="en-US" smtClean="0"/>
              <a:t>6/15/2024</a:t>
            </a:fld>
            <a:endParaRPr lang="en-US"/>
          </a:p>
        </p:txBody>
      </p:sp>
      <p:sp>
        <p:nvSpPr>
          <p:cNvPr id="6" name="Footer Placeholder 5"/>
          <p:cNvSpPr>
            <a:spLocks noGrp="1"/>
          </p:cNvSpPr>
          <p:nvPr>
            <p:ph type="ftr" sz="quarter" idx="11"/>
          </p:nvPr>
        </p:nvSpPr>
        <p:spPr>
          <a:xfrm>
            <a:off x="4320540" y="6115862"/>
            <a:ext cx="4183380" cy="34568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6F2045C-80A1-433A-B3B9-3018D210B466}" type="slidenum">
              <a:rPr lang="en-US" smtClean="0"/>
              <a:t>‹#›</a:t>
            </a:fld>
            <a:endParaRPr lang="en-US"/>
          </a:p>
        </p:txBody>
      </p:sp>
    </p:spTree>
    <p:extLst>
      <p:ext uri="{BB962C8B-B14F-4D97-AF65-F5344CB8AC3E}">
        <p14:creationId xmlns:p14="http://schemas.microsoft.com/office/powerpoint/2010/main" val="158166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689299"/>
            <a:ext cx="10969943" cy="18035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4" y="4653394"/>
            <a:ext cx="10969943" cy="60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87552" y="4804728"/>
            <a:ext cx="9101938" cy="779145"/>
          </a:xfrm>
        </p:spPr>
        <p:txBody>
          <a:bodyPr lIns="91440" tIns="0" rIns="91440" bIns="0" anchor="b">
            <a:noAutofit/>
          </a:bodyPr>
          <a:lstStyle>
            <a:lvl1pPr>
              <a:defRPr sz="324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4" y="0"/>
            <a:ext cx="10972787" cy="4653394"/>
          </a:xfrm>
          <a:blipFill>
            <a:blip r:embed="rId2"/>
            <a:stretch>
              <a:fillRect/>
            </a:stretch>
          </a:blipFill>
        </p:spPr>
        <p:txBody>
          <a:bodyPr lIns="457200" tIns="457200" anchor="t"/>
          <a:lstStyle>
            <a:lvl1pPr marL="0" indent="0">
              <a:buNone/>
              <a:defRPr sz="2880">
                <a:solidFill>
                  <a:schemeClr val="bg1"/>
                </a:solidFill>
              </a:defRPr>
            </a:lvl1pPr>
            <a:lvl2pPr marL="411480" indent="0">
              <a:buNone/>
              <a:defRPr sz="2520"/>
            </a:lvl2pPr>
            <a:lvl3pPr marL="822960" indent="0">
              <a:buNone/>
              <a:defRPr sz="2160"/>
            </a:lvl3pPr>
            <a:lvl4pPr marL="1234440" indent="0">
              <a:buNone/>
              <a:defRPr sz="1800"/>
            </a:lvl4pPr>
            <a:lvl5pPr marL="1645920" indent="0">
              <a:buNone/>
              <a:defRPr sz="1800"/>
            </a:lvl5pPr>
            <a:lvl6pPr marL="2057400" indent="0">
              <a:buNone/>
              <a:defRPr sz="1800"/>
            </a:lvl6pPr>
            <a:lvl7pPr marL="2468880" indent="0">
              <a:buNone/>
              <a:defRPr sz="1800"/>
            </a:lvl7pPr>
            <a:lvl8pPr marL="2880360" indent="0">
              <a:buNone/>
              <a:defRPr sz="1800"/>
            </a:lvl8pPr>
            <a:lvl9pPr marL="3291840" indent="0">
              <a:buNone/>
              <a:defRPr sz="1800"/>
            </a:lvl9pPr>
          </a:lstStyle>
          <a:p>
            <a:r>
              <a:rPr lang="en-US" smtClean="0"/>
              <a:t>Click icon to add picture</a:t>
            </a:r>
            <a:endParaRPr lang="en-US" dirty="0"/>
          </a:p>
        </p:txBody>
      </p:sp>
      <p:sp>
        <p:nvSpPr>
          <p:cNvPr id="4" name="Text Placeholder 3"/>
          <p:cNvSpPr>
            <a:spLocks noGrp="1"/>
          </p:cNvSpPr>
          <p:nvPr>
            <p:ph type="body" sz="half" idx="2"/>
          </p:nvPr>
        </p:nvSpPr>
        <p:spPr>
          <a:xfrm>
            <a:off x="987552" y="5592529"/>
            <a:ext cx="9101938" cy="562716"/>
          </a:xfrm>
        </p:spPr>
        <p:txBody>
          <a:bodyPr lIns="91440" tIns="0" rIns="91440" bIns="0">
            <a:normAutofit/>
          </a:bodyPr>
          <a:lstStyle>
            <a:lvl1pPr marL="0" indent="0">
              <a:spcBef>
                <a:spcPts val="0"/>
              </a:spcBef>
              <a:spcAft>
                <a:spcPts val="540"/>
              </a:spcAft>
              <a:buNone/>
              <a:defRPr sz="1350">
                <a:solidFill>
                  <a:srgbClr val="FFFFFF"/>
                </a:solidFill>
              </a:defRPr>
            </a:lvl1pPr>
            <a:lvl2pPr marL="411480" indent="0">
              <a:buNone/>
              <a:defRPr sz="1080"/>
            </a:lvl2pPr>
            <a:lvl3pPr marL="822960" indent="0">
              <a:buNone/>
              <a:defRPr sz="900"/>
            </a:lvl3pPr>
            <a:lvl4pPr marL="1234440" indent="0">
              <a:buNone/>
              <a:defRPr sz="810"/>
            </a:lvl4pPr>
            <a:lvl5pPr marL="1645920" indent="0">
              <a:buNone/>
              <a:defRPr sz="810"/>
            </a:lvl5pPr>
            <a:lvl6pPr marL="2057400" indent="0">
              <a:buNone/>
              <a:defRPr sz="810"/>
            </a:lvl6pPr>
            <a:lvl7pPr marL="2468880" indent="0">
              <a:buNone/>
              <a:defRPr sz="810"/>
            </a:lvl7pPr>
            <a:lvl8pPr marL="2880360" indent="0">
              <a:buNone/>
              <a:defRPr sz="810"/>
            </a:lvl8pPr>
            <a:lvl9pPr marL="3291840" indent="0">
              <a:buNone/>
              <a:defRPr sz="81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6/15/2024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5804148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EF851F-4C9B-4ED8-A706-7687066F5A2C}" type="datetimeFigureOut">
              <a:rPr lang="en-US" smtClean="0"/>
              <a:t>6/15/2024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822420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858" y="6060017"/>
            <a:ext cx="10969943" cy="4328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5997072"/>
            <a:ext cx="10969943" cy="60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852410" y="392695"/>
            <a:ext cx="2366010" cy="545089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54380" y="392695"/>
            <a:ext cx="6960870" cy="5450893"/>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EF851F-4C9B-4ED8-A706-7687066F5A2C}" type="datetimeFigureOut">
              <a:rPr lang="en-US" smtClean="0"/>
              <a:t>6/15/2024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6229949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2017003"/>
            <a:ext cx="9326880" cy="1391760"/>
          </a:xfrm>
        </p:spPr>
        <p:txBody>
          <a:bodyPr/>
          <a:lstStyle/>
          <a:p>
            <a:r>
              <a:rPr lang="en-US" smtClean="0"/>
              <a:t>Click to edit Master title style</a:t>
            </a:r>
            <a:endParaRPr lang="en-US"/>
          </a:p>
        </p:txBody>
      </p:sp>
      <p:sp>
        <p:nvSpPr>
          <p:cNvPr id="3" name="Subtitle 2"/>
          <p:cNvSpPr>
            <a:spLocks noGrp="1"/>
          </p:cNvSpPr>
          <p:nvPr>
            <p:ph type="subTitle" idx="1"/>
          </p:nvPr>
        </p:nvSpPr>
        <p:spPr>
          <a:xfrm>
            <a:off x="1645920" y="3679296"/>
            <a:ext cx="7680960" cy="1659290"/>
          </a:xfrm>
        </p:spPr>
        <p:txBody>
          <a:bodyPr/>
          <a:lstStyle>
            <a:lvl1pPr marL="0" indent="0" algn="ctr">
              <a:buNone/>
              <a:defRPr>
                <a:solidFill>
                  <a:schemeClr val="tx1">
                    <a:tint val="75000"/>
                  </a:schemeClr>
                </a:solidFill>
              </a:defRPr>
            </a:lvl1pPr>
            <a:lvl2pPr marL="548346" indent="0" algn="ctr">
              <a:buNone/>
              <a:defRPr>
                <a:solidFill>
                  <a:schemeClr val="tx1">
                    <a:tint val="75000"/>
                  </a:schemeClr>
                </a:solidFill>
              </a:defRPr>
            </a:lvl2pPr>
            <a:lvl3pPr marL="1096692" indent="0" algn="ctr">
              <a:buNone/>
              <a:defRPr>
                <a:solidFill>
                  <a:schemeClr val="tx1">
                    <a:tint val="75000"/>
                  </a:schemeClr>
                </a:solidFill>
              </a:defRPr>
            </a:lvl3pPr>
            <a:lvl4pPr marL="1645038" indent="0" algn="ctr">
              <a:buNone/>
              <a:defRPr>
                <a:solidFill>
                  <a:schemeClr val="tx1">
                    <a:tint val="75000"/>
                  </a:schemeClr>
                </a:solidFill>
              </a:defRPr>
            </a:lvl4pPr>
            <a:lvl5pPr marL="2193385" indent="0" algn="ctr">
              <a:buNone/>
              <a:defRPr>
                <a:solidFill>
                  <a:schemeClr val="tx1">
                    <a:tint val="75000"/>
                  </a:schemeClr>
                </a:solidFill>
              </a:defRPr>
            </a:lvl5pPr>
            <a:lvl6pPr marL="2741731" indent="0" algn="ctr">
              <a:buNone/>
              <a:defRPr>
                <a:solidFill>
                  <a:schemeClr val="tx1">
                    <a:tint val="75000"/>
                  </a:schemeClr>
                </a:solidFill>
              </a:defRPr>
            </a:lvl6pPr>
            <a:lvl7pPr marL="3290077" indent="0" algn="ctr">
              <a:buNone/>
              <a:defRPr>
                <a:solidFill>
                  <a:schemeClr val="tx1">
                    <a:tint val="75000"/>
                  </a:schemeClr>
                </a:solidFill>
              </a:defRPr>
            </a:lvl7pPr>
            <a:lvl8pPr marL="3838423" indent="0" algn="ctr">
              <a:buNone/>
              <a:defRPr>
                <a:solidFill>
                  <a:schemeClr val="tx1">
                    <a:tint val="75000"/>
                  </a:schemeClr>
                </a:solidFill>
              </a:defRPr>
            </a:lvl8pPr>
            <a:lvl9pPr marL="438676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95972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8861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4172275"/>
            <a:ext cx="9326880" cy="1289557"/>
          </a:xfrm>
        </p:spPr>
        <p:txBody>
          <a:bodyPr anchor="t"/>
          <a:lstStyle>
            <a:lvl1pPr algn="l">
              <a:defRPr sz="4800" b="1" cap="all"/>
            </a:lvl1pPr>
          </a:lstStyle>
          <a:p>
            <a:r>
              <a:rPr lang="en-US" smtClean="0"/>
              <a:t>Click to edit Master title style</a:t>
            </a:r>
            <a:endParaRPr lang="en-US"/>
          </a:p>
        </p:txBody>
      </p:sp>
      <p:sp>
        <p:nvSpPr>
          <p:cNvPr id="3" name="Text Placeholder 2"/>
          <p:cNvSpPr>
            <a:spLocks noGrp="1"/>
          </p:cNvSpPr>
          <p:nvPr>
            <p:ph type="body" idx="1"/>
          </p:nvPr>
        </p:nvSpPr>
        <p:spPr>
          <a:xfrm>
            <a:off x="866776" y="2751958"/>
            <a:ext cx="9326880" cy="1420316"/>
          </a:xfrm>
        </p:spPr>
        <p:txBody>
          <a:bodyPr anchor="b"/>
          <a:lstStyle>
            <a:lvl1pPr marL="0" indent="0">
              <a:buNone/>
              <a:defRPr sz="2400">
                <a:solidFill>
                  <a:schemeClr val="tx1">
                    <a:tint val="75000"/>
                  </a:schemeClr>
                </a:solidFill>
              </a:defRPr>
            </a:lvl1pPr>
            <a:lvl2pPr marL="548346" indent="0">
              <a:buNone/>
              <a:defRPr sz="2160">
                <a:solidFill>
                  <a:schemeClr val="tx1">
                    <a:tint val="75000"/>
                  </a:schemeClr>
                </a:solidFill>
              </a:defRPr>
            </a:lvl2pPr>
            <a:lvl3pPr marL="1096692" indent="0">
              <a:buNone/>
              <a:defRPr sz="1920">
                <a:solidFill>
                  <a:schemeClr val="tx1">
                    <a:tint val="75000"/>
                  </a:schemeClr>
                </a:solidFill>
              </a:defRPr>
            </a:lvl3pPr>
            <a:lvl4pPr marL="1645038" indent="0">
              <a:buNone/>
              <a:defRPr sz="1680">
                <a:solidFill>
                  <a:schemeClr val="tx1">
                    <a:tint val="75000"/>
                  </a:schemeClr>
                </a:solidFill>
              </a:defRPr>
            </a:lvl4pPr>
            <a:lvl5pPr marL="2193385" indent="0">
              <a:buNone/>
              <a:defRPr sz="1680">
                <a:solidFill>
                  <a:schemeClr val="tx1">
                    <a:tint val="75000"/>
                  </a:schemeClr>
                </a:solidFill>
              </a:defRPr>
            </a:lvl5pPr>
            <a:lvl6pPr marL="2741731" indent="0">
              <a:buNone/>
              <a:defRPr sz="1680">
                <a:solidFill>
                  <a:schemeClr val="tx1">
                    <a:tint val="75000"/>
                  </a:schemeClr>
                </a:solidFill>
              </a:defRPr>
            </a:lvl6pPr>
            <a:lvl7pPr marL="3290077" indent="0">
              <a:buNone/>
              <a:defRPr sz="1680">
                <a:solidFill>
                  <a:schemeClr val="tx1">
                    <a:tint val="75000"/>
                  </a:schemeClr>
                </a:solidFill>
              </a:defRPr>
            </a:lvl7pPr>
            <a:lvl8pPr marL="3838423" indent="0">
              <a:buNone/>
              <a:defRPr sz="1680">
                <a:solidFill>
                  <a:schemeClr val="tx1">
                    <a:tint val="75000"/>
                  </a:schemeClr>
                </a:solidFill>
              </a:defRPr>
            </a:lvl8pPr>
            <a:lvl9pPr marL="4386769"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3485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8640" y="1515005"/>
            <a:ext cx="4846320" cy="4284997"/>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77840" y="1515005"/>
            <a:ext cx="4846320" cy="4284997"/>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EF851F-4C9B-4ED8-A706-7687066F5A2C}" type="datetimeFigureOut">
              <a:rPr lang="en-US" smtClean="0">
                <a:solidFill>
                  <a:prstClr val="black">
                    <a:tint val="75000"/>
                  </a:prstClr>
                </a:solidFill>
              </a:rPr>
              <a:pPr/>
              <a:t>6/15/2024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4391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48665" y="1618712"/>
            <a:ext cx="9464040" cy="2700855"/>
          </a:xfrm>
        </p:spPr>
        <p:txBody>
          <a:bodyPr anchor="b"/>
          <a:lstStyle>
            <a:lvl1pPr>
              <a:defRPr sz="5400"/>
            </a:lvl1pPr>
          </a:lstStyle>
          <a:p>
            <a:r>
              <a:rPr lang="en-US" smtClean="0"/>
              <a:t>Click to edit Master title style</a:t>
            </a:r>
            <a:endParaRPr lang="en-US" dirty="0"/>
          </a:p>
        </p:txBody>
      </p:sp>
      <p:sp>
        <p:nvSpPr>
          <p:cNvPr id="3" name="Text Placeholder 2"/>
          <p:cNvSpPr>
            <a:spLocks noGrp="1"/>
          </p:cNvSpPr>
          <p:nvPr>
            <p:ph type="body" idx="1"/>
          </p:nvPr>
        </p:nvSpPr>
        <p:spPr>
          <a:xfrm>
            <a:off x="748665" y="4345118"/>
            <a:ext cx="9464040" cy="1420316"/>
          </a:xfrm>
        </p:spPr>
        <p:txBody>
          <a:bodyPr/>
          <a:lstStyle>
            <a:lvl1pPr marL="0" indent="0">
              <a:buNone/>
              <a:defRPr sz="2160">
                <a:solidFill>
                  <a:schemeClr val="tx1">
                    <a:tint val="75000"/>
                  </a:schemeClr>
                </a:solidFill>
              </a:defRPr>
            </a:lvl1pPr>
            <a:lvl2pPr marL="411470" indent="0">
              <a:buNone/>
              <a:defRPr sz="1800">
                <a:solidFill>
                  <a:schemeClr val="tx1">
                    <a:tint val="75000"/>
                  </a:schemeClr>
                </a:solidFill>
              </a:defRPr>
            </a:lvl2pPr>
            <a:lvl3pPr marL="822940" indent="0">
              <a:buNone/>
              <a:defRPr sz="1620">
                <a:solidFill>
                  <a:schemeClr val="tx1">
                    <a:tint val="75000"/>
                  </a:schemeClr>
                </a:solidFill>
              </a:defRPr>
            </a:lvl3pPr>
            <a:lvl4pPr marL="1234409" indent="0">
              <a:buNone/>
              <a:defRPr sz="1440">
                <a:solidFill>
                  <a:schemeClr val="tx1">
                    <a:tint val="75000"/>
                  </a:schemeClr>
                </a:solidFill>
              </a:defRPr>
            </a:lvl4pPr>
            <a:lvl5pPr marL="1645879" indent="0">
              <a:buNone/>
              <a:defRPr sz="1440">
                <a:solidFill>
                  <a:schemeClr val="tx1">
                    <a:tint val="75000"/>
                  </a:schemeClr>
                </a:solidFill>
              </a:defRPr>
            </a:lvl5pPr>
            <a:lvl6pPr marL="2057349" indent="0">
              <a:buNone/>
              <a:defRPr sz="1440">
                <a:solidFill>
                  <a:schemeClr val="tx1">
                    <a:tint val="75000"/>
                  </a:schemeClr>
                </a:solidFill>
              </a:defRPr>
            </a:lvl6pPr>
            <a:lvl7pPr marL="2468819" indent="0">
              <a:buNone/>
              <a:defRPr sz="1440">
                <a:solidFill>
                  <a:schemeClr val="tx1">
                    <a:tint val="75000"/>
                  </a:schemeClr>
                </a:solidFill>
              </a:defRPr>
            </a:lvl7pPr>
            <a:lvl8pPr marL="2880288" indent="0">
              <a:buNone/>
              <a:defRPr sz="1440">
                <a:solidFill>
                  <a:schemeClr val="tx1">
                    <a:tint val="75000"/>
                  </a:schemeClr>
                </a:solidFill>
              </a:defRPr>
            </a:lvl8pPr>
            <a:lvl9pPr marL="3291758" indent="0">
              <a:buNone/>
              <a:defRPr sz="144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7E0B67-8FA0-4F66-9577-9C053E74A2A9}"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737A6A-1E74-452D-93A8-6C3F3DFA172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56103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8640" y="1453383"/>
            <a:ext cx="4848226" cy="605701"/>
          </a:xfrm>
        </p:spPr>
        <p:txBody>
          <a:bodyPr anchor="b"/>
          <a:lstStyle>
            <a:lvl1pPr marL="0" indent="0">
              <a:buNone/>
              <a:defRPr sz="2880" b="1"/>
            </a:lvl1pPr>
            <a:lvl2pPr marL="548346" indent="0">
              <a:buNone/>
              <a:defRPr sz="2400" b="1"/>
            </a:lvl2pPr>
            <a:lvl3pPr marL="1096692" indent="0">
              <a:buNone/>
              <a:defRPr sz="2160" b="1"/>
            </a:lvl3pPr>
            <a:lvl4pPr marL="1645038" indent="0">
              <a:buNone/>
              <a:defRPr sz="1920" b="1"/>
            </a:lvl4pPr>
            <a:lvl5pPr marL="2193385" indent="0">
              <a:buNone/>
              <a:defRPr sz="1920" b="1"/>
            </a:lvl5pPr>
            <a:lvl6pPr marL="2741731" indent="0">
              <a:buNone/>
              <a:defRPr sz="1920" b="1"/>
            </a:lvl6pPr>
            <a:lvl7pPr marL="3290077" indent="0">
              <a:buNone/>
              <a:defRPr sz="1920" b="1"/>
            </a:lvl7pPr>
            <a:lvl8pPr marL="3838423" indent="0">
              <a:buNone/>
              <a:defRPr sz="1920" b="1"/>
            </a:lvl8pPr>
            <a:lvl9pPr marL="4386769" indent="0">
              <a:buNone/>
              <a:defRPr sz="1920" b="1"/>
            </a:lvl9pPr>
          </a:lstStyle>
          <a:p>
            <a:pPr lvl="0"/>
            <a:r>
              <a:rPr lang="en-US" smtClean="0"/>
              <a:t>Click to edit Master text styles</a:t>
            </a:r>
          </a:p>
        </p:txBody>
      </p:sp>
      <p:sp>
        <p:nvSpPr>
          <p:cNvPr id="4" name="Content Placeholder 3"/>
          <p:cNvSpPr>
            <a:spLocks noGrp="1"/>
          </p:cNvSpPr>
          <p:nvPr>
            <p:ph sz="half" idx="2"/>
          </p:nvPr>
        </p:nvSpPr>
        <p:spPr>
          <a:xfrm>
            <a:off x="548640" y="2059082"/>
            <a:ext cx="4848226" cy="3740919"/>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574033" y="1453383"/>
            <a:ext cx="4850130" cy="605701"/>
          </a:xfrm>
        </p:spPr>
        <p:txBody>
          <a:bodyPr anchor="b"/>
          <a:lstStyle>
            <a:lvl1pPr marL="0" indent="0">
              <a:buNone/>
              <a:defRPr sz="2880" b="1"/>
            </a:lvl1pPr>
            <a:lvl2pPr marL="548346" indent="0">
              <a:buNone/>
              <a:defRPr sz="2400" b="1"/>
            </a:lvl2pPr>
            <a:lvl3pPr marL="1096692" indent="0">
              <a:buNone/>
              <a:defRPr sz="2160" b="1"/>
            </a:lvl3pPr>
            <a:lvl4pPr marL="1645038" indent="0">
              <a:buNone/>
              <a:defRPr sz="1920" b="1"/>
            </a:lvl4pPr>
            <a:lvl5pPr marL="2193385" indent="0">
              <a:buNone/>
              <a:defRPr sz="1920" b="1"/>
            </a:lvl5pPr>
            <a:lvl6pPr marL="2741731" indent="0">
              <a:buNone/>
              <a:defRPr sz="1920" b="1"/>
            </a:lvl6pPr>
            <a:lvl7pPr marL="3290077" indent="0">
              <a:buNone/>
              <a:defRPr sz="1920" b="1"/>
            </a:lvl7pPr>
            <a:lvl8pPr marL="3838423" indent="0">
              <a:buNone/>
              <a:defRPr sz="1920" b="1"/>
            </a:lvl8pPr>
            <a:lvl9pPr marL="4386769" indent="0">
              <a:buNone/>
              <a:defRPr sz="1920" b="1"/>
            </a:lvl9pPr>
          </a:lstStyle>
          <a:p>
            <a:pPr lvl="0"/>
            <a:r>
              <a:rPr lang="en-US" smtClean="0"/>
              <a:t>Click to edit Master text styles</a:t>
            </a:r>
          </a:p>
        </p:txBody>
      </p:sp>
      <p:sp>
        <p:nvSpPr>
          <p:cNvPr id="6" name="Content Placeholder 5"/>
          <p:cNvSpPr>
            <a:spLocks noGrp="1"/>
          </p:cNvSpPr>
          <p:nvPr>
            <p:ph sz="quarter" idx="4"/>
          </p:nvPr>
        </p:nvSpPr>
        <p:spPr>
          <a:xfrm>
            <a:off x="5574033" y="2059082"/>
            <a:ext cx="4850130" cy="3740919"/>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EF851F-4C9B-4ED8-A706-7687066F5A2C}" type="datetimeFigureOut">
              <a:rPr lang="en-US" smtClean="0">
                <a:solidFill>
                  <a:prstClr val="black">
                    <a:tint val="75000"/>
                  </a:prstClr>
                </a:solidFill>
              </a:rPr>
              <a:pPr/>
              <a:t>6/15/2024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45487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EF851F-4C9B-4ED8-A706-7687066F5A2C}" type="datetimeFigureOut">
              <a:rPr lang="en-US" smtClean="0">
                <a:solidFill>
                  <a:prstClr val="black">
                    <a:tint val="75000"/>
                  </a:prstClr>
                </a:solidFill>
              </a:rPr>
              <a:pPr/>
              <a:t>6/15/2024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9626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851F-4C9B-4ED8-A706-7687066F5A2C}" type="datetimeFigureOut">
              <a:rPr lang="en-US" smtClean="0">
                <a:solidFill>
                  <a:prstClr val="black">
                    <a:tint val="75000"/>
                  </a:prstClr>
                </a:solidFill>
              </a:rPr>
              <a:pPr/>
              <a:t>6/15/2024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40936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3" y="258512"/>
            <a:ext cx="3609976" cy="1100182"/>
          </a:xfrm>
        </p:spPr>
        <p:txBody>
          <a:bodyPr anchor="b"/>
          <a:lstStyle>
            <a:lvl1pPr algn="l">
              <a:defRPr sz="2400" b="1"/>
            </a:lvl1pPr>
          </a:lstStyle>
          <a:p>
            <a:r>
              <a:rPr lang="en-US" smtClean="0"/>
              <a:t>Click to edit Master title style</a:t>
            </a:r>
            <a:endParaRPr lang="en-US"/>
          </a:p>
        </p:txBody>
      </p:sp>
      <p:sp>
        <p:nvSpPr>
          <p:cNvPr id="3" name="Content Placeholder 2"/>
          <p:cNvSpPr>
            <a:spLocks noGrp="1"/>
          </p:cNvSpPr>
          <p:nvPr>
            <p:ph idx="1"/>
          </p:nvPr>
        </p:nvSpPr>
        <p:spPr>
          <a:xfrm>
            <a:off x="4290060" y="258515"/>
            <a:ext cx="6134100" cy="5541489"/>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48643" y="1358697"/>
            <a:ext cx="3609976" cy="4441307"/>
          </a:xfrm>
        </p:spPr>
        <p:txBody>
          <a:bodyPr/>
          <a:lstStyle>
            <a:lvl1pPr marL="0" indent="0">
              <a:buNone/>
              <a:defRPr sz="1680"/>
            </a:lvl1pPr>
            <a:lvl2pPr marL="548346" indent="0">
              <a:buNone/>
              <a:defRPr sz="1440"/>
            </a:lvl2pPr>
            <a:lvl3pPr marL="1096692" indent="0">
              <a:buNone/>
              <a:defRPr sz="1200"/>
            </a:lvl3pPr>
            <a:lvl4pPr marL="1645038" indent="0">
              <a:buNone/>
              <a:defRPr sz="1080"/>
            </a:lvl4pPr>
            <a:lvl5pPr marL="2193385" indent="0">
              <a:buNone/>
              <a:defRPr sz="1080"/>
            </a:lvl5pPr>
            <a:lvl6pPr marL="2741731" indent="0">
              <a:buNone/>
              <a:defRPr sz="1080"/>
            </a:lvl6pPr>
            <a:lvl7pPr marL="3290077" indent="0">
              <a:buNone/>
              <a:defRPr sz="1080"/>
            </a:lvl7pPr>
            <a:lvl8pPr marL="3838423" indent="0">
              <a:buNone/>
              <a:defRPr sz="1080"/>
            </a:lvl8pPr>
            <a:lvl9pPr marL="4386769" indent="0">
              <a:buNone/>
              <a:defRPr sz="108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solidFill>
                  <a:prstClr val="black">
                    <a:tint val="75000"/>
                  </a:prstClr>
                </a:solidFill>
              </a:rPr>
              <a:pPr/>
              <a:t>6/15/2024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58084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6" y="4545013"/>
            <a:ext cx="6583680" cy="536565"/>
          </a:xfrm>
        </p:spPr>
        <p:txBody>
          <a:bodyPr anchor="b"/>
          <a:lstStyle>
            <a:lvl1pPr algn="l">
              <a:defRPr sz="2400" b="1"/>
            </a:lvl1pPr>
          </a:lstStyle>
          <a:p>
            <a:r>
              <a:rPr lang="en-US" smtClean="0"/>
              <a:t>Click to edit Master title style</a:t>
            </a:r>
            <a:endParaRPr lang="en-US"/>
          </a:p>
        </p:txBody>
      </p:sp>
      <p:sp>
        <p:nvSpPr>
          <p:cNvPr id="3" name="Picture Placeholder 2"/>
          <p:cNvSpPr>
            <a:spLocks noGrp="1"/>
          </p:cNvSpPr>
          <p:nvPr>
            <p:ph type="pic" idx="1"/>
          </p:nvPr>
        </p:nvSpPr>
        <p:spPr>
          <a:xfrm>
            <a:off x="2150746" y="580150"/>
            <a:ext cx="6583680" cy="3895725"/>
          </a:xfrm>
        </p:spPr>
        <p:txBody>
          <a:bodyPr/>
          <a:lstStyle>
            <a:lvl1pPr marL="0" indent="0">
              <a:buNone/>
              <a:defRPr sz="3840"/>
            </a:lvl1pPr>
            <a:lvl2pPr marL="548346" indent="0">
              <a:buNone/>
              <a:defRPr sz="3360"/>
            </a:lvl2pPr>
            <a:lvl3pPr marL="1096692" indent="0">
              <a:buNone/>
              <a:defRPr sz="2880"/>
            </a:lvl3pPr>
            <a:lvl4pPr marL="1645038" indent="0">
              <a:buNone/>
              <a:defRPr sz="2400"/>
            </a:lvl4pPr>
            <a:lvl5pPr marL="2193385" indent="0">
              <a:buNone/>
              <a:defRPr sz="2400"/>
            </a:lvl5pPr>
            <a:lvl6pPr marL="2741731" indent="0">
              <a:buNone/>
              <a:defRPr sz="2400"/>
            </a:lvl6pPr>
            <a:lvl7pPr marL="3290077" indent="0">
              <a:buNone/>
              <a:defRPr sz="2400"/>
            </a:lvl7pPr>
            <a:lvl8pPr marL="3838423" indent="0">
              <a:buNone/>
              <a:defRPr sz="2400"/>
            </a:lvl8pPr>
            <a:lvl9pPr marL="4386769" indent="0">
              <a:buNone/>
              <a:defRPr sz="2400"/>
            </a:lvl9pPr>
          </a:lstStyle>
          <a:p>
            <a:endParaRPr lang="en-US"/>
          </a:p>
        </p:txBody>
      </p:sp>
      <p:sp>
        <p:nvSpPr>
          <p:cNvPr id="4" name="Text Placeholder 3"/>
          <p:cNvSpPr>
            <a:spLocks noGrp="1"/>
          </p:cNvSpPr>
          <p:nvPr>
            <p:ph type="body" sz="half" idx="2"/>
          </p:nvPr>
        </p:nvSpPr>
        <p:spPr>
          <a:xfrm>
            <a:off x="2150746" y="5081578"/>
            <a:ext cx="6583680" cy="762011"/>
          </a:xfrm>
        </p:spPr>
        <p:txBody>
          <a:bodyPr/>
          <a:lstStyle>
            <a:lvl1pPr marL="0" indent="0">
              <a:buNone/>
              <a:defRPr sz="1680"/>
            </a:lvl1pPr>
            <a:lvl2pPr marL="548346" indent="0">
              <a:buNone/>
              <a:defRPr sz="1440"/>
            </a:lvl2pPr>
            <a:lvl3pPr marL="1096692" indent="0">
              <a:buNone/>
              <a:defRPr sz="1200"/>
            </a:lvl3pPr>
            <a:lvl4pPr marL="1645038" indent="0">
              <a:buNone/>
              <a:defRPr sz="1080"/>
            </a:lvl4pPr>
            <a:lvl5pPr marL="2193385" indent="0">
              <a:buNone/>
              <a:defRPr sz="1080"/>
            </a:lvl5pPr>
            <a:lvl6pPr marL="2741731" indent="0">
              <a:buNone/>
              <a:defRPr sz="1080"/>
            </a:lvl6pPr>
            <a:lvl7pPr marL="3290077" indent="0">
              <a:buNone/>
              <a:defRPr sz="1080"/>
            </a:lvl7pPr>
            <a:lvl8pPr marL="3838423" indent="0">
              <a:buNone/>
              <a:defRPr sz="1080"/>
            </a:lvl8pPr>
            <a:lvl9pPr marL="4386769" indent="0">
              <a:buNone/>
              <a:defRPr sz="108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solidFill>
                  <a:prstClr val="black">
                    <a:tint val="75000"/>
                  </a:prstClr>
                </a:solidFill>
              </a:rPr>
              <a:pPr/>
              <a:t>6/15/2024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13357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41400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260017"/>
            <a:ext cx="2468880" cy="553998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48640" y="260017"/>
            <a:ext cx="7223760" cy="553998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6149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图片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
            <a:ext cx="10972800" cy="6492876"/>
          </a:xfrm>
          <a:prstGeom prst="rect">
            <a:avLst/>
          </a:prstGeom>
        </p:spPr>
      </p:pic>
    </p:spTree>
    <p:extLst>
      <p:ext uri="{BB962C8B-B14F-4D97-AF65-F5344CB8AC3E}">
        <p14:creationId xmlns:p14="http://schemas.microsoft.com/office/powerpoint/2010/main" val="3126964052"/>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54380" y="1728427"/>
            <a:ext cx="4663440" cy="41196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54980" y="1728427"/>
            <a:ext cx="4663440" cy="41196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C7E0B67-8FA0-4F66-9577-9C053E74A2A9}" type="datetimeFigureOut">
              <a:rPr lang="en-US" smtClean="0">
                <a:solidFill>
                  <a:prstClr val="black">
                    <a:tint val="75000"/>
                  </a:prstClr>
                </a:solidFill>
              </a:rPr>
              <a:pPr/>
              <a:t>6/15/2024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737A6A-1E74-452D-93A8-6C3F3DFA172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8272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55809" y="345686"/>
            <a:ext cx="9464040" cy="125498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55810" y="1591657"/>
            <a:ext cx="4642008" cy="780046"/>
          </a:xfrm>
        </p:spPr>
        <p:txBody>
          <a:bodyPr anchor="b"/>
          <a:lstStyle>
            <a:lvl1pPr marL="0" indent="0">
              <a:buNone/>
              <a:defRPr sz="2160" b="1"/>
            </a:lvl1pPr>
            <a:lvl2pPr marL="411470" indent="0">
              <a:buNone/>
              <a:defRPr sz="1800" b="1"/>
            </a:lvl2pPr>
            <a:lvl3pPr marL="822940" indent="0">
              <a:buNone/>
              <a:defRPr sz="1620" b="1"/>
            </a:lvl3pPr>
            <a:lvl4pPr marL="1234409" indent="0">
              <a:buNone/>
              <a:defRPr sz="1440" b="1"/>
            </a:lvl4pPr>
            <a:lvl5pPr marL="1645879" indent="0">
              <a:buNone/>
              <a:defRPr sz="1440" b="1"/>
            </a:lvl5pPr>
            <a:lvl6pPr marL="2057349" indent="0">
              <a:buNone/>
              <a:defRPr sz="1440" b="1"/>
            </a:lvl6pPr>
            <a:lvl7pPr marL="2468819" indent="0">
              <a:buNone/>
              <a:defRPr sz="1440" b="1"/>
            </a:lvl7pPr>
            <a:lvl8pPr marL="2880288" indent="0">
              <a:buNone/>
              <a:defRPr sz="1440" b="1"/>
            </a:lvl8pPr>
            <a:lvl9pPr marL="3291758" indent="0">
              <a:buNone/>
              <a:defRPr sz="1440" b="1"/>
            </a:lvl9pPr>
          </a:lstStyle>
          <a:p>
            <a:pPr lvl="0"/>
            <a:r>
              <a:rPr lang="en-US" smtClean="0"/>
              <a:t>Edit Master text styles</a:t>
            </a:r>
          </a:p>
        </p:txBody>
      </p:sp>
      <p:sp>
        <p:nvSpPr>
          <p:cNvPr id="4" name="Content Placeholder 3"/>
          <p:cNvSpPr>
            <a:spLocks noGrp="1"/>
          </p:cNvSpPr>
          <p:nvPr>
            <p:ph sz="half" idx="2"/>
          </p:nvPr>
        </p:nvSpPr>
        <p:spPr>
          <a:xfrm>
            <a:off x="755810" y="2371703"/>
            <a:ext cx="4642008" cy="348841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554980" y="1591657"/>
            <a:ext cx="4664869" cy="780046"/>
          </a:xfrm>
        </p:spPr>
        <p:txBody>
          <a:bodyPr anchor="b"/>
          <a:lstStyle>
            <a:lvl1pPr marL="0" indent="0">
              <a:buNone/>
              <a:defRPr sz="2160" b="1"/>
            </a:lvl1pPr>
            <a:lvl2pPr marL="411470" indent="0">
              <a:buNone/>
              <a:defRPr sz="1800" b="1"/>
            </a:lvl2pPr>
            <a:lvl3pPr marL="822940" indent="0">
              <a:buNone/>
              <a:defRPr sz="1620" b="1"/>
            </a:lvl3pPr>
            <a:lvl4pPr marL="1234409" indent="0">
              <a:buNone/>
              <a:defRPr sz="1440" b="1"/>
            </a:lvl4pPr>
            <a:lvl5pPr marL="1645879" indent="0">
              <a:buNone/>
              <a:defRPr sz="1440" b="1"/>
            </a:lvl5pPr>
            <a:lvl6pPr marL="2057349" indent="0">
              <a:buNone/>
              <a:defRPr sz="1440" b="1"/>
            </a:lvl6pPr>
            <a:lvl7pPr marL="2468819" indent="0">
              <a:buNone/>
              <a:defRPr sz="1440" b="1"/>
            </a:lvl7pPr>
            <a:lvl8pPr marL="2880288" indent="0">
              <a:buNone/>
              <a:defRPr sz="1440" b="1"/>
            </a:lvl8pPr>
            <a:lvl9pPr marL="3291758" indent="0">
              <a:buNone/>
              <a:defRPr sz="1440" b="1"/>
            </a:lvl9pPr>
          </a:lstStyle>
          <a:p>
            <a:pPr lvl="0"/>
            <a:r>
              <a:rPr lang="en-US" smtClean="0"/>
              <a:t>Edit Master text styles</a:t>
            </a:r>
          </a:p>
        </p:txBody>
      </p:sp>
      <p:sp>
        <p:nvSpPr>
          <p:cNvPr id="6" name="Content Placeholder 5"/>
          <p:cNvSpPr>
            <a:spLocks noGrp="1"/>
          </p:cNvSpPr>
          <p:nvPr>
            <p:ph sz="quarter" idx="4"/>
          </p:nvPr>
        </p:nvSpPr>
        <p:spPr>
          <a:xfrm>
            <a:off x="5554980" y="2371703"/>
            <a:ext cx="4664869" cy="348841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C7E0B67-8FA0-4F66-9577-9C053E74A2A9}" type="datetimeFigureOut">
              <a:rPr lang="en-US" smtClean="0">
                <a:solidFill>
                  <a:prstClr val="black">
                    <a:tint val="75000"/>
                  </a:prstClr>
                </a:solidFill>
              </a:rPr>
              <a:pPr/>
              <a:t>6/15/2024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9737A6A-1E74-452D-93A8-6C3F3DFA172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5431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C7E0B67-8FA0-4F66-9577-9C053E74A2A9}" type="datetimeFigureOut">
              <a:rPr lang="en-US" smtClean="0">
                <a:solidFill>
                  <a:prstClr val="black">
                    <a:tint val="75000"/>
                  </a:prstClr>
                </a:solidFill>
              </a:rPr>
              <a:pPr/>
              <a:t>6/15/2024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9737A6A-1E74-452D-93A8-6C3F3DFA172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5549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7E0B67-8FA0-4F66-9577-9C053E74A2A9}" type="datetimeFigureOut">
              <a:rPr lang="en-US" smtClean="0">
                <a:solidFill>
                  <a:prstClr val="black">
                    <a:tint val="75000"/>
                  </a:prstClr>
                </a:solidFill>
              </a:rPr>
              <a:pPr/>
              <a:t>6/15/2024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9737A6A-1E74-452D-93A8-6C3F3DFA172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78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5810" y="432858"/>
            <a:ext cx="3539014" cy="1515004"/>
          </a:xfrm>
        </p:spPr>
        <p:txBody>
          <a:bodyPr anchor="b"/>
          <a:lstStyle>
            <a:lvl1pPr>
              <a:defRPr sz="2880"/>
            </a:lvl1pPr>
          </a:lstStyle>
          <a:p>
            <a:r>
              <a:rPr lang="en-US" smtClean="0"/>
              <a:t>Click to edit Master title style</a:t>
            </a:r>
            <a:endParaRPr lang="en-US" dirty="0"/>
          </a:p>
        </p:txBody>
      </p:sp>
      <p:sp>
        <p:nvSpPr>
          <p:cNvPr id="3" name="Content Placeholder 2"/>
          <p:cNvSpPr>
            <a:spLocks noGrp="1"/>
          </p:cNvSpPr>
          <p:nvPr>
            <p:ph idx="1"/>
          </p:nvPr>
        </p:nvSpPr>
        <p:spPr>
          <a:xfrm>
            <a:off x="4664869" y="934854"/>
            <a:ext cx="5554980" cy="4614150"/>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55810" y="1947863"/>
            <a:ext cx="3539014" cy="3608656"/>
          </a:xfrm>
        </p:spPr>
        <p:txBody>
          <a:bodyPr/>
          <a:lstStyle>
            <a:lvl1pPr marL="0" indent="0">
              <a:buNone/>
              <a:defRPr sz="1440"/>
            </a:lvl1pPr>
            <a:lvl2pPr marL="411470" indent="0">
              <a:buNone/>
              <a:defRPr sz="1260"/>
            </a:lvl2pPr>
            <a:lvl3pPr marL="822940" indent="0">
              <a:buNone/>
              <a:defRPr sz="1080"/>
            </a:lvl3pPr>
            <a:lvl4pPr marL="1234409" indent="0">
              <a:buNone/>
              <a:defRPr sz="900"/>
            </a:lvl4pPr>
            <a:lvl5pPr marL="1645879" indent="0">
              <a:buNone/>
              <a:defRPr sz="900"/>
            </a:lvl5pPr>
            <a:lvl6pPr marL="2057349" indent="0">
              <a:buNone/>
              <a:defRPr sz="900"/>
            </a:lvl6pPr>
            <a:lvl7pPr marL="2468819" indent="0">
              <a:buNone/>
              <a:defRPr sz="900"/>
            </a:lvl7pPr>
            <a:lvl8pPr marL="2880288" indent="0">
              <a:buNone/>
              <a:defRPr sz="900"/>
            </a:lvl8pPr>
            <a:lvl9pPr marL="3291758"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C7E0B67-8FA0-4F66-9577-9C053E74A2A9}" type="datetimeFigureOut">
              <a:rPr lang="en-US" smtClean="0">
                <a:solidFill>
                  <a:prstClr val="black">
                    <a:tint val="75000"/>
                  </a:prstClr>
                </a:solidFill>
              </a:rPr>
              <a:pPr/>
              <a:t>6/15/2024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737A6A-1E74-452D-93A8-6C3F3DFA172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9156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5810" y="432858"/>
            <a:ext cx="3539014" cy="1515004"/>
          </a:xfrm>
        </p:spPr>
        <p:txBody>
          <a:bodyPr anchor="b"/>
          <a:lstStyle>
            <a:lvl1pPr>
              <a:defRPr sz="288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664869" y="934854"/>
            <a:ext cx="5554980" cy="4614150"/>
          </a:xfrm>
        </p:spPr>
        <p:txBody>
          <a:bodyPr anchor="t"/>
          <a:lstStyle>
            <a:lvl1pPr marL="0" indent="0">
              <a:buNone/>
              <a:defRPr sz="2880"/>
            </a:lvl1pPr>
            <a:lvl2pPr marL="411470" indent="0">
              <a:buNone/>
              <a:defRPr sz="2520"/>
            </a:lvl2pPr>
            <a:lvl3pPr marL="822940" indent="0">
              <a:buNone/>
              <a:defRPr sz="2160"/>
            </a:lvl3pPr>
            <a:lvl4pPr marL="1234409" indent="0">
              <a:buNone/>
              <a:defRPr sz="1800"/>
            </a:lvl4pPr>
            <a:lvl5pPr marL="1645879" indent="0">
              <a:buNone/>
              <a:defRPr sz="1800"/>
            </a:lvl5pPr>
            <a:lvl6pPr marL="2057349" indent="0">
              <a:buNone/>
              <a:defRPr sz="1800"/>
            </a:lvl6pPr>
            <a:lvl7pPr marL="2468819" indent="0">
              <a:buNone/>
              <a:defRPr sz="1800"/>
            </a:lvl7pPr>
            <a:lvl8pPr marL="2880288" indent="0">
              <a:buNone/>
              <a:defRPr sz="1800"/>
            </a:lvl8pPr>
            <a:lvl9pPr marL="3291758" indent="0">
              <a:buNone/>
              <a:defRPr sz="1800"/>
            </a:lvl9pPr>
          </a:lstStyle>
          <a:p>
            <a:r>
              <a:rPr lang="en-US" smtClean="0"/>
              <a:t>Click icon to add picture</a:t>
            </a:r>
            <a:endParaRPr lang="en-US" dirty="0"/>
          </a:p>
        </p:txBody>
      </p:sp>
      <p:sp>
        <p:nvSpPr>
          <p:cNvPr id="4" name="Text Placeholder 3"/>
          <p:cNvSpPr>
            <a:spLocks noGrp="1"/>
          </p:cNvSpPr>
          <p:nvPr>
            <p:ph type="body" sz="half" idx="2"/>
          </p:nvPr>
        </p:nvSpPr>
        <p:spPr>
          <a:xfrm>
            <a:off x="755810" y="1947863"/>
            <a:ext cx="3539014" cy="3608656"/>
          </a:xfrm>
        </p:spPr>
        <p:txBody>
          <a:bodyPr/>
          <a:lstStyle>
            <a:lvl1pPr marL="0" indent="0">
              <a:buNone/>
              <a:defRPr sz="1440"/>
            </a:lvl1pPr>
            <a:lvl2pPr marL="411470" indent="0">
              <a:buNone/>
              <a:defRPr sz="1260"/>
            </a:lvl2pPr>
            <a:lvl3pPr marL="822940" indent="0">
              <a:buNone/>
              <a:defRPr sz="1080"/>
            </a:lvl3pPr>
            <a:lvl4pPr marL="1234409" indent="0">
              <a:buNone/>
              <a:defRPr sz="900"/>
            </a:lvl4pPr>
            <a:lvl5pPr marL="1645879" indent="0">
              <a:buNone/>
              <a:defRPr sz="900"/>
            </a:lvl5pPr>
            <a:lvl6pPr marL="2057349" indent="0">
              <a:buNone/>
              <a:defRPr sz="900"/>
            </a:lvl6pPr>
            <a:lvl7pPr marL="2468819" indent="0">
              <a:buNone/>
              <a:defRPr sz="900"/>
            </a:lvl7pPr>
            <a:lvl8pPr marL="2880288" indent="0">
              <a:buNone/>
              <a:defRPr sz="900"/>
            </a:lvl8pPr>
            <a:lvl9pPr marL="3291758"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C7E0B67-8FA0-4F66-9577-9C053E74A2A9}" type="datetimeFigureOut">
              <a:rPr lang="en-US" smtClean="0">
                <a:solidFill>
                  <a:prstClr val="black">
                    <a:tint val="75000"/>
                  </a:prstClr>
                </a:solidFill>
              </a:rPr>
              <a:pPr/>
              <a:t>6/15/2024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737A6A-1E74-452D-93A8-6C3F3DFA172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8891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4380" y="345686"/>
            <a:ext cx="9464040" cy="1254989"/>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54380" y="1728427"/>
            <a:ext cx="9464040" cy="411967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4380" y="6017934"/>
            <a:ext cx="2468880" cy="345685"/>
          </a:xfrm>
          <a:prstGeom prst="rect">
            <a:avLst/>
          </a:prstGeom>
        </p:spPr>
        <p:txBody>
          <a:bodyPr vert="horz" lIns="91440" tIns="45720" rIns="91440" bIns="45720" rtlCol="0" anchor="ctr"/>
          <a:lstStyle>
            <a:lvl1pPr algn="l">
              <a:defRPr sz="1080">
                <a:solidFill>
                  <a:schemeClr val="tx1">
                    <a:tint val="75000"/>
                  </a:schemeClr>
                </a:solidFill>
              </a:defRPr>
            </a:lvl1pPr>
          </a:lstStyle>
          <a:p>
            <a:pPr defTabSz="829544"/>
            <a:fld id="{CC7E0B67-8FA0-4F66-9577-9C053E74A2A9}" type="datetimeFigureOut">
              <a:rPr lang="en-US" smtClean="0">
                <a:solidFill>
                  <a:prstClr val="black">
                    <a:tint val="75000"/>
                  </a:prstClr>
                </a:solidFill>
              </a:rPr>
              <a:pPr defTabSz="829544"/>
              <a:t>6/15/2024</a:t>
            </a:fld>
            <a:endParaRPr lang="en-US">
              <a:solidFill>
                <a:prstClr val="black">
                  <a:tint val="75000"/>
                </a:prstClr>
              </a:solidFill>
            </a:endParaRPr>
          </a:p>
        </p:txBody>
      </p:sp>
      <p:sp>
        <p:nvSpPr>
          <p:cNvPr id="5" name="Footer Placeholder 4"/>
          <p:cNvSpPr>
            <a:spLocks noGrp="1"/>
          </p:cNvSpPr>
          <p:nvPr>
            <p:ph type="ftr" sz="quarter" idx="3"/>
          </p:nvPr>
        </p:nvSpPr>
        <p:spPr>
          <a:xfrm>
            <a:off x="3634740" y="6017934"/>
            <a:ext cx="3703320" cy="345685"/>
          </a:xfrm>
          <a:prstGeom prst="rect">
            <a:avLst/>
          </a:prstGeom>
        </p:spPr>
        <p:txBody>
          <a:bodyPr vert="horz" lIns="91440" tIns="45720" rIns="91440" bIns="45720" rtlCol="0" anchor="ctr"/>
          <a:lstStyle>
            <a:lvl1pPr algn="ctr">
              <a:defRPr sz="1080">
                <a:solidFill>
                  <a:schemeClr val="tx1">
                    <a:tint val="75000"/>
                  </a:schemeClr>
                </a:solidFill>
              </a:defRPr>
            </a:lvl1pPr>
          </a:lstStyle>
          <a:p>
            <a:pPr defTabSz="829544"/>
            <a:endParaRPr lang="en-US">
              <a:solidFill>
                <a:prstClr val="black">
                  <a:tint val="75000"/>
                </a:prstClr>
              </a:solidFill>
            </a:endParaRPr>
          </a:p>
        </p:txBody>
      </p:sp>
      <p:sp>
        <p:nvSpPr>
          <p:cNvPr id="6" name="Slide Number Placeholder 5"/>
          <p:cNvSpPr>
            <a:spLocks noGrp="1"/>
          </p:cNvSpPr>
          <p:nvPr>
            <p:ph type="sldNum" sz="quarter" idx="4"/>
          </p:nvPr>
        </p:nvSpPr>
        <p:spPr>
          <a:xfrm>
            <a:off x="7749540" y="6017934"/>
            <a:ext cx="2468880" cy="345685"/>
          </a:xfrm>
          <a:prstGeom prst="rect">
            <a:avLst/>
          </a:prstGeom>
        </p:spPr>
        <p:txBody>
          <a:bodyPr vert="horz" lIns="91440" tIns="45720" rIns="91440" bIns="45720" rtlCol="0" anchor="ctr"/>
          <a:lstStyle>
            <a:lvl1pPr algn="r">
              <a:defRPr sz="1080">
                <a:solidFill>
                  <a:schemeClr val="tx1">
                    <a:tint val="75000"/>
                  </a:schemeClr>
                </a:solidFill>
              </a:defRPr>
            </a:lvl1pPr>
          </a:lstStyle>
          <a:p>
            <a:pPr defTabSz="829544"/>
            <a:fld id="{19737A6A-1E74-452D-93A8-6C3F3DFA172A}" type="slidenum">
              <a:rPr lang="en-US" smtClean="0">
                <a:solidFill>
                  <a:prstClr val="black">
                    <a:tint val="75000"/>
                  </a:prstClr>
                </a:solidFill>
              </a:rPr>
              <a:pPr defTabSz="829544"/>
              <a:t>‹#›</a:t>
            </a:fld>
            <a:endParaRPr lang="en-US">
              <a:solidFill>
                <a:prstClr val="black">
                  <a:tint val="75000"/>
                </a:prstClr>
              </a:solidFill>
            </a:endParaRPr>
          </a:p>
        </p:txBody>
      </p:sp>
    </p:spTree>
    <p:extLst>
      <p:ext uri="{BB962C8B-B14F-4D97-AF65-F5344CB8AC3E}">
        <p14:creationId xmlns:p14="http://schemas.microsoft.com/office/powerpoint/2010/main" val="38021857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822940" rtl="0" eaLnBrk="1" latinLnBrk="0" hangingPunct="1">
        <a:lnSpc>
          <a:spcPct val="90000"/>
        </a:lnSpc>
        <a:spcBef>
          <a:spcPct val="0"/>
        </a:spcBef>
        <a:buNone/>
        <a:defRPr sz="3960" kern="1200">
          <a:solidFill>
            <a:schemeClr val="tx1"/>
          </a:solidFill>
          <a:latin typeface="+mj-lt"/>
          <a:ea typeface="+mj-ea"/>
          <a:cs typeface="+mj-cs"/>
        </a:defRPr>
      </a:lvl1pPr>
    </p:titleStyle>
    <p:bodyStyle>
      <a:lvl1pPr marL="205735" indent="-205735" algn="l" defTabSz="822940" rtl="0" eaLnBrk="1" latinLnBrk="0" hangingPunct="1">
        <a:lnSpc>
          <a:spcPct val="90000"/>
        </a:lnSpc>
        <a:spcBef>
          <a:spcPts val="900"/>
        </a:spcBef>
        <a:buFont typeface="Arial" panose="020B0604020202020204" pitchFamily="34" charset="0"/>
        <a:buChar char="•"/>
        <a:defRPr sz="2520" kern="1200">
          <a:solidFill>
            <a:schemeClr val="tx1"/>
          </a:solidFill>
          <a:latin typeface="+mn-lt"/>
          <a:ea typeface="+mn-ea"/>
          <a:cs typeface="+mn-cs"/>
        </a:defRPr>
      </a:lvl1pPr>
      <a:lvl2pPr marL="617204" indent="-205735" algn="l" defTabSz="822940" rtl="0" eaLnBrk="1" latinLnBrk="0" hangingPunct="1">
        <a:lnSpc>
          <a:spcPct val="90000"/>
        </a:lnSpc>
        <a:spcBef>
          <a:spcPts val="450"/>
        </a:spcBef>
        <a:buFont typeface="Arial" panose="020B0604020202020204" pitchFamily="34" charset="0"/>
        <a:buChar char="•"/>
        <a:defRPr sz="2160" kern="1200">
          <a:solidFill>
            <a:schemeClr val="tx1"/>
          </a:solidFill>
          <a:latin typeface="+mn-lt"/>
          <a:ea typeface="+mn-ea"/>
          <a:cs typeface="+mn-cs"/>
        </a:defRPr>
      </a:lvl2pPr>
      <a:lvl3pPr marL="1028674" indent="-205735" algn="l" defTabSz="82294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440144" indent="-205735" algn="l" defTabSz="82294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4pPr>
      <a:lvl5pPr marL="1851613" indent="-205735" algn="l" defTabSz="82294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5pPr>
      <a:lvl6pPr marL="2263083" indent="-205735" algn="l" defTabSz="82294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553" indent="-205735" algn="l" defTabSz="82294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023" indent="-205735" algn="l" defTabSz="82294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492" indent="-205735" algn="l" defTabSz="82294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p:bodyStyle>
    <p:otherStyle>
      <a:defPPr>
        <a:defRPr lang="en-US"/>
      </a:defPPr>
      <a:lvl1pPr marL="0" algn="l" defTabSz="822940" rtl="0" eaLnBrk="1" latinLnBrk="0" hangingPunct="1">
        <a:defRPr sz="1620" kern="1200">
          <a:solidFill>
            <a:schemeClr val="tx1"/>
          </a:solidFill>
          <a:latin typeface="+mn-lt"/>
          <a:ea typeface="+mn-ea"/>
          <a:cs typeface="+mn-cs"/>
        </a:defRPr>
      </a:lvl1pPr>
      <a:lvl2pPr marL="411470" algn="l" defTabSz="822940" rtl="0" eaLnBrk="1" latinLnBrk="0" hangingPunct="1">
        <a:defRPr sz="1620" kern="1200">
          <a:solidFill>
            <a:schemeClr val="tx1"/>
          </a:solidFill>
          <a:latin typeface="+mn-lt"/>
          <a:ea typeface="+mn-ea"/>
          <a:cs typeface="+mn-cs"/>
        </a:defRPr>
      </a:lvl2pPr>
      <a:lvl3pPr marL="822940" algn="l" defTabSz="822940" rtl="0" eaLnBrk="1" latinLnBrk="0" hangingPunct="1">
        <a:defRPr sz="1620" kern="1200">
          <a:solidFill>
            <a:schemeClr val="tx1"/>
          </a:solidFill>
          <a:latin typeface="+mn-lt"/>
          <a:ea typeface="+mn-ea"/>
          <a:cs typeface="+mn-cs"/>
        </a:defRPr>
      </a:lvl3pPr>
      <a:lvl4pPr marL="1234409" algn="l" defTabSz="822940" rtl="0" eaLnBrk="1" latinLnBrk="0" hangingPunct="1">
        <a:defRPr sz="1620" kern="1200">
          <a:solidFill>
            <a:schemeClr val="tx1"/>
          </a:solidFill>
          <a:latin typeface="+mn-lt"/>
          <a:ea typeface="+mn-ea"/>
          <a:cs typeface="+mn-cs"/>
        </a:defRPr>
      </a:lvl4pPr>
      <a:lvl5pPr marL="1645879" algn="l" defTabSz="822940" rtl="0" eaLnBrk="1" latinLnBrk="0" hangingPunct="1">
        <a:defRPr sz="1620" kern="1200">
          <a:solidFill>
            <a:schemeClr val="tx1"/>
          </a:solidFill>
          <a:latin typeface="+mn-lt"/>
          <a:ea typeface="+mn-ea"/>
          <a:cs typeface="+mn-cs"/>
        </a:defRPr>
      </a:lvl5pPr>
      <a:lvl6pPr marL="2057349" algn="l" defTabSz="822940" rtl="0" eaLnBrk="1" latinLnBrk="0" hangingPunct="1">
        <a:defRPr sz="1620" kern="1200">
          <a:solidFill>
            <a:schemeClr val="tx1"/>
          </a:solidFill>
          <a:latin typeface="+mn-lt"/>
          <a:ea typeface="+mn-ea"/>
          <a:cs typeface="+mn-cs"/>
        </a:defRPr>
      </a:lvl6pPr>
      <a:lvl7pPr marL="2468819" algn="l" defTabSz="822940" rtl="0" eaLnBrk="1" latinLnBrk="0" hangingPunct="1">
        <a:defRPr sz="1620" kern="1200">
          <a:solidFill>
            <a:schemeClr val="tx1"/>
          </a:solidFill>
          <a:latin typeface="+mn-lt"/>
          <a:ea typeface="+mn-ea"/>
          <a:cs typeface="+mn-cs"/>
        </a:defRPr>
      </a:lvl7pPr>
      <a:lvl8pPr marL="2880288" algn="l" defTabSz="822940" rtl="0" eaLnBrk="1" latinLnBrk="0" hangingPunct="1">
        <a:defRPr sz="1620" kern="1200">
          <a:solidFill>
            <a:schemeClr val="tx1"/>
          </a:solidFill>
          <a:latin typeface="+mn-lt"/>
          <a:ea typeface="+mn-ea"/>
          <a:cs typeface="+mn-cs"/>
        </a:defRPr>
      </a:lvl8pPr>
      <a:lvl9pPr marL="3291758" algn="l" defTabSz="822940" rtl="0" eaLnBrk="1" latinLnBrk="0" hangingPunct="1">
        <a:defRPr sz="162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060017"/>
            <a:ext cx="10972800" cy="4328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5997072"/>
            <a:ext cx="10972801" cy="62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87552" y="271344"/>
            <a:ext cx="9052560" cy="1373518"/>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87552" y="1747466"/>
            <a:ext cx="9052560" cy="3809153"/>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87552" y="6115862"/>
            <a:ext cx="2225044" cy="345685"/>
          </a:xfrm>
          <a:prstGeom prst="rect">
            <a:avLst/>
          </a:prstGeom>
        </p:spPr>
        <p:txBody>
          <a:bodyPr vert="horz" lIns="91440" tIns="45720" rIns="91440" bIns="45720" rtlCol="0" anchor="ctr"/>
          <a:lstStyle>
            <a:lvl1pPr algn="l">
              <a:defRPr sz="810">
                <a:solidFill>
                  <a:srgbClr val="FFFFFF"/>
                </a:solidFill>
              </a:defRPr>
            </a:lvl1pPr>
          </a:lstStyle>
          <a:p>
            <a:fld id="{4CEF851F-4C9B-4ED8-A706-7687066F5A2C}" type="datetimeFigureOut">
              <a:rPr lang="en-US" smtClean="0"/>
              <a:t>6/15/2024</a:t>
            </a:fld>
            <a:endParaRPr lang="en-US"/>
          </a:p>
        </p:txBody>
      </p:sp>
      <p:sp>
        <p:nvSpPr>
          <p:cNvPr id="5" name="Footer Placeholder 4"/>
          <p:cNvSpPr>
            <a:spLocks noGrp="1"/>
          </p:cNvSpPr>
          <p:nvPr>
            <p:ph type="ftr" sz="quarter" idx="3"/>
          </p:nvPr>
        </p:nvSpPr>
        <p:spPr>
          <a:xfrm>
            <a:off x="3317566" y="6115862"/>
            <a:ext cx="4340524" cy="345685"/>
          </a:xfrm>
          <a:prstGeom prst="rect">
            <a:avLst/>
          </a:prstGeom>
        </p:spPr>
        <p:txBody>
          <a:bodyPr vert="horz" lIns="91440" tIns="45720" rIns="91440" bIns="45720" rtlCol="0" anchor="ctr"/>
          <a:lstStyle>
            <a:lvl1pPr algn="ctr">
              <a:defRPr sz="81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8910412" y="6115862"/>
            <a:ext cx="1180823" cy="345685"/>
          </a:xfrm>
          <a:prstGeom prst="rect">
            <a:avLst/>
          </a:prstGeom>
        </p:spPr>
        <p:txBody>
          <a:bodyPr vert="horz" lIns="91440" tIns="45720" rIns="91440" bIns="45720" rtlCol="0" anchor="ctr"/>
          <a:lstStyle>
            <a:lvl1pPr algn="r">
              <a:defRPr sz="945">
                <a:solidFill>
                  <a:srgbClr val="FFFFFF"/>
                </a:solidFill>
              </a:defRPr>
            </a:lvl1pPr>
          </a:lstStyle>
          <a:p>
            <a:fld id="{46F2045C-80A1-433A-B3B9-3018D210B466}" type="slidenum">
              <a:rPr lang="en-US" smtClean="0"/>
              <a:t>‹#›</a:t>
            </a:fld>
            <a:endParaRPr lang="en-US"/>
          </a:p>
        </p:txBody>
      </p:sp>
      <p:cxnSp>
        <p:nvCxnSpPr>
          <p:cNvPr id="10" name="Straight Connector 9"/>
          <p:cNvCxnSpPr/>
          <p:nvPr/>
        </p:nvCxnSpPr>
        <p:spPr>
          <a:xfrm>
            <a:off x="1074179" y="1645321"/>
            <a:ext cx="897026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593648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822960" rtl="0" eaLnBrk="1" latinLnBrk="0" hangingPunct="1">
        <a:lnSpc>
          <a:spcPct val="85000"/>
        </a:lnSpc>
        <a:spcBef>
          <a:spcPct val="0"/>
        </a:spcBef>
        <a:buNone/>
        <a:defRPr sz="4320" kern="1200" spc="-45" baseline="0">
          <a:solidFill>
            <a:schemeClr val="tx1">
              <a:lumMod val="75000"/>
              <a:lumOff val="25000"/>
            </a:schemeClr>
          </a:solidFill>
          <a:latin typeface="+mj-lt"/>
          <a:ea typeface="+mj-ea"/>
          <a:cs typeface="+mj-cs"/>
        </a:defRPr>
      </a:lvl1pPr>
    </p:titleStyle>
    <p:bodyStyle>
      <a:lvl1pPr marL="82296" indent="-82296" algn="l" defTabSz="822960" rtl="0" eaLnBrk="1" latinLnBrk="0" hangingPunct="1">
        <a:lnSpc>
          <a:spcPct val="90000"/>
        </a:lnSpc>
        <a:spcBef>
          <a:spcPts val="1080"/>
        </a:spcBef>
        <a:spcAft>
          <a:spcPts val="18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45643" indent="-164592" algn="l" defTabSz="822960" rtl="0" eaLnBrk="1" latinLnBrk="0" hangingPunct="1">
        <a:lnSpc>
          <a:spcPct val="90000"/>
        </a:lnSpc>
        <a:spcBef>
          <a:spcPts val="180"/>
        </a:spcBef>
        <a:spcAft>
          <a:spcPts val="360"/>
        </a:spcAft>
        <a:buClr>
          <a:schemeClr val="accent1"/>
        </a:buClr>
        <a:buFont typeface="Calibri" pitchFamily="34" charset="0"/>
        <a:buChar char="◦"/>
        <a:defRPr sz="1620" kern="1200">
          <a:solidFill>
            <a:schemeClr val="tx1">
              <a:lumMod val="75000"/>
              <a:lumOff val="25000"/>
            </a:schemeClr>
          </a:solidFill>
          <a:latin typeface="+mn-lt"/>
          <a:ea typeface="+mn-ea"/>
          <a:cs typeface="+mn-cs"/>
        </a:defRPr>
      </a:lvl2pPr>
      <a:lvl3pPr marL="510235" indent="-164592" algn="l" defTabSz="822960" rtl="0" eaLnBrk="1" latinLnBrk="0" hangingPunct="1">
        <a:lnSpc>
          <a:spcPct val="90000"/>
        </a:lnSpc>
        <a:spcBef>
          <a:spcPts val="180"/>
        </a:spcBef>
        <a:spcAft>
          <a:spcPts val="360"/>
        </a:spcAft>
        <a:buClr>
          <a:schemeClr val="accent1"/>
        </a:buClr>
        <a:buFont typeface="Calibri" pitchFamily="34" charset="0"/>
        <a:buChar char="◦"/>
        <a:defRPr sz="1260" kern="1200">
          <a:solidFill>
            <a:schemeClr val="tx1">
              <a:lumMod val="75000"/>
              <a:lumOff val="25000"/>
            </a:schemeClr>
          </a:solidFill>
          <a:latin typeface="+mn-lt"/>
          <a:ea typeface="+mn-ea"/>
          <a:cs typeface="+mn-cs"/>
        </a:defRPr>
      </a:lvl3pPr>
      <a:lvl4pPr marL="674827" indent="-164592" algn="l" defTabSz="822960" rtl="0" eaLnBrk="1" latinLnBrk="0" hangingPunct="1">
        <a:lnSpc>
          <a:spcPct val="90000"/>
        </a:lnSpc>
        <a:spcBef>
          <a:spcPts val="180"/>
        </a:spcBef>
        <a:spcAft>
          <a:spcPts val="360"/>
        </a:spcAft>
        <a:buClr>
          <a:schemeClr val="accent1"/>
        </a:buClr>
        <a:buFont typeface="Calibri" pitchFamily="34" charset="0"/>
        <a:buChar char="◦"/>
        <a:defRPr sz="1260" kern="1200">
          <a:solidFill>
            <a:schemeClr val="tx1">
              <a:lumMod val="75000"/>
              <a:lumOff val="25000"/>
            </a:schemeClr>
          </a:solidFill>
          <a:latin typeface="+mn-lt"/>
          <a:ea typeface="+mn-ea"/>
          <a:cs typeface="+mn-cs"/>
        </a:defRPr>
      </a:lvl4pPr>
      <a:lvl5pPr marL="839419" indent="-164592" algn="l" defTabSz="822960" rtl="0" eaLnBrk="1" latinLnBrk="0" hangingPunct="1">
        <a:lnSpc>
          <a:spcPct val="90000"/>
        </a:lnSpc>
        <a:spcBef>
          <a:spcPts val="180"/>
        </a:spcBef>
        <a:spcAft>
          <a:spcPts val="360"/>
        </a:spcAft>
        <a:buClr>
          <a:schemeClr val="accent1"/>
        </a:buClr>
        <a:buFont typeface="Calibri" pitchFamily="34" charset="0"/>
        <a:buChar char="◦"/>
        <a:defRPr sz="1260" kern="1200">
          <a:solidFill>
            <a:schemeClr val="tx1">
              <a:lumMod val="75000"/>
              <a:lumOff val="25000"/>
            </a:schemeClr>
          </a:solidFill>
          <a:latin typeface="+mn-lt"/>
          <a:ea typeface="+mn-ea"/>
          <a:cs typeface="+mn-cs"/>
        </a:defRPr>
      </a:lvl5pPr>
      <a:lvl6pPr marL="990000" indent="-205740" algn="l" defTabSz="822960" rtl="0" eaLnBrk="1" latinLnBrk="0" hangingPunct="1">
        <a:lnSpc>
          <a:spcPct val="90000"/>
        </a:lnSpc>
        <a:spcBef>
          <a:spcPts val="180"/>
        </a:spcBef>
        <a:spcAft>
          <a:spcPts val="360"/>
        </a:spcAft>
        <a:buClr>
          <a:schemeClr val="accent1"/>
        </a:buClr>
        <a:buFont typeface="Calibri" pitchFamily="34" charset="0"/>
        <a:buChar char="◦"/>
        <a:defRPr sz="1260" kern="1200">
          <a:solidFill>
            <a:schemeClr val="tx1">
              <a:lumMod val="75000"/>
              <a:lumOff val="25000"/>
            </a:schemeClr>
          </a:solidFill>
          <a:latin typeface="+mn-lt"/>
          <a:ea typeface="+mn-ea"/>
          <a:cs typeface="+mn-cs"/>
        </a:defRPr>
      </a:lvl6pPr>
      <a:lvl7pPr marL="1170000" indent="-205740" algn="l" defTabSz="822960" rtl="0" eaLnBrk="1" latinLnBrk="0" hangingPunct="1">
        <a:lnSpc>
          <a:spcPct val="90000"/>
        </a:lnSpc>
        <a:spcBef>
          <a:spcPts val="180"/>
        </a:spcBef>
        <a:spcAft>
          <a:spcPts val="360"/>
        </a:spcAft>
        <a:buClr>
          <a:schemeClr val="accent1"/>
        </a:buClr>
        <a:buFont typeface="Calibri" pitchFamily="34" charset="0"/>
        <a:buChar char="◦"/>
        <a:defRPr sz="1260" kern="1200">
          <a:solidFill>
            <a:schemeClr val="tx1">
              <a:lumMod val="75000"/>
              <a:lumOff val="25000"/>
            </a:schemeClr>
          </a:solidFill>
          <a:latin typeface="+mn-lt"/>
          <a:ea typeface="+mn-ea"/>
          <a:cs typeface="+mn-cs"/>
        </a:defRPr>
      </a:lvl7pPr>
      <a:lvl8pPr marL="1350000" indent="-205740" algn="l" defTabSz="822960" rtl="0" eaLnBrk="1" latinLnBrk="0" hangingPunct="1">
        <a:lnSpc>
          <a:spcPct val="90000"/>
        </a:lnSpc>
        <a:spcBef>
          <a:spcPts val="180"/>
        </a:spcBef>
        <a:spcAft>
          <a:spcPts val="360"/>
        </a:spcAft>
        <a:buClr>
          <a:schemeClr val="accent1"/>
        </a:buClr>
        <a:buFont typeface="Calibri" pitchFamily="34" charset="0"/>
        <a:buChar char="◦"/>
        <a:defRPr sz="1260" kern="1200">
          <a:solidFill>
            <a:schemeClr val="tx1">
              <a:lumMod val="75000"/>
              <a:lumOff val="25000"/>
            </a:schemeClr>
          </a:solidFill>
          <a:latin typeface="+mn-lt"/>
          <a:ea typeface="+mn-ea"/>
          <a:cs typeface="+mn-cs"/>
        </a:defRPr>
      </a:lvl8pPr>
      <a:lvl9pPr marL="1530000" indent="-205740" algn="l" defTabSz="822960" rtl="0" eaLnBrk="1" latinLnBrk="0" hangingPunct="1">
        <a:lnSpc>
          <a:spcPct val="90000"/>
        </a:lnSpc>
        <a:spcBef>
          <a:spcPts val="180"/>
        </a:spcBef>
        <a:spcAft>
          <a:spcPts val="360"/>
        </a:spcAft>
        <a:buClr>
          <a:schemeClr val="accent1"/>
        </a:buClr>
        <a:buFont typeface="Calibri" pitchFamily="34" charset="0"/>
        <a:buChar char="◦"/>
        <a:defRPr sz="1260" kern="1200">
          <a:solidFill>
            <a:schemeClr val="tx1">
              <a:lumMod val="75000"/>
              <a:lumOff val="25000"/>
            </a:schemeClr>
          </a:solidFill>
          <a:latin typeface="+mn-lt"/>
          <a:ea typeface="+mn-ea"/>
          <a:cs typeface="+mn-cs"/>
        </a:defRPr>
      </a:lvl9pPr>
    </p:bodyStyle>
    <p:otherStyle>
      <a:defPPr>
        <a:defRPr lang="en-US"/>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8640" y="260017"/>
            <a:ext cx="9875520" cy="1082146"/>
          </a:xfrm>
          <a:prstGeom prst="rect">
            <a:avLst/>
          </a:prstGeom>
        </p:spPr>
        <p:txBody>
          <a:bodyPr vert="horz" lIns="91391" tIns="45696" rIns="91391" bIns="4569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48640" y="1515005"/>
            <a:ext cx="9875520" cy="4284997"/>
          </a:xfrm>
          <a:prstGeom prst="rect">
            <a:avLst/>
          </a:prstGeom>
        </p:spPr>
        <p:txBody>
          <a:bodyPr vert="horz" lIns="91391" tIns="45696" rIns="91391" bIns="4569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48640" y="6017934"/>
            <a:ext cx="2560320" cy="345686"/>
          </a:xfrm>
          <a:prstGeom prst="rect">
            <a:avLst/>
          </a:prstGeom>
        </p:spPr>
        <p:txBody>
          <a:bodyPr vert="horz" lIns="91391" tIns="45696" rIns="91391" bIns="45696" rtlCol="0" anchor="ctr"/>
          <a:lstStyle>
            <a:lvl1pPr algn="l">
              <a:defRPr sz="1440">
                <a:solidFill>
                  <a:schemeClr val="tx1">
                    <a:tint val="75000"/>
                  </a:schemeClr>
                </a:solidFill>
              </a:defRPr>
            </a:lvl1pPr>
          </a:lstStyle>
          <a:p>
            <a:pPr defTabSz="1096692"/>
            <a:fld id="{4CEF851F-4C9B-4ED8-A706-7687066F5A2C}" type="datetimeFigureOut">
              <a:rPr lang="en-US" smtClean="0">
                <a:solidFill>
                  <a:prstClr val="black">
                    <a:tint val="75000"/>
                  </a:prstClr>
                </a:solidFill>
              </a:rPr>
              <a:pPr defTabSz="1096692"/>
              <a:t>6/15/2024</a:t>
            </a:fld>
            <a:endParaRPr lang="en-US">
              <a:solidFill>
                <a:prstClr val="black">
                  <a:tint val="75000"/>
                </a:prstClr>
              </a:solidFill>
            </a:endParaRPr>
          </a:p>
        </p:txBody>
      </p:sp>
      <p:sp>
        <p:nvSpPr>
          <p:cNvPr id="5" name="Footer Placeholder 4"/>
          <p:cNvSpPr>
            <a:spLocks noGrp="1"/>
          </p:cNvSpPr>
          <p:nvPr>
            <p:ph type="ftr" sz="quarter" idx="3"/>
          </p:nvPr>
        </p:nvSpPr>
        <p:spPr>
          <a:xfrm>
            <a:off x="3749040" y="6017934"/>
            <a:ext cx="3474720" cy="345686"/>
          </a:xfrm>
          <a:prstGeom prst="rect">
            <a:avLst/>
          </a:prstGeom>
        </p:spPr>
        <p:txBody>
          <a:bodyPr vert="horz" lIns="91391" tIns="45696" rIns="91391" bIns="45696" rtlCol="0" anchor="ctr"/>
          <a:lstStyle>
            <a:lvl1pPr algn="ctr">
              <a:defRPr sz="1440">
                <a:solidFill>
                  <a:schemeClr val="tx1">
                    <a:tint val="75000"/>
                  </a:schemeClr>
                </a:solidFill>
              </a:defRPr>
            </a:lvl1pPr>
          </a:lstStyle>
          <a:p>
            <a:pPr defTabSz="1096692"/>
            <a:endParaRPr lang="en-US">
              <a:solidFill>
                <a:prstClr val="black">
                  <a:tint val="75000"/>
                </a:prstClr>
              </a:solidFill>
            </a:endParaRPr>
          </a:p>
        </p:txBody>
      </p:sp>
      <p:sp>
        <p:nvSpPr>
          <p:cNvPr id="6" name="Slide Number Placeholder 5"/>
          <p:cNvSpPr>
            <a:spLocks noGrp="1"/>
          </p:cNvSpPr>
          <p:nvPr>
            <p:ph type="sldNum" sz="quarter" idx="4"/>
          </p:nvPr>
        </p:nvSpPr>
        <p:spPr>
          <a:xfrm>
            <a:off x="7863840" y="6017934"/>
            <a:ext cx="2560320" cy="345686"/>
          </a:xfrm>
          <a:prstGeom prst="rect">
            <a:avLst/>
          </a:prstGeom>
        </p:spPr>
        <p:txBody>
          <a:bodyPr vert="horz" lIns="91391" tIns="45696" rIns="91391" bIns="45696" rtlCol="0" anchor="ctr"/>
          <a:lstStyle>
            <a:lvl1pPr algn="r">
              <a:defRPr sz="1440">
                <a:solidFill>
                  <a:schemeClr val="tx1">
                    <a:tint val="75000"/>
                  </a:schemeClr>
                </a:solidFill>
              </a:defRPr>
            </a:lvl1pPr>
          </a:lstStyle>
          <a:p>
            <a:pPr defTabSz="1096692"/>
            <a:fld id="{46F2045C-80A1-433A-B3B9-3018D210B466}" type="slidenum">
              <a:rPr lang="en-US" smtClean="0">
                <a:solidFill>
                  <a:prstClr val="black">
                    <a:tint val="75000"/>
                  </a:prstClr>
                </a:solidFill>
              </a:rPr>
              <a:pPr defTabSz="1096692"/>
              <a:t>‹#›</a:t>
            </a:fld>
            <a:endParaRPr lang="en-US">
              <a:solidFill>
                <a:prstClr val="black">
                  <a:tint val="75000"/>
                </a:prstClr>
              </a:solidFill>
            </a:endParaRPr>
          </a:p>
        </p:txBody>
      </p:sp>
    </p:spTree>
    <p:extLst>
      <p:ext uri="{BB962C8B-B14F-4D97-AF65-F5344CB8AC3E}">
        <p14:creationId xmlns:p14="http://schemas.microsoft.com/office/powerpoint/2010/main" val="371031901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ctr" defTabSz="1096692" rtl="0" eaLnBrk="1" latinLnBrk="0" hangingPunct="1">
        <a:spcBef>
          <a:spcPct val="0"/>
        </a:spcBef>
        <a:buNone/>
        <a:defRPr sz="5280" kern="1200">
          <a:solidFill>
            <a:schemeClr val="tx1"/>
          </a:solidFill>
          <a:latin typeface="+mj-lt"/>
          <a:ea typeface="+mj-ea"/>
          <a:cs typeface="+mj-cs"/>
        </a:defRPr>
      </a:lvl1pPr>
    </p:titleStyle>
    <p:bodyStyle>
      <a:lvl1pPr marL="411259" indent="-411259" algn="l" defTabSz="1096692" rtl="0" eaLnBrk="1" latinLnBrk="0" hangingPunct="1">
        <a:spcBef>
          <a:spcPct val="20000"/>
        </a:spcBef>
        <a:buFont typeface="Arial" pitchFamily="34" charset="0"/>
        <a:buChar char="•"/>
        <a:defRPr sz="3840" kern="1200">
          <a:solidFill>
            <a:schemeClr val="tx1"/>
          </a:solidFill>
          <a:latin typeface="+mn-lt"/>
          <a:ea typeface="+mn-ea"/>
          <a:cs typeface="+mn-cs"/>
        </a:defRPr>
      </a:lvl1pPr>
      <a:lvl2pPr marL="891062" indent="-342716" algn="l" defTabSz="1096692" rtl="0" eaLnBrk="1" latinLnBrk="0" hangingPunct="1">
        <a:spcBef>
          <a:spcPct val="20000"/>
        </a:spcBef>
        <a:buFont typeface="Arial" pitchFamily="34" charset="0"/>
        <a:buChar char="–"/>
        <a:defRPr sz="3360" kern="1200">
          <a:solidFill>
            <a:schemeClr val="tx1"/>
          </a:solidFill>
          <a:latin typeface="+mn-lt"/>
          <a:ea typeface="+mn-ea"/>
          <a:cs typeface="+mn-cs"/>
        </a:defRPr>
      </a:lvl2pPr>
      <a:lvl3pPr marL="1370866" indent="-274174" algn="l" defTabSz="1096692" rtl="0" eaLnBrk="1" latinLnBrk="0" hangingPunct="1">
        <a:spcBef>
          <a:spcPct val="20000"/>
        </a:spcBef>
        <a:buFont typeface="Arial" pitchFamily="34" charset="0"/>
        <a:buChar char="•"/>
        <a:defRPr sz="2880" kern="1200">
          <a:solidFill>
            <a:schemeClr val="tx1"/>
          </a:solidFill>
          <a:latin typeface="+mn-lt"/>
          <a:ea typeface="+mn-ea"/>
          <a:cs typeface="+mn-cs"/>
        </a:defRPr>
      </a:lvl3pPr>
      <a:lvl4pPr marL="1919212" indent="-274174" algn="l" defTabSz="1096692"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7558" indent="-274174" algn="l" defTabSz="1096692"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5904" indent="-274174" algn="l" defTabSz="1096692"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4250" indent="-274174" algn="l" defTabSz="1096692"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2597" indent="-274174" algn="l" defTabSz="1096692"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0943" indent="-274174" algn="l" defTabSz="1096692"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6692" rtl="0" eaLnBrk="1" latinLnBrk="0" hangingPunct="1">
        <a:defRPr sz="2160" kern="1200">
          <a:solidFill>
            <a:schemeClr val="tx1"/>
          </a:solidFill>
          <a:latin typeface="+mn-lt"/>
          <a:ea typeface="+mn-ea"/>
          <a:cs typeface="+mn-cs"/>
        </a:defRPr>
      </a:lvl1pPr>
      <a:lvl2pPr marL="548346" algn="l" defTabSz="1096692" rtl="0" eaLnBrk="1" latinLnBrk="0" hangingPunct="1">
        <a:defRPr sz="2160" kern="1200">
          <a:solidFill>
            <a:schemeClr val="tx1"/>
          </a:solidFill>
          <a:latin typeface="+mn-lt"/>
          <a:ea typeface="+mn-ea"/>
          <a:cs typeface="+mn-cs"/>
        </a:defRPr>
      </a:lvl2pPr>
      <a:lvl3pPr marL="1096692" algn="l" defTabSz="1096692" rtl="0" eaLnBrk="1" latinLnBrk="0" hangingPunct="1">
        <a:defRPr sz="2160" kern="1200">
          <a:solidFill>
            <a:schemeClr val="tx1"/>
          </a:solidFill>
          <a:latin typeface="+mn-lt"/>
          <a:ea typeface="+mn-ea"/>
          <a:cs typeface="+mn-cs"/>
        </a:defRPr>
      </a:lvl3pPr>
      <a:lvl4pPr marL="1645038" algn="l" defTabSz="1096692" rtl="0" eaLnBrk="1" latinLnBrk="0" hangingPunct="1">
        <a:defRPr sz="2160" kern="1200">
          <a:solidFill>
            <a:schemeClr val="tx1"/>
          </a:solidFill>
          <a:latin typeface="+mn-lt"/>
          <a:ea typeface="+mn-ea"/>
          <a:cs typeface="+mn-cs"/>
        </a:defRPr>
      </a:lvl4pPr>
      <a:lvl5pPr marL="2193385" algn="l" defTabSz="1096692" rtl="0" eaLnBrk="1" latinLnBrk="0" hangingPunct="1">
        <a:defRPr sz="2160" kern="1200">
          <a:solidFill>
            <a:schemeClr val="tx1"/>
          </a:solidFill>
          <a:latin typeface="+mn-lt"/>
          <a:ea typeface="+mn-ea"/>
          <a:cs typeface="+mn-cs"/>
        </a:defRPr>
      </a:lvl5pPr>
      <a:lvl6pPr marL="2741731" algn="l" defTabSz="1096692" rtl="0" eaLnBrk="1" latinLnBrk="0" hangingPunct="1">
        <a:defRPr sz="2160" kern="1200">
          <a:solidFill>
            <a:schemeClr val="tx1"/>
          </a:solidFill>
          <a:latin typeface="+mn-lt"/>
          <a:ea typeface="+mn-ea"/>
          <a:cs typeface="+mn-cs"/>
        </a:defRPr>
      </a:lvl6pPr>
      <a:lvl7pPr marL="3290077" algn="l" defTabSz="1096692" rtl="0" eaLnBrk="1" latinLnBrk="0" hangingPunct="1">
        <a:defRPr sz="2160" kern="1200">
          <a:solidFill>
            <a:schemeClr val="tx1"/>
          </a:solidFill>
          <a:latin typeface="+mn-lt"/>
          <a:ea typeface="+mn-ea"/>
          <a:cs typeface="+mn-cs"/>
        </a:defRPr>
      </a:lvl7pPr>
      <a:lvl8pPr marL="3838423" algn="l" defTabSz="1096692" rtl="0" eaLnBrk="1" latinLnBrk="0" hangingPunct="1">
        <a:defRPr sz="2160" kern="1200">
          <a:solidFill>
            <a:schemeClr val="tx1"/>
          </a:solidFill>
          <a:latin typeface="+mn-lt"/>
          <a:ea typeface="+mn-ea"/>
          <a:cs typeface="+mn-cs"/>
        </a:defRPr>
      </a:lvl8pPr>
      <a:lvl9pPr marL="4386769" algn="l" defTabSz="1096692"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6.xml"/><Relationship Id="rId1" Type="http://schemas.openxmlformats.org/officeDocument/2006/relationships/tags" Target="../tags/tag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7.png"/><Relationship Id="rId7" Type="http://schemas.openxmlformats.org/officeDocument/2006/relationships/image" Target="../media/image19.png"/><Relationship Id="rId2" Type="http://schemas.openxmlformats.org/officeDocument/2006/relationships/slideLayout" Target="../slideLayouts/slideLayout15.xml"/><Relationship Id="rId1" Type="http://schemas.openxmlformats.org/officeDocument/2006/relationships/tags" Target="../tags/tag11.xml"/><Relationship Id="rId6" Type="http://schemas.openxmlformats.org/officeDocument/2006/relationships/image" Target="../media/image18.png"/><Relationship Id="rId5" Type="http://schemas.openxmlformats.org/officeDocument/2006/relationships/image" Target="../media/image17.png"/><Relationship Id="rId4" Type="http://schemas.microsoft.com/office/2007/relationships/hdphoto" Target="../media/hdphoto2.wdp"/><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7.png"/><Relationship Id="rId7" Type="http://schemas.openxmlformats.org/officeDocument/2006/relationships/image" Target="../media/image19.png"/><Relationship Id="rId2" Type="http://schemas.openxmlformats.org/officeDocument/2006/relationships/slideLayout" Target="../slideLayouts/slideLayout15.xml"/><Relationship Id="rId1" Type="http://schemas.openxmlformats.org/officeDocument/2006/relationships/tags" Target="../tags/tag12.xml"/><Relationship Id="rId6" Type="http://schemas.openxmlformats.org/officeDocument/2006/relationships/image" Target="../media/image18.png"/><Relationship Id="rId5" Type="http://schemas.openxmlformats.org/officeDocument/2006/relationships/image" Target="../media/image17.png"/><Relationship Id="rId4" Type="http://schemas.microsoft.com/office/2007/relationships/hdphoto" Target="../media/hdphoto2.wdp"/><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tags" Target="../tags/tag3.xml"/><Relationship Id="rId5" Type="http://schemas.microsoft.com/office/2007/relationships/hdphoto" Target="../media/hdphoto1.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1.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5.xml"/><Relationship Id="rId5" Type="http://schemas.microsoft.com/office/2007/relationships/hdphoto" Target="../media/hdphoto2.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1.xml"/><Relationship Id="rId1" Type="http://schemas.openxmlformats.org/officeDocument/2006/relationships/tags" Target="../tags/tag6.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21.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6.xml"/><Relationship Id="rId1" Type="http://schemas.openxmlformats.org/officeDocument/2006/relationships/tags" Target="../tags/tag8.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video" Target="../media/media1.wmv"/><Relationship Id="rId2" Type="http://schemas.microsoft.com/office/2007/relationships/media" Target="../media/media1.wmv"/><Relationship Id="rId1" Type="http://schemas.openxmlformats.org/officeDocument/2006/relationships/tags" Target="../tags/tag9.xml"/><Relationship Id="rId5" Type="http://schemas.openxmlformats.org/officeDocument/2006/relationships/image" Target="../media/image11.png"/><Relationship Id="rId4"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jpg"/><Relationship Id="rId7" Type="http://schemas.microsoft.com/office/2007/relationships/hdphoto" Target="../media/hdphoto3.wdp"/><Relationship Id="rId2" Type="http://schemas.openxmlformats.org/officeDocument/2006/relationships/slideLayout" Target="../slideLayouts/slideLayout21.xml"/><Relationship Id="rId1" Type="http://schemas.openxmlformats.org/officeDocument/2006/relationships/tags" Target="../tags/tag1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pPr eaLnBrk="1" hangingPunct="1"/>
            <a:r>
              <a:rPr lang="en-US" altLang="en-US" smtClean="0"/>
              <a:t> nhưng </a:t>
            </a:r>
          </a:p>
        </p:txBody>
      </p:sp>
      <p:sp>
        <p:nvSpPr>
          <p:cNvPr id="3" name="Subtitle 2"/>
          <p:cNvSpPr>
            <a:spLocks noGrp="1"/>
          </p:cNvSpPr>
          <p:nvPr>
            <p:ph type="subTitle" idx="1"/>
          </p:nvPr>
        </p:nvSpPr>
        <p:spPr/>
        <p:txBody>
          <a:bodyPr rtlCol="0">
            <a:normAutofit/>
          </a:bodyPr>
          <a:lstStyle/>
          <a:p>
            <a:pPr>
              <a:defRPr/>
            </a:pPr>
            <a:endParaRPr lang="en-US"/>
          </a:p>
        </p:txBody>
      </p:sp>
      <p:pic>
        <p:nvPicPr>
          <p:cNvPr id="3076" name="Picture 2" descr="Mẫu giấy 4 ô ly - Mẫu giấy luyện viết chữ đẹp - Download.v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3" y="297497"/>
            <a:ext cx="8278177" cy="5897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1432086" y="297497"/>
            <a:ext cx="0" cy="589788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3"/>
          <p:cNvSpPr txBox="1">
            <a:spLocks noChangeArrowheads="1"/>
          </p:cNvSpPr>
          <p:nvPr/>
        </p:nvSpPr>
        <p:spPr bwMode="auto">
          <a:xfrm>
            <a:off x="1842538" y="503959"/>
            <a:ext cx="732520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1096692">
              <a:spcBef>
                <a:spcPct val="0"/>
              </a:spcBef>
              <a:buNone/>
            </a:pPr>
            <a:r>
              <a:rPr lang="en-US" sz="2700" b="1" dirty="0" err="1">
                <a:solidFill>
                  <a:prstClr val="white">
                    <a:lumMod val="10000"/>
                  </a:prstClr>
                </a:solidFill>
                <a:latin typeface="HP001 4 hàng" panose="020B0603050302020204" pitchFamily="34" charset="0"/>
              </a:rPr>
              <a:t>Thứ</a:t>
            </a:r>
            <a:r>
              <a:rPr lang="en-US" sz="2700" b="1" dirty="0">
                <a:solidFill>
                  <a:prstClr val="white">
                    <a:lumMod val="10000"/>
                  </a:prstClr>
                </a:solidFill>
                <a:latin typeface="HP001 4 hàng" panose="020B0603050302020204" pitchFamily="34" charset="0"/>
              </a:rPr>
              <a:t> </a:t>
            </a:r>
            <a:r>
              <a:rPr lang="en-US" sz="2700" b="1" dirty="0" err="1">
                <a:solidFill>
                  <a:prstClr val="white">
                    <a:lumMod val="10000"/>
                  </a:prstClr>
                </a:solidFill>
                <a:latin typeface="HP001 4 hàng" panose="020B0603050302020204" pitchFamily="34" charset="0"/>
              </a:rPr>
              <a:t>Sáu</a:t>
            </a:r>
            <a:r>
              <a:rPr lang="en-US" sz="2700" b="1" dirty="0">
                <a:solidFill>
                  <a:prstClr val="white">
                    <a:lumMod val="10000"/>
                  </a:prstClr>
                </a:solidFill>
                <a:latin typeface="HP001 4 hàng" panose="020B0603050302020204" pitchFamily="34" charset="0"/>
              </a:rPr>
              <a:t> </a:t>
            </a:r>
            <a:r>
              <a:rPr lang="en-US" sz="2700" b="1" dirty="0" err="1">
                <a:solidFill>
                  <a:prstClr val="white">
                    <a:lumMod val="10000"/>
                  </a:prstClr>
                </a:solidFill>
                <a:latin typeface="HP001 4 hàng" panose="020B0603050302020204" pitchFamily="34" charset="0"/>
              </a:rPr>
              <a:t>ngày</a:t>
            </a:r>
            <a:r>
              <a:rPr lang="en-US" sz="2700" b="1" dirty="0">
                <a:solidFill>
                  <a:prstClr val="white">
                    <a:lumMod val="10000"/>
                  </a:prstClr>
                </a:solidFill>
                <a:latin typeface="HP001 4 hàng" panose="020B0603050302020204" pitchFamily="34" charset="0"/>
              </a:rPr>
              <a:t> </a:t>
            </a:r>
            <a:r>
              <a:rPr lang="en-US" sz="2700" b="1" dirty="0" smtClean="0">
                <a:solidFill>
                  <a:prstClr val="white">
                    <a:lumMod val="10000"/>
                  </a:prstClr>
                </a:solidFill>
                <a:latin typeface="HP001 4 hàng" panose="020B0603050302020204" pitchFamily="34" charset="0"/>
              </a:rPr>
              <a:t>23 </a:t>
            </a:r>
            <a:r>
              <a:rPr lang="en-US" sz="2700" b="1" dirty="0" err="1">
                <a:solidFill>
                  <a:prstClr val="white">
                    <a:lumMod val="10000"/>
                  </a:prstClr>
                </a:solidFill>
                <a:latin typeface="HP001 4 hàng" panose="020B0603050302020204" pitchFamily="34" charset="0"/>
              </a:rPr>
              <a:t>tháng</a:t>
            </a:r>
            <a:r>
              <a:rPr lang="en-US" sz="2700" b="1" dirty="0">
                <a:solidFill>
                  <a:prstClr val="white">
                    <a:lumMod val="10000"/>
                  </a:prstClr>
                </a:solidFill>
                <a:latin typeface="HP001 4 hàng" panose="020B0603050302020204" pitchFamily="34" charset="0"/>
              </a:rPr>
              <a:t> 9 </a:t>
            </a:r>
            <a:r>
              <a:rPr lang="en-US" sz="2700" b="1" dirty="0" err="1">
                <a:solidFill>
                  <a:prstClr val="white">
                    <a:lumMod val="10000"/>
                  </a:prstClr>
                </a:solidFill>
                <a:latin typeface="HP001 4 hàng" panose="020B0603050302020204" pitchFamily="34" charset="0"/>
              </a:rPr>
              <a:t>năm</a:t>
            </a:r>
            <a:r>
              <a:rPr lang="en-US" sz="2700" b="1" dirty="0">
                <a:solidFill>
                  <a:prstClr val="white">
                    <a:lumMod val="10000"/>
                  </a:prstClr>
                </a:solidFill>
                <a:latin typeface="HP001 4 hàng" panose="020B0603050302020204" pitchFamily="34" charset="0"/>
              </a:rPr>
              <a:t> </a:t>
            </a:r>
            <a:r>
              <a:rPr lang="en-US" sz="2700" b="1" dirty="0" smtClean="0">
                <a:solidFill>
                  <a:prstClr val="white">
                    <a:lumMod val="10000"/>
                  </a:prstClr>
                </a:solidFill>
                <a:latin typeface="HP001 4 hàng" panose="020B0603050302020204" pitchFamily="34" charset="0"/>
              </a:rPr>
              <a:t>2022</a:t>
            </a:r>
            <a:endParaRPr lang="en-US" sz="2700" b="1" dirty="0">
              <a:solidFill>
                <a:prstClr val="white">
                  <a:lumMod val="10000"/>
                </a:prstClr>
              </a:solidFill>
              <a:latin typeface="HP001 4 hàng" panose="020B0603050302020204" pitchFamily="34" charset="0"/>
            </a:endParaRPr>
          </a:p>
        </p:txBody>
      </p:sp>
      <p:sp>
        <p:nvSpPr>
          <p:cNvPr id="18" name="TextBox 4"/>
          <p:cNvSpPr txBox="1">
            <a:spLocks noChangeArrowheads="1"/>
          </p:cNvSpPr>
          <p:nvPr/>
        </p:nvSpPr>
        <p:spPr bwMode="auto">
          <a:xfrm>
            <a:off x="3429976" y="1038344"/>
            <a:ext cx="4623436"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1096692">
              <a:spcBef>
                <a:spcPct val="0"/>
              </a:spcBef>
              <a:buNone/>
            </a:pPr>
            <a:r>
              <a:rPr lang="en-US" sz="2700" b="1" dirty="0" err="1">
                <a:solidFill>
                  <a:prstClr val="white">
                    <a:lumMod val="10000"/>
                  </a:prstClr>
                </a:solidFill>
                <a:latin typeface="HP001 4 hàng" panose="020B0603050302020204" pitchFamily="34" charset="0"/>
              </a:rPr>
              <a:t>Tiếng</a:t>
            </a:r>
            <a:r>
              <a:rPr lang="en-US" sz="2700" b="1" dirty="0">
                <a:solidFill>
                  <a:prstClr val="white">
                    <a:lumMod val="10000"/>
                  </a:prstClr>
                </a:solidFill>
                <a:latin typeface="HP001 4 hàng" panose="020B0603050302020204" pitchFamily="34" charset="0"/>
              </a:rPr>
              <a:t> </a:t>
            </a:r>
            <a:r>
              <a:rPr lang="en-US" sz="2700" b="1" dirty="0" err="1">
                <a:solidFill>
                  <a:prstClr val="white">
                    <a:lumMod val="10000"/>
                  </a:prstClr>
                </a:solidFill>
                <a:latin typeface="HP001 4 hàng" panose="020B0603050302020204" pitchFamily="34" charset="0"/>
              </a:rPr>
              <a:t>Việt</a:t>
            </a:r>
            <a:endParaRPr lang="en-US" sz="2700" b="1" dirty="0">
              <a:solidFill>
                <a:prstClr val="white">
                  <a:lumMod val="10000"/>
                </a:prstClr>
              </a:solidFill>
              <a:latin typeface="HP001 4 hàng" panose="020B0603050302020204" pitchFamily="34" charset="0"/>
            </a:endParaRPr>
          </a:p>
        </p:txBody>
      </p:sp>
      <p:sp>
        <p:nvSpPr>
          <p:cNvPr id="19" name="TextBox 5"/>
          <p:cNvSpPr txBox="1">
            <a:spLocks noChangeArrowheads="1"/>
          </p:cNvSpPr>
          <p:nvPr/>
        </p:nvSpPr>
        <p:spPr bwMode="auto">
          <a:xfrm>
            <a:off x="1574005" y="1577746"/>
            <a:ext cx="840819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1096692">
              <a:spcBef>
                <a:spcPct val="0"/>
              </a:spcBef>
              <a:spcAft>
                <a:spcPts val="540"/>
              </a:spcAft>
              <a:buNone/>
            </a:pPr>
            <a:r>
              <a:rPr lang="en-US" sz="2700" b="1" dirty="0" err="1">
                <a:solidFill>
                  <a:prstClr val="white">
                    <a:lumMod val="10000"/>
                  </a:prstClr>
                </a:solidFill>
                <a:latin typeface="HP001 4 hàng" panose="020B0603050302020204" pitchFamily="34" charset="0"/>
              </a:rPr>
              <a:t>Tiết</a:t>
            </a:r>
            <a:r>
              <a:rPr lang="en-US" sz="2700" b="1" dirty="0">
                <a:solidFill>
                  <a:prstClr val="white">
                    <a:lumMod val="10000"/>
                  </a:prstClr>
                </a:solidFill>
                <a:latin typeface="HP001 4 hàng" panose="020B0603050302020204" pitchFamily="34" charset="0"/>
              </a:rPr>
              <a:t> </a:t>
            </a:r>
            <a:r>
              <a:rPr lang="en-US" sz="2700" b="1" dirty="0" smtClean="0">
                <a:solidFill>
                  <a:prstClr val="white">
                    <a:lumMod val="10000"/>
                  </a:prstClr>
                </a:solidFill>
                <a:latin typeface="HP001 4 hàng" panose="020B0603050302020204" pitchFamily="34" charset="0"/>
              </a:rPr>
              <a:t>29- </a:t>
            </a:r>
            <a:r>
              <a:rPr lang="en-US" sz="2700" b="1" dirty="0" err="1">
                <a:solidFill>
                  <a:prstClr val="white">
                    <a:lumMod val="10000"/>
                  </a:prstClr>
                </a:solidFill>
                <a:latin typeface="HP001 4 hàng" panose="020B0603050302020204" pitchFamily="34" charset="0"/>
              </a:rPr>
              <a:t>Bài</a:t>
            </a:r>
            <a:r>
              <a:rPr lang="en-US" sz="2700" b="1" dirty="0">
                <a:solidFill>
                  <a:prstClr val="white">
                    <a:lumMod val="10000"/>
                  </a:prstClr>
                </a:solidFill>
                <a:latin typeface="HP001 4 hàng" panose="020B0603050302020204" pitchFamily="34" charset="0"/>
              </a:rPr>
              <a:t> </a:t>
            </a:r>
            <a:r>
              <a:rPr lang="en-US" sz="2700" b="1" dirty="0" smtClean="0">
                <a:solidFill>
                  <a:prstClr val="white">
                    <a:lumMod val="10000"/>
                  </a:prstClr>
                </a:solidFill>
                <a:latin typeface="HP001 4 hàng" panose="020B0603050302020204" pitchFamily="34" charset="0"/>
              </a:rPr>
              <a:t>6: </a:t>
            </a:r>
            <a:r>
              <a:rPr lang="en-US" sz="2700" b="1" dirty="0" err="1">
                <a:solidFill>
                  <a:prstClr val="white">
                    <a:lumMod val="10000"/>
                  </a:prstClr>
                </a:solidFill>
                <a:latin typeface="HP001 4 hàng" panose="020B0603050302020204" pitchFamily="34" charset="0"/>
              </a:rPr>
              <a:t>Viết</a:t>
            </a:r>
            <a:r>
              <a:rPr lang="en-US" sz="2700" b="1" dirty="0">
                <a:solidFill>
                  <a:prstClr val="white">
                    <a:lumMod val="10000"/>
                  </a:prstClr>
                </a:solidFill>
                <a:latin typeface="HP001 4 hàng" panose="020B0603050302020204" pitchFamily="34" charset="0"/>
              </a:rPr>
              <a:t> </a:t>
            </a:r>
            <a:r>
              <a:rPr lang="en-US" sz="2700" b="1" dirty="0" err="1">
                <a:solidFill>
                  <a:prstClr val="white">
                    <a:lumMod val="10000"/>
                  </a:prstClr>
                </a:solidFill>
                <a:latin typeface="HP001 4 hàng" panose="020B0603050302020204" pitchFamily="34" charset="0"/>
              </a:rPr>
              <a:t>đoạn</a:t>
            </a:r>
            <a:r>
              <a:rPr lang="en-US" sz="2700" b="1" dirty="0">
                <a:solidFill>
                  <a:prstClr val="white">
                    <a:lumMod val="10000"/>
                  </a:prstClr>
                </a:solidFill>
                <a:latin typeface="HP001 4 hàng" panose="020B0603050302020204" pitchFamily="34" charset="0"/>
              </a:rPr>
              <a:t> </a:t>
            </a:r>
            <a:r>
              <a:rPr lang="en-US" sz="2700" b="1" dirty="0" err="1">
                <a:solidFill>
                  <a:prstClr val="white">
                    <a:lumMod val="10000"/>
                  </a:prstClr>
                </a:solidFill>
                <a:latin typeface="HP001 4 hàng" panose="020B0603050302020204" pitchFamily="34" charset="0"/>
              </a:rPr>
              <a:t>văn</a:t>
            </a:r>
            <a:r>
              <a:rPr lang="en-US" sz="2700" b="1" dirty="0">
                <a:solidFill>
                  <a:prstClr val="white">
                    <a:lumMod val="10000"/>
                  </a:prstClr>
                </a:solidFill>
                <a:latin typeface="HP001 4 hàng" panose="020B0603050302020204" pitchFamily="34" charset="0"/>
              </a:rPr>
              <a:t> </a:t>
            </a:r>
            <a:r>
              <a:rPr lang="en-US" sz="2700" b="1" dirty="0" err="1">
                <a:solidFill>
                  <a:prstClr val="white">
                    <a:lumMod val="10000"/>
                  </a:prstClr>
                </a:solidFill>
                <a:latin typeface="HP001 4 hàng" panose="020B0603050302020204" pitchFamily="34" charset="0"/>
              </a:rPr>
              <a:t>kể</a:t>
            </a:r>
            <a:r>
              <a:rPr lang="en-US" sz="2700" b="1" dirty="0">
                <a:solidFill>
                  <a:prstClr val="white">
                    <a:lumMod val="10000"/>
                  </a:prstClr>
                </a:solidFill>
                <a:latin typeface="HP001 4 hàng" panose="020B0603050302020204" pitchFamily="34" charset="0"/>
              </a:rPr>
              <a:t> </a:t>
            </a:r>
            <a:r>
              <a:rPr lang="en-US" sz="2700" b="1" dirty="0" err="1" smtClean="0">
                <a:solidFill>
                  <a:prstClr val="white">
                    <a:lumMod val="10000"/>
                  </a:prstClr>
                </a:solidFill>
                <a:latin typeface="HP001 4 hàng" panose="020B0603050302020204" pitchFamily="34" charset="0"/>
              </a:rPr>
              <a:t>việc</a:t>
            </a:r>
            <a:r>
              <a:rPr lang="en-US" sz="2700" b="1" dirty="0" smtClean="0">
                <a:solidFill>
                  <a:prstClr val="white">
                    <a:lumMod val="10000"/>
                  </a:prstClr>
                </a:solidFill>
                <a:latin typeface="HP001 4 hàng" panose="020B0603050302020204" pitchFamily="34" charset="0"/>
              </a:rPr>
              <a:t> </a:t>
            </a:r>
            <a:r>
              <a:rPr lang="en-US" sz="2700" b="1" dirty="0" err="1" smtClean="0">
                <a:solidFill>
                  <a:prstClr val="white">
                    <a:lumMod val="10000"/>
                  </a:prstClr>
                </a:solidFill>
                <a:latin typeface="HP001 4 hàng" panose="020B0603050302020204" pitchFamily="34" charset="0"/>
              </a:rPr>
              <a:t>thường</a:t>
            </a:r>
            <a:r>
              <a:rPr lang="en-US" sz="2700" b="1" dirty="0" smtClean="0">
                <a:solidFill>
                  <a:prstClr val="white">
                    <a:lumMod val="10000"/>
                  </a:prstClr>
                </a:solidFill>
                <a:latin typeface="HP001 4 hàng" panose="020B0603050302020204" pitchFamily="34" charset="0"/>
              </a:rPr>
              <a:t> </a:t>
            </a:r>
            <a:r>
              <a:rPr lang="en-US" sz="2700" b="1" dirty="0" err="1" smtClean="0">
                <a:solidFill>
                  <a:prstClr val="white">
                    <a:lumMod val="10000"/>
                  </a:prstClr>
                </a:solidFill>
                <a:latin typeface="HP001 4 hàng" panose="020B0603050302020204" pitchFamily="34" charset="0"/>
              </a:rPr>
              <a:t>làm</a:t>
            </a:r>
            <a:endParaRPr lang="en-US" sz="2700" b="1" dirty="0">
              <a:solidFill>
                <a:prstClr val="white">
                  <a:lumMod val="10000"/>
                </a:prstClr>
              </a:solidFill>
              <a:latin typeface="HP001 4 hàng" panose="020B0603050302020204" pitchFamily="34" charset="0"/>
            </a:endParaRPr>
          </a:p>
        </p:txBody>
      </p:sp>
      <p:cxnSp>
        <p:nvCxnSpPr>
          <p:cNvPr id="4" name="Straight Connector 3"/>
          <p:cNvCxnSpPr/>
          <p:nvPr/>
        </p:nvCxnSpPr>
        <p:spPr>
          <a:xfrm>
            <a:off x="3017520" y="2408237"/>
            <a:ext cx="484632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5"/>
          <p:cNvSpPr txBox="1">
            <a:spLocks noChangeArrowheads="1"/>
          </p:cNvSpPr>
          <p:nvPr/>
        </p:nvSpPr>
        <p:spPr bwMode="auto">
          <a:xfrm>
            <a:off x="-26195" y="2653781"/>
            <a:ext cx="840819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1096692">
              <a:spcBef>
                <a:spcPct val="0"/>
              </a:spcBef>
              <a:spcAft>
                <a:spcPts val="540"/>
              </a:spcAft>
              <a:buNone/>
            </a:pPr>
            <a:r>
              <a:rPr lang="en-US" sz="2700" b="1" dirty="0" err="1">
                <a:solidFill>
                  <a:prstClr val="white">
                    <a:lumMod val="10000"/>
                  </a:prstClr>
                </a:solidFill>
                <a:latin typeface="HP001 4 hàng" panose="020B0603050302020204" pitchFamily="34" charset="0"/>
              </a:rPr>
              <a:t>Tiết</a:t>
            </a:r>
            <a:r>
              <a:rPr lang="en-US" sz="2700" b="1" dirty="0">
                <a:solidFill>
                  <a:prstClr val="white">
                    <a:lumMod val="10000"/>
                  </a:prstClr>
                </a:solidFill>
                <a:latin typeface="HP001 4 hàng" panose="020B0603050302020204" pitchFamily="34" charset="0"/>
              </a:rPr>
              <a:t> </a:t>
            </a:r>
            <a:r>
              <a:rPr lang="en-US" sz="2700" b="1" dirty="0" smtClean="0">
                <a:solidFill>
                  <a:prstClr val="white">
                    <a:lumMod val="10000"/>
                  </a:prstClr>
                </a:solidFill>
                <a:latin typeface="HP001 4 hàng" panose="020B0603050302020204" pitchFamily="34" charset="0"/>
              </a:rPr>
              <a:t>30- </a:t>
            </a:r>
            <a:r>
              <a:rPr lang="en-US" sz="2700" b="1" dirty="0" err="1">
                <a:solidFill>
                  <a:prstClr val="white">
                    <a:lumMod val="10000"/>
                  </a:prstClr>
                </a:solidFill>
                <a:latin typeface="HP001 4 hàng" panose="020B0603050302020204" pitchFamily="34" charset="0"/>
              </a:rPr>
              <a:t>Bài</a:t>
            </a:r>
            <a:r>
              <a:rPr lang="en-US" sz="2700" b="1" dirty="0">
                <a:solidFill>
                  <a:prstClr val="white">
                    <a:lumMod val="10000"/>
                  </a:prstClr>
                </a:solidFill>
                <a:latin typeface="HP001 4 hàng" panose="020B0603050302020204" pitchFamily="34" charset="0"/>
              </a:rPr>
              <a:t> </a:t>
            </a:r>
            <a:r>
              <a:rPr lang="en-US" sz="2700" b="1" dirty="0" smtClean="0">
                <a:solidFill>
                  <a:prstClr val="white">
                    <a:lumMod val="10000"/>
                  </a:prstClr>
                </a:solidFill>
                <a:latin typeface="HP001 4 hàng" panose="020B0603050302020204" pitchFamily="34" charset="0"/>
              </a:rPr>
              <a:t>6: </a:t>
            </a:r>
            <a:r>
              <a:rPr lang="en-US" sz="2700" b="1" dirty="0" err="1">
                <a:solidFill>
                  <a:prstClr val="white">
                    <a:lumMod val="10000"/>
                  </a:prstClr>
                </a:solidFill>
                <a:latin typeface="HP001 4 hàng" panose="020B0603050302020204" pitchFamily="34" charset="0"/>
              </a:rPr>
              <a:t>Đọc</a:t>
            </a:r>
            <a:r>
              <a:rPr lang="en-US" sz="2700" b="1" dirty="0">
                <a:solidFill>
                  <a:prstClr val="white">
                    <a:lumMod val="10000"/>
                  </a:prstClr>
                </a:solidFill>
                <a:latin typeface="HP001 4 hàng" panose="020B0603050302020204" pitchFamily="34" charset="0"/>
              </a:rPr>
              <a:t> </a:t>
            </a:r>
            <a:r>
              <a:rPr lang="en-US" sz="2700" b="1" dirty="0" err="1">
                <a:solidFill>
                  <a:prstClr val="white">
                    <a:lumMod val="10000"/>
                  </a:prstClr>
                </a:solidFill>
                <a:latin typeface="HP001 4 hàng" panose="020B0603050302020204" pitchFamily="34" charset="0"/>
              </a:rPr>
              <a:t>mở</a:t>
            </a:r>
            <a:r>
              <a:rPr lang="en-US" sz="2700" b="1" dirty="0">
                <a:solidFill>
                  <a:prstClr val="white">
                    <a:lumMod val="10000"/>
                  </a:prstClr>
                </a:solidFill>
                <a:latin typeface="HP001 4 hàng" panose="020B0603050302020204" pitchFamily="34" charset="0"/>
              </a:rPr>
              <a:t> </a:t>
            </a:r>
            <a:r>
              <a:rPr lang="en-US" sz="2700" b="1" dirty="0" err="1">
                <a:solidFill>
                  <a:prstClr val="white">
                    <a:lumMod val="10000"/>
                  </a:prstClr>
                </a:solidFill>
                <a:latin typeface="HP001 4 hàng" panose="020B0603050302020204" pitchFamily="34" charset="0"/>
              </a:rPr>
              <a:t>rộng</a:t>
            </a:r>
            <a:endParaRPr lang="en-US" sz="2700" b="1" dirty="0">
              <a:solidFill>
                <a:prstClr val="white">
                  <a:lumMod val="10000"/>
                </a:prstClr>
              </a:solidFill>
              <a:latin typeface="HP001 4 hàng" panose="020B0603050302020204" pitchFamily="34" charset="0"/>
            </a:endParaRPr>
          </a:p>
        </p:txBody>
      </p:sp>
    </p:spTree>
    <p:custDataLst>
      <p:tags r:id="rId1"/>
    </p:custDataLst>
    <p:extLst>
      <p:ext uri="{BB962C8B-B14F-4D97-AF65-F5344CB8AC3E}">
        <p14:creationId xmlns:p14="http://schemas.microsoft.com/office/powerpoint/2010/main" val="17229952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a16="http://schemas.microsoft.com/office/drawing/2014/main" id="{F239F57B-F203-4AE3-AB1C-0AC06A6CC6B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5783469"/>
            <a:ext cx="10972800" cy="705066"/>
          </a:xfrm>
          <a:prstGeom prst="rect">
            <a:avLst/>
          </a:prstGeom>
        </p:spPr>
      </p:pic>
      <p:grpSp>
        <p:nvGrpSpPr>
          <p:cNvPr id="17" name="Group 16">
            <a:extLst>
              <a:ext uri="{FF2B5EF4-FFF2-40B4-BE49-F238E27FC236}">
                <a16:creationId xmlns:a16="http://schemas.microsoft.com/office/drawing/2014/main" id="{7A807A5E-B68A-410C-AB0D-1D86BD6E42C7}"/>
              </a:ext>
            </a:extLst>
          </p:cNvPr>
          <p:cNvGrpSpPr/>
          <p:nvPr/>
        </p:nvGrpSpPr>
        <p:grpSpPr>
          <a:xfrm>
            <a:off x="0" y="0"/>
            <a:ext cx="10972800" cy="348693"/>
            <a:chOff x="0" y="-127508"/>
            <a:chExt cx="12192000" cy="1361811"/>
          </a:xfrm>
        </p:grpSpPr>
        <p:sp>
          <p:nvSpPr>
            <p:cNvPr id="18" name="Rectangle: Top Corners Rounded 17">
              <a:extLst>
                <a:ext uri="{FF2B5EF4-FFF2-40B4-BE49-F238E27FC236}">
                  <a16:creationId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7ACEF646-EF93-4CC8-B63F-673BE5B2BFB0}"/>
              </a:ext>
            </a:extLst>
          </p:cNvPr>
          <p:cNvSpPr txBox="1"/>
          <p:nvPr/>
        </p:nvSpPr>
        <p:spPr>
          <a:xfrm>
            <a:off x="842327" y="1076277"/>
            <a:ext cx="4891469" cy="670198"/>
          </a:xfrm>
          <a:prstGeom prst="rect">
            <a:avLst/>
          </a:prstGeom>
          <a:noFill/>
        </p:spPr>
        <p:txBody>
          <a:bodyPr wrap="square" lIns="83832" tIns="41916" rIns="83832" bIns="41916"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3700" dirty="0">
                <a:solidFill>
                  <a:srgbClr val="FF0000"/>
                </a:solidFill>
                <a:effectLst>
                  <a:reflection blurRad="6350" stA="55000" endA="300" endPos="45500" dir="5400000" sy="-100000" algn="bl" rotWithShape="0"/>
                </a:effectLst>
                <a:latin typeface="iCiel Crocante" panose="02000000000000000000" pitchFamily="2" charset="0"/>
              </a:rPr>
              <a:t> </a:t>
            </a:r>
            <a:r>
              <a:rPr lang="en-US" sz="3700" dirty="0" err="1">
                <a:solidFill>
                  <a:srgbClr val="FF0000"/>
                </a:solidFill>
                <a:effectLst>
                  <a:reflection blurRad="6350" stA="55000" endA="300" endPos="45500" dir="5400000" sy="-100000" algn="bl" rotWithShape="0"/>
                </a:effectLst>
                <a:latin typeface="iCiel Crocante" panose="02000000000000000000" pitchFamily="2" charset="0"/>
              </a:rPr>
              <a:t>C</a:t>
            </a:r>
            <a:r>
              <a:rPr lang="en-US" sz="3700" dirty="0" err="1" smtClean="0">
                <a:solidFill>
                  <a:srgbClr val="FF0000"/>
                </a:solidFill>
                <a:effectLst>
                  <a:reflection blurRad="6350" stA="55000" endA="300" endPos="45500" dir="5400000" sy="-100000" algn="bl" rotWithShape="0"/>
                </a:effectLst>
                <a:latin typeface="iCiel Crocante" panose="02000000000000000000" pitchFamily="2" charset="0"/>
              </a:rPr>
              <a:t>ủng</a:t>
            </a:r>
            <a:r>
              <a:rPr lang="en-US" sz="3700" dirty="0" smtClean="0">
                <a:solidFill>
                  <a:srgbClr val="FF0000"/>
                </a:solidFill>
                <a:effectLst>
                  <a:reflection blurRad="6350" stA="55000" endA="300" endPos="45500" dir="5400000" sy="-100000" algn="bl" rotWithShape="0"/>
                </a:effectLst>
                <a:latin typeface="iCiel Crocante" panose="02000000000000000000" pitchFamily="2" charset="0"/>
              </a:rPr>
              <a:t> </a:t>
            </a:r>
            <a:r>
              <a:rPr lang="en-US" sz="3700" dirty="0" err="1">
                <a:solidFill>
                  <a:srgbClr val="FF0000"/>
                </a:solidFill>
                <a:effectLst>
                  <a:reflection blurRad="6350" stA="55000" endA="300" endPos="45500" dir="5400000" sy="-100000" algn="bl" rotWithShape="0"/>
                </a:effectLst>
                <a:latin typeface="iCiel Crocante" panose="02000000000000000000" pitchFamily="2" charset="0"/>
              </a:rPr>
              <a:t>cố</a:t>
            </a:r>
            <a:r>
              <a:rPr lang="en-US" sz="3700" dirty="0">
                <a:solidFill>
                  <a:srgbClr val="FF0000"/>
                </a:solidFill>
                <a:effectLst>
                  <a:reflection blurRad="6350" stA="55000" endA="300" endPos="45500" dir="5400000" sy="-100000" algn="bl" rotWithShape="0"/>
                </a:effectLst>
                <a:latin typeface="iCiel Crocante" panose="02000000000000000000" pitchFamily="2" charset="0"/>
              </a:rPr>
              <a:t> - </a:t>
            </a:r>
            <a:r>
              <a:rPr lang="en-US" sz="3700" dirty="0" err="1">
                <a:solidFill>
                  <a:srgbClr val="FF0000"/>
                </a:solidFill>
                <a:effectLst>
                  <a:reflection blurRad="6350" stA="55000" endA="300" endPos="45500" dir="5400000" sy="-100000" algn="bl" rotWithShape="0"/>
                </a:effectLst>
                <a:latin typeface="iCiel Crocante" panose="02000000000000000000" pitchFamily="2" charset="0"/>
              </a:rPr>
              <a:t>dặn</a:t>
            </a:r>
            <a:r>
              <a:rPr lang="en-US" sz="3700" dirty="0">
                <a:solidFill>
                  <a:srgbClr val="FF0000"/>
                </a:solidFill>
                <a:effectLst>
                  <a:reflection blurRad="6350" stA="55000" endA="300" endPos="45500" dir="5400000" sy="-100000" algn="bl" rotWithShape="0"/>
                </a:effectLst>
                <a:latin typeface="iCiel Crocante" panose="02000000000000000000" pitchFamily="2" charset="0"/>
              </a:rPr>
              <a:t> </a:t>
            </a:r>
            <a:r>
              <a:rPr lang="en-US" sz="3700" dirty="0" err="1">
                <a:solidFill>
                  <a:srgbClr val="FF0000"/>
                </a:solidFill>
                <a:effectLst>
                  <a:reflection blurRad="6350" stA="55000" endA="300" endPos="45500" dir="5400000" sy="-100000" algn="bl" rotWithShape="0"/>
                </a:effectLst>
                <a:latin typeface="iCiel Crocante" panose="02000000000000000000" pitchFamily="2" charset="0"/>
              </a:rPr>
              <a:t>dò</a:t>
            </a:r>
            <a:endParaRPr lang="en-US" sz="3700" dirty="0">
              <a:solidFill>
                <a:srgbClr val="FF0000"/>
              </a:solidFill>
              <a:effectLst>
                <a:reflection blurRad="6350" stA="55000" endA="300" endPos="45500" dir="5400000" sy="-100000" algn="bl" rotWithShape="0"/>
              </a:effectLst>
              <a:latin typeface="iCiel Crocante" panose="02000000000000000000" pitchFamily="2" charset="0"/>
            </a:endParaRPr>
          </a:p>
        </p:txBody>
      </p:sp>
      <p:sp>
        <p:nvSpPr>
          <p:cNvPr id="7" name="TextBox 6">
            <a:extLst>
              <a:ext uri="{FF2B5EF4-FFF2-40B4-BE49-F238E27FC236}">
                <a16:creationId xmlns:a16="http://schemas.microsoft.com/office/drawing/2014/main" id="{D72DA03E-49DD-41F8-B79F-FB60F57AF135}"/>
              </a:ext>
            </a:extLst>
          </p:cNvPr>
          <p:cNvSpPr txBox="1"/>
          <p:nvPr/>
        </p:nvSpPr>
        <p:spPr>
          <a:xfrm>
            <a:off x="1605548" y="2664787"/>
            <a:ext cx="9075973" cy="1340764"/>
          </a:xfrm>
          <a:prstGeom prst="rect">
            <a:avLst/>
          </a:prstGeom>
          <a:noFill/>
        </p:spPr>
        <p:txBody>
          <a:bodyPr wrap="square" lIns="83832" tIns="41916" rIns="83832" bIns="41916">
            <a:spAutoFit/>
          </a:bodyPr>
          <a:lstStyle/>
          <a:p>
            <a:pPr marL="419161" indent="-419161">
              <a:lnSpc>
                <a:spcPct val="150000"/>
              </a:lnSpc>
              <a:buFontTx/>
              <a:buChar char="-"/>
            </a:pPr>
            <a:r>
              <a:rPr lang="en-US" sz="29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Tìm</a:t>
            </a:r>
            <a:r>
              <a:rPr lang="en-US" sz="29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9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một</a:t>
            </a:r>
            <a:r>
              <a:rPr lang="en-US" sz="29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9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bài</a:t>
            </a:r>
            <a:r>
              <a:rPr lang="en-US" sz="29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9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viết</a:t>
            </a:r>
            <a:r>
              <a:rPr lang="en-US" sz="29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9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về</a:t>
            </a:r>
            <a:r>
              <a:rPr lang="en-US" sz="29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9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hoạt</a:t>
            </a:r>
            <a:r>
              <a:rPr lang="en-US" sz="29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9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động</a:t>
            </a:r>
            <a:r>
              <a:rPr lang="en-US" sz="29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9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thể</a:t>
            </a:r>
            <a:r>
              <a:rPr lang="en-US" sz="29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9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thao</a:t>
            </a:r>
            <a:r>
              <a:rPr lang="en-US" sz="29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endParaRPr lang="en-US" sz="2900" b="1" dirty="0">
              <a:solidFill>
                <a:srgbClr val="002060"/>
              </a:solidFill>
              <a:latin typeface="Arial" panose="020B0604020202020204" pitchFamily="34" charset="0"/>
              <a:ea typeface="Arial-Rounded" panose="020B0500000000000000" pitchFamily="34" charset="0"/>
              <a:cs typeface="Arial" panose="020B0604020202020204" pitchFamily="34" charset="0"/>
            </a:endParaRPr>
          </a:p>
          <a:p>
            <a:pPr marL="419161" indent="-419161">
              <a:lnSpc>
                <a:spcPct val="150000"/>
              </a:lnSpc>
              <a:buFontTx/>
              <a:buChar char="-"/>
            </a:pPr>
            <a:r>
              <a:rPr lang="en-US" sz="29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Xem</a:t>
            </a:r>
            <a:r>
              <a:rPr lang="en-US" sz="29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9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trước</a:t>
            </a:r>
            <a:r>
              <a:rPr lang="en-US" sz="29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9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bài</a:t>
            </a:r>
            <a:r>
              <a:rPr lang="en-US" sz="29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9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sau</a:t>
            </a:r>
            <a:r>
              <a:rPr lang="en-US" sz="29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pic>
        <p:nvPicPr>
          <p:cNvPr id="8" name="图片 35">
            <a:extLst>
              <a:ext uri="{FF2B5EF4-FFF2-40B4-BE49-F238E27FC236}">
                <a16:creationId xmlns:a16="http://schemas.microsoft.com/office/drawing/2014/main" id="{6D336546-DCB4-44A1-9408-72467C3E80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9092" y="1788628"/>
            <a:ext cx="1903280" cy="1534459"/>
          </a:xfrm>
          <a:prstGeom prst="rect">
            <a:avLst/>
          </a:prstGeom>
        </p:spPr>
      </p:pic>
      <p:pic>
        <p:nvPicPr>
          <p:cNvPr id="10" name="图片 39">
            <a:extLst>
              <a:ext uri="{FF2B5EF4-FFF2-40B4-BE49-F238E27FC236}">
                <a16:creationId xmlns:a16="http://schemas.microsoft.com/office/drawing/2014/main" id="{BA3AC262-0CFA-437F-8EEC-1E1473D1C8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81" y="4617039"/>
            <a:ext cx="2107406" cy="1875836"/>
          </a:xfrm>
          <a:prstGeom prst="rect">
            <a:avLst/>
          </a:prstGeom>
        </p:spPr>
      </p:pic>
      <p:pic>
        <p:nvPicPr>
          <p:cNvPr id="11" name="图片 41">
            <a:extLst>
              <a:ext uri="{FF2B5EF4-FFF2-40B4-BE49-F238E27FC236}">
                <a16:creationId xmlns:a16="http://schemas.microsoft.com/office/drawing/2014/main" id="{F0CA763B-28AA-4F2E-B16E-CEE647F245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31744" y="401295"/>
            <a:ext cx="1198730" cy="2048138"/>
          </a:xfrm>
          <a:prstGeom prst="rect">
            <a:avLst/>
          </a:prstGeom>
        </p:spPr>
      </p:pic>
      <p:pic>
        <p:nvPicPr>
          <p:cNvPr id="12" name="图片 43">
            <a:extLst>
              <a:ext uri="{FF2B5EF4-FFF2-40B4-BE49-F238E27FC236}">
                <a16:creationId xmlns:a16="http://schemas.microsoft.com/office/drawing/2014/main" id="{88688721-FFAF-4DDA-811B-7DEE30BCC51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6340" y="3588117"/>
            <a:ext cx="1198730" cy="2034812"/>
          </a:xfrm>
          <a:prstGeom prst="rect">
            <a:avLst/>
          </a:prstGeom>
        </p:spPr>
      </p:pic>
      <p:pic>
        <p:nvPicPr>
          <p:cNvPr id="13" name="Picture 12">
            <a:extLst>
              <a:ext uri="{FF2B5EF4-FFF2-40B4-BE49-F238E27FC236}">
                <a16:creationId xmlns:a16="http://schemas.microsoft.com/office/drawing/2014/main" id="{47F7FCC9-1039-46C8-BD0B-1FC7198DA85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44557" y="4765379"/>
            <a:ext cx="1001464" cy="1558927"/>
          </a:xfrm>
          <a:prstGeom prst="rect">
            <a:avLst/>
          </a:prstGeom>
        </p:spPr>
      </p:pic>
    </p:spTree>
    <p:custDataLst>
      <p:tags r:id="rId1"/>
    </p:custDataLst>
    <p:extLst>
      <p:ext uri="{BB962C8B-B14F-4D97-AF65-F5344CB8AC3E}">
        <p14:creationId xmlns:p14="http://schemas.microsoft.com/office/powerpoint/2010/main" val="44700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Effect transition="in" filter="fade">
                                      <p:cBhvr>
                                        <p:cTn id="9" dur="750"/>
                                        <p:tgtEl>
                                          <p:spTgt spid="10"/>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750" fill="hold"/>
                                        <p:tgtEl>
                                          <p:spTgt spid="12"/>
                                        </p:tgtEl>
                                        <p:attrNameLst>
                                          <p:attrName>ppt_w</p:attrName>
                                        </p:attrNameLst>
                                      </p:cBhvr>
                                      <p:tavLst>
                                        <p:tav tm="0">
                                          <p:val>
                                            <p:fltVal val="0"/>
                                          </p:val>
                                        </p:tav>
                                        <p:tav tm="100000">
                                          <p:val>
                                            <p:strVal val="#ppt_w"/>
                                          </p:val>
                                        </p:tav>
                                      </p:tavLst>
                                    </p:anim>
                                    <p:anim calcmode="lin" valueType="num">
                                      <p:cBhvr>
                                        <p:cTn id="13" dur="750" fill="hold"/>
                                        <p:tgtEl>
                                          <p:spTgt spid="12"/>
                                        </p:tgtEl>
                                        <p:attrNameLst>
                                          <p:attrName>ppt_h</p:attrName>
                                        </p:attrNameLst>
                                      </p:cBhvr>
                                      <p:tavLst>
                                        <p:tav tm="0">
                                          <p:val>
                                            <p:fltVal val="0"/>
                                          </p:val>
                                        </p:tav>
                                        <p:tav tm="100000">
                                          <p:val>
                                            <p:strVal val="#ppt_h"/>
                                          </p:val>
                                        </p:tav>
                                      </p:tavLst>
                                    </p:anim>
                                    <p:animEffect transition="in" filter="fade">
                                      <p:cBhvr>
                                        <p:cTn id="14" dur="75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750" fill="hold"/>
                                        <p:tgtEl>
                                          <p:spTgt spid="8"/>
                                        </p:tgtEl>
                                        <p:attrNameLst>
                                          <p:attrName>ppt_w</p:attrName>
                                        </p:attrNameLst>
                                      </p:cBhvr>
                                      <p:tavLst>
                                        <p:tav tm="0">
                                          <p:val>
                                            <p:fltVal val="0"/>
                                          </p:val>
                                        </p:tav>
                                        <p:tav tm="100000">
                                          <p:val>
                                            <p:strVal val="#ppt_w"/>
                                          </p:val>
                                        </p:tav>
                                      </p:tavLst>
                                    </p:anim>
                                    <p:anim calcmode="lin" valueType="num">
                                      <p:cBhvr>
                                        <p:cTn id="18" dur="750" fill="hold"/>
                                        <p:tgtEl>
                                          <p:spTgt spid="8"/>
                                        </p:tgtEl>
                                        <p:attrNameLst>
                                          <p:attrName>ppt_h</p:attrName>
                                        </p:attrNameLst>
                                      </p:cBhvr>
                                      <p:tavLst>
                                        <p:tav tm="0">
                                          <p:val>
                                            <p:fltVal val="0"/>
                                          </p:val>
                                        </p:tav>
                                        <p:tav tm="100000">
                                          <p:val>
                                            <p:strVal val="#ppt_h"/>
                                          </p:val>
                                        </p:tav>
                                      </p:tavLst>
                                    </p:anim>
                                    <p:animEffect transition="in" filter="fade">
                                      <p:cBhvr>
                                        <p:cTn id="19" dur="750"/>
                                        <p:tgtEl>
                                          <p:spTgt spid="8"/>
                                        </p:tgtEl>
                                      </p:cBhvr>
                                    </p:animEffect>
                                  </p:childTnLst>
                                </p:cTn>
                              </p:par>
                              <p:par>
                                <p:cTn id="20" presetID="53" presetClass="entr" presetSubtype="16"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750" fill="hold"/>
                                        <p:tgtEl>
                                          <p:spTgt spid="11"/>
                                        </p:tgtEl>
                                        <p:attrNameLst>
                                          <p:attrName>ppt_w</p:attrName>
                                        </p:attrNameLst>
                                      </p:cBhvr>
                                      <p:tavLst>
                                        <p:tav tm="0">
                                          <p:val>
                                            <p:fltVal val="0"/>
                                          </p:val>
                                        </p:tav>
                                        <p:tav tm="100000">
                                          <p:val>
                                            <p:strVal val="#ppt_w"/>
                                          </p:val>
                                        </p:tav>
                                      </p:tavLst>
                                    </p:anim>
                                    <p:anim calcmode="lin" valueType="num">
                                      <p:cBhvr>
                                        <p:cTn id="23" dur="750" fill="hold"/>
                                        <p:tgtEl>
                                          <p:spTgt spid="11"/>
                                        </p:tgtEl>
                                        <p:attrNameLst>
                                          <p:attrName>ppt_h</p:attrName>
                                        </p:attrNameLst>
                                      </p:cBhvr>
                                      <p:tavLst>
                                        <p:tav tm="0">
                                          <p:val>
                                            <p:fltVal val="0"/>
                                          </p:val>
                                        </p:tav>
                                        <p:tav tm="100000">
                                          <p:val>
                                            <p:strVal val="#ppt_h"/>
                                          </p:val>
                                        </p:tav>
                                      </p:tavLst>
                                    </p:anim>
                                    <p:animEffect transition="in" filter="fade">
                                      <p:cBhvr>
                                        <p:cTn id="24" dur="750"/>
                                        <p:tgtEl>
                                          <p:spTgt spid="11"/>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par>
                          <p:cTn id="28" fill="hold">
                            <p:stCondLst>
                              <p:cond delay="750"/>
                            </p:stCondLst>
                            <p:childTnLst>
                              <p:par>
                                <p:cTn id="29" presetID="16" presetClass="entr" presetSubtype="21"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par>
                                <p:cTn id="32" presetID="47" presetClass="entr" presetSubtype="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a16="http://schemas.microsoft.com/office/drawing/2014/main" id="{F239F57B-F203-4AE3-AB1C-0AC06A6CC6B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5783469"/>
            <a:ext cx="10972800" cy="705066"/>
          </a:xfrm>
          <a:prstGeom prst="rect">
            <a:avLst/>
          </a:prstGeom>
        </p:spPr>
      </p:pic>
      <p:grpSp>
        <p:nvGrpSpPr>
          <p:cNvPr id="17" name="Group 16">
            <a:extLst>
              <a:ext uri="{FF2B5EF4-FFF2-40B4-BE49-F238E27FC236}">
                <a16:creationId xmlns:a16="http://schemas.microsoft.com/office/drawing/2014/main" id="{7A807A5E-B68A-410C-AB0D-1D86BD6E42C7}"/>
              </a:ext>
            </a:extLst>
          </p:cNvPr>
          <p:cNvGrpSpPr/>
          <p:nvPr/>
        </p:nvGrpSpPr>
        <p:grpSpPr>
          <a:xfrm>
            <a:off x="0" y="0"/>
            <a:ext cx="10972800" cy="348693"/>
            <a:chOff x="0" y="-127508"/>
            <a:chExt cx="12192000" cy="1361811"/>
          </a:xfrm>
        </p:grpSpPr>
        <p:sp>
          <p:nvSpPr>
            <p:cNvPr id="18" name="Rectangle: Top Corners Rounded 17">
              <a:extLst>
                <a:ext uri="{FF2B5EF4-FFF2-40B4-BE49-F238E27FC236}">
                  <a16:creationId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图片 35">
            <a:extLst>
              <a:ext uri="{FF2B5EF4-FFF2-40B4-BE49-F238E27FC236}">
                <a16:creationId xmlns:a16="http://schemas.microsoft.com/office/drawing/2014/main" id="{6D336546-DCB4-44A1-9408-72467C3E80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9092" y="1788628"/>
            <a:ext cx="1903280" cy="1534459"/>
          </a:xfrm>
          <a:prstGeom prst="rect">
            <a:avLst/>
          </a:prstGeom>
        </p:spPr>
      </p:pic>
      <p:pic>
        <p:nvPicPr>
          <p:cNvPr id="10" name="图片 39">
            <a:extLst>
              <a:ext uri="{FF2B5EF4-FFF2-40B4-BE49-F238E27FC236}">
                <a16:creationId xmlns:a16="http://schemas.microsoft.com/office/drawing/2014/main" id="{BA3AC262-0CFA-437F-8EEC-1E1473D1C8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81" y="4617039"/>
            <a:ext cx="2107406" cy="1875836"/>
          </a:xfrm>
          <a:prstGeom prst="rect">
            <a:avLst/>
          </a:prstGeom>
        </p:spPr>
      </p:pic>
      <p:pic>
        <p:nvPicPr>
          <p:cNvPr id="11" name="图片 41">
            <a:extLst>
              <a:ext uri="{FF2B5EF4-FFF2-40B4-BE49-F238E27FC236}">
                <a16:creationId xmlns:a16="http://schemas.microsoft.com/office/drawing/2014/main" id="{F0CA763B-28AA-4F2E-B16E-CEE647F245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31744" y="401295"/>
            <a:ext cx="1198730" cy="2048138"/>
          </a:xfrm>
          <a:prstGeom prst="rect">
            <a:avLst/>
          </a:prstGeom>
        </p:spPr>
      </p:pic>
      <p:pic>
        <p:nvPicPr>
          <p:cNvPr id="12" name="图片 43">
            <a:extLst>
              <a:ext uri="{FF2B5EF4-FFF2-40B4-BE49-F238E27FC236}">
                <a16:creationId xmlns:a16="http://schemas.microsoft.com/office/drawing/2014/main" id="{88688721-FFAF-4DDA-811B-7DEE30BCC51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6340" y="3588117"/>
            <a:ext cx="1198730" cy="2034812"/>
          </a:xfrm>
          <a:prstGeom prst="rect">
            <a:avLst/>
          </a:prstGeom>
        </p:spPr>
      </p:pic>
      <p:pic>
        <p:nvPicPr>
          <p:cNvPr id="13" name="Picture 12">
            <a:extLst>
              <a:ext uri="{FF2B5EF4-FFF2-40B4-BE49-F238E27FC236}">
                <a16:creationId xmlns:a16="http://schemas.microsoft.com/office/drawing/2014/main" id="{47F7FCC9-1039-46C8-BD0B-1FC7198DA85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44557" y="4765379"/>
            <a:ext cx="1001464" cy="1558927"/>
          </a:xfrm>
          <a:prstGeom prst="rect">
            <a:avLst/>
          </a:prstGeom>
        </p:spPr>
      </p:pic>
      <p:sp>
        <p:nvSpPr>
          <p:cNvPr id="14" name="TextBox 13">
            <a:extLst>
              <a:ext uri="{FF2B5EF4-FFF2-40B4-BE49-F238E27FC236}">
                <a16:creationId xmlns:a16="http://schemas.microsoft.com/office/drawing/2014/main" id="{CFBB8685-4316-45F5-9929-8BC6BC049418}"/>
              </a:ext>
            </a:extLst>
          </p:cNvPr>
          <p:cNvSpPr txBox="1"/>
          <p:nvPr/>
        </p:nvSpPr>
        <p:spPr>
          <a:xfrm>
            <a:off x="1524000" y="2153541"/>
            <a:ext cx="8382000" cy="2300630"/>
          </a:xfrm>
          <a:prstGeom prst="rect">
            <a:avLst/>
          </a:prstGeom>
          <a:noFill/>
        </p:spPr>
        <p:txBody>
          <a:bodyPr wrap="square" lIns="83819" tIns="41910" rIns="83819" bIns="41910" rtlCol="0">
            <a:spAutoFit/>
          </a:bodyPr>
          <a:lstStyle/>
          <a:p>
            <a:pPr algn="ctr" defTabSz="838195">
              <a:lnSpc>
                <a:spcPct val="150000"/>
              </a:lnSpc>
            </a:pPr>
            <a:r>
              <a:rPr lang="en-US" sz="4800" dirty="0" err="1">
                <a:solidFill>
                  <a:srgbClr val="FF0000"/>
                </a:solidFill>
                <a:latin typeface="iCiel Crocante" panose="02000000000000000000" pitchFamily="2" charset="0"/>
              </a:rPr>
              <a:t>Tạm</a:t>
            </a:r>
            <a:r>
              <a:rPr lang="en-US" sz="4800" dirty="0">
                <a:solidFill>
                  <a:srgbClr val="FF0000"/>
                </a:solidFill>
                <a:latin typeface="iCiel Crocante" panose="02000000000000000000" pitchFamily="2" charset="0"/>
              </a:rPr>
              <a:t> </a:t>
            </a:r>
            <a:r>
              <a:rPr lang="en-US" sz="4800" dirty="0" err="1">
                <a:solidFill>
                  <a:srgbClr val="FF0000"/>
                </a:solidFill>
                <a:latin typeface="iCiel Crocante" panose="02000000000000000000" pitchFamily="2" charset="0"/>
              </a:rPr>
              <a:t>biệt</a:t>
            </a:r>
            <a:r>
              <a:rPr lang="en-US" sz="4800" dirty="0">
                <a:solidFill>
                  <a:srgbClr val="FF0000"/>
                </a:solidFill>
                <a:latin typeface="iCiel Crocante" panose="02000000000000000000" pitchFamily="2" charset="0"/>
              </a:rPr>
              <a:t> </a:t>
            </a:r>
            <a:r>
              <a:rPr lang="en-US" sz="4800" dirty="0" err="1">
                <a:solidFill>
                  <a:srgbClr val="FF0000"/>
                </a:solidFill>
                <a:latin typeface="iCiel Crocante" panose="02000000000000000000" pitchFamily="2" charset="0"/>
              </a:rPr>
              <a:t>và</a:t>
            </a:r>
            <a:r>
              <a:rPr lang="en-US" sz="4800" dirty="0">
                <a:solidFill>
                  <a:srgbClr val="FF0000"/>
                </a:solidFill>
                <a:latin typeface="iCiel Crocante" panose="02000000000000000000" pitchFamily="2" charset="0"/>
              </a:rPr>
              <a:t> </a:t>
            </a:r>
            <a:r>
              <a:rPr lang="en-US" sz="4800" dirty="0" err="1">
                <a:solidFill>
                  <a:srgbClr val="FF0000"/>
                </a:solidFill>
                <a:latin typeface="iCiel Crocante" panose="02000000000000000000" pitchFamily="2" charset="0"/>
              </a:rPr>
              <a:t>hẹn</a:t>
            </a:r>
            <a:r>
              <a:rPr lang="en-US" sz="4800" dirty="0">
                <a:solidFill>
                  <a:srgbClr val="FF0000"/>
                </a:solidFill>
                <a:latin typeface="iCiel Crocante" panose="02000000000000000000" pitchFamily="2" charset="0"/>
              </a:rPr>
              <a:t> </a:t>
            </a:r>
            <a:r>
              <a:rPr lang="en-US" sz="4800" dirty="0" err="1">
                <a:solidFill>
                  <a:srgbClr val="FF0000"/>
                </a:solidFill>
                <a:latin typeface="iCiel Crocante" panose="02000000000000000000" pitchFamily="2" charset="0"/>
              </a:rPr>
              <a:t>gặp</a:t>
            </a:r>
            <a:r>
              <a:rPr lang="en-US" sz="4800" dirty="0">
                <a:solidFill>
                  <a:srgbClr val="FF0000"/>
                </a:solidFill>
                <a:latin typeface="iCiel Crocante" panose="02000000000000000000" pitchFamily="2" charset="0"/>
              </a:rPr>
              <a:t> </a:t>
            </a:r>
            <a:r>
              <a:rPr lang="en-US" sz="4800" dirty="0" err="1">
                <a:solidFill>
                  <a:srgbClr val="FF0000"/>
                </a:solidFill>
                <a:latin typeface="iCiel Crocante" panose="02000000000000000000" pitchFamily="2" charset="0"/>
              </a:rPr>
              <a:t>lại</a:t>
            </a:r>
            <a:r>
              <a:rPr lang="en-US" sz="4800" dirty="0">
                <a:solidFill>
                  <a:srgbClr val="FF0000"/>
                </a:solidFill>
                <a:latin typeface="iCiel Crocante" panose="02000000000000000000" pitchFamily="2" charset="0"/>
              </a:rPr>
              <a:t> </a:t>
            </a:r>
          </a:p>
          <a:p>
            <a:pPr algn="ctr" defTabSz="838195">
              <a:lnSpc>
                <a:spcPct val="150000"/>
              </a:lnSpc>
            </a:pPr>
            <a:r>
              <a:rPr lang="en-US" sz="4800" dirty="0" err="1">
                <a:solidFill>
                  <a:srgbClr val="FF0000"/>
                </a:solidFill>
                <a:latin typeface="iCiel Crocante" panose="02000000000000000000" pitchFamily="2" charset="0"/>
              </a:rPr>
              <a:t>các</a:t>
            </a:r>
            <a:r>
              <a:rPr lang="en-US" sz="4800" dirty="0">
                <a:solidFill>
                  <a:srgbClr val="FF0000"/>
                </a:solidFill>
                <a:latin typeface="iCiel Crocante" panose="02000000000000000000" pitchFamily="2" charset="0"/>
              </a:rPr>
              <a:t> con </a:t>
            </a:r>
            <a:r>
              <a:rPr lang="en-US" sz="4800" dirty="0" err="1">
                <a:solidFill>
                  <a:srgbClr val="FF0000"/>
                </a:solidFill>
                <a:latin typeface="iCiel Crocante" panose="02000000000000000000" pitchFamily="2" charset="0"/>
              </a:rPr>
              <a:t>vào</a:t>
            </a:r>
            <a:r>
              <a:rPr lang="en-US" sz="4800" dirty="0">
                <a:solidFill>
                  <a:srgbClr val="FF0000"/>
                </a:solidFill>
                <a:latin typeface="iCiel Crocante" panose="02000000000000000000" pitchFamily="2" charset="0"/>
              </a:rPr>
              <a:t> </a:t>
            </a:r>
            <a:r>
              <a:rPr lang="en-US" sz="4800" dirty="0" err="1">
                <a:solidFill>
                  <a:srgbClr val="FF0000"/>
                </a:solidFill>
                <a:latin typeface="iCiel Crocante" panose="02000000000000000000" pitchFamily="2" charset="0"/>
              </a:rPr>
              <a:t>những</a:t>
            </a:r>
            <a:r>
              <a:rPr lang="en-US" sz="4800" dirty="0">
                <a:solidFill>
                  <a:srgbClr val="FF0000"/>
                </a:solidFill>
                <a:latin typeface="iCiel Crocante" panose="02000000000000000000" pitchFamily="2" charset="0"/>
              </a:rPr>
              <a:t> </a:t>
            </a:r>
            <a:r>
              <a:rPr lang="en-US" sz="4800" dirty="0" err="1">
                <a:solidFill>
                  <a:srgbClr val="FF0000"/>
                </a:solidFill>
                <a:latin typeface="iCiel Crocante" panose="02000000000000000000" pitchFamily="2" charset="0"/>
              </a:rPr>
              <a:t>tiết</a:t>
            </a:r>
            <a:r>
              <a:rPr lang="en-US" sz="4800" dirty="0">
                <a:solidFill>
                  <a:srgbClr val="FF0000"/>
                </a:solidFill>
                <a:latin typeface="iCiel Crocante" panose="02000000000000000000" pitchFamily="2" charset="0"/>
              </a:rPr>
              <a:t> </a:t>
            </a:r>
            <a:r>
              <a:rPr lang="en-US" sz="4800" dirty="0" err="1">
                <a:solidFill>
                  <a:srgbClr val="FF0000"/>
                </a:solidFill>
                <a:latin typeface="iCiel Crocante" panose="02000000000000000000" pitchFamily="2" charset="0"/>
              </a:rPr>
              <a:t>học</a:t>
            </a:r>
            <a:r>
              <a:rPr lang="en-US" sz="4800" dirty="0">
                <a:solidFill>
                  <a:srgbClr val="FF0000"/>
                </a:solidFill>
                <a:latin typeface="iCiel Crocante" panose="02000000000000000000" pitchFamily="2" charset="0"/>
              </a:rPr>
              <a:t> </a:t>
            </a:r>
            <a:r>
              <a:rPr lang="en-US" sz="4800" dirty="0" err="1">
                <a:solidFill>
                  <a:srgbClr val="FF0000"/>
                </a:solidFill>
                <a:latin typeface="iCiel Crocante" panose="02000000000000000000" pitchFamily="2" charset="0"/>
              </a:rPr>
              <a:t>sau</a:t>
            </a:r>
            <a:r>
              <a:rPr lang="en-US" sz="4800" dirty="0">
                <a:solidFill>
                  <a:srgbClr val="FF0000"/>
                </a:solidFill>
                <a:latin typeface="iCiel Crocante" panose="02000000000000000000" pitchFamily="2" charset="0"/>
              </a:rPr>
              <a:t>!</a:t>
            </a:r>
          </a:p>
        </p:txBody>
      </p:sp>
    </p:spTree>
    <p:custDataLst>
      <p:tags r:id="rId1"/>
    </p:custDataLst>
    <p:extLst>
      <p:ext uri="{BB962C8B-B14F-4D97-AF65-F5344CB8AC3E}">
        <p14:creationId xmlns:p14="http://schemas.microsoft.com/office/powerpoint/2010/main" val="44700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Effect transition="in" filter="fade">
                                      <p:cBhvr>
                                        <p:cTn id="9" dur="750"/>
                                        <p:tgtEl>
                                          <p:spTgt spid="10"/>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750" fill="hold"/>
                                        <p:tgtEl>
                                          <p:spTgt spid="12"/>
                                        </p:tgtEl>
                                        <p:attrNameLst>
                                          <p:attrName>ppt_w</p:attrName>
                                        </p:attrNameLst>
                                      </p:cBhvr>
                                      <p:tavLst>
                                        <p:tav tm="0">
                                          <p:val>
                                            <p:fltVal val="0"/>
                                          </p:val>
                                        </p:tav>
                                        <p:tav tm="100000">
                                          <p:val>
                                            <p:strVal val="#ppt_w"/>
                                          </p:val>
                                        </p:tav>
                                      </p:tavLst>
                                    </p:anim>
                                    <p:anim calcmode="lin" valueType="num">
                                      <p:cBhvr>
                                        <p:cTn id="13" dur="750" fill="hold"/>
                                        <p:tgtEl>
                                          <p:spTgt spid="12"/>
                                        </p:tgtEl>
                                        <p:attrNameLst>
                                          <p:attrName>ppt_h</p:attrName>
                                        </p:attrNameLst>
                                      </p:cBhvr>
                                      <p:tavLst>
                                        <p:tav tm="0">
                                          <p:val>
                                            <p:fltVal val="0"/>
                                          </p:val>
                                        </p:tav>
                                        <p:tav tm="100000">
                                          <p:val>
                                            <p:strVal val="#ppt_h"/>
                                          </p:val>
                                        </p:tav>
                                      </p:tavLst>
                                    </p:anim>
                                    <p:animEffect transition="in" filter="fade">
                                      <p:cBhvr>
                                        <p:cTn id="14" dur="75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750" fill="hold"/>
                                        <p:tgtEl>
                                          <p:spTgt spid="8"/>
                                        </p:tgtEl>
                                        <p:attrNameLst>
                                          <p:attrName>ppt_w</p:attrName>
                                        </p:attrNameLst>
                                      </p:cBhvr>
                                      <p:tavLst>
                                        <p:tav tm="0">
                                          <p:val>
                                            <p:fltVal val="0"/>
                                          </p:val>
                                        </p:tav>
                                        <p:tav tm="100000">
                                          <p:val>
                                            <p:strVal val="#ppt_w"/>
                                          </p:val>
                                        </p:tav>
                                      </p:tavLst>
                                    </p:anim>
                                    <p:anim calcmode="lin" valueType="num">
                                      <p:cBhvr>
                                        <p:cTn id="18" dur="750" fill="hold"/>
                                        <p:tgtEl>
                                          <p:spTgt spid="8"/>
                                        </p:tgtEl>
                                        <p:attrNameLst>
                                          <p:attrName>ppt_h</p:attrName>
                                        </p:attrNameLst>
                                      </p:cBhvr>
                                      <p:tavLst>
                                        <p:tav tm="0">
                                          <p:val>
                                            <p:fltVal val="0"/>
                                          </p:val>
                                        </p:tav>
                                        <p:tav tm="100000">
                                          <p:val>
                                            <p:strVal val="#ppt_h"/>
                                          </p:val>
                                        </p:tav>
                                      </p:tavLst>
                                    </p:anim>
                                    <p:animEffect transition="in" filter="fade">
                                      <p:cBhvr>
                                        <p:cTn id="19" dur="750"/>
                                        <p:tgtEl>
                                          <p:spTgt spid="8"/>
                                        </p:tgtEl>
                                      </p:cBhvr>
                                    </p:animEffect>
                                  </p:childTnLst>
                                </p:cTn>
                              </p:par>
                              <p:par>
                                <p:cTn id="20" presetID="53" presetClass="entr" presetSubtype="16"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750" fill="hold"/>
                                        <p:tgtEl>
                                          <p:spTgt spid="11"/>
                                        </p:tgtEl>
                                        <p:attrNameLst>
                                          <p:attrName>ppt_w</p:attrName>
                                        </p:attrNameLst>
                                      </p:cBhvr>
                                      <p:tavLst>
                                        <p:tav tm="0">
                                          <p:val>
                                            <p:fltVal val="0"/>
                                          </p:val>
                                        </p:tav>
                                        <p:tav tm="100000">
                                          <p:val>
                                            <p:strVal val="#ppt_w"/>
                                          </p:val>
                                        </p:tav>
                                      </p:tavLst>
                                    </p:anim>
                                    <p:anim calcmode="lin" valueType="num">
                                      <p:cBhvr>
                                        <p:cTn id="23" dur="750" fill="hold"/>
                                        <p:tgtEl>
                                          <p:spTgt spid="11"/>
                                        </p:tgtEl>
                                        <p:attrNameLst>
                                          <p:attrName>ppt_h</p:attrName>
                                        </p:attrNameLst>
                                      </p:cBhvr>
                                      <p:tavLst>
                                        <p:tav tm="0">
                                          <p:val>
                                            <p:fltVal val="0"/>
                                          </p:val>
                                        </p:tav>
                                        <p:tav tm="100000">
                                          <p:val>
                                            <p:strVal val="#ppt_h"/>
                                          </p:val>
                                        </p:tav>
                                      </p:tavLst>
                                    </p:anim>
                                    <p:animEffect transition="in" filter="fade">
                                      <p:cBhvr>
                                        <p:cTn id="24" dur="750"/>
                                        <p:tgtEl>
                                          <p:spTgt spid="11"/>
                                        </p:tgtEl>
                                      </p:cBhvr>
                                    </p:animEffect>
                                  </p:childTnLst>
                                </p:cTn>
                              </p:par>
                              <p:par>
                                <p:cTn id="25" presetID="47"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6" presetClass="entr" presetSubtype="16"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circle(in)">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6324541"/>
            <a:ext cx="10972800" cy="16833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11716" tIns="55859" rIns="111716" bIns="55859" spcCol="0" rtlCol="0" anchor="ctr"/>
          <a:lstStyle/>
          <a:p>
            <a:pPr algn="ctr"/>
            <a:endParaRPr lang="en-US">
              <a:solidFill>
                <a:srgbClr val="0070C0"/>
              </a:solidFill>
            </a:endParaRPr>
          </a:p>
        </p:txBody>
      </p:sp>
      <p:sp>
        <p:nvSpPr>
          <p:cNvPr id="10" name="Rectangle 9"/>
          <p:cNvSpPr/>
          <p:nvPr/>
        </p:nvSpPr>
        <p:spPr>
          <a:xfrm>
            <a:off x="0" y="-4726"/>
            <a:ext cx="10972800" cy="26427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11716" tIns="55859" rIns="111716" bIns="55859" spcCol="0" rtlCol="0" anchor="ctr"/>
          <a:lstStyle/>
          <a:p>
            <a:pPr algn="ctr"/>
            <a:endParaRPr lang="en-US">
              <a:solidFill>
                <a:srgbClr val="0070C0"/>
              </a:solidFill>
            </a:endParaRPr>
          </a:p>
        </p:txBody>
      </p:sp>
      <p:sp>
        <p:nvSpPr>
          <p:cNvPr id="37" name="Oval 36"/>
          <p:cNvSpPr/>
          <p:nvPr/>
        </p:nvSpPr>
        <p:spPr>
          <a:xfrm>
            <a:off x="274320" y="1418813"/>
            <a:ext cx="731520" cy="76952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11731" tIns="55866" rIns="111731" bIns="55866" rtlCol="0" anchor="ctr"/>
          <a:lstStyle/>
          <a:p>
            <a:pPr algn="ctr"/>
            <a:r>
              <a:rPr lang="en-US" sz="3400" b="1" dirty="0">
                <a:solidFill>
                  <a:schemeClr val="bg1"/>
                </a:solidFill>
                <a:latin typeface="Arial Rounded MT Bold" pitchFamily="34" charset="0"/>
                <a:cs typeface="Times New Roman" pitchFamily="18" charset="0"/>
              </a:rPr>
              <a:t>1</a:t>
            </a:r>
          </a:p>
        </p:txBody>
      </p:sp>
      <p:sp>
        <p:nvSpPr>
          <p:cNvPr id="38" name="TextBox 37"/>
          <p:cNvSpPr txBox="1"/>
          <p:nvPr/>
        </p:nvSpPr>
        <p:spPr>
          <a:xfrm>
            <a:off x="914400" y="1586054"/>
            <a:ext cx="9418320" cy="974583"/>
          </a:xfrm>
          <a:prstGeom prst="rect">
            <a:avLst/>
          </a:prstGeom>
          <a:noFill/>
        </p:spPr>
        <p:txBody>
          <a:bodyPr wrap="square" lIns="111716" tIns="55859" rIns="111716" bIns="55859" rtlCol="0">
            <a:spAutoFit/>
          </a:bodyPr>
          <a:lstStyle>
            <a:defPPr>
              <a:defRPr lang="en-US"/>
            </a:defPPr>
            <a:lvl1pPr algn="just">
              <a:defRPr sz="2800" b="1">
                <a:latin typeface="Arial-Rounded" panose="020B0500000000000000" pitchFamily="34" charset="0"/>
                <a:ea typeface="Arial-Rounded" panose="020B0500000000000000" pitchFamily="34" charset="0"/>
                <a:cs typeface="Arial-Rounded" panose="020B0500000000000000" pitchFamily="34" charset="0"/>
              </a:defRPr>
            </a:lvl1pPr>
          </a:lstStyle>
          <a:p>
            <a:r>
              <a:rPr lang="en-US" dirty="0" err="1" smtClean="0">
                <a:latin typeface="Arial" panose="020B0604020202020204" pitchFamily="34" charset="0"/>
                <a:cs typeface="Arial" panose="020B0604020202020204" pitchFamily="34" charset="0"/>
              </a:rPr>
              <a:t>Tìm</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đọc</a:t>
            </a: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một</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bài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thơ</a:t>
            </a: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hoặc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câu</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chuyện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viết</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về</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trẻ</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em</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làm</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việc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nhà</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grpSp>
        <p:nvGrpSpPr>
          <p:cNvPr id="42" name="Group 41"/>
          <p:cNvGrpSpPr/>
          <p:nvPr/>
        </p:nvGrpSpPr>
        <p:grpSpPr>
          <a:xfrm>
            <a:off x="365760" y="365081"/>
            <a:ext cx="2651760" cy="668969"/>
            <a:chOff x="9566064" y="964372"/>
            <a:chExt cx="5446164" cy="698253"/>
          </a:xfrm>
        </p:grpSpPr>
        <p:sp>
          <p:nvSpPr>
            <p:cNvPr id="43"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 name="connsiteX0" fmla="*/ 0 w 5333999"/>
                <a:gd name="connsiteY0" fmla="*/ 0 h 724766"/>
                <a:gd name="connsiteX1" fmla="*/ 5334000 w 5333999"/>
                <a:gd name="connsiteY1" fmla="*/ 0 h 724766"/>
                <a:gd name="connsiteX2" fmla="*/ 3970191 w 5333999"/>
                <a:gd name="connsiteY2" fmla="*/ 513468 h 724766"/>
                <a:gd name="connsiteX3" fmla="*/ 5334000 w 5333999"/>
                <a:gd name="connsiteY3" fmla="*/ 724766 h 724766"/>
                <a:gd name="connsiteX4" fmla="*/ 0 w 5333999"/>
                <a:gd name="connsiteY4" fmla="*/ 724766 h 724766"/>
                <a:gd name="connsiteX5" fmla="*/ 0 w 5333999"/>
                <a:gd name="connsiteY5" fmla="*/ 0 h 724766"/>
                <a:gd name="connsiteX0" fmla="*/ 0 w 5334002"/>
                <a:gd name="connsiteY0" fmla="*/ 0 h 724766"/>
                <a:gd name="connsiteX1" fmla="*/ 5334000 w 5334002"/>
                <a:gd name="connsiteY1" fmla="*/ 0 h 724766"/>
                <a:gd name="connsiteX2" fmla="*/ 4572681 w 5334002"/>
                <a:gd name="connsiteY2" fmla="*/ 409907 h 724766"/>
                <a:gd name="connsiteX3" fmla="*/ 5334000 w 5334002"/>
                <a:gd name="connsiteY3" fmla="*/ 724766 h 724766"/>
                <a:gd name="connsiteX4" fmla="*/ 0 w 5334002"/>
                <a:gd name="connsiteY4" fmla="*/ 724766 h 724766"/>
                <a:gd name="connsiteX5" fmla="*/ 0 w 5334002"/>
                <a:gd name="connsiteY5" fmla="*/ 0 h 724766"/>
                <a:gd name="connsiteX0" fmla="*/ 0 w 5649495"/>
                <a:gd name="connsiteY0" fmla="*/ 0 h 724766"/>
                <a:gd name="connsiteX1" fmla="*/ 5649496 w 5649495"/>
                <a:gd name="connsiteY1" fmla="*/ 27302 h 724766"/>
                <a:gd name="connsiteX2" fmla="*/ 4572681 w 5649495"/>
                <a:gd name="connsiteY2" fmla="*/ 409907 h 724766"/>
                <a:gd name="connsiteX3" fmla="*/ 5334000 w 5649495"/>
                <a:gd name="connsiteY3" fmla="*/ 724766 h 724766"/>
                <a:gd name="connsiteX4" fmla="*/ 0 w 5649495"/>
                <a:gd name="connsiteY4" fmla="*/ 724766 h 724766"/>
                <a:gd name="connsiteX5" fmla="*/ 0 w 5649495"/>
                <a:gd name="connsiteY5" fmla="*/ 0 h 724766"/>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24345 w 5673840"/>
                <a:gd name="connsiteY4" fmla="*/ 697464 h 697464"/>
                <a:gd name="connsiteX5" fmla="*/ -1 w 5673840"/>
                <a:gd name="connsiteY5" fmla="*/ 152873 h 697464"/>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6831 w 5673840"/>
                <a:gd name="connsiteY4" fmla="*/ 568730 h 697464"/>
                <a:gd name="connsiteX5" fmla="*/ -1 w 5673840"/>
                <a:gd name="connsiteY5" fmla="*/ 152873 h 697464"/>
                <a:gd name="connsiteX0" fmla="*/ -1 w 5673840"/>
                <a:gd name="connsiteY0" fmla="*/ 152873 h 661803"/>
                <a:gd name="connsiteX1" fmla="*/ 5673841 w 5673840"/>
                <a:gd name="connsiteY1" fmla="*/ 0 h 661803"/>
                <a:gd name="connsiteX2" fmla="*/ 4597026 w 5673840"/>
                <a:gd name="connsiteY2" fmla="*/ 382605 h 661803"/>
                <a:gd name="connsiteX3" fmla="*/ 5253439 w 5673840"/>
                <a:gd name="connsiteY3" fmla="*/ 661803 h 661803"/>
                <a:gd name="connsiteX4" fmla="*/ 6831 w 5673840"/>
                <a:gd name="connsiteY4" fmla="*/ 568730 h 661803"/>
                <a:gd name="connsiteX5" fmla="*/ -1 w 5673840"/>
                <a:gd name="connsiteY5" fmla="*/ 152873 h 6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4" tIns="60952" rIns="121904" bIns="60952" spcCol="0" rtlCol="0" anchor="ctr"/>
            <a:lstStyle/>
            <a:p>
              <a:pPr algn="ctr"/>
              <a:endParaRPr lang="en-US" sz="2900"/>
            </a:p>
          </p:txBody>
        </p:sp>
        <p:sp>
          <p:nvSpPr>
            <p:cNvPr id="44"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4" tIns="60952" rIns="121904" bIns="60952" spcCol="0" rtlCol="0" anchor="ctr"/>
            <a:lstStyle/>
            <a:p>
              <a:pPr algn="ctr"/>
              <a:endParaRPr lang="en-US" sz="2900"/>
            </a:p>
          </p:txBody>
        </p:sp>
        <p:sp>
          <p:nvSpPr>
            <p:cNvPr id="45" name="Rectangle 10"/>
            <p:cNvSpPr/>
            <p:nvPr/>
          </p:nvSpPr>
          <p:spPr>
            <a:xfrm>
              <a:off x="9774447" y="1018432"/>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4" tIns="60952" rIns="121904" bIns="60952" spcCol="0" rtlCol="0" anchor="ctr"/>
            <a:lstStyle/>
            <a:p>
              <a:r>
                <a:rPr lang="en-US" sz="2900" dirty="0" err="1">
                  <a:solidFill>
                    <a:srgbClr val="0070C0"/>
                  </a:solidFill>
                  <a:latin typeface="Arial" panose="020B0604020202020204" pitchFamily="34" charset="0"/>
                  <a:cs typeface="Arial" panose="020B0604020202020204" pitchFamily="34" charset="0"/>
                </a:rPr>
                <a:t>Đọc</a:t>
              </a:r>
              <a:r>
                <a:rPr lang="en-US" sz="2900" dirty="0">
                  <a:solidFill>
                    <a:srgbClr val="0070C0"/>
                  </a:solidFill>
                  <a:latin typeface="Arial" panose="020B0604020202020204" pitchFamily="34" charset="0"/>
                  <a:cs typeface="Arial" panose="020B0604020202020204" pitchFamily="34" charset="0"/>
                </a:rPr>
                <a:t> </a:t>
              </a:r>
              <a:r>
                <a:rPr lang="en-US" sz="2900" dirty="0" err="1">
                  <a:solidFill>
                    <a:srgbClr val="0070C0"/>
                  </a:solidFill>
                  <a:latin typeface="Arial" panose="020B0604020202020204" pitchFamily="34" charset="0"/>
                  <a:cs typeface="Arial" panose="020B0604020202020204" pitchFamily="34" charset="0"/>
                </a:rPr>
                <a:t>mở</a:t>
              </a:r>
              <a:r>
                <a:rPr lang="en-US" sz="2900" dirty="0">
                  <a:solidFill>
                    <a:srgbClr val="0070C0"/>
                  </a:solidFill>
                  <a:latin typeface="Arial" panose="020B0604020202020204" pitchFamily="34" charset="0"/>
                  <a:cs typeface="Arial" panose="020B0604020202020204" pitchFamily="34" charset="0"/>
                </a:rPr>
                <a:t> </a:t>
              </a:r>
              <a:r>
                <a:rPr lang="en-US" sz="2900" dirty="0" err="1">
                  <a:solidFill>
                    <a:srgbClr val="0070C0"/>
                  </a:solidFill>
                  <a:latin typeface="Arial" panose="020B0604020202020204" pitchFamily="34" charset="0"/>
                  <a:cs typeface="Arial" panose="020B0604020202020204" pitchFamily="34" charset="0"/>
                </a:rPr>
                <a:t>rộng</a:t>
              </a:r>
              <a:endParaRPr lang="en-US" sz="2900" dirty="0">
                <a:solidFill>
                  <a:srgbClr val="0070C0"/>
                </a:solidFill>
                <a:latin typeface="Arial" panose="020B0604020202020204" pitchFamily="34" charset="0"/>
                <a:cs typeface="Arial" panose="020B0604020202020204" pitchFamily="34" charset="0"/>
              </a:endParaRPr>
            </a:p>
          </p:txBody>
        </p:sp>
      </p:gr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0" b="98768" l="125" r="100000">
                        <a14:foregroundMark x1="13125" y1="53202" x2="18250" y2="52463"/>
                        <a14:foregroundMark x1="26125" y1="60099" x2="38250" y2="38670"/>
                        <a14:foregroundMark x1="12125" y1="92857" x2="80125" y2="75369"/>
                        <a14:foregroundMark x1="79000" y1="91379" x2="90250" y2="98030"/>
                        <a14:foregroundMark x1="60500" y1="33990" x2="64875" y2="34729"/>
                        <a14:foregroundMark x1="58250" y1="47537" x2="73375" y2="45320"/>
                        <a14:foregroundMark x1="60625" y1="85222" x2="59250" y2="98030"/>
                      </a14:backgroundRemoval>
                    </a14:imgEffect>
                  </a14:imgLayer>
                </a14:imgProps>
              </a:ext>
              <a:ext uri="{28A0092B-C50C-407E-A947-70E740481C1C}">
                <a14:useLocalDpi xmlns:a14="http://schemas.microsoft.com/office/drawing/2010/main" val="0"/>
              </a:ext>
            </a:extLst>
          </a:blip>
          <a:stretch>
            <a:fillRect/>
          </a:stretch>
        </p:blipFill>
        <p:spPr>
          <a:xfrm>
            <a:off x="2670679" y="3150248"/>
            <a:ext cx="5833241" cy="3114175"/>
          </a:xfrm>
          <a:prstGeom prst="rect">
            <a:avLst/>
          </a:prstGeom>
        </p:spPr>
      </p:pic>
    </p:spTree>
    <p:custDataLst>
      <p:tags r:id="rId1"/>
    </p:custDataLst>
    <p:extLst>
      <p:ext uri="{BB962C8B-B14F-4D97-AF65-F5344CB8AC3E}">
        <p14:creationId xmlns:p14="http://schemas.microsoft.com/office/powerpoint/2010/main" val="303693569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circle(in)">
                                      <p:cBhvr>
                                        <p:cTn id="7" dur="2000"/>
                                        <p:tgtEl>
                                          <p:spTgt spid="4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1000"/>
                                        <p:tgtEl>
                                          <p:spTgt spid="38"/>
                                        </p:tgtEl>
                                      </p:cBhvr>
                                    </p:animEffect>
                                    <p:anim calcmode="lin" valueType="num">
                                      <p:cBhvr>
                                        <p:cTn id="11" dur="1000" fill="hold"/>
                                        <p:tgtEl>
                                          <p:spTgt spid="38"/>
                                        </p:tgtEl>
                                        <p:attrNameLst>
                                          <p:attrName>ppt_x</p:attrName>
                                        </p:attrNameLst>
                                      </p:cBhvr>
                                      <p:tavLst>
                                        <p:tav tm="0">
                                          <p:val>
                                            <p:strVal val="#ppt_x"/>
                                          </p:val>
                                        </p:tav>
                                        <p:tav tm="100000">
                                          <p:val>
                                            <p:strVal val="#ppt_x"/>
                                          </p:val>
                                        </p:tav>
                                      </p:tavLst>
                                    </p:anim>
                                    <p:anim calcmode="lin" valueType="num">
                                      <p:cBhvr>
                                        <p:cTn id="12" dur="1000" fill="hold"/>
                                        <p:tgtEl>
                                          <p:spTgt spid="38"/>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1000"/>
                                        <p:tgtEl>
                                          <p:spTgt spid="37"/>
                                        </p:tgtEl>
                                      </p:cBhvr>
                                    </p:animEffect>
                                    <p:anim calcmode="lin" valueType="num">
                                      <p:cBhvr>
                                        <p:cTn id="16" dur="1000" fill="hold"/>
                                        <p:tgtEl>
                                          <p:spTgt spid="37"/>
                                        </p:tgtEl>
                                        <p:attrNameLst>
                                          <p:attrName>ppt_x</p:attrName>
                                        </p:attrNameLst>
                                      </p:cBhvr>
                                      <p:tavLst>
                                        <p:tav tm="0">
                                          <p:val>
                                            <p:strVal val="#ppt_x"/>
                                          </p:val>
                                        </p:tav>
                                        <p:tav tm="100000">
                                          <p:val>
                                            <p:strVal val="#ppt_x"/>
                                          </p:val>
                                        </p:tav>
                                      </p:tavLst>
                                    </p:anim>
                                    <p:anim calcmode="lin" valueType="num">
                                      <p:cBhvr>
                                        <p:cTn id="17" dur="1000" fill="hold"/>
                                        <p:tgtEl>
                                          <p:spTgt spid="37"/>
                                        </p:tgtEl>
                                        <p:attrNameLst>
                                          <p:attrName>ppt_y</p:attrName>
                                        </p:attrNameLst>
                                      </p:cBhvr>
                                      <p:tavLst>
                                        <p:tav tm="0">
                                          <p:val>
                                            <p:strVal val="#ppt_y+.1"/>
                                          </p:val>
                                        </p:tav>
                                        <p:tav tm="100000">
                                          <p:val>
                                            <p:strVal val="#ppt_y"/>
                                          </p:val>
                                        </p:tav>
                                      </p:tavLst>
                                    </p:anim>
                                  </p:childTnLst>
                                </p:cTn>
                              </p:par>
                              <p:par>
                                <p:cTn id="18" presetID="6" presetClass="entr" presetSubtype="16"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circle(in)">
                                      <p:cBhvr>
                                        <p:cTn id="2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265237"/>
            <a:ext cx="10058400" cy="5170646"/>
          </a:xfrm>
          <a:prstGeom prst="rect">
            <a:avLst/>
          </a:prstGeom>
        </p:spPr>
        <p:txBody>
          <a:bodyPr wrap="square">
            <a:spAutoFit/>
          </a:bodyPr>
          <a:lstStyle/>
          <a:p>
            <a:pPr fontAlgn="base"/>
            <a:r>
              <a:rPr lang="en-US" dirty="0" smtClean="0">
                <a:latin typeface="Arial" panose="020B0604020202020204" pitchFamily="34" charset="0"/>
                <a:cs typeface="Arial" panose="020B0604020202020204" pitchFamily="34" charset="0"/>
              </a:rPr>
              <a:t>     </a:t>
            </a:r>
            <a:r>
              <a:rPr lang="vi-VN" dirty="0" smtClean="0">
                <a:latin typeface="Arial" panose="020B0604020202020204" pitchFamily="34" charset="0"/>
                <a:cs typeface="Arial" panose="020B0604020202020204" pitchFamily="34" charset="0"/>
              </a:rPr>
              <a:t>Bé </a:t>
            </a:r>
            <a:r>
              <a:rPr lang="vi-VN" dirty="0">
                <a:latin typeface="Arial" panose="020B0604020202020204" pitchFamily="34" charset="0"/>
                <a:cs typeface="Arial" panose="020B0604020202020204" pitchFamily="34" charset="0"/>
              </a:rPr>
              <a:t>Mai rất thích làm người lớn. Bé thử đủ mọi cách: bé đi dép của mẹ, bé cài trâm lên mái tóc theo kiểu của cô. Bé lại còn đeo đồng hồ tay nữa. Nhưng chẳng có kết quả. Mọi người chỉ nhìn bé, cười chế giễu.</a:t>
            </a:r>
            <a:br>
              <a:rPr lang="vi-VN" dirty="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t>
            </a:r>
            <a:r>
              <a:rPr lang="vi-VN" dirty="0" smtClean="0">
                <a:latin typeface="Arial" panose="020B0604020202020204" pitchFamily="34" charset="0"/>
                <a:cs typeface="Arial" panose="020B0604020202020204" pitchFamily="34" charset="0"/>
              </a:rPr>
              <a:t>Một </a:t>
            </a:r>
            <a:r>
              <a:rPr lang="vi-VN" dirty="0">
                <a:latin typeface="Arial" panose="020B0604020202020204" pitchFamily="34" charset="0"/>
                <a:cs typeface="Arial" panose="020B0604020202020204" pitchFamily="34" charset="0"/>
              </a:rPr>
              <a:t>lần, bé Mai thử quét nhà như mẹ. Bé quét sạch đến nỗi mẹ phải ngạc nhiên:</a:t>
            </a:r>
            <a:br>
              <a:rPr lang="vi-VN" dirty="0">
                <a:latin typeface="Arial" panose="020B0604020202020204" pitchFamily="34" charset="0"/>
                <a:cs typeface="Arial" panose="020B0604020202020204" pitchFamily="34" charset="0"/>
              </a:rPr>
            </a:br>
            <a:r>
              <a:rPr lang="vi-VN" dirty="0">
                <a:latin typeface="Arial" panose="020B0604020202020204" pitchFamily="34" charset="0"/>
                <a:cs typeface="Arial" panose="020B0604020202020204" pitchFamily="34" charset="0"/>
              </a:rPr>
              <a:t>– Bé Mai của mẹ, phải chăng con đã trở thành người lớn rồi?</a:t>
            </a:r>
            <a:br>
              <a:rPr lang="vi-VN" dirty="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t>
            </a:r>
            <a:r>
              <a:rPr lang="vi-VN" dirty="0" smtClean="0">
                <a:latin typeface="Arial" panose="020B0604020202020204" pitchFamily="34" charset="0"/>
                <a:cs typeface="Arial" panose="020B0604020202020204" pitchFamily="34" charset="0"/>
              </a:rPr>
              <a:t>Và </a:t>
            </a:r>
            <a:r>
              <a:rPr lang="vi-VN" dirty="0">
                <a:latin typeface="Arial" panose="020B0604020202020204" pitchFamily="34" charset="0"/>
                <a:cs typeface="Arial" panose="020B0604020202020204" pitchFamily="34" charset="0"/>
              </a:rPr>
              <a:t>khi bé Mai rửa bát đũa thật sạch, lau thật khô, thì cả bố mẹ đều lấy làm lạ. Lúc ngồi ăn cơm, bố nói:</a:t>
            </a:r>
            <a:br>
              <a:rPr lang="vi-VN" dirty="0">
                <a:latin typeface="Arial" panose="020B0604020202020204" pitchFamily="34" charset="0"/>
                <a:cs typeface="Arial" panose="020B0604020202020204" pitchFamily="34" charset="0"/>
              </a:rPr>
            </a:br>
            <a:r>
              <a:rPr lang="vi-VN" dirty="0">
                <a:latin typeface="Arial" panose="020B0604020202020204" pitchFamily="34" charset="0"/>
                <a:cs typeface="Arial" panose="020B0604020202020204" pitchFamily="34" charset="0"/>
              </a:rPr>
              <a:t>– Lạ thật, bé Mai nhà ta đã lớn từ lúc nào mà chúng ta không thấy!</a:t>
            </a:r>
            <a:br>
              <a:rPr lang="vi-VN" dirty="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t>
            </a:r>
            <a:r>
              <a:rPr lang="vi-VN" dirty="0" smtClean="0">
                <a:latin typeface="Arial" panose="020B0604020202020204" pitchFamily="34" charset="0"/>
                <a:cs typeface="Arial" panose="020B0604020202020204" pitchFamily="34" charset="0"/>
              </a:rPr>
              <a:t>Mai </a:t>
            </a:r>
            <a:r>
              <a:rPr lang="vi-VN" dirty="0">
                <a:latin typeface="Arial" panose="020B0604020202020204" pitchFamily="34" charset="0"/>
                <a:cs typeface="Arial" panose="020B0604020202020204" pitchFamily="34" charset="0"/>
              </a:rPr>
              <a:t>cũng cảm thấy mình đã lớn thật. Bé không đi dép của mẹ, không cài trâm, không đeo đồng hồ. Rõ ràng những thứ ấy không làm cho trẻ con thành người lớn được</a:t>
            </a:r>
            <a:r>
              <a:rPr lang="vi-VN" dirty="0" smtClean="0">
                <a:latin typeface="Arial" panose="020B0604020202020204" pitchFamily="34" charset="0"/>
                <a:cs typeface="Arial" panose="020B0604020202020204" pitchFamily="34" charset="0"/>
              </a:rPr>
              <a:t>.</a:t>
            </a:r>
            <a:endParaRPr lang="en-US" dirty="0" smtClean="0">
              <a:latin typeface="Arial" panose="020B0604020202020204" pitchFamily="34" charset="0"/>
              <a:cs typeface="Arial" panose="020B0604020202020204" pitchFamily="34" charset="0"/>
            </a:endParaRPr>
          </a:p>
          <a:p>
            <a:pPr fontAlgn="base"/>
            <a:endParaRPr lang="en-US" i="1" dirty="0" smtClean="0">
              <a:latin typeface="Arial" panose="020B0604020202020204" pitchFamily="34" charset="0"/>
              <a:cs typeface="Arial" panose="020B0604020202020204" pitchFamily="34" charset="0"/>
            </a:endParaRPr>
          </a:p>
          <a:p>
            <a:pPr fontAlgn="base"/>
            <a:r>
              <a:rPr lang="en-US" i="1" dirty="0">
                <a:latin typeface="Arial" panose="020B0604020202020204" pitchFamily="34" charset="0"/>
                <a:cs typeface="Arial" panose="020B0604020202020204" pitchFamily="34" charset="0"/>
              </a:rPr>
              <a:t> </a:t>
            </a:r>
            <a:r>
              <a:rPr lang="en-US" i="1" dirty="0" smtClean="0">
                <a:latin typeface="Arial" panose="020B0604020202020204" pitchFamily="34" charset="0"/>
                <a:cs typeface="Arial" panose="020B0604020202020204" pitchFamily="34" charset="0"/>
              </a:rPr>
              <a:t>                                                                    </a:t>
            </a:r>
            <a:r>
              <a:rPr lang="vi-VN" i="1" dirty="0" smtClean="0">
                <a:latin typeface="Arial" panose="020B0604020202020204" pitchFamily="34" charset="0"/>
                <a:cs typeface="Arial" panose="020B0604020202020204" pitchFamily="34" charset="0"/>
              </a:rPr>
              <a:t>(</a:t>
            </a:r>
            <a:r>
              <a:rPr lang="vi-VN" i="1" dirty="0">
                <a:latin typeface="Arial" panose="020B0604020202020204" pitchFamily="34" charset="0"/>
                <a:cs typeface="Arial" panose="020B0604020202020204" pitchFamily="34" charset="0"/>
              </a:rPr>
              <a:t>Phỏng theo sách tập đọc Nga)</a:t>
            </a:r>
            <a:endParaRPr lang="vi-VN" dirty="0">
              <a:latin typeface="Arial" panose="020B0604020202020204" pitchFamily="34" charset="0"/>
              <a:cs typeface="Arial" panose="020B0604020202020204" pitchFamily="34" charset="0"/>
            </a:endParaRPr>
          </a:p>
          <a:p>
            <a:pPr fontAlgn="base"/>
            <a:endParaRPr lang="vi-VN" i="0" dirty="0">
              <a:effectLst/>
              <a:latin typeface="Arial" panose="020B0604020202020204" pitchFamily="34" charset="0"/>
              <a:cs typeface="Arial" panose="020B0604020202020204" pitchFamily="34" charset="0"/>
            </a:endParaRPr>
          </a:p>
        </p:txBody>
      </p:sp>
      <p:sp>
        <p:nvSpPr>
          <p:cNvPr id="7" name="Rectangle 6"/>
          <p:cNvSpPr/>
          <p:nvPr/>
        </p:nvSpPr>
        <p:spPr>
          <a:xfrm>
            <a:off x="533400" y="427037"/>
            <a:ext cx="9087872" cy="707886"/>
          </a:xfrm>
          <a:prstGeom prst="rect">
            <a:avLst/>
          </a:prstGeom>
          <a:noFill/>
        </p:spPr>
        <p:txBody>
          <a:bodyPr wrap="none" lIns="91440" tIns="45720" rIns="91440" bIns="45720">
            <a:spAutoFit/>
          </a:bodyPr>
          <a:lstStyle/>
          <a:p>
            <a:pPr algn="ctr"/>
            <a:r>
              <a:rPr lang="en-US" sz="4000" b="1" cap="none" spc="0" dirty="0" err="1" smtClean="0">
                <a:ln w="12700" cmpd="sng">
                  <a:solidFill>
                    <a:schemeClr val="accent4"/>
                  </a:solidFill>
                  <a:prstDash val="solid"/>
                </a:ln>
                <a:solidFill>
                  <a:srgbClr val="00B050"/>
                </a:solidFill>
                <a:effectLst/>
              </a:rPr>
              <a:t>Bé</a:t>
            </a:r>
            <a:r>
              <a:rPr lang="en-US" sz="4000" b="1" cap="none" spc="0" dirty="0" smtClean="0">
                <a:ln w="12700" cmpd="sng">
                  <a:solidFill>
                    <a:schemeClr val="accent4"/>
                  </a:solidFill>
                  <a:prstDash val="solid"/>
                </a:ln>
                <a:solidFill>
                  <a:srgbClr val="00B050"/>
                </a:solidFill>
                <a:effectLst/>
              </a:rPr>
              <a:t> Mai </a:t>
            </a:r>
            <a:r>
              <a:rPr lang="en-US" sz="4000" b="1" cap="none" spc="0" dirty="0" err="1" smtClean="0">
                <a:ln w="12700" cmpd="sng">
                  <a:solidFill>
                    <a:schemeClr val="accent4"/>
                  </a:solidFill>
                  <a:prstDash val="solid"/>
                </a:ln>
                <a:solidFill>
                  <a:srgbClr val="00B050"/>
                </a:solidFill>
                <a:effectLst/>
              </a:rPr>
              <a:t>trở</a:t>
            </a:r>
            <a:r>
              <a:rPr lang="en-US" sz="4000" b="1" cap="none" spc="0" dirty="0" smtClean="0">
                <a:ln w="12700" cmpd="sng">
                  <a:solidFill>
                    <a:schemeClr val="accent4"/>
                  </a:solidFill>
                  <a:prstDash val="solid"/>
                </a:ln>
                <a:solidFill>
                  <a:srgbClr val="00B050"/>
                </a:solidFill>
                <a:effectLst/>
              </a:rPr>
              <a:t> </a:t>
            </a:r>
            <a:r>
              <a:rPr lang="en-US" sz="4000" b="1" cap="none" spc="0" dirty="0" err="1" smtClean="0">
                <a:ln w="12700" cmpd="sng">
                  <a:solidFill>
                    <a:schemeClr val="accent4"/>
                  </a:solidFill>
                  <a:prstDash val="solid"/>
                </a:ln>
                <a:solidFill>
                  <a:srgbClr val="00B050"/>
                </a:solidFill>
                <a:effectLst/>
              </a:rPr>
              <a:t>thành</a:t>
            </a:r>
            <a:r>
              <a:rPr lang="en-US" sz="4000" b="1" cap="none" spc="0" dirty="0" smtClean="0">
                <a:ln w="12700" cmpd="sng">
                  <a:solidFill>
                    <a:schemeClr val="accent4"/>
                  </a:solidFill>
                  <a:prstDash val="solid"/>
                </a:ln>
                <a:solidFill>
                  <a:srgbClr val="00B050"/>
                </a:solidFill>
                <a:effectLst/>
              </a:rPr>
              <a:t> </a:t>
            </a:r>
            <a:r>
              <a:rPr lang="en-US" sz="4000" b="1" cap="none" spc="0" dirty="0" err="1" smtClean="0">
                <a:ln w="12700" cmpd="sng">
                  <a:solidFill>
                    <a:schemeClr val="accent4"/>
                  </a:solidFill>
                  <a:prstDash val="solid"/>
                </a:ln>
                <a:solidFill>
                  <a:srgbClr val="00B050"/>
                </a:solidFill>
                <a:effectLst/>
              </a:rPr>
              <a:t>người</a:t>
            </a:r>
            <a:r>
              <a:rPr lang="en-US" sz="4000" b="1" cap="none" spc="0" dirty="0" smtClean="0">
                <a:ln w="12700" cmpd="sng">
                  <a:solidFill>
                    <a:schemeClr val="accent4"/>
                  </a:solidFill>
                  <a:prstDash val="solid"/>
                </a:ln>
                <a:solidFill>
                  <a:srgbClr val="00B050"/>
                </a:solidFill>
                <a:effectLst/>
              </a:rPr>
              <a:t> </a:t>
            </a:r>
            <a:r>
              <a:rPr lang="en-US" sz="4000" b="1" cap="none" spc="0" dirty="0" err="1" smtClean="0">
                <a:ln w="12700" cmpd="sng">
                  <a:solidFill>
                    <a:schemeClr val="accent4"/>
                  </a:solidFill>
                  <a:prstDash val="solid"/>
                </a:ln>
                <a:solidFill>
                  <a:srgbClr val="00B050"/>
                </a:solidFill>
                <a:effectLst/>
              </a:rPr>
              <a:t>lớn</a:t>
            </a:r>
            <a:r>
              <a:rPr lang="en-US" sz="4000" b="1" cap="none" spc="0" dirty="0" smtClean="0">
                <a:ln w="12700" cmpd="sng">
                  <a:solidFill>
                    <a:schemeClr val="accent4"/>
                  </a:solidFill>
                  <a:prstDash val="solid"/>
                </a:ln>
                <a:solidFill>
                  <a:srgbClr val="00B050"/>
                </a:solidFill>
                <a:effectLst/>
              </a:rPr>
              <a:t> </a:t>
            </a:r>
            <a:r>
              <a:rPr lang="en-US" sz="4000" b="1" cap="none" spc="0" dirty="0" err="1" smtClean="0">
                <a:ln w="12700" cmpd="sng">
                  <a:solidFill>
                    <a:schemeClr val="accent4"/>
                  </a:solidFill>
                  <a:prstDash val="solid"/>
                </a:ln>
                <a:solidFill>
                  <a:srgbClr val="00B050"/>
                </a:solidFill>
                <a:effectLst/>
              </a:rPr>
              <a:t>như</a:t>
            </a:r>
            <a:r>
              <a:rPr lang="en-US" sz="4000" b="1" cap="none" spc="0" dirty="0" smtClean="0">
                <a:ln w="12700" cmpd="sng">
                  <a:solidFill>
                    <a:schemeClr val="accent4"/>
                  </a:solidFill>
                  <a:prstDash val="solid"/>
                </a:ln>
                <a:solidFill>
                  <a:srgbClr val="00B050"/>
                </a:solidFill>
                <a:effectLst/>
              </a:rPr>
              <a:t> </a:t>
            </a:r>
            <a:r>
              <a:rPr lang="en-US" sz="4000" b="1" cap="none" spc="0" dirty="0" err="1" smtClean="0">
                <a:ln w="12700" cmpd="sng">
                  <a:solidFill>
                    <a:schemeClr val="accent4"/>
                  </a:solidFill>
                  <a:prstDash val="solid"/>
                </a:ln>
                <a:solidFill>
                  <a:srgbClr val="00B050"/>
                </a:solidFill>
                <a:effectLst/>
              </a:rPr>
              <a:t>thế</a:t>
            </a:r>
            <a:r>
              <a:rPr lang="en-US" sz="4000" b="1" cap="none" spc="0" dirty="0" smtClean="0">
                <a:ln w="12700" cmpd="sng">
                  <a:solidFill>
                    <a:schemeClr val="accent4"/>
                  </a:solidFill>
                  <a:prstDash val="solid"/>
                </a:ln>
                <a:solidFill>
                  <a:srgbClr val="00B050"/>
                </a:solidFill>
                <a:effectLst/>
              </a:rPr>
              <a:t> </a:t>
            </a:r>
            <a:r>
              <a:rPr lang="en-US" sz="4000" b="1" cap="none" spc="0" dirty="0" err="1" smtClean="0">
                <a:ln w="12700" cmpd="sng">
                  <a:solidFill>
                    <a:schemeClr val="accent4"/>
                  </a:solidFill>
                  <a:prstDash val="solid"/>
                </a:ln>
                <a:solidFill>
                  <a:srgbClr val="00B050"/>
                </a:solidFill>
                <a:effectLst/>
              </a:rPr>
              <a:t>nào</a:t>
            </a:r>
            <a:r>
              <a:rPr lang="en-US" sz="4000" b="1" cap="none" spc="0" dirty="0" smtClean="0">
                <a:ln w="12700" cmpd="sng">
                  <a:solidFill>
                    <a:schemeClr val="accent4"/>
                  </a:solidFill>
                  <a:prstDash val="solid"/>
                </a:ln>
                <a:solidFill>
                  <a:srgbClr val="00B050"/>
                </a:solidFill>
                <a:effectLst/>
              </a:rPr>
              <a:t>?</a:t>
            </a:r>
            <a:endParaRPr lang="en-US" sz="4000" b="1" cap="none" spc="0" dirty="0">
              <a:ln w="12700" cmpd="sng">
                <a:solidFill>
                  <a:schemeClr val="accent4"/>
                </a:solidFill>
                <a:prstDash val="solid"/>
              </a:ln>
              <a:solidFill>
                <a:srgbClr val="00B050"/>
              </a:solidFill>
              <a:effectLst/>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01200" y="0"/>
            <a:ext cx="1252386" cy="1025587"/>
          </a:xfrm>
          <a:prstGeom prst="rect">
            <a:avLst/>
          </a:prstGeom>
        </p:spPr>
      </p:pic>
    </p:spTree>
    <p:custDataLst>
      <p:tags r:id="rId1"/>
    </p:custDataLst>
    <p:extLst>
      <p:ext uri="{BB962C8B-B14F-4D97-AF65-F5344CB8AC3E}">
        <p14:creationId xmlns:p14="http://schemas.microsoft.com/office/powerpoint/2010/main" val="33212888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00067" y="597427"/>
            <a:ext cx="10619259" cy="457004"/>
          </a:xfrm>
          <a:prstGeom prst="rect">
            <a:avLst/>
          </a:prstGeom>
          <a:noFill/>
        </p:spPr>
        <p:txBody>
          <a:bodyPr wrap="square" lIns="82252" tIns="41126" rIns="82252" bIns="41126" rtlCol="0">
            <a:spAutoFit/>
          </a:bodyPr>
          <a:lstStyle/>
          <a:p>
            <a:pPr algn="ctr" defTabSz="829544"/>
            <a:r>
              <a:rPr lang="en-US" sz="2430" b="1" dirty="0">
                <a:solidFill>
                  <a:srgbClr val="FF6600"/>
                </a:solidFill>
                <a:latin typeface="Arial" panose="020B0604020202020204" pitchFamily="34" charset="0"/>
                <a:ea typeface="Arial-Rounded" panose="020B0500000000000000" pitchFamily="34" charset="0"/>
                <a:cs typeface="Arial" panose="020B0604020202020204" pitchFamily="34" charset="0"/>
              </a:rPr>
              <a:t>	LÀM VIỆC THẬT LÀ VUI</a:t>
            </a:r>
          </a:p>
        </p:txBody>
      </p:sp>
      <p:sp>
        <p:nvSpPr>
          <p:cNvPr id="9" name="TextBox 8"/>
          <p:cNvSpPr txBox="1"/>
          <p:nvPr/>
        </p:nvSpPr>
        <p:spPr>
          <a:xfrm>
            <a:off x="176771" y="1253178"/>
            <a:ext cx="10619259" cy="4570181"/>
          </a:xfrm>
          <a:prstGeom prst="rect">
            <a:avLst/>
          </a:prstGeom>
          <a:noFill/>
        </p:spPr>
        <p:txBody>
          <a:bodyPr wrap="square" lIns="82252" tIns="41126" rIns="82252" bIns="41126" rtlCol="0">
            <a:spAutoFit/>
          </a:bodyPr>
          <a:lstStyle/>
          <a:p>
            <a:pPr indent="312896" defTabSz="829544">
              <a:lnSpc>
                <a:spcPct val="120000"/>
              </a:lnSpc>
            </a:pPr>
            <a:r>
              <a:rPr lang="en-US" sz="2430" dirty="0">
                <a:solidFill>
                  <a:prstClr val="black"/>
                </a:solidFill>
                <a:latin typeface="Arial" panose="020B0604020202020204" pitchFamily="34" charset="0"/>
                <a:ea typeface="Arial-Rounded" panose="020B0500000000000000" pitchFamily="34" charset="0"/>
                <a:cs typeface="Arial" panose="020B0604020202020204" pitchFamily="34" charset="0"/>
              </a:rPr>
              <a:t>Quanh ta, mọi vật, mọi người đều làm việc.</a:t>
            </a:r>
          </a:p>
          <a:p>
            <a:pPr indent="266819" defTabSz="829544">
              <a:lnSpc>
                <a:spcPct val="120000"/>
              </a:lnSpc>
            </a:pPr>
            <a:r>
              <a:rPr lang="en-US" sz="2430" dirty="0">
                <a:solidFill>
                  <a:prstClr val="black"/>
                </a:solidFill>
                <a:latin typeface="Arial" panose="020B0604020202020204" pitchFamily="34" charset="0"/>
                <a:ea typeface="Arial-Rounded" panose="020B0500000000000000" pitchFamily="34" charset="0"/>
                <a:cs typeface="Arial" panose="020B0604020202020204" pitchFamily="34" charset="0"/>
              </a:rPr>
              <a:t>Cái đồng hồ tích tắc, tích tắc, báo phút, báo giờ. Con gà trống gáy vang o ó o, báo cho mọi người biết trời sắp sáng, mau mau thức dậy. Con tu hú kêu tu hú, tu hú. Thế là sắp đến mùa vải chín. Chim bắt sâu, bảo vệ mùa màng. Cành đào nở hoa cho sắc xuân thêm rực rỡ, ngày xuân thêm tưng bừng. Chim cú mèo chập tối đứng trong hốc cây rúc cú cú cũng làm việc có ích cho đồng ruộng.</a:t>
            </a:r>
          </a:p>
          <a:p>
            <a:pPr indent="312896" defTabSz="829544">
              <a:lnSpc>
                <a:spcPct val="120000"/>
              </a:lnSpc>
            </a:pPr>
            <a:r>
              <a:rPr lang="en-US" sz="2430" dirty="0">
                <a:solidFill>
                  <a:prstClr val="black"/>
                </a:solidFill>
                <a:latin typeface="Arial" panose="020B0604020202020204" pitchFamily="34" charset="0"/>
                <a:ea typeface="Arial-Rounded" panose="020B0500000000000000" pitchFamily="34" charset="0"/>
                <a:cs typeface="Arial" panose="020B0604020202020204" pitchFamily="34" charset="0"/>
              </a:rPr>
              <a:t>Như mọi vật, mọi người, bé cũng làm việc. Bé làm bài. Bé đi học. Học xong, bé quét nhà, nhặt rau, chơi với em đỡ mẹ. Bé luôn luôn bận rộn, mà lúc nào cũng vui.</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13340" y="463945"/>
            <a:ext cx="1672601" cy="1180974"/>
          </a:xfrm>
          <a:prstGeom prst="rect">
            <a:avLst/>
          </a:prstGeom>
        </p:spPr>
      </p:pic>
      <p:pic>
        <p:nvPicPr>
          <p:cNvPr id="19" name="图片 6">
            <a:extLst>
              <a:ext uri="{FF2B5EF4-FFF2-40B4-BE49-F238E27FC236}">
                <a16:creationId xmlns:a16="http://schemas.microsoft.com/office/drawing/2014/main" id="{F239F57B-F203-4AE3-AB1C-0AC06A6CC6BC}"/>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61722" y="5674551"/>
            <a:ext cx="10972800" cy="670243"/>
          </a:xfrm>
          <a:prstGeom prst="rect">
            <a:avLst/>
          </a:prstGeom>
        </p:spPr>
      </p:pic>
      <p:grpSp>
        <p:nvGrpSpPr>
          <p:cNvPr id="24" name="Group 23">
            <a:extLst>
              <a:ext uri="{FF2B5EF4-FFF2-40B4-BE49-F238E27FC236}">
                <a16:creationId xmlns:a16="http://schemas.microsoft.com/office/drawing/2014/main" id="{7A807A5E-B68A-410C-AB0D-1D86BD6E42C7}"/>
              </a:ext>
            </a:extLst>
          </p:cNvPr>
          <p:cNvGrpSpPr/>
          <p:nvPr/>
        </p:nvGrpSpPr>
        <p:grpSpPr>
          <a:xfrm>
            <a:off x="0" y="160337"/>
            <a:ext cx="10972800" cy="406220"/>
            <a:chOff x="0" y="-127508"/>
            <a:chExt cx="12192000" cy="1361811"/>
          </a:xfrm>
        </p:grpSpPr>
        <p:sp>
          <p:nvSpPr>
            <p:cNvPr id="26" name="Rectangle: Top Corners Rounded 17">
              <a:extLst>
                <a:ext uri="{FF2B5EF4-FFF2-40B4-BE49-F238E27FC236}">
                  <a16:creationId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en-US" sz="1633">
                <a:solidFill>
                  <a:prstClr val="white"/>
                </a:solidFill>
              </a:endParaRPr>
            </a:p>
          </p:txBody>
        </p:sp>
        <p:sp>
          <p:nvSpPr>
            <p:cNvPr id="27" name="Rectangle: Top Corners Rounded 18">
              <a:extLst>
                <a:ext uri="{FF2B5EF4-FFF2-40B4-BE49-F238E27FC236}">
                  <a16:creationId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en-US" sz="1633">
                <a:solidFill>
                  <a:prstClr val="white"/>
                </a:solidFill>
              </a:endParaRPr>
            </a:p>
          </p:txBody>
        </p:sp>
      </p:grpSp>
    </p:spTree>
    <p:custDataLst>
      <p:tags r:id="rId1"/>
    </p:custDataLst>
    <p:extLst>
      <p:ext uri="{BB962C8B-B14F-4D97-AF65-F5344CB8AC3E}">
        <p14:creationId xmlns:p14="http://schemas.microsoft.com/office/powerpoint/2010/main" val="2556110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1901" y="96834"/>
            <a:ext cx="1980899" cy="1701803"/>
          </a:xfrm>
          <a:prstGeom prst="rect">
            <a:avLst/>
          </a:prstGeom>
        </p:spPr>
      </p:pic>
      <p:sp>
        <p:nvSpPr>
          <p:cNvPr id="4" name="Rectangle 3"/>
          <p:cNvSpPr/>
          <p:nvPr/>
        </p:nvSpPr>
        <p:spPr>
          <a:xfrm>
            <a:off x="30480" y="1670469"/>
            <a:ext cx="10789920" cy="4852568"/>
          </a:xfrm>
          <a:prstGeom prst="rect">
            <a:avLst/>
          </a:prstGeom>
          <a:noFill/>
        </p:spPr>
        <p:txBody>
          <a:bodyPr wrap="square" lIns="111716" tIns="55859" rIns="111716" bIns="55859" rtlCol="0">
            <a:spAutoFit/>
          </a:bodyPr>
          <a:lstStyle/>
          <a:p>
            <a:r>
              <a:rPr lang="en-US"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vi-VN"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Có </a:t>
            </a:r>
            <a:r>
              <a:rPr lang="vi-VN" sz="2800" dirty="0">
                <a:solidFill>
                  <a:srgbClr val="002060"/>
                </a:solidFill>
                <a:latin typeface="Arial" panose="020B0604020202020204" pitchFamily="34" charset="0"/>
                <a:ea typeface="Arial-Rounded" panose="020B0500000000000000" pitchFamily="34" charset="0"/>
                <a:cs typeface="Arial" panose="020B0604020202020204" pitchFamily="34" charset="0"/>
              </a:rPr>
              <a:t>một cậu bé được bà sai đi chợ. Bà đưa cho cậu hai đồng và hai cái bát, dặn:</a:t>
            </a:r>
          </a:p>
          <a:p>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vi-VN"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vi-VN" sz="2800" dirty="0">
                <a:solidFill>
                  <a:srgbClr val="002060"/>
                </a:solidFill>
                <a:latin typeface="Arial" panose="020B0604020202020204" pitchFamily="34" charset="0"/>
                <a:ea typeface="Arial-Rounded" panose="020B0500000000000000" pitchFamily="34" charset="0"/>
                <a:cs typeface="Arial" panose="020B0604020202020204" pitchFamily="34" charset="0"/>
              </a:rPr>
              <a:t>Cháu mua một đồng tương, một đồng mắm nhé!</a:t>
            </a:r>
          </a:p>
          <a:p>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vi-VN"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Cậu </a:t>
            </a:r>
            <a:r>
              <a:rPr lang="vi-VN" sz="2800" dirty="0">
                <a:solidFill>
                  <a:srgbClr val="002060"/>
                </a:solidFill>
                <a:latin typeface="Arial" panose="020B0604020202020204" pitchFamily="34" charset="0"/>
                <a:ea typeface="Arial-Rounded" panose="020B0500000000000000" pitchFamily="34" charset="0"/>
                <a:cs typeface="Arial" panose="020B0604020202020204" pitchFamily="34" charset="0"/>
              </a:rPr>
              <a:t>bé vâng dạ, đi ngay. Gần tới chợ, cậu bỗng hớt hải chạy về hỏi bà:</a:t>
            </a:r>
          </a:p>
          <a:p>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vi-VN"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vi-VN" sz="2800" dirty="0">
                <a:solidFill>
                  <a:srgbClr val="002060"/>
                </a:solidFill>
                <a:latin typeface="Arial" panose="020B0604020202020204" pitchFamily="34" charset="0"/>
                <a:ea typeface="Arial-Rounded" panose="020B0500000000000000" pitchFamily="34" charset="0"/>
                <a:cs typeface="Arial" panose="020B0604020202020204" pitchFamily="34" charset="0"/>
              </a:rPr>
              <a:t>Bà ơi, bát nào đựng tương, bát nào đựng mắm?</a:t>
            </a:r>
          </a:p>
          <a:p>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vi-VN"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Bà </a:t>
            </a:r>
            <a:r>
              <a:rPr lang="vi-VN" sz="2800" dirty="0">
                <a:solidFill>
                  <a:srgbClr val="002060"/>
                </a:solidFill>
                <a:latin typeface="Arial" panose="020B0604020202020204" pitchFamily="34" charset="0"/>
                <a:ea typeface="Arial-Rounded" panose="020B0500000000000000" pitchFamily="34" charset="0"/>
                <a:cs typeface="Arial" panose="020B0604020202020204" pitchFamily="34" charset="0"/>
              </a:rPr>
              <a:t>phì cười:</a:t>
            </a:r>
          </a:p>
          <a:p>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vi-VN"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vi-VN" sz="2800" dirty="0">
                <a:solidFill>
                  <a:srgbClr val="002060"/>
                </a:solidFill>
                <a:latin typeface="Arial" panose="020B0604020202020204" pitchFamily="34" charset="0"/>
                <a:ea typeface="Arial-Rounded" panose="020B0500000000000000" pitchFamily="34" charset="0"/>
                <a:cs typeface="Arial" panose="020B0604020202020204" pitchFamily="34" charset="0"/>
              </a:rPr>
              <a:t>Bát nào đựng tương, bát nào đựng mắm mà chẳng được.</a:t>
            </a:r>
          </a:p>
          <a:p>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vi-VN"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Cậu </a:t>
            </a:r>
            <a:r>
              <a:rPr lang="vi-VN" sz="2800" dirty="0">
                <a:solidFill>
                  <a:srgbClr val="002060"/>
                </a:solidFill>
                <a:latin typeface="Arial" panose="020B0604020202020204" pitchFamily="34" charset="0"/>
                <a:ea typeface="Arial-Rounded" panose="020B0500000000000000" pitchFamily="34" charset="0"/>
                <a:cs typeface="Arial" panose="020B0604020202020204" pitchFamily="34" charset="0"/>
              </a:rPr>
              <a:t>bé lại ra đi. Đến chợ, cậu lại ba chân </a:t>
            </a:r>
            <a:r>
              <a:rPr lang="vi-VN"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bốn cẳng chạy </a:t>
            </a:r>
            <a:r>
              <a:rPr lang="en-US"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vi-VN"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về, hỏi:</a:t>
            </a:r>
          </a:p>
          <a:p>
            <a:r>
              <a:rPr lang="en-US"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vi-VN" sz="28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Nhưng đồng nào mua mắm, đồng nào mua tương ạ?</a:t>
            </a:r>
          </a:p>
          <a:p>
            <a:pPr algn="r"/>
            <a:r>
              <a:rPr lang="vi-VN" sz="2400" i="1" dirty="0" smtClean="0">
                <a:solidFill>
                  <a:schemeClr val="bg1"/>
                </a:solidFill>
                <a:latin typeface="Arial" panose="020B0604020202020204" pitchFamily="34" charset="0"/>
                <a:ea typeface="Arial-Rounded" panose="020B0500000000000000" pitchFamily="34" charset="0"/>
                <a:cs typeface="Arial" panose="020B0604020202020204" pitchFamily="34" charset="0"/>
              </a:rPr>
              <a:t>(Theo Truyện cười dân gian Việt Nam)</a:t>
            </a:r>
            <a:endParaRPr lang="vi-VN" sz="2400" i="1" dirty="0">
              <a:solidFill>
                <a:schemeClr val="bg1"/>
              </a:solidFill>
              <a:latin typeface="Arial" panose="020B0604020202020204" pitchFamily="34" charset="0"/>
              <a:ea typeface="Arial-Rounded" panose="020B0500000000000000" pitchFamily="34" charset="0"/>
              <a:cs typeface="Arial" panose="020B0604020202020204" pitchFamily="34" charset="0"/>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684" y="37766"/>
            <a:ext cx="2670629" cy="1482200"/>
          </a:xfrm>
          <a:prstGeom prst="rect">
            <a:avLst/>
          </a:prstGeom>
        </p:spPr>
      </p:pic>
      <p:sp>
        <p:nvSpPr>
          <p:cNvPr id="10" name="Rectangle 9"/>
          <p:cNvSpPr/>
          <p:nvPr/>
        </p:nvSpPr>
        <p:spPr>
          <a:xfrm>
            <a:off x="4303007" y="494307"/>
            <a:ext cx="2369559"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err="1" smtClean="0">
                <a:ln w="11430">
                  <a:solidFill>
                    <a:srgbClr val="00B050"/>
                  </a:solidFill>
                </a:ln>
                <a:solidFill>
                  <a:srgbClr val="FF0000"/>
                </a:solidFill>
                <a:effectLst>
                  <a:outerShdw blurRad="50800" dist="39000" dir="5460000" algn="tl">
                    <a:srgbClr val="000000">
                      <a:alpha val="38000"/>
                    </a:srgbClr>
                  </a:outerShdw>
                  <a:reflection blurRad="6350" stA="55000" endA="300" endPos="45500" dir="5400000" sy="-100000" algn="bl" rotWithShape="0"/>
                </a:effectLst>
                <a:latin typeface="Arial-Rounded" panose="020B0500000000000000" pitchFamily="34" charset="0"/>
                <a:ea typeface="Arial-Rounded" panose="020B0500000000000000" pitchFamily="34" charset="0"/>
                <a:cs typeface="Arial-Rounded" panose="020B0500000000000000" pitchFamily="34" charset="0"/>
              </a:rPr>
              <a:t>Đi</a:t>
            </a:r>
            <a:r>
              <a:rPr lang="en-US" sz="5400" b="1" dirty="0" smtClean="0">
                <a:ln w="11430">
                  <a:solidFill>
                    <a:srgbClr val="00B050"/>
                  </a:solidFill>
                </a:ln>
                <a:solidFill>
                  <a:srgbClr val="FF0000"/>
                </a:solidFill>
                <a:effectLst>
                  <a:outerShdw blurRad="50800" dist="39000" dir="5460000" algn="tl">
                    <a:srgbClr val="000000">
                      <a:alpha val="38000"/>
                    </a:srgbClr>
                  </a:outerShdw>
                  <a:reflection blurRad="6350" stA="55000" endA="300" endPos="45500" dir="5400000" sy="-10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5400" b="1" dirty="0" err="1" smtClean="0">
                <a:ln w="11430">
                  <a:solidFill>
                    <a:srgbClr val="00B050"/>
                  </a:solidFill>
                </a:ln>
                <a:solidFill>
                  <a:srgbClr val="FF0000"/>
                </a:solidFill>
                <a:effectLst>
                  <a:outerShdw blurRad="50800" dist="39000" dir="5460000" algn="tl">
                    <a:srgbClr val="000000">
                      <a:alpha val="38000"/>
                    </a:srgbClr>
                  </a:outerShdw>
                  <a:reflection blurRad="6350" stA="55000" endA="300" endPos="45500" dir="5400000" sy="-100000" algn="bl" rotWithShape="0"/>
                </a:effectLst>
                <a:latin typeface="Arial-Rounded" panose="020B0500000000000000" pitchFamily="34" charset="0"/>
                <a:ea typeface="Arial-Rounded" panose="020B0500000000000000" pitchFamily="34" charset="0"/>
                <a:cs typeface="Arial-Rounded" panose="020B0500000000000000" pitchFamily="34" charset="0"/>
              </a:rPr>
              <a:t>chợ</a:t>
            </a:r>
            <a:endParaRPr lang="en-US" sz="5400" b="1" cap="none" spc="0" dirty="0">
              <a:ln w="11430">
                <a:solidFill>
                  <a:srgbClr val="00B050"/>
                </a:solidFill>
              </a:ln>
              <a:solidFill>
                <a:srgbClr val="FF0000"/>
              </a:solidFill>
              <a:effectLst>
                <a:outerShdw blurRad="50800" dist="39000" dir="5460000" algn="tl">
                  <a:srgbClr val="000000">
                    <a:alpha val="38000"/>
                  </a:srgbClr>
                </a:outerShdw>
                <a:reflection blurRad="6350" stA="55000" endA="300" endPos="45500" dir="5400000" sy="-100000" algn="bl" rotWithShape="0"/>
              </a:effectLst>
            </a:endParaRPr>
          </a:p>
        </p:txBody>
      </p:sp>
    </p:spTree>
    <p:custDataLst>
      <p:tags r:id="rId1"/>
    </p:custDataLst>
    <p:extLst>
      <p:ext uri="{BB962C8B-B14F-4D97-AF65-F5344CB8AC3E}">
        <p14:creationId xmlns:p14="http://schemas.microsoft.com/office/powerpoint/2010/main" val="906692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684" y="37766"/>
            <a:ext cx="2670629" cy="1482200"/>
          </a:xfrm>
          <a:prstGeom prst="rect">
            <a:avLst/>
          </a:prstGeom>
        </p:spPr>
      </p:pic>
      <p:sp>
        <p:nvSpPr>
          <p:cNvPr id="10" name="Rectangle 9"/>
          <p:cNvSpPr/>
          <p:nvPr/>
        </p:nvSpPr>
        <p:spPr>
          <a:xfrm>
            <a:off x="4093015" y="494307"/>
            <a:ext cx="2789546"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err="1" smtClean="0">
                <a:ln w="11430">
                  <a:solidFill>
                    <a:srgbClr val="00B050"/>
                  </a:solidFill>
                </a:ln>
                <a:solidFill>
                  <a:srgbClr val="00B050"/>
                </a:solidFill>
                <a:effectLst>
                  <a:outerShdw blurRad="50800" dist="39000" dir="5460000" algn="tl">
                    <a:srgbClr val="000000">
                      <a:alpha val="38000"/>
                    </a:srgbClr>
                  </a:outerShdw>
                  <a:reflection blurRad="6350" stA="55000" endA="300" endPos="45500" dir="5400000" sy="-100000" algn="bl" rotWithShape="0"/>
                </a:effectLst>
                <a:latin typeface="Arial-Rounded" panose="020B0500000000000000" pitchFamily="34" charset="0"/>
                <a:ea typeface="Arial-Rounded" panose="020B0500000000000000" pitchFamily="34" charset="0"/>
                <a:cs typeface="Arial-Rounded" panose="020B0500000000000000" pitchFamily="34" charset="0"/>
              </a:rPr>
              <a:t>Làm</a:t>
            </a:r>
            <a:r>
              <a:rPr lang="en-US" sz="5400" b="1" dirty="0" smtClean="0">
                <a:ln w="11430">
                  <a:solidFill>
                    <a:srgbClr val="00B050"/>
                  </a:solidFill>
                </a:ln>
                <a:solidFill>
                  <a:srgbClr val="00B050"/>
                </a:solidFill>
                <a:effectLst>
                  <a:outerShdw blurRad="50800" dist="39000" dir="5460000" algn="tl">
                    <a:srgbClr val="000000">
                      <a:alpha val="38000"/>
                    </a:srgbClr>
                  </a:outerShdw>
                  <a:reflection blurRad="6350" stA="55000" endA="300" endPos="45500" dir="5400000" sy="-10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5400" b="1" dirty="0" err="1" smtClean="0">
                <a:ln w="11430">
                  <a:solidFill>
                    <a:srgbClr val="00B050"/>
                  </a:solidFill>
                </a:ln>
                <a:solidFill>
                  <a:srgbClr val="00B050"/>
                </a:solidFill>
                <a:effectLst>
                  <a:outerShdw blurRad="50800" dist="39000" dir="5460000" algn="tl">
                    <a:srgbClr val="000000">
                      <a:alpha val="38000"/>
                    </a:srgbClr>
                  </a:outerShdw>
                  <a:reflection blurRad="6350" stA="55000" endA="300" endPos="45500" dir="5400000" sy="-100000" algn="bl" rotWithShape="0"/>
                </a:effectLst>
                <a:latin typeface="Arial-Rounded" panose="020B0500000000000000" pitchFamily="34" charset="0"/>
                <a:ea typeface="Arial-Rounded" panose="020B0500000000000000" pitchFamily="34" charset="0"/>
                <a:cs typeface="Arial-Rounded" panose="020B0500000000000000" pitchFamily="34" charset="0"/>
              </a:rPr>
              <a:t>anh</a:t>
            </a:r>
            <a:endParaRPr lang="en-US" sz="5400" b="1" dirty="0">
              <a:ln w="11430">
                <a:solidFill>
                  <a:srgbClr val="00B050"/>
                </a:solidFill>
              </a:ln>
              <a:solidFill>
                <a:srgbClr val="00B050"/>
              </a:solidFill>
              <a:effectLst>
                <a:outerShdw blurRad="50800" dist="39000" dir="5460000" algn="tl">
                  <a:srgbClr val="000000">
                    <a:alpha val="38000"/>
                  </a:srgbClr>
                </a:outerShdw>
                <a:reflection blurRad="6350" stA="55000" endA="300" endPos="45500" dir="5400000" sy="-100000" algn="bl" rotWithShape="0"/>
              </a:effectLst>
            </a:endParaRPr>
          </a:p>
        </p:txBody>
      </p:sp>
      <p:sp>
        <p:nvSpPr>
          <p:cNvPr id="2" name="TextBox 1"/>
          <p:cNvSpPr txBox="1"/>
          <p:nvPr/>
        </p:nvSpPr>
        <p:spPr>
          <a:xfrm>
            <a:off x="481885" y="1560631"/>
            <a:ext cx="4293163" cy="2062103"/>
          </a:xfrm>
          <a:prstGeom prst="rect">
            <a:avLst/>
          </a:prstGeom>
          <a:noFill/>
        </p:spPr>
        <p:txBody>
          <a:bodyPr wrap="none" rtlCol="0">
            <a:spAutoFit/>
          </a:bodyPr>
          <a:lstStyle/>
          <a:p>
            <a:r>
              <a:rPr lang="en-US" sz="3200" b="1" dirty="0" err="1" smtClean="0">
                <a:latin typeface="Arial" panose="020B0604020202020204" pitchFamily="34" charset="0"/>
                <a:cs typeface="Arial" panose="020B0604020202020204" pitchFamily="34" charset="0"/>
              </a:rPr>
              <a:t>Làm</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anh</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khó</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đấy</a:t>
            </a:r>
            <a:endParaRPr lang="en-US" sz="3200" b="1" dirty="0" smtClean="0">
              <a:latin typeface="Arial" panose="020B0604020202020204" pitchFamily="34" charset="0"/>
              <a:cs typeface="Arial" panose="020B0604020202020204" pitchFamily="34" charset="0"/>
            </a:endParaRPr>
          </a:p>
          <a:p>
            <a:r>
              <a:rPr lang="en-US" sz="3200" b="1" dirty="0" err="1" smtClean="0">
                <a:latin typeface="Arial" panose="020B0604020202020204" pitchFamily="34" charset="0"/>
                <a:cs typeface="Arial" panose="020B0604020202020204" pitchFamily="34" charset="0"/>
              </a:rPr>
              <a:t>Phải</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đâu</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chuyện</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đùa</a:t>
            </a:r>
            <a:endParaRPr lang="en-US" sz="3200" b="1" dirty="0" smtClean="0">
              <a:latin typeface="Arial" panose="020B0604020202020204" pitchFamily="34" charset="0"/>
              <a:cs typeface="Arial" panose="020B0604020202020204" pitchFamily="34" charset="0"/>
            </a:endParaRPr>
          </a:p>
          <a:p>
            <a:r>
              <a:rPr lang="en-US" sz="3200" b="1" dirty="0" err="1" smtClean="0">
                <a:latin typeface="Arial" panose="020B0604020202020204" pitchFamily="34" charset="0"/>
                <a:cs typeface="Arial" panose="020B0604020202020204" pitchFamily="34" charset="0"/>
              </a:rPr>
              <a:t>Với</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em</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gái</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bé</a:t>
            </a:r>
            <a:endParaRPr lang="en-US" sz="3200" b="1" dirty="0" smtClean="0">
              <a:latin typeface="Arial" panose="020B0604020202020204" pitchFamily="34" charset="0"/>
              <a:cs typeface="Arial" panose="020B0604020202020204" pitchFamily="34" charset="0"/>
            </a:endParaRPr>
          </a:p>
          <a:p>
            <a:r>
              <a:rPr lang="en-US" sz="3200" b="1" dirty="0" err="1" smtClean="0">
                <a:latin typeface="Arial" panose="020B0604020202020204" pitchFamily="34" charset="0"/>
                <a:cs typeface="Arial" panose="020B0604020202020204" pitchFamily="34" charset="0"/>
              </a:rPr>
              <a:t>Phải</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người</a:t>
            </a:r>
            <a:r>
              <a:rPr lang="en-US" sz="3200" b="1" dirty="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lớn</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cơ</a:t>
            </a:r>
            <a:r>
              <a:rPr lang="en-US" sz="3200" b="1" dirty="0" smtClean="0">
                <a:latin typeface="Arial" panose="020B0604020202020204" pitchFamily="34" charset="0"/>
                <a:cs typeface="Arial" panose="020B0604020202020204" pitchFamily="34" charset="0"/>
              </a:rPr>
              <a:t>.</a:t>
            </a:r>
            <a:endParaRPr lang="en-US" sz="3200" b="1" dirty="0">
              <a:latin typeface="Arial" panose="020B0604020202020204" pitchFamily="34" charset="0"/>
              <a:cs typeface="Arial" panose="020B0604020202020204" pitchFamily="34" charset="0"/>
            </a:endParaRPr>
          </a:p>
        </p:txBody>
      </p:sp>
      <p:sp>
        <p:nvSpPr>
          <p:cNvPr id="8" name="TextBox 7"/>
          <p:cNvSpPr txBox="1"/>
          <p:nvPr/>
        </p:nvSpPr>
        <p:spPr>
          <a:xfrm>
            <a:off x="457200" y="4003734"/>
            <a:ext cx="4006225" cy="2062103"/>
          </a:xfrm>
          <a:prstGeom prst="rect">
            <a:avLst/>
          </a:prstGeom>
          <a:noFill/>
        </p:spPr>
        <p:txBody>
          <a:bodyPr wrap="none" rtlCol="0">
            <a:spAutoFit/>
          </a:bodyPr>
          <a:lstStyle/>
          <a:p>
            <a:r>
              <a:rPr lang="en-US" sz="3200" b="1" dirty="0" err="1" smtClean="0">
                <a:latin typeface="Arial" panose="020B0604020202020204" pitchFamily="34" charset="0"/>
                <a:cs typeface="Arial" panose="020B0604020202020204" pitchFamily="34" charset="0"/>
              </a:rPr>
              <a:t>Khi</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em</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bé</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khóc</a:t>
            </a:r>
            <a:endParaRPr lang="en-US" sz="3200" b="1" dirty="0" smtClean="0">
              <a:latin typeface="Arial" panose="020B0604020202020204" pitchFamily="34" charset="0"/>
              <a:cs typeface="Arial" panose="020B0604020202020204" pitchFamily="34" charset="0"/>
            </a:endParaRPr>
          </a:p>
          <a:p>
            <a:r>
              <a:rPr lang="en-US" sz="3200" b="1" dirty="0" err="1" smtClean="0">
                <a:latin typeface="Arial" panose="020B0604020202020204" pitchFamily="34" charset="0"/>
                <a:cs typeface="Arial" panose="020B0604020202020204" pitchFamily="34" charset="0"/>
              </a:rPr>
              <a:t>Anh</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phải</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dỗ</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dành</a:t>
            </a:r>
            <a:endParaRPr lang="en-US" sz="3200" b="1" dirty="0" smtClean="0">
              <a:latin typeface="Arial" panose="020B0604020202020204" pitchFamily="34" charset="0"/>
              <a:cs typeface="Arial" panose="020B0604020202020204" pitchFamily="34" charset="0"/>
            </a:endParaRPr>
          </a:p>
          <a:p>
            <a:r>
              <a:rPr lang="en-US" sz="3200" b="1" dirty="0" err="1" smtClean="0">
                <a:latin typeface="Arial" panose="020B0604020202020204" pitchFamily="34" charset="0"/>
                <a:cs typeface="Arial" panose="020B0604020202020204" pitchFamily="34" charset="0"/>
              </a:rPr>
              <a:t>Nếu</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em</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bé</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ngã</a:t>
            </a:r>
            <a:endParaRPr lang="en-US" sz="3200" b="1" dirty="0" smtClean="0">
              <a:latin typeface="Arial" panose="020B0604020202020204" pitchFamily="34" charset="0"/>
              <a:cs typeface="Arial" panose="020B0604020202020204" pitchFamily="34" charset="0"/>
            </a:endParaRPr>
          </a:p>
          <a:p>
            <a:r>
              <a:rPr lang="en-US" sz="3200" b="1" dirty="0" err="1" smtClean="0">
                <a:latin typeface="Arial" panose="020B0604020202020204" pitchFamily="34" charset="0"/>
                <a:cs typeface="Arial" panose="020B0604020202020204" pitchFamily="34" charset="0"/>
              </a:rPr>
              <a:t>Anh</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nâng</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dịu</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dàng</a:t>
            </a:r>
            <a:r>
              <a:rPr lang="en-US" sz="3200" b="1" dirty="0" smtClean="0">
                <a:latin typeface="Arial" panose="020B0604020202020204" pitchFamily="34" charset="0"/>
                <a:cs typeface="Arial" panose="020B0604020202020204" pitchFamily="34" charset="0"/>
              </a:rPr>
              <a:t>.</a:t>
            </a:r>
            <a:endParaRPr lang="en-US" sz="3200" b="1" dirty="0">
              <a:latin typeface="Arial" panose="020B0604020202020204" pitchFamily="34" charset="0"/>
              <a:cs typeface="Arial" panose="020B0604020202020204" pitchFamily="34" charset="0"/>
            </a:endParaRPr>
          </a:p>
        </p:txBody>
      </p:sp>
      <p:sp>
        <p:nvSpPr>
          <p:cNvPr id="11" name="TextBox 10"/>
          <p:cNvSpPr txBox="1"/>
          <p:nvPr/>
        </p:nvSpPr>
        <p:spPr>
          <a:xfrm>
            <a:off x="5941148" y="1594610"/>
            <a:ext cx="4732386" cy="2062103"/>
          </a:xfrm>
          <a:prstGeom prst="rect">
            <a:avLst/>
          </a:prstGeom>
          <a:noFill/>
        </p:spPr>
        <p:txBody>
          <a:bodyPr wrap="none" rtlCol="0">
            <a:spAutoFit/>
          </a:bodyPr>
          <a:lstStyle/>
          <a:p>
            <a:r>
              <a:rPr lang="en-US" sz="3200" b="1" dirty="0" err="1" smtClean="0">
                <a:latin typeface="Arial" panose="020B0604020202020204" pitchFamily="34" charset="0"/>
                <a:cs typeface="Arial" panose="020B0604020202020204" pitchFamily="34" charset="0"/>
              </a:rPr>
              <a:t>Mẹ</a:t>
            </a:r>
            <a:r>
              <a:rPr lang="en-US" sz="3200" b="1" dirty="0" smtClean="0">
                <a:latin typeface="Arial" panose="020B0604020202020204" pitchFamily="34" charset="0"/>
                <a:cs typeface="Arial" panose="020B0604020202020204" pitchFamily="34" charset="0"/>
              </a:rPr>
              <a:t> chia </a:t>
            </a:r>
            <a:r>
              <a:rPr lang="en-US" sz="3200" b="1" dirty="0" err="1" smtClean="0">
                <a:latin typeface="Arial" panose="020B0604020202020204" pitchFamily="34" charset="0"/>
                <a:cs typeface="Arial" panose="020B0604020202020204" pitchFamily="34" charset="0"/>
              </a:rPr>
              <a:t>quà</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bánh</a:t>
            </a:r>
            <a:endParaRPr lang="en-US" sz="3200" b="1" dirty="0" smtClean="0">
              <a:latin typeface="Arial" panose="020B0604020202020204" pitchFamily="34" charset="0"/>
              <a:cs typeface="Arial" panose="020B0604020202020204" pitchFamily="34" charset="0"/>
            </a:endParaRPr>
          </a:p>
          <a:p>
            <a:r>
              <a:rPr lang="en-US" sz="3200" b="1" dirty="0" smtClean="0">
                <a:latin typeface="Arial" panose="020B0604020202020204" pitchFamily="34" charset="0"/>
                <a:cs typeface="Arial" panose="020B0604020202020204" pitchFamily="34" charset="0"/>
              </a:rPr>
              <a:t>Chia </a:t>
            </a:r>
            <a:r>
              <a:rPr lang="en-US" sz="3200" b="1" dirty="0" err="1" smtClean="0">
                <a:latin typeface="Arial" panose="020B0604020202020204" pitchFamily="34" charset="0"/>
                <a:cs typeface="Arial" panose="020B0604020202020204" pitchFamily="34" charset="0"/>
              </a:rPr>
              <a:t>em</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phần</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hơn</a:t>
            </a:r>
            <a:endParaRPr lang="en-US" sz="3200" b="1" dirty="0" smtClean="0">
              <a:latin typeface="Arial" panose="020B0604020202020204" pitchFamily="34" charset="0"/>
              <a:cs typeface="Arial" panose="020B0604020202020204" pitchFamily="34" charset="0"/>
            </a:endParaRPr>
          </a:p>
          <a:p>
            <a:r>
              <a:rPr lang="en-US" sz="3200" b="1" dirty="0" err="1" smtClean="0">
                <a:latin typeface="Arial" panose="020B0604020202020204" pitchFamily="34" charset="0"/>
                <a:cs typeface="Arial" panose="020B0604020202020204" pitchFamily="34" charset="0"/>
              </a:rPr>
              <a:t>Có</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đồ</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chơi</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đẹp</a:t>
            </a:r>
            <a:endParaRPr lang="en-US" sz="3200" b="1" dirty="0" smtClean="0">
              <a:latin typeface="Arial" panose="020B0604020202020204" pitchFamily="34" charset="0"/>
              <a:cs typeface="Arial" panose="020B0604020202020204" pitchFamily="34" charset="0"/>
            </a:endParaRPr>
          </a:p>
          <a:p>
            <a:r>
              <a:rPr lang="en-US" sz="3200" b="1" dirty="0" err="1" smtClean="0">
                <a:latin typeface="Arial" panose="020B0604020202020204" pitchFamily="34" charset="0"/>
                <a:cs typeface="Arial" panose="020B0604020202020204" pitchFamily="34" charset="0"/>
              </a:rPr>
              <a:t>Cũng</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nhường</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em</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luôn</a:t>
            </a:r>
            <a:r>
              <a:rPr lang="en-US" sz="3200" b="1" dirty="0" smtClean="0">
                <a:latin typeface="Arial" panose="020B0604020202020204" pitchFamily="34" charset="0"/>
                <a:cs typeface="Arial" panose="020B0604020202020204" pitchFamily="34" charset="0"/>
              </a:rPr>
              <a:t>.</a:t>
            </a:r>
            <a:endParaRPr lang="en-US" sz="3200" b="1" dirty="0">
              <a:latin typeface="Arial" panose="020B0604020202020204" pitchFamily="34" charset="0"/>
              <a:cs typeface="Arial" panose="020B0604020202020204" pitchFamily="34" charset="0"/>
            </a:endParaRPr>
          </a:p>
        </p:txBody>
      </p:sp>
      <p:sp>
        <p:nvSpPr>
          <p:cNvPr id="12" name="TextBox 11"/>
          <p:cNvSpPr txBox="1"/>
          <p:nvPr/>
        </p:nvSpPr>
        <p:spPr>
          <a:xfrm>
            <a:off x="5943600" y="4014213"/>
            <a:ext cx="3804247" cy="2062103"/>
          </a:xfrm>
          <a:prstGeom prst="rect">
            <a:avLst/>
          </a:prstGeom>
          <a:noFill/>
        </p:spPr>
        <p:txBody>
          <a:bodyPr wrap="none" rtlCol="0">
            <a:spAutoFit/>
          </a:bodyPr>
          <a:lstStyle/>
          <a:p>
            <a:r>
              <a:rPr lang="en-US" sz="3200" b="1" dirty="0" err="1" smtClean="0">
                <a:latin typeface="Arial" panose="020B0604020202020204" pitchFamily="34" charset="0"/>
                <a:cs typeface="Arial" panose="020B0604020202020204" pitchFamily="34" charset="0"/>
              </a:rPr>
              <a:t>Làm</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anh</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thật</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khó</a:t>
            </a:r>
            <a:endParaRPr lang="en-US" sz="3200" b="1" dirty="0" smtClean="0">
              <a:latin typeface="Arial" panose="020B0604020202020204" pitchFamily="34" charset="0"/>
              <a:cs typeface="Arial" panose="020B0604020202020204" pitchFamily="34" charset="0"/>
            </a:endParaRPr>
          </a:p>
          <a:p>
            <a:r>
              <a:rPr lang="en-US" sz="3200" b="1" dirty="0" err="1" smtClean="0">
                <a:latin typeface="Arial" panose="020B0604020202020204" pitchFamily="34" charset="0"/>
                <a:cs typeface="Arial" panose="020B0604020202020204" pitchFamily="34" charset="0"/>
              </a:rPr>
              <a:t>Nhưng</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mà</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thật</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vui</a:t>
            </a:r>
            <a:endParaRPr lang="en-US" sz="3200" b="1" dirty="0" smtClean="0">
              <a:latin typeface="Arial" panose="020B0604020202020204" pitchFamily="34" charset="0"/>
              <a:cs typeface="Arial" panose="020B0604020202020204" pitchFamily="34" charset="0"/>
            </a:endParaRPr>
          </a:p>
          <a:p>
            <a:r>
              <a:rPr lang="en-US" sz="3200" b="1" dirty="0" smtClean="0">
                <a:latin typeface="Arial" panose="020B0604020202020204" pitchFamily="34" charset="0"/>
                <a:cs typeface="Arial" panose="020B0604020202020204" pitchFamily="34" charset="0"/>
              </a:rPr>
              <a:t>Ai </a:t>
            </a:r>
            <a:r>
              <a:rPr lang="en-US" sz="3200" b="1" dirty="0" err="1" smtClean="0">
                <a:latin typeface="Arial" panose="020B0604020202020204" pitchFamily="34" charset="0"/>
                <a:cs typeface="Arial" panose="020B0604020202020204" pitchFamily="34" charset="0"/>
              </a:rPr>
              <a:t>yêu</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em</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bé</a:t>
            </a:r>
            <a:endParaRPr lang="en-US" sz="3200" b="1" dirty="0" smtClean="0">
              <a:latin typeface="Arial" panose="020B0604020202020204" pitchFamily="34" charset="0"/>
              <a:cs typeface="Arial" panose="020B0604020202020204" pitchFamily="34" charset="0"/>
            </a:endParaRPr>
          </a:p>
          <a:p>
            <a:r>
              <a:rPr lang="en-US" sz="3200" b="1" dirty="0" err="1" smtClean="0">
                <a:latin typeface="Arial" panose="020B0604020202020204" pitchFamily="34" charset="0"/>
                <a:cs typeface="Arial" panose="020B0604020202020204" pitchFamily="34" charset="0"/>
              </a:rPr>
              <a:t>Thì</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làm</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được</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thôi</a:t>
            </a:r>
            <a:endParaRPr lang="en-US" sz="3200" b="1" dirty="0">
              <a:latin typeface="Arial" panose="020B0604020202020204" pitchFamily="34" charset="0"/>
              <a:cs typeface="Arial" panose="020B0604020202020204" pitchFamily="34" charset="0"/>
            </a:endParaRPr>
          </a:p>
        </p:txBody>
      </p:sp>
      <p:sp>
        <p:nvSpPr>
          <p:cNvPr id="5" name="TextBox 4"/>
          <p:cNvSpPr txBox="1"/>
          <p:nvPr/>
        </p:nvSpPr>
        <p:spPr>
          <a:xfrm>
            <a:off x="7429154" y="6070473"/>
            <a:ext cx="2800767" cy="430887"/>
          </a:xfrm>
          <a:prstGeom prst="rect">
            <a:avLst/>
          </a:prstGeom>
          <a:noFill/>
        </p:spPr>
        <p:txBody>
          <a:bodyPr wrap="none" rtlCol="0">
            <a:spAutoFit/>
          </a:bodyPr>
          <a:lstStyle/>
          <a:p>
            <a:r>
              <a:rPr lang="en-US" i="1" dirty="0" smtClean="0"/>
              <a:t>(</a:t>
            </a:r>
            <a:r>
              <a:rPr lang="en-US" i="1" dirty="0" err="1" smtClean="0"/>
              <a:t>Phan</a:t>
            </a:r>
            <a:r>
              <a:rPr lang="en-US" i="1" dirty="0" smtClean="0"/>
              <a:t> </a:t>
            </a:r>
            <a:r>
              <a:rPr lang="en-US" i="1" dirty="0" err="1"/>
              <a:t>T</a:t>
            </a:r>
            <a:r>
              <a:rPr lang="en-US" i="1" dirty="0" err="1" smtClean="0"/>
              <a:t>hị</a:t>
            </a:r>
            <a:r>
              <a:rPr lang="en-US" i="1" dirty="0" smtClean="0"/>
              <a:t> </a:t>
            </a:r>
            <a:r>
              <a:rPr lang="en-US" i="1" dirty="0" err="1" smtClean="0"/>
              <a:t>Thanh</a:t>
            </a:r>
            <a:r>
              <a:rPr lang="en-US" i="1" dirty="0" smtClean="0"/>
              <a:t> </a:t>
            </a:r>
            <a:r>
              <a:rPr lang="en-US" i="1" dirty="0" err="1" smtClean="0"/>
              <a:t>Nhàn</a:t>
            </a:r>
            <a:r>
              <a:rPr lang="en-US" i="1" dirty="0" smtClean="0"/>
              <a:t>)</a:t>
            </a:r>
            <a:endParaRPr lang="en-US" i="1" dirty="0"/>
          </a:p>
        </p:txBody>
      </p:sp>
    </p:spTree>
    <p:custDataLst>
      <p:tags r:id="rId1"/>
    </p:custDataLst>
    <p:extLst>
      <p:ext uri="{BB962C8B-B14F-4D97-AF65-F5344CB8AC3E}">
        <p14:creationId xmlns:p14="http://schemas.microsoft.com/office/powerpoint/2010/main" val="40650979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p:cNvSpPr/>
          <p:nvPr/>
        </p:nvSpPr>
        <p:spPr>
          <a:xfrm>
            <a:off x="273761" y="360715"/>
            <a:ext cx="749339" cy="76952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11731" tIns="55866" rIns="111731" bIns="55866" rtlCol="0" anchor="ctr"/>
          <a:lstStyle/>
          <a:p>
            <a:pPr algn="ctr"/>
            <a:r>
              <a:rPr lang="en-US" sz="34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2</a:t>
            </a:r>
          </a:p>
        </p:txBody>
      </p:sp>
      <p:sp>
        <p:nvSpPr>
          <p:cNvPr id="19" name="TextBox 18"/>
          <p:cNvSpPr txBox="1"/>
          <p:nvPr/>
        </p:nvSpPr>
        <p:spPr>
          <a:xfrm>
            <a:off x="1280159" y="473439"/>
            <a:ext cx="9085734" cy="559085"/>
          </a:xfrm>
          <a:prstGeom prst="rect">
            <a:avLst/>
          </a:prstGeom>
          <a:noFill/>
        </p:spPr>
        <p:txBody>
          <a:bodyPr wrap="square" lIns="111716" tIns="55859" rIns="111716" bIns="55859" rtlCol="0">
            <a:spAutoFit/>
          </a:bodyPr>
          <a:lstStyle/>
          <a:p>
            <a:pPr algn="just"/>
            <a:r>
              <a:rPr lang="en-US" sz="2900" b="1" dirty="0" err="1">
                <a:latin typeface="Arial" panose="020B0604020202020204" pitchFamily="34" charset="0"/>
                <a:ea typeface="Arial-Rounded" panose="020B0500000000000000" pitchFamily="34" charset="0"/>
                <a:cs typeface="Arial" panose="020B0604020202020204" pitchFamily="34" charset="0"/>
              </a:rPr>
              <a:t>Đọc</a:t>
            </a:r>
            <a:r>
              <a:rPr lang="en-US" sz="2900" b="1" dirty="0">
                <a:latin typeface="Arial" panose="020B0604020202020204" pitchFamily="34" charset="0"/>
                <a:ea typeface="Arial-Rounded" panose="020B0500000000000000" pitchFamily="34" charset="0"/>
                <a:cs typeface="Arial" panose="020B0604020202020204" pitchFamily="34" charset="0"/>
              </a:rPr>
              <a:t> </a:t>
            </a:r>
            <a:r>
              <a:rPr lang="en-US" sz="2900" b="1" dirty="0" err="1">
                <a:latin typeface="Arial" panose="020B0604020202020204" pitchFamily="34" charset="0"/>
                <a:ea typeface="Arial-Rounded" panose="020B0500000000000000" pitchFamily="34" charset="0"/>
                <a:cs typeface="Arial" panose="020B0604020202020204" pitchFamily="34" charset="0"/>
              </a:rPr>
              <a:t>cho</a:t>
            </a:r>
            <a:r>
              <a:rPr lang="en-US" sz="2900" b="1" dirty="0">
                <a:latin typeface="Arial" panose="020B0604020202020204" pitchFamily="34" charset="0"/>
                <a:ea typeface="Arial-Rounded" panose="020B0500000000000000" pitchFamily="34" charset="0"/>
                <a:cs typeface="Arial" panose="020B0604020202020204" pitchFamily="34" charset="0"/>
              </a:rPr>
              <a:t> </a:t>
            </a:r>
            <a:r>
              <a:rPr lang="en-US" sz="2900" b="1" dirty="0" err="1">
                <a:latin typeface="Arial" panose="020B0604020202020204" pitchFamily="34" charset="0"/>
                <a:ea typeface="Arial-Rounded" panose="020B0500000000000000" pitchFamily="34" charset="0"/>
                <a:cs typeface="Arial" panose="020B0604020202020204" pitchFamily="34" charset="0"/>
              </a:rPr>
              <a:t>các</a:t>
            </a:r>
            <a:r>
              <a:rPr lang="en-US" sz="2900" b="1" dirty="0">
                <a:latin typeface="Arial" panose="020B0604020202020204" pitchFamily="34" charset="0"/>
                <a:ea typeface="Arial-Rounded" panose="020B0500000000000000" pitchFamily="34" charset="0"/>
                <a:cs typeface="Arial" panose="020B0604020202020204" pitchFamily="34" charset="0"/>
              </a:rPr>
              <a:t> </a:t>
            </a:r>
            <a:r>
              <a:rPr lang="en-US" sz="2900" b="1" dirty="0" err="1">
                <a:latin typeface="Arial" panose="020B0604020202020204" pitchFamily="34" charset="0"/>
                <a:ea typeface="Arial-Rounded" panose="020B0500000000000000" pitchFamily="34" charset="0"/>
                <a:cs typeface="Arial" panose="020B0604020202020204" pitchFamily="34" charset="0"/>
              </a:rPr>
              <a:t>bạn</a:t>
            </a:r>
            <a:r>
              <a:rPr lang="en-US" sz="2900" b="1" dirty="0">
                <a:latin typeface="Arial" panose="020B0604020202020204" pitchFamily="34" charset="0"/>
                <a:ea typeface="Arial-Rounded" panose="020B0500000000000000" pitchFamily="34" charset="0"/>
                <a:cs typeface="Arial" panose="020B0604020202020204" pitchFamily="34" charset="0"/>
              </a:rPr>
              <a:t> </a:t>
            </a:r>
            <a:r>
              <a:rPr lang="en-US" sz="2900" b="1" dirty="0" err="1">
                <a:latin typeface="Arial" panose="020B0604020202020204" pitchFamily="34" charset="0"/>
                <a:ea typeface="Arial-Rounded" panose="020B0500000000000000" pitchFamily="34" charset="0"/>
                <a:cs typeface="Arial" panose="020B0604020202020204" pitchFamily="34" charset="0"/>
              </a:rPr>
              <a:t>nghe</a:t>
            </a:r>
            <a:r>
              <a:rPr lang="en-US" sz="2900" b="1" dirty="0">
                <a:latin typeface="Arial" panose="020B0604020202020204" pitchFamily="34" charset="0"/>
                <a:ea typeface="Arial-Rounded" panose="020B0500000000000000" pitchFamily="34" charset="0"/>
                <a:cs typeface="Arial" panose="020B0604020202020204" pitchFamily="34" charset="0"/>
              </a:rPr>
              <a:t> </a:t>
            </a:r>
            <a:r>
              <a:rPr lang="en-US" sz="2900" b="1" dirty="0" err="1">
                <a:latin typeface="Arial" panose="020B0604020202020204" pitchFamily="34" charset="0"/>
                <a:ea typeface="Arial-Rounded" panose="020B0500000000000000" pitchFamily="34" charset="0"/>
                <a:cs typeface="Arial" panose="020B0604020202020204" pitchFamily="34" charset="0"/>
              </a:rPr>
              <a:t>một</a:t>
            </a:r>
            <a:r>
              <a:rPr lang="en-US" sz="2900" b="1" dirty="0">
                <a:latin typeface="Arial" panose="020B0604020202020204" pitchFamily="34" charset="0"/>
                <a:ea typeface="Arial-Rounded" panose="020B0500000000000000" pitchFamily="34" charset="0"/>
                <a:cs typeface="Arial" panose="020B0604020202020204" pitchFamily="34" charset="0"/>
              </a:rPr>
              <a:t> </a:t>
            </a:r>
            <a:r>
              <a:rPr lang="en-US" sz="2900" b="1" dirty="0" err="1">
                <a:latin typeface="Arial" panose="020B0604020202020204" pitchFamily="34" charset="0"/>
                <a:ea typeface="Arial-Rounded" panose="020B0500000000000000" pitchFamily="34" charset="0"/>
                <a:cs typeface="Arial" panose="020B0604020202020204" pitchFamily="34" charset="0"/>
              </a:rPr>
              <a:t>đoạn</a:t>
            </a:r>
            <a:r>
              <a:rPr lang="en-US" sz="2900" b="1" dirty="0">
                <a:latin typeface="Arial" panose="020B0604020202020204" pitchFamily="34" charset="0"/>
                <a:ea typeface="Arial-Rounded" panose="020B0500000000000000" pitchFamily="34" charset="0"/>
                <a:cs typeface="Arial" panose="020B0604020202020204" pitchFamily="34" charset="0"/>
              </a:rPr>
              <a:t> </a:t>
            </a:r>
            <a:r>
              <a:rPr lang="en-US" sz="2900" b="1" dirty="0" err="1">
                <a:latin typeface="Arial" panose="020B0604020202020204" pitchFamily="34" charset="0"/>
                <a:ea typeface="Arial-Rounded" panose="020B0500000000000000" pitchFamily="34" charset="0"/>
                <a:cs typeface="Arial" panose="020B0604020202020204" pitchFamily="34" charset="0"/>
              </a:rPr>
              <a:t>em</a:t>
            </a:r>
            <a:r>
              <a:rPr lang="en-US" sz="2900" b="1" dirty="0">
                <a:latin typeface="Arial" panose="020B0604020202020204" pitchFamily="34" charset="0"/>
                <a:ea typeface="Arial-Rounded" panose="020B0500000000000000" pitchFamily="34" charset="0"/>
                <a:cs typeface="Arial" panose="020B0604020202020204" pitchFamily="34" charset="0"/>
              </a:rPr>
              <a:t> </a:t>
            </a:r>
            <a:r>
              <a:rPr lang="en-US" sz="2900" b="1" dirty="0" err="1">
                <a:latin typeface="Arial" panose="020B0604020202020204" pitchFamily="34" charset="0"/>
                <a:ea typeface="Arial-Rounded" panose="020B0500000000000000" pitchFamily="34" charset="0"/>
                <a:cs typeface="Arial" panose="020B0604020202020204" pitchFamily="34" charset="0"/>
              </a:rPr>
              <a:t>thích</a:t>
            </a:r>
            <a:r>
              <a:rPr lang="en-US" sz="2900" b="1" dirty="0">
                <a:latin typeface="Arial" panose="020B0604020202020204" pitchFamily="34" charset="0"/>
                <a:ea typeface="Arial-Rounded" panose="020B0500000000000000" pitchFamily="34" charset="0"/>
                <a:cs typeface="Arial" panose="020B0604020202020204" pitchFamily="34" charset="0"/>
              </a:rPr>
              <a:t>.</a:t>
            </a:r>
          </a:p>
        </p:txBody>
      </p:sp>
      <p:sp>
        <p:nvSpPr>
          <p:cNvPr id="16" name="Rectangle 15"/>
          <p:cNvSpPr/>
          <p:nvPr/>
        </p:nvSpPr>
        <p:spPr>
          <a:xfrm>
            <a:off x="0" y="6305220"/>
            <a:ext cx="10972800" cy="16833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11716" tIns="55859" rIns="111716" bIns="55859" spcCol="0" rtlCol="0" anchor="ctr"/>
          <a:lstStyle/>
          <a:p>
            <a:pPr algn="ctr"/>
            <a:endParaRPr lang="en-US">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Rectangle 19"/>
          <p:cNvSpPr/>
          <p:nvPr/>
        </p:nvSpPr>
        <p:spPr>
          <a:xfrm>
            <a:off x="0" y="-24047"/>
            <a:ext cx="10972800" cy="26427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11716" tIns="55859" rIns="111716" bIns="55859" spcCol="0" rtlCol="0" anchor="ctr"/>
          <a:lstStyle/>
          <a:p>
            <a:pPr algn="ctr"/>
            <a:endParaRPr lang="en-US">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1529" t="27976" r="22137" b="25794"/>
          <a:stretch/>
        </p:blipFill>
        <p:spPr bwMode="auto">
          <a:xfrm>
            <a:off x="648430" y="1418814"/>
            <a:ext cx="9390210" cy="4557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16187042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àm anh.wmv">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76200" y="-1"/>
            <a:ext cx="11139714" cy="6492875"/>
          </a:xfrm>
          <a:prstGeom prst="rect">
            <a:avLst/>
          </a:prstGeom>
        </p:spPr>
      </p:pic>
    </p:spTree>
    <p:custDataLst>
      <p:tags r:id="rId1"/>
    </p:custDataLst>
    <p:extLst>
      <p:ext uri="{BB962C8B-B14F-4D97-AF65-F5344CB8AC3E}">
        <p14:creationId xmlns:p14="http://schemas.microsoft.com/office/powerpoint/2010/main" val="38480144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533397" y="841669"/>
            <a:ext cx="5906002" cy="1165562"/>
          </a:xfrm>
          <a:prstGeom prst="rect">
            <a:avLst/>
          </a:prstGeom>
          <a:noFill/>
        </p:spPr>
        <p:txBody>
          <a:bodyPr wrap="none" lIns="111776" tIns="55888" rIns="111776" bIns="55888">
            <a:prstTxWarp prst="textArchUp">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6600" b="1" dirty="0" smtClean="0">
                <a:ln w="11430">
                  <a:solidFill>
                    <a:srgbClr val="00B050"/>
                  </a:solidFill>
                </a:ln>
                <a:solidFill>
                  <a:srgbClr val="00B050"/>
                </a:solidFill>
                <a:effectLst>
                  <a:outerShdw blurRad="50800" dist="39000" dir="5460000" algn="tl">
                    <a:srgbClr val="000000">
                      <a:alpha val="38000"/>
                    </a:srgbClr>
                  </a:outerShdw>
                </a:effectLst>
                <a:latin typeface="iCiel Mijas" pitchFamily="50" charset="0"/>
              </a:rPr>
              <a:t>Ai </a:t>
            </a:r>
            <a:r>
              <a:rPr lang="en-US" sz="6600" b="1" dirty="0" err="1" smtClean="0">
                <a:ln w="11430">
                  <a:solidFill>
                    <a:srgbClr val="00B050"/>
                  </a:solidFill>
                </a:ln>
                <a:solidFill>
                  <a:srgbClr val="00B050"/>
                </a:solidFill>
                <a:effectLst>
                  <a:outerShdw blurRad="50800" dist="39000" dir="5460000" algn="tl">
                    <a:srgbClr val="000000">
                      <a:alpha val="38000"/>
                    </a:srgbClr>
                  </a:outerShdw>
                </a:effectLst>
                <a:latin typeface="iCiel Mijas" pitchFamily="50" charset="0"/>
              </a:rPr>
              <a:t>đọc</a:t>
            </a:r>
            <a:r>
              <a:rPr lang="en-US" sz="6600" b="1" dirty="0" smtClean="0">
                <a:ln w="11430">
                  <a:solidFill>
                    <a:srgbClr val="00B050"/>
                  </a:solidFill>
                </a:ln>
                <a:solidFill>
                  <a:srgbClr val="00B050"/>
                </a:solidFill>
                <a:effectLst>
                  <a:outerShdw blurRad="50800" dist="39000" dir="5460000" algn="tl">
                    <a:srgbClr val="000000">
                      <a:alpha val="38000"/>
                    </a:srgbClr>
                  </a:outerShdw>
                </a:effectLst>
                <a:latin typeface="iCiel Mijas" pitchFamily="50" charset="0"/>
              </a:rPr>
              <a:t> hay </a:t>
            </a:r>
            <a:r>
              <a:rPr lang="en-US" sz="6600" b="1" dirty="0" err="1" smtClean="0">
                <a:ln w="11430">
                  <a:solidFill>
                    <a:srgbClr val="00B050"/>
                  </a:solidFill>
                </a:ln>
                <a:solidFill>
                  <a:srgbClr val="00B050"/>
                </a:solidFill>
                <a:effectLst>
                  <a:outerShdw blurRad="50800" dist="39000" dir="5460000" algn="tl">
                    <a:srgbClr val="000000">
                      <a:alpha val="38000"/>
                    </a:srgbClr>
                  </a:outerShdw>
                </a:effectLst>
                <a:latin typeface="iCiel Mijas" pitchFamily="50" charset="0"/>
              </a:rPr>
              <a:t>nhất</a:t>
            </a:r>
            <a:r>
              <a:rPr lang="en-US" sz="6600" b="1" dirty="0" smtClean="0">
                <a:ln w="11430">
                  <a:solidFill>
                    <a:srgbClr val="00B050"/>
                  </a:solidFill>
                </a:ln>
                <a:solidFill>
                  <a:srgbClr val="00B050"/>
                </a:solidFill>
                <a:effectLst>
                  <a:outerShdw blurRad="50800" dist="39000" dir="5460000" algn="tl">
                    <a:srgbClr val="000000">
                      <a:alpha val="38000"/>
                    </a:srgbClr>
                  </a:outerShdw>
                </a:effectLst>
                <a:latin typeface="iCiel Mijas" pitchFamily="50" charset="0"/>
              </a:rPr>
              <a:t>?</a:t>
            </a:r>
            <a:endParaRPr lang="en-US" sz="6600" b="1" dirty="0">
              <a:ln w="11430">
                <a:solidFill>
                  <a:srgbClr val="00B050"/>
                </a:solidFill>
              </a:ln>
              <a:solidFill>
                <a:srgbClr val="00B050"/>
              </a:solidFill>
              <a:effectLst>
                <a:outerShdw blurRad="50800" dist="39000" dir="5460000" algn="tl">
                  <a:srgbClr val="000000">
                    <a:alpha val="38000"/>
                  </a:srgbClr>
                </a:outerShdw>
              </a:effectLst>
              <a:latin typeface="iCiel Mijas" pitchFamily="50" charset="0"/>
            </a:endParaRPr>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t="16433" b="9418"/>
          <a:stretch/>
        </p:blipFill>
        <p:spPr>
          <a:xfrm>
            <a:off x="2533397" y="1775998"/>
            <a:ext cx="6323531" cy="4720312"/>
          </a:xfrm>
          <a:prstGeom prst="rect">
            <a:avLst/>
          </a:prstGeom>
        </p:spPr>
      </p:pic>
      <p:pic>
        <p:nvPicPr>
          <p:cNvPr id="12" name="Picture 11"/>
          <p:cNvPicPr>
            <a:picLocks noChangeAspect="1"/>
          </p:cNvPicPr>
          <p:nvPr/>
        </p:nvPicPr>
        <p:blipFill rotWithShape="1">
          <a:blip r:embed="rId4"/>
          <a:srcRect l="37348" t="19463" b="18295"/>
          <a:stretch/>
        </p:blipFill>
        <p:spPr>
          <a:xfrm rot="850378">
            <a:off x="8898248" y="182842"/>
            <a:ext cx="2457552" cy="660974"/>
          </a:xfrm>
          <a:prstGeom prst="rect">
            <a:avLst/>
          </a:prstGeom>
        </p:spPr>
      </p:pic>
      <p:pic>
        <p:nvPicPr>
          <p:cNvPr id="13" name="Picture 12"/>
          <p:cNvPicPr>
            <a:picLocks noChangeAspect="1"/>
          </p:cNvPicPr>
          <p:nvPr/>
        </p:nvPicPr>
        <p:blipFill rotWithShape="1">
          <a:blip r:embed="rId4"/>
          <a:srcRect l="37348" t="19463" b="18295"/>
          <a:stretch/>
        </p:blipFill>
        <p:spPr>
          <a:xfrm rot="2528252">
            <a:off x="9317364" y="496734"/>
            <a:ext cx="1994155" cy="660974"/>
          </a:xfrm>
          <a:prstGeom prst="rect">
            <a:avLst/>
          </a:prstGeom>
        </p:spPr>
      </p:pic>
      <p:pic>
        <p:nvPicPr>
          <p:cNvPr id="14" name="图片 22">
            <a:extLst>
              <a:ext uri="{FF2B5EF4-FFF2-40B4-BE49-F238E27FC236}">
                <a16:creationId xmlns:a16="http://schemas.microsoft.com/office/drawing/2014/main" id="{A470F45D-437D-4A79-8511-6FDF65B0D5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85934">
            <a:off x="181710" y="446697"/>
            <a:ext cx="1829216" cy="685516"/>
          </a:xfrm>
          <a:prstGeom prst="rect">
            <a:avLst/>
          </a:prstGeom>
        </p:spPr>
      </p:pic>
      <p:pic>
        <p:nvPicPr>
          <p:cNvPr id="16" name="Picture 15"/>
          <p:cNvPicPr>
            <a:picLocks noChangeAspect="1"/>
          </p:cNvPicPr>
          <p:nvPr/>
        </p:nvPicPr>
        <p:blipFill rotWithShape="1">
          <a:blip r:embed="rId6">
            <a:extLst>
              <a:ext uri="{BEBA8EAE-BF5A-486C-A8C5-ECC9F3942E4B}">
                <a14:imgProps xmlns:a14="http://schemas.microsoft.com/office/drawing/2010/main">
                  <a14:imgLayer r:embed="rId7">
                    <a14:imgEffect>
                      <a14:backgroundRemoval t="34722" b="90000" l="50627" r="100000">
                        <a14:backgroundMark x1="96579" y1="70556" x2="92702" y2="86111"/>
                      </a14:backgroundRemoval>
                    </a14:imgEffect>
                  </a14:imgLayer>
                </a14:imgProps>
              </a:ext>
              <a:ext uri="{28A0092B-C50C-407E-A947-70E740481C1C}">
                <a14:useLocalDpi xmlns:a14="http://schemas.microsoft.com/office/drawing/2010/main" val="0"/>
              </a:ext>
            </a:extLst>
          </a:blip>
          <a:srcRect l="50000" t="34709"/>
          <a:stretch/>
        </p:blipFill>
        <p:spPr>
          <a:xfrm>
            <a:off x="8858727" y="3200979"/>
            <a:ext cx="2248588" cy="380376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1929588"/>
            <a:ext cx="2158463" cy="4566722"/>
          </a:xfrm>
          <a:prstGeom prst="rect">
            <a:avLst/>
          </a:prstGeom>
        </p:spPr>
      </p:pic>
    </p:spTree>
    <p:custDataLst>
      <p:tags r:id="rId1"/>
    </p:custDataLst>
    <p:extLst>
      <p:ext uri="{BB962C8B-B14F-4D97-AF65-F5344CB8AC3E}">
        <p14:creationId xmlns:p14="http://schemas.microsoft.com/office/powerpoint/2010/main" val="3230584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childTnLst>
                          </p:cTn>
                        </p:par>
                        <p:par>
                          <p:cTn id="11" fill="hold">
                            <p:stCondLst>
                              <p:cond delay="500"/>
                            </p:stCondLst>
                            <p:childTnLst>
                              <p:par>
                                <p:cTn id="12" presetID="18" presetClass="entr" presetSubtype="3"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strips(upRight)">
                                      <p:cBhvr>
                                        <p:cTn id="1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F5DC3E26-7515-47F5-814B-64CA4F1C0D04"/>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FFFD\t\u001B\uFFFD{4F7FB430-D4F2-4E3C-AA25-2EB02AF6CDFE}&quot;,&quot;E:\\Kho dữ liệu\\KHỐI 2\\BGĐT\\TV\\KÌ 1\\T3&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Bài 6 tiết 6 Đọc mở rộng chuẩn"/>
</p:tagLst>
</file>

<file path=ppt/tags/tag10.xml><?xml version="1.0" encoding="utf-8"?>
<p:tagLst xmlns:a="http://schemas.openxmlformats.org/drawingml/2006/main" xmlns:r="http://schemas.openxmlformats.org/officeDocument/2006/relationships" xmlns:p="http://schemas.openxmlformats.org/presentationml/2006/main">
  <p:tag name="GENSWF_SLIDE_UID" val="{F3CBE971-278F-4AD1-9FAF-12E7653200A1}:296"/>
</p:tagLst>
</file>

<file path=ppt/tags/tag11.xml><?xml version="1.0" encoding="utf-8"?>
<p:tagLst xmlns:a="http://schemas.openxmlformats.org/drawingml/2006/main" xmlns:r="http://schemas.openxmlformats.org/officeDocument/2006/relationships" xmlns:p="http://schemas.openxmlformats.org/presentationml/2006/main">
  <p:tag name="GENSWF_SLIDE_UID" val="{E7402A0B-5580-4968-921A-DF3593C6B9B5}:300"/>
</p:tagLst>
</file>

<file path=ppt/tags/tag12.xml><?xml version="1.0" encoding="utf-8"?>
<p:tagLst xmlns:a="http://schemas.openxmlformats.org/drawingml/2006/main" xmlns:r="http://schemas.openxmlformats.org/officeDocument/2006/relationships" xmlns:p="http://schemas.openxmlformats.org/presentationml/2006/main">
  <p:tag name="GENSWF_SLIDE_UID" val="{E9368476-E12C-486F-98BA-0733A49DD898}:301"/>
</p:tagLst>
</file>

<file path=ppt/tags/tag2.xml><?xml version="1.0" encoding="utf-8"?>
<p:tagLst xmlns:a="http://schemas.openxmlformats.org/drawingml/2006/main" xmlns:r="http://schemas.openxmlformats.org/officeDocument/2006/relationships" xmlns:p="http://schemas.openxmlformats.org/presentationml/2006/main">
  <p:tag name="GENSWF_SLIDE_UID" val="{402772EA-D39E-4DE1-AD22-EC3E33AA6602}:306"/>
</p:tagLst>
</file>

<file path=ppt/tags/tag3.xml><?xml version="1.0" encoding="utf-8"?>
<p:tagLst xmlns:a="http://schemas.openxmlformats.org/drawingml/2006/main" xmlns:r="http://schemas.openxmlformats.org/officeDocument/2006/relationships" xmlns:p="http://schemas.openxmlformats.org/presentationml/2006/main">
  <p:tag name="GENSWF_SLIDE_UID" val="{9C32B58A-272B-447F-BF5B-E86131CA6317}:286"/>
</p:tagLst>
</file>

<file path=ppt/tags/tag4.xml><?xml version="1.0" encoding="utf-8"?>
<p:tagLst xmlns:a="http://schemas.openxmlformats.org/drawingml/2006/main" xmlns:r="http://schemas.openxmlformats.org/officeDocument/2006/relationships" xmlns:p="http://schemas.openxmlformats.org/presentationml/2006/main">
  <p:tag name="GENSWF_SLIDE_UID" val="{E8376AA6-A249-47C0-94B8-8A4889C7C224}:305"/>
</p:tagLst>
</file>

<file path=ppt/tags/tag5.xml><?xml version="1.0" encoding="utf-8"?>
<p:tagLst xmlns:a="http://schemas.openxmlformats.org/drawingml/2006/main" xmlns:r="http://schemas.openxmlformats.org/officeDocument/2006/relationships" xmlns:p="http://schemas.openxmlformats.org/presentationml/2006/main">
  <p:tag name="GENSWF_SLIDE_UID" val="{24A42A2D-47F0-4899-99FD-9D8D6E5E0DB3}:304"/>
</p:tagLst>
</file>

<file path=ppt/tags/tag6.xml><?xml version="1.0" encoding="utf-8"?>
<p:tagLst xmlns:a="http://schemas.openxmlformats.org/drawingml/2006/main" xmlns:r="http://schemas.openxmlformats.org/officeDocument/2006/relationships" xmlns:p="http://schemas.openxmlformats.org/presentationml/2006/main">
  <p:tag name="GENSWF_SLIDE_UID" val="{38864F8D-D4A4-43C3-BFCA-3D7125F3EAF3}:298"/>
</p:tagLst>
</file>

<file path=ppt/tags/tag7.xml><?xml version="1.0" encoding="utf-8"?>
<p:tagLst xmlns:a="http://schemas.openxmlformats.org/drawingml/2006/main" xmlns:r="http://schemas.openxmlformats.org/officeDocument/2006/relationships" xmlns:p="http://schemas.openxmlformats.org/presentationml/2006/main">
  <p:tag name="GENSWF_SLIDE_UID" val="{FE5AEC30-45F9-495A-8BC0-D116740ED8B7}:303"/>
</p:tagLst>
</file>

<file path=ppt/tags/tag8.xml><?xml version="1.0" encoding="utf-8"?>
<p:tagLst xmlns:a="http://schemas.openxmlformats.org/drawingml/2006/main" xmlns:r="http://schemas.openxmlformats.org/officeDocument/2006/relationships" xmlns:p="http://schemas.openxmlformats.org/presentationml/2006/main">
  <p:tag name="GENSWF_SLIDE_UID" val="{AF3245D3-47EC-416B-A951-1110E76F0861}:275"/>
</p:tagLst>
</file>

<file path=ppt/tags/tag9.xml><?xml version="1.0" encoding="utf-8"?>
<p:tagLst xmlns:a="http://schemas.openxmlformats.org/drawingml/2006/main" xmlns:r="http://schemas.openxmlformats.org/officeDocument/2006/relationships" xmlns:p="http://schemas.openxmlformats.org/presentationml/2006/main">
  <p:tag name="GENSWF_SLIDE_UID" val="{BA235BCB-1F0F-4902-BE5E-808B57867A2F}:299"/>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1597</TotalTime>
  <Words>559</Words>
  <Application>Microsoft Office PowerPoint</Application>
  <PresentationFormat>Custom</PresentationFormat>
  <Paragraphs>56</Paragraphs>
  <Slides>11</Slides>
  <Notes>3</Notes>
  <HiddenSlides>0</HiddenSlides>
  <MMClips>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11</vt:i4>
      </vt:variant>
    </vt:vector>
  </HeadingPairs>
  <TitlesOfParts>
    <vt:vector size="24" baseType="lpstr">
      <vt:lpstr>Arial</vt:lpstr>
      <vt:lpstr>Arial Rounded MT Bold</vt:lpstr>
      <vt:lpstr>Arial-Rounded</vt:lpstr>
      <vt:lpstr>Calibri</vt:lpstr>
      <vt:lpstr>Calibri Light</vt:lpstr>
      <vt:lpstr>Hind Medium</vt:lpstr>
      <vt:lpstr>HP001 4 hàng</vt:lpstr>
      <vt:lpstr>iCiel Crocante</vt:lpstr>
      <vt:lpstr>iCiel Mijas</vt:lpstr>
      <vt:lpstr>Times New Roman</vt:lpstr>
      <vt:lpstr>1_Office Theme</vt:lpstr>
      <vt:lpstr>Retrospect</vt:lpstr>
      <vt:lpstr>Office Theme</vt:lpstr>
      <vt:lpstr> nhưng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6 tiết 6 Đọc mở rộng chuẩn</dc:title>
  <dc:creator>PC</dc:creator>
  <cp:lastModifiedBy>pc</cp:lastModifiedBy>
  <cp:revision>383</cp:revision>
  <dcterms:created xsi:type="dcterms:W3CDTF">2020-12-08T15:48:47Z</dcterms:created>
  <dcterms:modified xsi:type="dcterms:W3CDTF">2024-06-15T08:27:25Z</dcterms:modified>
</cp:coreProperties>
</file>